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0627E3-7A9E-4C75-961C-574477109C74}" v="231" dt="2023-09-01T13:19:47.3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35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322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101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20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968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70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597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9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333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881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03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852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computer-pc-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computer-pc-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7F789B0-8ACB-3F22-7394-7174AA45D239}"/>
              </a:ext>
            </a:extLst>
          </p:cNvPr>
          <p:cNvSpPr txBox="1"/>
          <p:nvPr/>
        </p:nvSpPr>
        <p:spPr>
          <a:xfrm>
            <a:off x="4797007" y="1256960"/>
            <a:ext cx="200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アカウントマスタ</a:t>
            </a:r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AECF330-69C6-F849-C65F-7C5D282C0B5E}"/>
              </a:ext>
            </a:extLst>
          </p:cNvPr>
          <p:cNvSpPr txBox="1"/>
          <p:nvPr/>
        </p:nvSpPr>
        <p:spPr>
          <a:xfrm>
            <a:off x="1121488" y="2528655"/>
            <a:ext cx="21772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ユーザー入力</a:t>
            </a:r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308230-0328-B6D2-BBDB-9A7065C13261}"/>
              </a:ext>
            </a:extLst>
          </p:cNvPr>
          <p:cNvSpPr txBox="1"/>
          <p:nvPr/>
        </p:nvSpPr>
        <p:spPr>
          <a:xfrm>
            <a:off x="4797007" y="3427941"/>
            <a:ext cx="200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送信リクエスト</a:t>
            </a:r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10" name="フローチャート: 書類 9">
            <a:extLst>
              <a:ext uri="{FF2B5EF4-FFF2-40B4-BE49-F238E27FC236}">
                <a16:creationId xmlns:a16="http://schemas.microsoft.com/office/drawing/2014/main" id="{6720F457-A07F-9981-10E0-91B0E8AEF8A5}"/>
              </a:ext>
            </a:extLst>
          </p:cNvPr>
          <p:cNvSpPr/>
          <p:nvPr/>
        </p:nvSpPr>
        <p:spPr>
          <a:xfrm>
            <a:off x="4525536" y="5464097"/>
            <a:ext cx="2382959" cy="965036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游ゴシック"/>
                <a:cs typeface="Calibri"/>
              </a:rPr>
              <a:t>ログイン結果</a:t>
            </a:r>
            <a:endParaRPr lang="ja-JP" altLang="en-US" dirty="0">
              <a:ea typeface="游ゴシック"/>
              <a:cs typeface="Calibri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1460581-1CB0-E0FA-1EFE-D3228C3646FD}"/>
              </a:ext>
            </a:extLst>
          </p:cNvPr>
          <p:cNvSpPr txBox="1"/>
          <p:nvPr/>
        </p:nvSpPr>
        <p:spPr>
          <a:xfrm>
            <a:off x="8294036" y="3552253"/>
            <a:ext cx="200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データベース</a:t>
            </a:r>
            <a:endParaRPr lang="ja-JP" altLang="en-US" dirty="0">
              <a:ea typeface="ＭＳ Ｐゴシック"/>
              <a:cs typeface="Calibri"/>
            </a:endParaRPr>
          </a:p>
        </p:txBody>
      </p:sp>
      <p:pic>
        <p:nvPicPr>
          <p:cNvPr id="12" name="図 11" descr="机の上にあるモニターとキーボードの白黒写真&#10;&#10;説明は自動で生成されたものです">
            <a:extLst>
              <a:ext uri="{FF2B5EF4-FFF2-40B4-BE49-F238E27FC236}">
                <a16:creationId xmlns:a16="http://schemas.microsoft.com/office/drawing/2014/main" id="{7747C99E-2703-B60A-8243-E083875E1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24806" y="3125735"/>
            <a:ext cx="2743199" cy="2017966"/>
          </a:xfrm>
          <a:prstGeom prst="rect">
            <a:avLst/>
          </a:prstGeom>
        </p:spPr>
      </p:pic>
      <p:sp>
        <p:nvSpPr>
          <p:cNvPr id="15" name="矢印: 右 14">
            <a:extLst>
              <a:ext uri="{FF2B5EF4-FFF2-40B4-BE49-F238E27FC236}">
                <a16:creationId xmlns:a16="http://schemas.microsoft.com/office/drawing/2014/main" id="{79D0D850-D2D9-73E8-E399-8E42ED35A508}"/>
              </a:ext>
            </a:extLst>
          </p:cNvPr>
          <p:cNvSpPr/>
          <p:nvPr/>
        </p:nvSpPr>
        <p:spPr>
          <a:xfrm>
            <a:off x="3735657" y="3475462"/>
            <a:ext cx="776377" cy="50320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D5BE30C9-4C21-AE4E-924B-0872E7E40525}"/>
              </a:ext>
            </a:extLst>
          </p:cNvPr>
          <p:cNvSpPr/>
          <p:nvPr/>
        </p:nvSpPr>
        <p:spPr>
          <a:xfrm rot="5400000">
            <a:off x="5345920" y="2282141"/>
            <a:ext cx="776377" cy="50320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9AF99EF6-E492-4B8E-B8A8-1A8625154EA6}"/>
              </a:ext>
            </a:extLst>
          </p:cNvPr>
          <p:cNvSpPr/>
          <p:nvPr/>
        </p:nvSpPr>
        <p:spPr>
          <a:xfrm rot="5400000">
            <a:off x="5288410" y="4640027"/>
            <a:ext cx="776377" cy="50320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78F28AF0-7601-3A90-DB60-4F8F2FACC004}"/>
              </a:ext>
            </a:extLst>
          </p:cNvPr>
          <p:cNvSpPr/>
          <p:nvPr/>
        </p:nvSpPr>
        <p:spPr>
          <a:xfrm>
            <a:off x="7042449" y="3489839"/>
            <a:ext cx="776377" cy="50320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0EA977D-2557-40BB-7866-533F5AED4390}"/>
              </a:ext>
            </a:extLst>
          </p:cNvPr>
          <p:cNvSpPr txBox="1"/>
          <p:nvPr/>
        </p:nvSpPr>
        <p:spPr>
          <a:xfrm>
            <a:off x="4155812" y="151131"/>
            <a:ext cx="31384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IO関連図：ログイン</a:t>
            </a:r>
          </a:p>
        </p:txBody>
      </p:sp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7F789B0-8ACB-3F22-7394-7174AA45D239}"/>
              </a:ext>
            </a:extLst>
          </p:cNvPr>
          <p:cNvSpPr txBox="1"/>
          <p:nvPr/>
        </p:nvSpPr>
        <p:spPr>
          <a:xfrm>
            <a:off x="4797007" y="1256960"/>
            <a:ext cx="200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アカウントマスタ</a:t>
            </a:r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AECF330-69C6-F849-C65F-7C5D282C0B5E}"/>
              </a:ext>
            </a:extLst>
          </p:cNvPr>
          <p:cNvSpPr txBox="1"/>
          <p:nvPr/>
        </p:nvSpPr>
        <p:spPr>
          <a:xfrm>
            <a:off x="1121488" y="2528655"/>
            <a:ext cx="21772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ユーザー入力</a:t>
            </a:r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308230-0328-B6D2-BBDB-9A7065C13261}"/>
              </a:ext>
            </a:extLst>
          </p:cNvPr>
          <p:cNvSpPr txBox="1"/>
          <p:nvPr/>
        </p:nvSpPr>
        <p:spPr>
          <a:xfrm>
            <a:off x="4797007" y="3427941"/>
            <a:ext cx="200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送信リクエスト</a:t>
            </a:r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10" name="フローチャート: 書類 9">
            <a:extLst>
              <a:ext uri="{FF2B5EF4-FFF2-40B4-BE49-F238E27FC236}">
                <a16:creationId xmlns:a16="http://schemas.microsoft.com/office/drawing/2014/main" id="{6720F457-A07F-9981-10E0-91B0E8AEF8A5}"/>
              </a:ext>
            </a:extLst>
          </p:cNvPr>
          <p:cNvSpPr/>
          <p:nvPr/>
        </p:nvSpPr>
        <p:spPr>
          <a:xfrm>
            <a:off x="4525536" y="5464097"/>
            <a:ext cx="2382959" cy="965036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游ゴシック"/>
                <a:cs typeface="Calibri"/>
              </a:rPr>
              <a:t>ログイン結果</a:t>
            </a:r>
            <a:endParaRPr lang="ja-JP" altLang="en-US" dirty="0">
              <a:ea typeface="游ゴシック"/>
              <a:cs typeface="Calibri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1460581-1CB0-E0FA-1EFE-D3228C3646FD}"/>
              </a:ext>
            </a:extLst>
          </p:cNvPr>
          <p:cNvSpPr txBox="1"/>
          <p:nvPr/>
        </p:nvSpPr>
        <p:spPr>
          <a:xfrm>
            <a:off x="8294036" y="3552253"/>
            <a:ext cx="200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データベース</a:t>
            </a:r>
            <a:endParaRPr lang="ja-JP" altLang="en-US" dirty="0">
              <a:ea typeface="ＭＳ Ｐゴシック"/>
              <a:cs typeface="Calibri"/>
            </a:endParaRPr>
          </a:p>
        </p:txBody>
      </p:sp>
      <p:pic>
        <p:nvPicPr>
          <p:cNvPr id="12" name="図 11" descr="机の上にあるモニターとキーボードの白黒写真&#10;&#10;説明は自動で生成されたものです">
            <a:extLst>
              <a:ext uri="{FF2B5EF4-FFF2-40B4-BE49-F238E27FC236}">
                <a16:creationId xmlns:a16="http://schemas.microsoft.com/office/drawing/2014/main" id="{7747C99E-2703-B60A-8243-E083875E1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24806" y="3125735"/>
            <a:ext cx="2743199" cy="2017966"/>
          </a:xfrm>
          <a:prstGeom prst="rect">
            <a:avLst/>
          </a:prstGeom>
        </p:spPr>
      </p:pic>
      <p:sp>
        <p:nvSpPr>
          <p:cNvPr id="15" name="矢印: 右 14">
            <a:extLst>
              <a:ext uri="{FF2B5EF4-FFF2-40B4-BE49-F238E27FC236}">
                <a16:creationId xmlns:a16="http://schemas.microsoft.com/office/drawing/2014/main" id="{79D0D850-D2D9-73E8-E399-8E42ED35A508}"/>
              </a:ext>
            </a:extLst>
          </p:cNvPr>
          <p:cNvSpPr/>
          <p:nvPr/>
        </p:nvSpPr>
        <p:spPr>
          <a:xfrm>
            <a:off x="3735657" y="3475462"/>
            <a:ext cx="776377" cy="50320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D5BE30C9-4C21-AE4E-924B-0872E7E40525}"/>
              </a:ext>
            </a:extLst>
          </p:cNvPr>
          <p:cNvSpPr/>
          <p:nvPr/>
        </p:nvSpPr>
        <p:spPr>
          <a:xfrm rot="5400000">
            <a:off x="5345920" y="2282141"/>
            <a:ext cx="776377" cy="50320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9AF99EF6-E492-4B8E-B8A8-1A8625154EA6}"/>
              </a:ext>
            </a:extLst>
          </p:cNvPr>
          <p:cNvSpPr/>
          <p:nvPr/>
        </p:nvSpPr>
        <p:spPr>
          <a:xfrm rot="5400000">
            <a:off x="5288410" y="4640027"/>
            <a:ext cx="776377" cy="50320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78F28AF0-7601-3A90-DB60-4F8F2FACC004}"/>
              </a:ext>
            </a:extLst>
          </p:cNvPr>
          <p:cNvSpPr/>
          <p:nvPr/>
        </p:nvSpPr>
        <p:spPr>
          <a:xfrm>
            <a:off x="7042449" y="3489839"/>
            <a:ext cx="776377" cy="50320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0EA977D-2557-40BB-7866-533F5AED4390}"/>
              </a:ext>
            </a:extLst>
          </p:cNvPr>
          <p:cNvSpPr txBox="1"/>
          <p:nvPr/>
        </p:nvSpPr>
        <p:spPr>
          <a:xfrm>
            <a:off x="4155812" y="151131"/>
            <a:ext cx="31384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IO関連図：ログイン</a:t>
            </a:r>
          </a:p>
        </p:txBody>
      </p:sp>
    </p:spTree>
    <p:extLst>
      <p:ext uri="{BB962C8B-B14F-4D97-AF65-F5344CB8AC3E}">
        <p14:creationId xmlns:p14="http://schemas.microsoft.com/office/powerpoint/2010/main" val="1590423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Theme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/>
  <cp:lastModifiedBy/>
  <cp:revision>89</cp:revision>
  <dcterms:created xsi:type="dcterms:W3CDTF">2023-09-01T12:47:30Z</dcterms:created>
  <dcterms:modified xsi:type="dcterms:W3CDTF">2023-09-01T13:20:03Z</dcterms:modified>
</cp:coreProperties>
</file>