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2820C-CC19-406E-B2D9-38F4338C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527426-BFB4-446B-9E4A-FFB5FD3B1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D1B55-A5FC-4E85-A453-EC443D91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FBB5-7FAF-4F33-B362-17B94534D32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B679C-B7DD-4BCD-9622-AE7E541E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7C60CC-EC91-4DE3-8463-B42A18A2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E714-3AD6-4DD2-9E5B-DC4AF8DF8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35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51CE1-B4AD-4AB9-B997-F848DC1A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61F311-5558-4508-BED4-0EF08157D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652D1-0EEC-41EC-9EC2-3E910AA1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FBB5-7FAF-4F33-B362-17B94534D32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4AE6A-C710-4106-B371-3B79661F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9FC3E8-799C-4534-B6C6-05925E67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E714-3AD6-4DD2-9E5B-DC4AF8DF8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89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A71871-5F63-42B6-AEE2-323A9C6D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1C353E-8BF9-4E51-A003-E8AEA30A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B814EE-8970-468D-9486-F0BFBCF1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FBB5-7FAF-4F33-B362-17B94534D32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E31752-220A-43CB-83F7-BA6B9415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DCECC0-68A2-4CFB-A91B-843C65A3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E714-3AD6-4DD2-9E5B-DC4AF8DF8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32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80E94-B45E-4D7C-AD85-A487178F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75CB88-7685-4AE0-A9AA-B1C59F46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31BB62-BB41-44B3-8881-393CE046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FBB5-7FAF-4F33-B362-17B94534D32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BD86DD-D3E7-4056-9026-E30CFDCE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CB60F-786F-4433-8438-F58AC27C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E714-3AD6-4DD2-9E5B-DC4AF8DF8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07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2C6B2-AEB5-4650-846C-9E64BECD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5E84D1-B011-49EA-97B4-E7FC53843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9392C8-9288-4589-8031-AFEC28E0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FBB5-7FAF-4F33-B362-17B94534D32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8854B-BC8D-45F3-B7DD-9DC099FD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2BFFA-2316-4565-A743-2E78EC88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E714-3AD6-4DD2-9E5B-DC4AF8DF8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01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4FE-C7E6-493D-B293-9D998A84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D043E3-7763-458A-A21D-0783B7444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CD1E06-C935-4790-8551-4D6089D2F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24F3CB-4FE8-43C5-8949-BE059FE1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FBB5-7FAF-4F33-B362-17B94534D32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6552CF-57E4-4C75-890A-E31E6DCD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8E37A4-9C47-4762-8003-14E1BA3F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E714-3AD6-4DD2-9E5B-DC4AF8DF8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4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AD761-BD0F-4578-9B55-65FC9737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E178EE-1542-4F4E-88DE-F1DCF5A5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0F12DD-CCFB-4357-849B-83C2F6308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8B055D-404F-4BE8-8522-A6171A1C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7A88FE-1BEC-4EDE-ABB0-0B35F7D02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854B56C-55E8-467A-A98E-6BD09791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FBB5-7FAF-4F33-B362-17B94534D32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624CD0-E645-4BA4-AD5D-6422CF89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8403C9-31CD-49E0-8557-015411CD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E714-3AD6-4DD2-9E5B-DC4AF8DF8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54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5A2C7C-2DE7-47A4-BB92-543F5FE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1880AA-B779-4AE9-8912-50B3EF63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FBB5-7FAF-4F33-B362-17B94534D32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AA40E2-6AFD-46FA-BBEB-4EEBA2DC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3FF31-DEA2-4F76-824A-625A905C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E714-3AD6-4DD2-9E5B-DC4AF8DF8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13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986EFE-FC45-4147-9757-57944DC3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FBB5-7FAF-4F33-B362-17B94534D32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941A67-7662-40AA-97FB-A772AB9D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6B8F27-BFA1-43A7-A11B-5F0628FF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E714-3AD6-4DD2-9E5B-DC4AF8DF8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14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4FBE5-C923-4466-B437-0E6C89A9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28380F-ACDF-4CFC-8C51-10531D6D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503C7F-E1B7-472B-A81A-CC35FAF1B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32046A-4394-4AA3-A108-3BDCE8BA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FBB5-7FAF-4F33-B362-17B94534D32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60CFF8-2C4E-44DE-A241-5F867DF2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AA77F-D9E2-4176-8B7C-D289B71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E714-3AD6-4DD2-9E5B-DC4AF8DF8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38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D14D75-20C7-41EC-B3A8-0BBC9E48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BEF735-DB84-492E-A432-E403B89E6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19D079-D340-4A4B-A8DD-940F9C2B5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609412-BBCD-4E3D-B0CF-019CF5D4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FBB5-7FAF-4F33-B362-17B94534D32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C64438-0028-4C62-A9D6-60CACE10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4FECAB-34FC-4E70-AB2D-FFF7C86D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E714-3AD6-4DD2-9E5B-DC4AF8DF8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45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21127D-99F9-4829-979C-75350FA2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AA1C6F-7DFC-4F95-AC25-8CC2E7D93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1C9286-C745-4E7A-A7A3-6AFD9C23A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FBB5-7FAF-4F33-B362-17B94534D32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F91962-441D-4CAB-BE0F-096DAB8D3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9D987C-D114-4E18-BB5E-B460E757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BE714-3AD6-4DD2-9E5B-DC4AF8DF8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93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13179D8-98AD-40F5-BE3B-522249C6ECB1}"/>
              </a:ext>
            </a:extLst>
          </p:cNvPr>
          <p:cNvSpPr/>
          <p:nvPr/>
        </p:nvSpPr>
        <p:spPr>
          <a:xfrm>
            <a:off x="9017570" y="809173"/>
            <a:ext cx="2574525" cy="5437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3CC4A04-DE7A-435C-9B02-0186CEFF79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5033" y="238851"/>
            <a:ext cx="10515600" cy="917575"/>
          </a:xfrm>
        </p:spPr>
        <p:txBody>
          <a:bodyPr/>
          <a:lstStyle/>
          <a:p>
            <a:r>
              <a:rPr lang="ja-JP" altLang="en-US" dirty="0"/>
              <a:t>　インフラ構成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B9ADB1F4-C26C-410F-AB2F-7F5448983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98986" y="1747213"/>
            <a:ext cx="521084" cy="521084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D0F744A-DC06-4339-8DDD-1A57DF98A5AF}"/>
              </a:ext>
            </a:extLst>
          </p:cNvPr>
          <p:cNvSpPr/>
          <p:nvPr/>
        </p:nvSpPr>
        <p:spPr>
          <a:xfrm>
            <a:off x="898986" y="1756238"/>
            <a:ext cx="7174620" cy="46135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グラフィックス 8" descr="スマート フォン 単色塗りつぶし">
            <a:extLst>
              <a:ext uri="{FF2B5EF4-FFF2-40B4-BE49-F238E27FC236}">
                <a16:creationId xmlns:a16="http://schemas.microsoft.com/office/drawing/2014/main" id="{35A590D3-9A47-4860-B18B-BFE126911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471" y="3901252"/>
            <a:ext cx="659989" cy="718414"/>
          </a:xfrm>
          <a:prstGeom prst="rect">
            <a:avLst/>
          </a:prstGeom>
        </p:spPr>
      </p:pic>
      <p:pic>
        <p:nvPicPr>
          <p:cNvPr id="11" name="Graphic 16">
            <a:extLst>
              <a:ext uri="{FF2B5EF4-FFF2-40B4-BE49-F238E27FC236}">
                <a16:creationId xmlns:a16="http://schemas.microsoft.com/office/drawing/2014/main" id="{FB5B9D50-ED43-48B7-8387-B9152B154F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63592" y="2125569"/>
            <a:ext cx="381000" cy="381000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9B354313-590E-4467-8052-031DACBAB1D1}"/>
              </a:ext>
            </a:extLst>
          </p:cNvPr>
          <p:cNvSpPr/>
          <p:nvPr/>
        </p:nvSpPr>
        <p:spPr>
          <a:xfrm>
            <a:off x="2462737" y="2125569"/>
            <a:ext cx="5377427" cy="410096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8" name="Graphic 21">
            <a:extLst>
              <a:ext uri="{FF2B5EF4-FFF2-40B4-BE49-F238E27FC236}">
                <a16:creationId xmlns:a16="http://schemas.microsoft.com/office/drawing/2014/main" id="{9F8AAC65-4535-448E-A974-FE5F058F7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38" y="38173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0">
            <a:extLst>
              <a:ext uri="{FF2B5EF4-FFF2-40B4-BE49-F238E27FC236}">
                <a16:creationId xmlns:a16="http://schemas.microsoft.com/office/drawing/2014/main" id="{8D03F087-61C3-442B-BAA4-102B55383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84" y="251327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6">
            <a:extLst>
              <a:ext uri="{FF2B5EF4-FFF2-40B4-BE49-F238E27FC236}">
                <a16:creationId xmlns:a16="http://schemas.microsoft.com/office/drawing/2014/main" id="{15098C86-8888-4F6B-AF89-AE6F6A04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3585632" y="38398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8">
            <a:extLst>
              <a:ext uri="{FF2B5EF4-FFF2-40B4-BE49-F238E27FC236}">
                <a16:creationId xmlns:a16="http://schemas.microsoft.com/office/drawing/2014/main" id="{EDF4E774-93E4-46D6-B2F1-B1519BC22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564" y="3079940"/>
            <a:ext cx="620352" cy="62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18">
            <a:extLst>
              <a:ext uri="{FF2B5EF4-FFF2-40B4-BE49-F238E27FC236}">
                <a16:creationId xmlns:a16="http://schemas.microsoft.com/office/drawing/2014/main" id="{C9C9426F-90B3-474E-909A-2B7AE0AC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60" y="4895089"/>
            <a:ext cx="597925" cy="59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20">
            <a:extLst>
              <a:ext uri="{FF2B5EF4-FFF2-40B4-BE49-F238E27FC236}">
                <a16:creationId xmlns:a16="http://schemas.microsoft.com/office/drawing/2014/main" id="{689A585F-4D45-4F97-A031-AF395815C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46" y="6314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8">
            <a:extLst>
              <a:ext uri="{FF2B5EF4-FFF2-40B4-BE49-F238E27FC236}">
                <a16:creationId xmlns:a16="http://schemas.microsoft.com/office/drawing/2014/main" id="{1A5D640E-F8FB-45C4-BD61-D0EA6B65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469" y="2530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6">
            <a:extLst>
              <a:ext uri="{FF2B5EF4-FFF2-40B4-BE49-F238E27FC236}">
                <a16:creationId xmlns:a16="http://schemas.microsoft.com/office/drawing/2014/main" id="{5C051E3C-93DD-47D7-BEC4-ACB2AB3A0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594" y="3389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19">
            <a:extLst>
              <a:ext uri="{FF2B5EF4-FFF2-40B4-BE49-F238E27FC236}">
                <a16:creationId xmlns:a16="http://schemas.microsoft.com/office/drawing/2014/main" id="{AF88E246-91EA-41E2-9532-495DB9C0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980" y="32221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23">
            <a:extLst>
              <a:ext uri="{FF2B5EF4-FFF2-40B4-BE49-F238E27FC236}">
                <a16:creationId xmlns:a16="http://schemas.microsoft.com/office/drawing/2014/main" id="{F941CE40-90E7-43B9-8E46-B3D73BE66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595" y="48181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9A760235-0F2B-463A-97FF-8B536463E8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84" y="1701470"/>
            <a:ext cx="609610" cy="609610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ED351F8-B788-414B-BAB0-E538584CACF6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178767" y="5199169"/>
            <a:ext cx="2808828" cy="84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C09BAF0-A60F-40C8-B415-92018C87508C}"/>
              </a:ext>
            </a:extLst>
          </p:cNvPr>
          <p:cNvCxnSpPr>
            <a:cxnSpLocks/>
            <a:stCxn id="54" idx="2"/>
            <a:endCxn id="28" idx="0"/>
          </p:cNvCxnSpPr>
          <p:nvPr/>
        </p:nvCxnSpPr>
        <p:spPr>
          <a:xfrm>
            <a:off x="10353683" y="4421163"/>
            <a:ext cx="14912" cy="397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290EB57-46FC-4E49-9267-BE4B31D37000}"/>
              </a:ext>
            </a:extLst>
          </p:cNvPr>
          <p:cNvCxnSpPr>
            <a:cxnSpLocks/>
          </p:cNvCxnSpPr>
          <p:nvPr/>
        </p:nvCxnSpPr>
        <p:spPr>
          <a:xfrm flipH="1" flipV="1">
            <a:off x="7122210" y="3539556"/>
            <a:ext cx="2865385" cy="165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9044559-1125-4C7D-AFB3-9703EE44905C}"/>
              </a:ext>
            </a:extLst>
          </p:cNvPr>
          <p:cNvCxnSpPr>
            <a:cxnSpLocks/>
          </p:cNvCxnSpPr>
          <p:nvPr/>
        </p:nvCxnSpPr>
        <p:spPr>
          <a:xfrm>
            <a:off x="10304832" y="2772183"/>
            <a:ext cx="0" cy="412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EB4048D-40A0-48F0-A64E-D1393B3AA0F9}"/>
              </a:ext>
            </a:extLst>
          </p:cNvPr>
          <p:cNvSpPr txBox="1"/>
          <p:nvPr/>
        </p:nvSpPr>
        <p:spPr>
          <a:xfrm>
            <a:off x="1056594" y="4645445"/>
            <a:ext cx="11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en-US" altLang="ja-JP" dirty="0"/>
              <a:t>oute53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C0094C6-0C30-46F4-B9B7-BB1046F7D62D}"/>
              </a:ext>
            </a:extLst>
          </p:cNvPr>
          <p:cNvSpPr txBox="1"/>
          <p:nvPr/>
        </p:nvSpPr>
        <p:spPr>
          <a:xfrm>
            <a:off x="3631880" y="4607676"/>
            <a:ext cx="85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ELB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79CBB1-741C-4B48-AE03-CE5AAA324935}"/>
              </a:ext>
            </a:extLst>
          </p:cNvPr>
          <p:cNvSpPr txBox="1"/>
          <p:nvPr/>
        </p:nvSpPr>
        <p:spPr>
          <a:xfrm flipH="1">
            <a:off x="1229729" y="3309217"/>
            <a:ext cx="7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ACM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6EA8CBD-C77E-4B33-B092-71D3A1CF056E}"/>
              </a:ext>
            </a:extLst>
          </p:cNvPr>
          <p:cNvSpPr txBox="1"/>
          <p:nvPr/>
        </p:nvSpPr>
        <p:spPr>
          <a:xfrm>
            <a:off x="9915359" y="2352290"/>
            <a:ext cx="85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620FA69-219D-4991-BCDD-08DD6AB7B1D1}"/>
              </a:ext>
            </a:extLst>
          </p:cNvPr>
          <p:cNvSpPr txBox="1"/>
          <p:nvPr/>
        </p:nvSpPr>
        <p:spPr>
          <a:xfrm>
            <a:off x="9441195" y="1149815"/>
            <a:ext cx="17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CodePipeline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C443EB9-F1CD-4611-A6E1-A7F8BF3680FE}"/>
              </a:ext>
            </a:extLst>
          </p:cNvPr>
          <p:cNvSpPr txBox="1"/>
          <p:nvPr/>
        </p:nvSpPr>
        <p:spPr>
          <a:xfrm>
            <a:off x="6085176" y="3669492"/>
            <a:ext cx="99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fargate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A7050CB-7C33-40EC-B7F0-D83F09D7BB15}"/>
              </a:ext>
            </a:extLst>
          </p:cNvPr>
          <p:cNvSpPr txBox="1"/>
          <p:nvPr/>
        </p:nvSpPr>
        <p:spPr>
          <a:xfrm>
            <a:off x="9652176" y="5656440"/>
            <a:ext cx="16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CodeDeploy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92EEA30-4C92-48AC-AE44-A62F954ECADD}"/>
              </a:ext>
            </a:extLst>
          </p:cNvPr>
          <p:cNvSpPr txBox="1"/>
          <p:nvPr/>
        </p:nvSpPr>
        <p:spPr>
          <a:xfrm>
            <a:off x="9664991" y="4051831"/>
            <a:ext cx="137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CodeBuild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FA8E2E9-4154-46FD-9218-CFA96C146D89}"/>
              </a:ext>
            </a:extLst>
          </p:cNvPr>
          <p:cNvSpPr txBox="1"/>
          <p:nvPr/>
        </p:nvSpPr>
        <p:spPr>
          <a:xfrm>
            <a:off x="8116575" y="3785096"/>
            <a:ext cx="165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自動デプロイ</a:t>
            </a:r>
            <a:endParaRPr kumimoji="1" lang="en-US" altLang="ja-JP" b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4E28063-788F-4A9E-A0CD-E072A4160AF9}"/>
              </a:ext>
            </a:extLst>
          </p:cNvPr>
          <p:cNvSpPr txBox="1"/>
          <p:nvPr/>
        </p:nvSpPr>
        <p:spPr>
          <a:xfrm>
            <a:off x="11287817" y="1100976"/>
            <a:ext cx="55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S3</a:t>
            </a:r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EF2C002-3D5E-4E3C-803A-43444EBFBD03}"/>
              </a:ext>
            </a:extLst>
          </p:cNvPr>
          <p:cNvSpPr txBox="1"/>
          <p:nvPr/>
        </p:nvSpPr>
        <p:spPr>
          <a:xfrm>
            <a:off x="6229139" y="1434053"/>
            <a:ext cx="83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ECR</a:t>
            </a:r>
            <a:endParaRPr kumimoji="1" lang="ja-JP" altLang="en-US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CFBD4B4C-CC91-40FC-B831-C565F142D5DA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1960238" y="4198362"/>
            <a:ext cx="1625394" cy="22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F16F283-2D95-45DA-A506-4B4FBCF801BA}"/>
              </a:ext>
            </a:extLst>
          </p:cNvPr>
          <p:cNvCxnSpPr>
            <a:cxnSpLocks/>
          </p:cNvCxnSpPr>
          <p:nvPr/>
        </p:nvCxnSpPr>
        <p:spPr>
          <a:xfrm>
            <a:off x="6548270" y="1838300"/>
            <a:ext cx="0" cy="608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B529EEA-C333-4688-A4DC-4B86128950FF}"/>
              </a:ext>
            </a:extLst>
          </p:cNvPr>
          <p:cNvCxnSpPr>
            <a:cxnSpLocks/>
          </p:cNvCxnSpPr>
          <p:nvPr/>
        </p:nvCxnSpPr>
        <p:spPr>
          <a:xfrm>
            <a:off x="4341260" y="4223428"/>
            <a:ext cx="1790205" cy="996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98D18FA9-BBCA-4BAB-B90C-CF6CCD7D7D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347632" y="3375518"/>
            <a:ext cx="1743598" cy="845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EC5C9CB-F768-49AD-A430-519230D3FBD5}"/>
              </a:ext>
            </a:extLst>
          </p:cNvPr>
          <p:cNvSpPr txBox="1"/>
          <p:nvPr/>
        </p:nvSpPr>
        <p:spPr>
          <a:xfrm>
            <a:off x="873017" y="1109279"/>
            <a:ext cx="571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全て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>
                <a:solidFill>
                  <a:srgbClr val="FF0000"/>
                </a:solidFill>
              </a:rPr>
              <a:t>loudFormation(</a:t>
            </a:r>
            <a:r>
              <a:rPr kumimoji="1" lang="en-US" altLang="ja-JP" dirty="0" err="1">
                <a:solidFill>
                  <a:srgbClr val="FF0000"/>
                </a:solidFill>
              </a:rPr>
              <a:t>IaC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r>
              <a:rPr kumimoji="1" lang="ja-JP" altLang="en-US" dirty="0">
                <a:solidFill>
                  <a:srgbClr val="FF0000"/>
                </a:solidFill>
              </a:rPr>
              <a:t>で構築</a:t>
            </a: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ECA9B36D-40EE-429A-B6AD-A550BB4E91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16" y="566817"/>
            <a:ext cx="895141" cy="879083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290C92B-9596-4664-9B11-8FD7C4961CBC}"/>
              </a:ext>
            </a:extLst>
          </p:cNvPr>
          <p:cNvCxnSpPr>
            <a:cxnSpLocks/>
          </p:cNvCxnSpPr>
          <p:nvPr/>
        </p:nvCxnSpPr>
        <p:spPr>
          <a:xfrm flipH="1">
            <a:off x="6978232" y="1002143"/>
            <a:ext cx="711048" cy="8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7">
            <a:extLst>
              <a:ext uri="{FF2B5EF4-FFF2-40B4-BE49-F238E27FC236}">
                <a16:creationId xmlns:a16="http://schemas.microsoft.com/office/drawing/2014/main" id="{4D8EBAAA-E56B-4D79-B4D7-0DE624A3098C}"/>
              </a:ext>
            </a:extLst>
          </p:cNvPr>
          <p:cNvSpPr/>
          <p:nvPr/>
        </p:nvSpPr>
        <p:spPr>
          <a:xfrm>
            <a:off x="5640298" y="2579373"/>
            <a:ext cx="1762884" cy="163827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856F8A60-D0F6-467B-A604-F262A3C89491}"/>
              </a:ext>
            </a:extLst>
          </p:cNvPr>
          <p:cNvSpPr/>
          <p:nvPr/>
        </p:nvSpPr>
        <p:spPr>
          <a:xfrm>
            <a:off x="5628710" y="4325265"/>
            <a:ext cx="1762884" cy="17892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6" name="Rectangle 32">
            <a:extLst>
              <a:ext uri="{FF2B5EF4-FFF2-40B4-BE49-F238E27FC236}">
                <a16:creationId xmlns:a16="http://schemas.microsoft.com/office/drawing/2014/main" id="{46793DED-231F-445A-A21A-7CCE8B267375}"/>
              </a:ext>
            </a:extLst>
          </p:cNvPr>
          <p:cNvSpPr/>
          <p:nvPr/>
        </p:nvSpPr>
        <p:spPr>
          <a:xfrm>
            <a:off x="3107533" y="2513270"/>
            <a:ext cx="1922609" cy="16734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32">
            <a:extLst>
              <a:ext uri="{FF2B5EF4-FFF2-40B4-BE49-F238E27FC236}">
                <a16:creationId xmlns:a16="http://schemas.microsoft.com/office/drawing/2014/main" id="{DB05EA05-2C9D-4B52-BEC4-30973978EBA2}"/>
              </a:ext>
            </a:extLst>
          </p:cNvPr>
          <p:cNvSpPr/>
          <p:nvPr/>
        </p:nvSpPr>
        <p:spPr>
          <a:xfrm>
            <a:off x="3086114" y="4348302"/>
            <a:ext cx="1950915" cy="176126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19">
            <a:extLst>
              <a:ext uri="{FF2B5EF4-FFF2-40B4-BE49-F238E27FC236}">
                <a16:creationId xmlns:a16="http://schemas.microsoft.com/office/drawing/2014/main" id="{9F3F5479-823F-4C3B-A022-327C96A3CD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82160" y="4340669"/>
            <a:ext cx="381000" cy="381000"/>
          </a:xfrm>
          <a:prstGeom prst="rect">
            <a:avLst/>
          </a:prstGeom>
        </p:spPr>
      </p:pic>
      <p:pic>
        <p:nvPicPr>
          <p:cNvPr id="74" name="Graphic 19">
            <a:extLst>
              <a:ext uri="{FF2B5EF4-FFF2-40B4-BE49-F238E27FC236}">
                <a16:creationId xmlns:a16="http://schemas.microsoft.com/office/drawing/2014/main" id="{7A51073A-D27A-4A3A-B140-35AEB9595E4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07533" y="2536956"/>
            <a:ext cx="381000" cy="381000"/>
          </a:xfrm>
          <a:prstGeom prst="rect">
            <a:avLst/>
          </a:prstGeom>
        </p:spPr>
      </p:pic>
      <p:pic>
        <p:nvPicPr>
          <p:cNvPr id="76" name="Graphic 21">
            <a:extLst>
              <a:ext uri="{FF2B5EF4-FFF2-40B4-BE49-F238E27FC236}">
                <a16:creationId xmlns:a16="http://schemas.microsoft.com/office/drawing/2014/main" id="{1E4BE23B-4AF0-418F-97C6-D469F10DB9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39044" y="4328421"/>
            <a:ext cx="381000" cy="381000"/>
          </a:xfrm>
          <a:prstGeom prst="rect">
            <a:avLst/>
          </a:prstGeom>
        </p:spPr>
      </p:pic>
      <p:pic>
        <p:nvPicPr>
          <p:cNvPr id="77" name="Graphic 21">
            <a:extLst>
              <a:ext uri="{FF2B5EF4-FFF2-40B4-BE49-F238E27FC236}">
                <a16:creationId xmlns:a16="http://schemas.microsoft.com/office/drawing/2014/main" id="{F87DE90A-8AE3-4A55-A1CE-44883C3F049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40298" y="2571851"/>
            <a:ext cx="381000" cy="381000"/>
          </a:xfrm>
          <a:prstGeom prst="rect">
            <a:avLst/>
          </a:prstGeom>
        </p:spPr>
      </p:pic>
      <p:pic>
        <p:nvPicPr>
          <p:cNvPr id="78" name="Graphic 35">
            <a:extLst>
              <a:ext uri="{FF2B5EF4-FFF2-40B4-BE49-F238E27FC236}">
                <a16:creationId xmlns:a16="http://schemas.microsoft.com/office/drawing/2014/main" id="{516A3636-F340-40F8-975E-75DC99BE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03" y="2951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35">
            <a:extLst>
              <a:ext uri="{FF2B5EF4-FFF2-40B4-BE49-F238E27FC236}">
                <a16:creationId xmlns:a16="http://schemas.microsoft.com/office/drawing/2014/main" id="{86A9C98C-4E76-4866-8468-6E76EB97F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118" y="51755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7">
            <a:extLst>
              <a:ext uri="{FF2B5EF4-FFF2-40B4-BE49-F238E27FC236}">
                <a16:creationId xmlns:a16="http://schemas.microsoft.com/office/drawing/2014/main" id="{B749BD3C-3ED7-4C5F-92EB-91A73405C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160" y="339353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81" name="TextBox 17">
            <a:extLst>
              <a:ext uri="{FF2B5EF4-FFF2-40B4-BE49-F238E27FC236}">
                <a16:creationId xmlns:a16="http://schemas.microsoft.com/office/drawing/2014/main" id="{F812A85B-4E72-4354-AA41-2C58F3887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454" y="568152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2" name="Graphic 10">
            <a:extLst>
              <a:ext uri="{FF2B5EF4-FFF2-40B4-BE49-F238E27FC236}">
                <a16:creationId xmlns:a16="http://schemas.microsoft.com/office/drawing/2014/main" id="{2E3BEBCF-2A33-4FBB-9AD2-2B6379C98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37" y="39697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1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D1E2F-0765-4157-8B76-3746F9D7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182"/>
          </a:xfrm>
        </p:spPr>
        <p:txBody>
          <a:bodyPr/>
          <a:lstStyle/>
          <a:p>
            <a:r>
              <a:rPr kumimoji="1" lang="ja-JP" altLang="en-US" dirty="0"/>
              <a:t>割り勘スロットアプリ</a:t>
            </a:r>
            <a:r>
              <a:rPr kumimoji="1" lang="en-US" altLang="ja-JP" dirty="0"/>
              <a:t>(</a:t>
            </a:r>
            <a:r>
              <a:rPr kumimoji="1" lang="ja-JP" altLang="en-US" dirty="0"/>
              <a:t>スマホ用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C1DF06C-F734-4E20-B6CD-3E1D696BF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95" y="2086708"/>
            <a:ext cx="1714500" cy="3540369"/>
          </a:xfrm>
          <a:prstGeom prst="rect">
            <a:avLst/>
          </a:prstGeom>
        </p:spPr>
      </p:pic>
      <p:pic>
        <p:nvPicPr>
          <p:cNvPr id="6" name="図 5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35DA9BCC-1773-4308-BDD7-7677A5122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32" y="2028093"/>
            <a:ext cx="1714500" cy="3657600"/>
          </a:xfrm>
          <a:prstGeom prst="rect">
            <a:avLst/>
          </a:prstGeom>
        </p:spPr>
      </p:pic>
      <p:pic>
        <p:nvPicPr>
          <p:cNvPr id="8" name="図 7" descr="テキスト, アプリケーション&#10;&#10;自動的に生成された説明">
            <a:extLst>
              <a:ext uri="{FF2B5EF4-FFF2-40B4-BE49-F238E27FC236}">
                <a16:creationId xmlns:a16="http://schemas.microsoft.com/office/drawing/2014/main" id="{9539FF13-4D9B-42CF-9030-279737B8A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69" y="2028093"/>
            <a:ext cx="1770185" cy="3657600"/>
          </a:xfrm>
          <a:prstGeom prst="rect">
            <a:avLst/>
          </a:prstGeom>
        </p:spPr>
      </p:pic>
      <p:pic>
        <p:nvPicPr>
          <p:cNvPr id="10" name="図 9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DB3135AD-DB99-47A8-A7E9-B8EDB328D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908" y="2028093"/>
            <a:ext cx="1770185" cy="3657600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5915DF6-FDDC-48D8-AE51-A06E681AC2C5}"/>
              </a:ext>
            </a:extLst>
          </p:cNvPr>
          <p:cNvCxnSpPr>
            <a:cxnSpLocks/>
          </p:cNvCxnSpPr>
          <p:nvPr/>
        </p:nvCxnSpPr>
        <p:spPr>
          <a:xfrm>
            <a:off x="2904395" y="3724387"/>
            <a:ext cx="98473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DE28C9E-7FC6-4DE4-9DEC-5AD45EEFBB53}"/>
              </a:ext>
            </a:extLst>
          </p:cNvPr>
          <p:cNvCxnSpPr>
            <a:cxnSpLocks/>
          </p:cNvCxnSpPr>
          <p:nvPr/>
        </p:nvCxnSpPr>
        <p:spPr>
          <a:xfrm>
            <a:off x="8358554" y="3709112"/>
            <a:ext cx="98473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121D3C7-B5BF-4F70-A501-E8164EDBB367}"/>
              </a:ext>
            </a:extLst>
          </p:cNvPr>
          <p:cNvCxnSpPr>
            <a:cxnSpLocks/>
          </p:cNvCxnSpPr>
          <p:nvPr/>
        </p:nvCxnSpPr>
        <p:spPr>
          <a:xfrm>
            <a:off x="5659318" y="3724387"/>
            <a:ext cx="984737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E8629BC-5794-42E8-A818-A22C6D6D63F6}"/>
              </a:ext>
            </a:extLst>
          </p:cNvPr>
          <p:cNvSpPr txBox="1"/>
          <p:nvPr/>
        </p:nvSpPr>
        <p:spPr>
          <a:xfrm>
            <a:off x="898282" y="5685693"/>
            <a:ext cx="22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合計金額と名前入力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B051B04-0F7E-4729-9A68-2F27B93EA6FE}"/>
              </a:ext>
            </a:extLst>
          </p:cNvPr>
          <p:cNvSpPr txBox="1"/>
          <p:nvPr/>
        </p:nvSpPr>
        <p:spPr>
          <a:xfrm>
            <a:off x="9343291" y="5700617"/>
            <a:ext cx="212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最終的なお会計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DEF6F4-5F70-4FB0-A8E0-E1B9225D7777}"/>
              </a:ext>
            </a:extLst>
          </p:cNvPr>
          <p:cNvSpPr txBox="1"/>
          <p:nvPr/>
        </p:nvSpPr>
        <p:spPr>
          <a:xfrm>
            <a:off x="4106009" y="5691381"/>
            <a:ext cx="409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みんながスロットで支払金額を決定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BCF349-DFFB-4BB4-BF9A-DDDD4E3660E8}"/>
              </a:ext>
            </a:extLst>
          </p:cNvPr>
          <p:cNvSpPr txBox="1"/>
          <p:nvPr/>
        </p:nvSpPr>
        <p:spPr>
          <a:xfrm>
            <a:off x="2299188" y="6172145"/>
            <a:ext cx="759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ただいま支払い履歴を保存できるように、バックエンドを実装中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0CB478-4681-4950-BB64-E2C72ABF5D3F}"/>
              </a:ext>
            </a:extLst>
          </p:cNvPr>
          <p:cNvSpPr txBox="1"/>
          <p:nvPr/>
        </p:nvSpPr>
        <p:spPr>
          <a:xfrm>
            <a:off x="1412453" y="1292145"/>
            <a:ext cx="32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https://slot.splitthebill.link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46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78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　インフラ構成</vt:lpstr>
      <vt:lpstr>割り勘スロットアプリ(スマホ用)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インフラ構成</dc:title>
  <dc:creator>田中 啓汰（ＭＪＩＴ）</dc:creator>
  <cp:lastModifiedBy>田中 啓汰（ＭＪＩＴ）</cp:lastModifiedBy>
  <cp:revision>5</cp:revision>
  <dcterms:created xsi:type="dcterms:W3CDTF">2023-01-16T09:07:03Z</dcterms:created>
  <dcterms:modified xsi:type="dcterms:W3CDTF">2023-01-27T15:55:17Z</dcterms:modified>
</cp:coreProperties>
</file>