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56" d="100"/>
          <a:sy n="156" d="100"/>
        </p:scale>
        <p:origin x="45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E1644-546E-EA44-3989-390EEF820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47477-5199-30AB-5143-7C0C99ADE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E04D3-3D2B-5999-00A6-8BBD0EF8D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2CA3-453B-524E-8AC4-3A57E7A2620D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1E14C-9CD1-8538-B963-31EF93776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F9D6A-80A4-0DB5-1910-A03E3FD5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5EDB-6997-B948-8E64-E7C4337BC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9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C4D5-36B9-F98D-B23C-CE945C026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C8D50-343B-8A13-F29F-142F901BC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FA690-E191-89DA-B319-2E14A15AC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2CA3-453B-524E-8AC4-3A57E7A2620D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78AB0-AEC2-EFB1-2D09-56C11A7E2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46200-3798-6F88-556F-CCA137A7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5EDB-6997-B948-8E64-E7C4337BC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6AF2E-45DA-FDAD-55D9-1D1C253C8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A90F1-A4BF-F1E7-8EB2-D36C23C53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68437-03FD-A3A1-1875-1A70E4F7F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2CA3-453B-524E-8AC4-3A57E7A2620D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A01E7-7727-E5D7-EFBB-874BE3D0F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B5878-895A-B727-96FB-5A7E3DC9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5EDB-6997-B948-8E64-E7C4337BC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2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AF9E4-E696-BDC7-5228-A2DD40CC9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DDF3B-DC5E-458D-168C-AFA711D4E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9C54-9B6F-062D-65F8-F54BC69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2CA3-453B-524E-8AC4-3A57E7A2620D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D194A-3684-2F4A-EAE4-0257374A3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7A1F5-D7A5-0BCB-EB3B-AC9E26A67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5EDB-6997-B948-8E64-E7C4337BC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6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C291C-149C-43A1-BD35-F0531F608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016D4-8625-F7A7-2FF4-7C061BD46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97674-9499-9885-C93B-FDBA8F426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2CA3-453B-524E-8AC4-3A57E7A2620D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2ED7F-E86D-EB5D-A168-3B3F69F0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3E4E2-5C9E-7167-054D-1D3CF775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5EDB-6997-B948-8E64-E7C4337BC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5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6159-E65B-B5C3-1205-3674299EA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47CFF-EAB2-90ED-6EE0-C33760D6A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56BF6-FD51-CFCB-5FF2-A41148374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1778B-40DF-B77E-C239-92C7B1E9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2CA3-453B-524E-8AC4-3A57E7A2620D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846D1-D9E0-E43D-849D-47E1F4962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7A358-9609-42D8-959F-4DE052DE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5EDB-6997-B948-8E64-E7C4337BC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80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05CF3-B106-E57A-0DC0-C346BE52C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CD063-D7E7-B2AA-FD37-F903D4DA4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0788F-041A-53D6-61D9-3B1D30BB3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F20A0-7BF2-44F2-E543-DFEB14436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9D9C56-0F28-9F7A-5130-2976B98B3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0DB5B3-C8D2-5A04-5C3B-059E1440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2CA3-453B-524E-8AC4-3A57E7A2620D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68DFA1-2247-91CC-DED6-B44AC1AA8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F62A06-C3CC-CB91-7538-CAB94095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5EDB-6997-B948-8E64-E7C4337BC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2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C52E-B4AE-7C35-B1DF-A8D531D1C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B003A4-145E-DAB4-C9E2-9C34D74E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2CA3-453B-524E-8AC4-3A57E7A2620D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0978B-2AEB-6AA9-815B-D9176354F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71AEDC-2A0D-1467-ECC5-44744EA3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5EDB-6997-B948-8E64-E7C4337BC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9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F31847-20F4-5564-4B7D-0608C225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2CA3-453B-524E-8AC4-3A57E7A2620D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81ECED-66B9-12F0-BD9E-B7747EECC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0FC64-1588-7783-177F-B044F74C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5EDB-6997-B948-8E64-E7C4337BC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6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F1972-2212-0A6C-1E59-8986C70CE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43B9C-2E70-E971-8EED-796AEC3EA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CC4ED-05D0-B880-B94B-8601D4FC6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B405B-D7C1-BE29-8A2E-0CF8EE5F4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2CA3-453B-524E-8AC4-3A57E7A2620D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0C617-34EE-7C16-B2A2-D02FD25FF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6B4FD-B7A9-954B-EC74-22F960BAB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5EDB-6997-B948-8E64-E7C4337BC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1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EB5C9-D314-C843-CBCC-867432822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9C7485-E6D7-48C8-5331-662DCFAD4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A622B-810A-769C-A7AF-0C3BC92CE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B62DB-FD0A-3484-84E5-B40D7176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2CA3-453B-524E-8AC4-3A57E7A2620D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B892A-87F1-6DEC-9373-F44255FA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E65D7-CAD9-4DC9-3717-37C06BAC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5EDB-6997-B948-8E64-E7C4337BC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5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229B49-3C43-3D36-C721-DB926E558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69CAE-F111-5D26-F86B-3D33ABBB9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E306A-7251-E2C4-DC17-5092CB7E8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02CA3-453B-524E-8AC4-3A57E7A2620D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5F280-9EC7-CA8F-A4E6-C21A75780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AA4CB-E9AF-3568-BAEA-0C82BEC25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F5EDB-6997-B948-8E64-E7C4337BC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1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0658B-4069-0407-7A1D-134C2B7EA7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ML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1D153-2E8C-C8F7-3776-D7E99AE9C1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By </a:t>
            </a:r>
            <a:r>
              <a:rPr lang="en-US" dirty="0" err="1"/>
              <a:t>HayStack</a:t>
            </a:r>
            <a:r>
              <a:rPr lang="en-US" dirty="0"/>
              <a:t> Group</a:t>
            </a:r>
          </a:p>
          <a:p>
            <a:r>
              <a:rPr lang="en-US" sz="1050" dirty="0"/>
              <a:t>Alex Danielle Basden</a:t>
            </a:r>
          </a:p>
          <a:p>
            <a:r>
              <a:rPr lang="en-US" sz="1050" dirty="0"/>
              <a:t> Keita Sakurai </a:t>
            </a:r>
          </a:p>
          <a:p>
            <a:r>
              <a:rPr lang="en-US" sz="1050" dirty="0"/>
              <a:t>Curtis Hill </a:t>
            </a:r>
          </a:p>
          <a:p>
            <a:r>
              <a:rPr lang="en-US" sz="1050" dirty="0"/>
              <a:t>Taylor Davis </a:t>
            </a:r>
          </a:p>
          <a:p>
            <a:r>
              <a:rPr lang="en-US" sz="1050" dirty="0"/>
              <a:t>Lisa Thoms </a:t>
            </a:r>
          </a:p>
          <a:p>
            <a:r>
              <a:rPr lang="en-US" sz="1050" dirty="0"/>
              <a:t>Brian </a:t>
            </a:r>
            <a:r>
              <a:rPr lang="en-US" sz="1050" dirty="0" err="1"/>
              <a:t>Luing</a:t>
            </a:r>
            <a:r>
              <a:rPr lang="en-US" sz="1050" dirty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3079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DC476-6635-A3B0-389D-FF6053759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Who/What it’s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FCA64-E610-ED9B-1AC1-263891A05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API is meant for both beginner and expert investors</a:t>
            </a:r>
          </a:p>
          <a:p>
            <a:r>
              <a:rPr lang="en-US" dirty="0"/>
              <a:t>Meant for:</a:t>
            </a:r>
          </a:p>
          <a:p>
            <a:r>
              <a:rPr lang="en-US" dirty="0"/>
              <a:t>Tracking stocks current price</a:t>
            </a:r>
          </a:p>
          <a:p>
            <a:r>
              <a:rPr lang="en-US" dirty="0"/>
              <a:t>Tracking the predicted future of said stock</a:t>
            </a:r>
          </a:p>
        </p:txBody>
      </p:sp>
    </p:spTree>
    <p:extLst>
      <p:ext uri="{BB962C8B-B14F-4D97-AF65-F5344CB8AC3E}">
        <p14:creationId xmlns:p14="http://schemas.microsoft.com/office/powerpoint/2010/main" val="67935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A2109-4109-D96B-B9E3-BE6378E4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AB59D-C16E-4F0B-16E4-145A62F81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1. User Authentication and Account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Implement User Registration and Login System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Flask extensions like Flask-Login and Flask-</a:t>
            </a:r>
            <a:r>
              <a:rPr lang="en-US" dirty="0" err="1"/>
              <a:t>SQLAlchemy</a:t>
            </a:r>
            <a:r>
              <a:rPr lang="en-US" dirty="0"/>
              <a:t> for user authentication.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Store user credentials securely, using hashed passwords.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Account Management Features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Allow users to update their profiles, change passwords, and recover forgotten passwords.</a:t>
            </a:r>
            <a:br>
              <a:rPr lang="en-US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Dashboard </a:t>
            </a:r>
            <a:r>
              <a:rPr lang="en-US" b="1" dirty="0" err="1"/>
              <a:t>Creation</a:t>
            </a:r>
            <a:r>
              <a:rPr lang="en-US" dirty="0" err="1"/>
              <a:t>Each</a:t>
            </a:r>
            <a:r>
              <a:rPr lang="en-US" dirty="0"/>
              <a:t> user gets a personalized dashboard after logging 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Flask templates to display user-specific information.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9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02902-1604-D216-0767-90A972B6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Data Persistence and Management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6A1B3-DEBB-871C-A1A0-7BC10905B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Database Integration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a database system like PostgreSQL to store user data and stock preferences.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56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46531-22F3-0883-62DC-5528D5C3D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 Future once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78D1D-5D7F-F5DF-6D17-0EBDEDFE8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Enhanced Stock Forecasting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Custom Forecast Periods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Enable users to specify the forecast period for their preferred stocks.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Interactive Charts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libraries like </a:t>
            </a:r>
            <a:r>
              <a:rPr lang="en-US" dirty="0" err="1"/>
              <a:t>Plotly</a:t>
            </a:r>
            <a:r>
              <a:rPr lang="en-US" dirty="0"/>
              <a:t> or </a:t>
            </a:r>
            <a:r>
              <a:rPr lang="en-US" dirty="0" err="1"/>
              <a:t>Chart.js</a:t>
            </a:r>
            <a:r>
              <a:rPr lang="en-US" dirty="0"/>
              <a:t> to create interactive charts for stock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Notification System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 email or in-app notifications for significant stock movements or forecast updates.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84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B906E-7AEF-CFF3-183F-459EAD51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Additional Features (Optional)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6FA8D-0DA9-931C-61E0-3CECE5B7C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Machine Learning Enhancements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Continuously improve the stock prediction model with new data and algorithms.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Social Features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Introduce social elements like sharing forecasts or following other users' portfolios.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83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234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ML Prediction</vt:lpstr>
      <vt:lpstr>Who/What it’s for</vt:lpstr>
      <vt:lpstr>Roadmap</vt:lpstr>
      <vt:lpstr> Data Persistence and Management </vt:lpstr>
      <vt:lpstr>Near Future once done</vt:lpstr>
      <vt:lpstr>Additional Features (Optional)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 Cole</dc:creator>
  <cp:lastModifiedBy>curtis hill</cp:lastModifiedBy>
  <cp:revision>4</cp:revision>
  <dcterms:created xsi:type="dcterms:W3CDTF">2023-11-10T00:25:15Z</dcterms:created>
  <dcterms:modified xsi:type="dcterms:W3CDTF">2023-11-10T01:30:16Z</dcterms:modified>
</cp:coreProperties>
</file>