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3"/>
  </p:normalViewPr>
  <p:slideViewPr>
    <p:cSldViewPr snapToGrid="0">
      <p:cViewPr>
        <p:scale>
          <a:sx n="147" d="100"/>
          <a:sy n="147" d="100"/>
        </p:scale>
        <p:origin x="-19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21AAB-3B5B-BD33-6C1B-B14B4A06C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BB0579-A789-C431-3EC8-E6BB20F3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ED1A34-6E3C-B823-033F-7F1CEEFB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9B53-FD3E-5747-92D7-C3B0BE9B8E33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CB1098-5F2A-413A-80E4-E09D0787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FA08DE-E963-1DAD-CABF-070088BC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9E48-6435-4C42-9401-0DE06904B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75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9020E-7FF0-22CE-DFCC-2CAACC51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A14F7E-B3BC-ED03-AC04-F9DB6FCBB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D592-FE09-06F6-946A-BB273F5A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9B53-FD3E-5747-92D7-C3B0BE9B8E33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F7298D-BBDA-0581-A8A3-B0A22D69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A5D4AA-4FFA-63BD-4B93-0CA53A11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9E48-6435-4C42-9401-0DE06904B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58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C039ED-4E87-365C-066D-E567D7655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7DC852-EB62-D79F-8940-3FD6C55D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E42-FD00-845C-3B44-427EE784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9B53-FD3E-5747-92D7-C3B0BE9B8E33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4B861-8F06-407D-73FF-02365AC6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0C9799-0C3F-506D-7A61-8C31CAF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9E48-6435-4C42-9401-0DE06904B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8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DD9928-3C31-B1F5-7F94-26DFBF8E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9247A-1D8E-BDF4-5CAA-C50FED23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86EEA5-91B0-751A-DE15-9D86A718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9B53-FD3E-5747-92D7-C3B0BE9B8E33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0BAB7B-D4A9-32FE-1D4B-18E39952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3956A4-C03C-AEE0-FF4B-348415D7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9E48-6435-4C42-9401-0DE06904B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E24CD-8409-801A-A2D0-DA9AF065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D446F5-4679-6913-6DED-D37BE15A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F7BA14-5191-B1B8-3795-D1659348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9B53-FD3E-5747-92D7-C3B0BE9B8E33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9B6F0-E7FE-909D-8910-DB17DB96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79F8E7-47B3-A0BA-AB00-6B42AFC8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9E48-6435-4C42-9401-0DE06904B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79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B20C8-DB1B-A23B-AA8E-AB922F8E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B63A07-4706-B293-FAAE-4C1EADDCC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149A6D-6490-FDC5-C7DF-61C7FBA3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48B5F2-08A5-D93C-2CAC-EE95D47C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9B53-FD3E-5747-92D7-C3B0BE9B8E33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0DB15-758A-681A-60FB-2054B71D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E24CC4-4D51-CC63-FF7F-01D47FEC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9E48-6435-4C42-9401-0DE06904B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20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D22F2-B364-3FF6-B5E6-DFDE7FF2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2020AF-212C-980D-F57B-9FD9403C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B2F33-B5F9-44BD-B682-90F3A34C9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723677-59A6-72E7-9106-47F23ED3E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341D9C-5563-7C69-1F6D-1925AD19F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711E11-DC9D-BE77-B99C-1B277EED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9B53-FD3E-5747-92D7-C3B0BE9B8E33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18E6A6-0263-A27D-D8AC-D176C86C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63D011-24CD-8631-929F-A72153D9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9E48-6435-4C42-9401-0DE06904B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06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578B5-E8B9-FA85-E616-6266D9D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B9601F-2732-9D31-78B3-3BBEB3C6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9B53-FD3E-5747-92D7-C3B0BE9B8E33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95D077-3271-1C22-B4C3-067A436B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9D997F-12EB-3F64-CE90-0EA1A716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9E48-6435-4C42-9401-0DE06904B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4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A5D1FA-8C58-E492-98AC-AA085557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9B53-FD3E-5747-92D7-C3B0BE9B8E33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115EF-2A0D-A10B-22FA-8C030337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8CE0C8-FF08-EC5B-AD9C-60FE3389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9E48-6435-4C42-9401-0DE06904B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83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1E999-30B2-2B5B-F988-9053101D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9910C-A72E-B588-9F7A-8B8408DD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C4C9BC-35BD-30FC-7392-EE6DD3E9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A248D7-EFB0-BFC0-0039-8ECB18B2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9B53-FD3E-5747-92D7-C3B0BE9B8E33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8320A-8ED3-47EB-ED33-655E0141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B3FFED-E91D-1A00-0361-77DE9A5A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9E48-6435-4C42-9401-0DE06904B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03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99AC1-F6CE-AF8B-1652-6D6A188D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3DF75A-8932-56B0-2FA8-C3BC5CE6B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4C897F-2F1D-C777-6B9F-F65C89BB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E39B39-91B5-0741-4616-94B0E71C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9B53-FD3E-5747-92D7-C3B0BE9B8E33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81FBF2-EB3F-82B5-2391-3253504F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078ED6-D9C2-8727-88AE-9B3A7AFE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9E48-6435-4C42-9401-0DE06904B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8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BC4EC4-1EA5-0046-E1F3-7E5527A2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BA5A8A-70C7-CD9D-435D-A0911212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B11BD-0A67-5206-2AA4-961CD7664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9B53-FD3E-5747-92D7-C3B0BE9B8E33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6002ED-EB6C-7173-916B-8F518F2FF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63176B-25D5-6ADB-D217-82ECB8F5C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9E48-6435-4C42-9401-0DE06904B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A5956-EBD4-F0FA-6817-1683A6734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D7AF5C-2D04-4204-8273-8ACABB47B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53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1E8BFA6-54D9-2B0E-33A6-AA0F0B6A0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317052"/>
              </p:ext>
            </p:extLst>
          </p:nvPr>
        </p:nvGraphicFramePr>
        <p:xfrm>
          <a:off x="1891862" y="2393182"/>
          <a:ext cx="9356835" cy="279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1367">
                  <a:extLst>
                    <a:ext uri="{9D8B030D-6E8A-4147-A177-3AD203B41FA5}">
                      <a16:colId xmlns:a16="http://schemas.microsoft.com/office/drawing/2014/main" val="3033907767"/>
                    </a:ext>
                  </a:extLst>
                </a:gridCol>
                <a:gridCol w="1871367">
                  <a:extLst>
                    <a:ext uri="{9D8B030D-6E8A-4147-A177-3AD203B41FA5}">
                      <a16:colId xmlns:a16="http://schemas.microsoft.com/office/drawing/2014/main" val="709085251"/>
                    </a:ext>
                  </a:extLst>
                </a:gridCol>
                <a:gridCol w="1871367">
                  <a:extLst>
                    <a:ext uri="{9D8B030D-6E8A-4147-A177-3AD203B41FA5}">
                      <a16:colId xmlns:a16="http://schemas.microsoft.com/office/drawing/2014/main" val="2300230705"/>
                    </a:ext>
                  </a:extLst>
                </a:gridCol>
                <a:gridCol w="1871367">
                  <a:extLst>
                    <a:ext uri="{9D8B030D-6E8A-4147-A177-3AD203B41FA5}">
                      <a16:colId xmlns:a16="http://schemas.microsoft.com/office/drawing/2014/main" val="213330460"/>
                    </a:ext>
                  </a:extLst>
                </a:gridCol>
                <a:gridCol w="1871367">
                  <a:extLst>
                    <a:ext uri="{9D8B030D-6E8A-4147-A177-3AD203B41FA5}">
                      <a16:colId xmlns:a16="http://schemas.microsoft.com/office/drawing/2014/main" val="4055700479"/>
                    </a:ext>
                  </a:extLst>
                </a:gridCol>
              </a:tblGrid>
              <a:tr h="46648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623863"/>
                  </a:ext>
                </a:extLst>
              </a:tr>
              <a:tr h="46648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27290"/>
                  </a:ext>
                </a:extLst>
              </a:tr>
              <a:tr h="46648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11603"/>
                  </a:ext>
                </a:extLst>
              </a:tr>
              <a:tr h="46648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71966"/>
                  </a:ext>
                </a:extLst>
              </a:tr>
              <a:tr h="46648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909734"/>
                  </a:ext>
                </a:extLst>
              </a:tr>
              <a:tr h="46648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62170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6485751-BDF9-A5C7-E343-A8ED63DEC3A5}"/>
              </a:ext>
            </a:extLst>
          </p:cNvPr>
          <p:cNvCxnSpPr/>
          <p:nvPr/>
        </p:nvCxnSpPr>
        <p:spPr>
          <a:xfrm>
            <a:off x="2837793" y="2207173"/>
            <a:ext cx="0" cy="2890345"/>
          </a:xfrm>
          <a:prstGeom prst="straightConnector1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EA8AC5D-6470-D5FB-5365-07389EB75BF4}"/>
              </a:ext>
            </a:extLst>
          </p:cNvPr>
          <p:cNvCxnSpPr/>
          <p:nvPr/>
        </p:nvCxnSpPr>
        <p:spPr>
          <a:xfrm>
            <a:off x="4732495" y="2207172"/>
            <a:ext cx="0" cy="2890345"/>
          </a:xfrm>
          <a:prstGeom prst="straightConnector1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24B350C-A749-C1A1-1A1D-5889973D3BF4}"/>
              </a:ext>
            </a:extLst>
          </p:cNvPr>
          <p:cNvCxnSpPr/>
          <p:nvPr/>
        </p:nvCxnSpPr>
        <p:spPr>
          <a:xfrm>
            <a:off x="6570279" y="2207171"/>
            <a:ext cx="0" cy="2890345"/>
          </a:xfrm>
          <a:prstGeom prst="straightConnector1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49F17BD-48CC-2886-AF1C-BA00FC543EB7}"/>
              </a:ext>
            </a:extLst>
          </p:cNvPr>
          <p:cNvCxnSpPr/>
          <p:nvPr/>
        </p:nvCxnSpPr>
        <p:spPr>
          <a:xfrm>
            <a:off x="8440268" y="2207171"/>
            <a:ext cx="0" cy="2890345"/>
          </a:xfrm>
          <a:prstGeom prst="straightConnector1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5B3EF5F-09EC-A3A3-F937-D712069BB719}"/>
              </a:ext>
            </a:extLst>
          </p:cNvPr>
          <p:cNvCxnSpPr/>
          <p:nvPr/>
        </p:nvCxnSpPr>
        <p:spPr>
          <a:xfrm>
            <a:off x="10285544" y="2207170"/>
            <a:ext cx="0" cy="2890345"/>
          </a:xfrm>
          <a:prstGeom prst="straightConnector1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E784C2A-982A-A492-917D-FBB4C5A84F70}"/>
              </a:ext>
            </a:extLst>
          </p:cNvPr>
          <p:cNvCxnSpPr>
            <a:cxnSpLocks/>
          </p:cNvCxnSpPr>
          <p:nvPr/>
        </p:nvCxnSpPr>
        <p:spPr>
          <a:xfrm>
            <a:off x="2174789" y="2654996"/>
            <a:ext cx="8942777" cy="0"/>
          </a:xfrm>
          <a:prstGeom prst="straightConnector1">
            <a:avLst/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5ECD647-98F2-D09F-5985-F99A825F4D28}"/>
              </a:ext>
            </a:extLst>
          </p:cNvPr>
          <p:cNvCxnSpPr>
            <a:cxnSpLocks/>
          </p:cNvCxnSpPr>
          <p:nvPr/>
        </p:nvCxnSpPr>
        <p:spPr>
          <a:xfrm>
            <a:off x="2174788" y="3561158"/>
            <a:ext cx="8942777" cy="0"/>
          </a:xfrm>
          <a:prstGeom prst="straightConnector1">
            <a:avLst/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CEF578-B09E-82BA-28E6-6FA9A4F47784}"/>
              </a:ext>
            </a:extLst>
          </p:cNvPr>
          <p:cNvCxnSpPr>
            <a:cxnSpLocks/>
          </p:cNvCxnSpPr>
          <p:nvPr/>
        </p:nvCxnSpPr>
        <p:spPr>
          <a:xfrm>
            <a:off x="2174788" y="4479677"/>
            <a:ext cx="8942777" cy="0"/>
          </a:xfrm>
          <a:prstGeom prst="straightConnector1">
            <a:avLst/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96B4507-2AFF-0474-6F2D-1EB77FE75041}"/>
              </a:ext>
            </a:extLst>
          </p:cNvPr>
          <p:cNvSpPr txBox="1"/>
          <p:nvPr/>
        </p:nvSpPr>
        <p:spPr>
          <a:xfrm>
            <a:off x="890083" y="332917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>
                <a:solidFill>
                  <a:schemeClr val="accent2"/>
                </a:solidFill>
              </a:rPr>
              <a:t>行</a:t>
            </a:r>
            <a:endParaRPr kumimoji="1" lang="ja-JP" altLang="en-US" sz="3600" b="1">
              <a:solidFill>
                <a:schemeClr val="accent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5AFE18-B80F-4BB8-2112-EBEED9B5FBC3}"/>
              </a:ext>
            </a:extLst>
          </p:cNvPr>
          <p:cNvSpPr txBox="1"/>
          <p:nvPr/>
        </p:nvSpPr>
        <p:spPr>
          <a:xfrm>
            <a:off x="6323010" y="122624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>
                <a:solidFill>
                  <a:schemeClr val="accent1"/>
                </a:solidFill>
              </a:rPr>
              <a:t>列</a:t>
            </a:r>
            <a:endParaRPr kumimoji="1" lang="ja-JP" altLang="en-US" sz="36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1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585F1D-DB6E-5007-DE51-073037F71B39}"/>
              </a:ext>
            </a:extLst>
          </p:cNvPr>
          <p:cNvSpPr txBox="1"/>
          <p:nvPr/>
        </p:nvSpPr>
        <p:spPr>
          <a:xfrm>
            <a:off x="4714051" y="2425694"/>
            <a:ext cx="27638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b="1">
                <a:solidFill>
                  <a:schemeClr val="tx1">
                    <a:lumMod val="50000"/>
                    <a:lumOff val="50000"/>
                  </a:schemeClr>
                </a:solidFill>
              </a:rPr>
              <a:t>行</a:t>
            </a:r>
            <a:r>
              <a:rPr lang="en-US" altLang="ja-JP" sz="8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ja-JP" altLang="en-US" sz="8800" b="1">
                <a:solidFill>
                  <a:schemeClr val="tx1">
                    <a:lumMod val="50000"/>
                    <a:lumOff val="50000"/>
                  </a:schemeClr>
                </a:solidFill>
              </a:rPr>
              <a:t>列</a:t>
            </a:r>
            <a:endParaRPr kumimoji="1" lang="ja-JP" altLang="en-US" sz="8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9AA4AF-06A5-471A-615F-9229D365FBC3}"/>
              </a:ext>
            </a:extLst>
          </p:cNvPr>
          <p:cNvCxnSpPr>
            <a:cxnSpLocks/>
          </p:cNvCxnSpPr>
          <p:nvPr/>
        </p:nvCxnSpPr>
        <p:spPr>
          <a:xfrm>
            <a:off x="5193587" y="2959797"/>
            <a:ext cx="902413" cy="0"/>
          </a:xfrm>
          <a:prstGeom prst="straightConnector1">
            <a:avLst/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76284B9-7710-43E5-0453-8CCE11159408}"/>
              </a:ext>
            </a:extLst>
          </p:cNvPr>
          <p:cNvCxnSpPr>
            <a:cxnSpLocks/>
          </p:cNvCxnSpPr>
          <p:nvPr/>
        </p:nvCxnSpPr>
        <p:spPr>
          <a:xfrm>
            <a:off x="7194942" y="2569029"/>
            <a:ext cx="0" cy="1187367"/>
          </a:xfrm>
          <a:prstGeom prst="straightConnector1">
            <a:avLst/>
          </a:prstGeom>
          <a:ln w="984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4</Words>
  <Application>Microsoft Macintosh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Keita Abe</dc:creator>
  <cp:lastModifiedBy>Keita Abe</cp:lastModifiedBy>
  <cp:revision>1</cp:revision>
  <dcterms:created xsi:type="dcterms:W3CDTF">2023-12-14T08:41:04Z</dcterms:created>
  <dcterms:modified xsi:type="dcterms:W3CDTF">2023-12-15T08:04:36Z</dcterms:modified>
</cp:coreProperties>
</file>