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6" r:id="rId9"/>
    <p:sldId id="267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2F6"/>
    <a:srgbClr val="1E3A8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302EC4-2E62-A0DB-E2D3-1AA737236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175921-F3CA-F144-A6F4-04FC2E5F3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9F5507-9373-5D73-E91E-784C347F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371029-1AE5-4029-C5F5-9B52DB41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BCCC3C-68FA-3200-8AAA-EBA40273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72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010149-9409-49D0-A2C3-98391FA8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D07C522-4E2F-188B-159B-62F8303A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B84E72-6AF9-1915-643A-6B7E550E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1C92C4-91D5-DFEF-A8E6-164B94FE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A5E455-9958-C5EE-44EB-C8949D73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32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2F13194-C6AB-2EB3-B7E0-4B04632C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8BFB09C-1A13-4B6F-A7AD-09B4C0191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35743F-A97D-298F-E1C8-7B98E415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0FC3D6-6A37-99B8-A6CD-0E8068AB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13CA63-FEEC-7962-C534-9F3536C7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20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F74B61-3F68-F9A9-4A7C-3B3F372A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E83EF9-CE9A-4808-C1A2-D149D941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4F2D57-4C7B-3B28-8AFC-27D5E4C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62AB26-7A16-BEAC-E5E5-12E01297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E3A3A5-FD4C-01FE-6995-A2B27117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8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028D5C-9258-F691-44D6-F3D3597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D2B688-19D6-3B01-2696-B68B681BF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5676C0-4E53-BEE0-641C-0053814B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97B764-0B6C-F511-D3F8-42B919AC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69F0FA-5465-F596-8B19-812DE6DC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82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74C8E3-629C-D175-1956-388EF872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3F9AF1-5F31-0372-4374-7A294858B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EBFA65-D3AF-E641-3343-103F26544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FCFD15-2AD4-D7D4-B8CE-8E611D80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4C18C05-9D87-A64A-0158-308D6A57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F474D69-5617-F8AD-2234-B254F6F8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23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94D374-028F-FD71-DF8F-317978E2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5EFD98-E11B-9000-1086-D36CF9A1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59F532-ED13-F7E6-EC16-BE2A7563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D20D2D5-D810-87FB-776B-7CCD0FC7B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5F74C25-4A8F-4452-9878-7FC484764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01E9C1B-EDFE-2FD6-7C99-324B795D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AB1BC82-41BE-AC68-05B0-33651F12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C219F7-50A4-2E4E-CF82-E759450B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17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0AE72-642C-3CA6-1741-F05D1A20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A97DE78-8E6D-70DA-1F24-2ED6DAF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EF72617-C049-EA99-7597-8DBF6B5C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48534A-789F-8E60-CADC-FC2FC5DC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318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3E228F7-D0C6-DD02-8BE3-9F418B1C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3B6E392-38F2-183E-6811-09107A6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5653EF-C654-83FC-7207-CA0555DF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24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BECA1B-6CD8-8044-FDF2-F39704B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05338-49D3-5359-94AB-A1100D42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9FE6E4-281B-BF05-8B7E-F7CA8D38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A9168A-ABAE-72D2-960E-C907CD2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610F43D-C71F-B35F-F4F7-2E37182E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05A3443-8626-DC26-458A-FD75A382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95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7C0AC-1959-BB30-579B-4D3435A1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61131D4-6994-62BE-0090-2BD69D9C3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44A22B-0463-F624-9950-0AB82938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516CED2-3FF1-6E8F-738E-800C3BAC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B8F9E8-287C-9C75-E9EB-61FD9EB7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1A805E-F2AB-89E7-16AF-105D7559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42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2BBB201-C893-8C13-AE2E-E87E8CA9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BB30B-807F-3E30-3F31-1AC96B4F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27C3FA-1DE8-A135-AB97-E782263F4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2DEDC-458B-4280-8CD8-A6A7C55AF40C}" type="datetimeFigureOut">
              <a:rPr lang="hu-HU" smtClean="0"/>
              <a:t>2024. 05. 20.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14E41F-4E95-C675-88C5-5EEC7B7F9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DF547F-B868-719F-D22B-FFE0EFF4C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B6D0F-1CAC-421C-BB8A-19BDA6E91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01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CBAF2-51BE-2484-642C-0DB86C6F1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TIER LIST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10479D-EE5B-F9E6-4F05-0B09F8F6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94142"/>
            <a:ext cx="12192000" cy="463858"/>
          </a:xfrm>
        </p:spPr>
        <p:txBody>
          <a:bodyPr>
            <a:norm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Egersdorfer Dominik | 5/13 SZOFT | 2024</a:t>
            </a:r>
          </a:p>
        </p:txBody>
      </p:sp>
    </p:spTree>
    <p:extLst>
      <p:ext uri="{BB962C8B-B14F-4D97-AF65-F5344CB8AC3E}">
        <p14:creationId xmlns:p14="http://schemas.microsoft.com/office/powerpoint/2010/main" val="89400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6ABBB4-D543-9083-03C1-1DFEBCB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Kategória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5609181-9D72-4BEC-75C6-2C59BBE6810B}"/>
              </a:ext>
            </a:extLst>
          </p:cNvPr>
          <p:cNvSpPr txBox="1"/>
          <p:nvPr/>
        </p:nvSpPr>
        <p:spPr>
          <a:xfrm>
            <a:off x="838200" y="169068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Kategória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B344DB3-8636-079E-1381-F3A3FE739E37}"/>
              </a:ext>
            </a:extLst>
          </p:cNvPr>
          <p:cNvSpPr txBox="1"/>
          <p:nvPr/>
        </p:nvSpPr>
        <p:spPr>
          <a:xfrm>
            <a:off x="838200" y="3604112"/>
            <a:ext cx="22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Kategória módosítás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C6BFE23-BE39-05A1-F80A-DBB805E2870B}"/>
              </a:ext>
            </a:extLst>
          </p:cNvPr>
          <p:cNvSpPr txBox="1"/>
          <p:nvPr/>
        </p:nvSpPr>
        <p:spPr>
          <a:xfrm>
            <a:off x="6096000" y="1690688"/>
            <a:ext cx="233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Kategória létrehozása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EC66207-8771-0517-B6ED-F5F07962F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9292"/>
            <a:ext cx="4708273" cy="790129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10" name="Lekerekített téglalap 2">
            <a:extLst>
              <a:ext uri="{FF2B5EF4-FFF2-40B4-BE49-F238E27FC236}">
                <a16:creationId xmlns:a16="http://schemas.microsoft.com/office/drawing/2014/main" id="{42C19B6A-D3CD-0066-C185-4ED9F3A983FE}"/>
              </a:ext>
            </a:extLst>
          </p:cNvPr>
          <p:cNvSpPr/>
          <p:nvPr/>
        </p:nvSpPr>
        <p:spPr>
          <a:xfrm>
            <a:off x="6096000" y="2119292"/>
            <a:ext cx="4042299" cy="2099845"/>
          </a:xfrm>
          <a:prstGeom prst="roundRect">
            <a:avLst>
              <a:gd name="adj" fmla="val 558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8D80736-198D-BD0C-22B6-3268315AA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8955"/>
            <a:ext cx="4708273" cy="790129"/>
          </a:xfrm>
          <a:prstGeom prst="round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73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6D5B0-DAB9-0981-97C8-B152FD01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Profil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E8E490-D285-DFCA-B797-AE77DFCD4152}"/>
              </a:ext>
            </a:extLst>
          </p:cNvPr>
          <p:cNvSpPr txBox="1"/>
          <p:nvPr/>
        </p:nvSpPr>
        <p:spPr>
          <a:xfrm>
            <a:off x="7296445" y="2143743"/>
            <a:ext cx="46440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Statisztikák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Heti aktivitás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Leggyakrabban használt karakterek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Legtöbbet módosított listák</a:t>
            </a:r>
          </a:p>
          <a:p>
            <a:pPr>
              <a:spcBef>
                <a:spcPts val="1200"/>
              </a:spcBef>
            </a:pPr>
            <a:r>
              <a:rPr lang="hu-HU" sz="2000" dirty="0">
                <a:solidFill>
                  <a:schemeClr val="bg1"/>
                </a:solidFill>
              </a:rPr>
              <a:t>Módosítható 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Felhasználónév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Profilkép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Jelszó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CD780DB-C938-08EF-FCD3-82DC8BE60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6959093" cy="3922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21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515336-484F-9909-74EA-E8E068A3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Profil adatok módosítása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246E05B-E5A2-25D3-F363-B1B5E65B0D16}"/>
              </a:ext>
            </a:extLst>
          </p:cNvPr>
          <p:cNvSpPr>
            <a:spLocks noChangeAspect="1"/>
          </p:cNvSpPr>
          <p:nvPr/>
        </p:nvSpPr>
        <p:spPr>
          <a:xfrm>
            <a:off x="1092363" y="1690688"/>
            <a:ext cx="2159635" cy="1524635"/>
          </a:xfrm>
          <a:prstGeom prst="roundRect">
            <a:avLst>
              <a:gd name="adj" fmla="val 737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A83853AD-2B54-9A7B-BCE7-7943BD8D9C6C}"/>
              </a:ext>
            </a:extLst>
          </p:cNvPr>
          <p:cNvSpPr>
            <a:spLocks noChangeAspect="1"/>
          </p:cNvSpPr>
          <p:nvPr/>
        </p:nvSpPr>
        <p:spPr>
          <a:xfrm>
            <a:off x="3758482" y="1690688"/>
            <a:ext cx="2159635" cy="2131695"/>
          </a:xfrm>
          <a:prstGeom prst="roundRect">
            <a:avLst>
              <a:gd name="adj" fmla="val 737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4C7409DA-26EC-F494-2485-2A46F4FB2C04}"/>
              </a:ext>
            </a:extLst>
          </p:cNvPr>
          <p:cNvSpPr>
            <a:spLocks noChangeAspect="1"/>
          </p:cNvSpPr>
          <p:nvPr/>
        </p:nvSpPr>
        <p:spPr>
          <a:xfrm>
            <a:off x="6424601" y="1690688"/>
            <a:ext cx="2159635" cy="2738755"/>
          </a:xfrm>
          <a:prstGeom prst="roundRect">
            <a:avLst>
              <a:gd name="adj" fmla="val 737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D866821C-5E2F-869A-8341-61978F5526C8}"/>
              </a:ext>
            </a:extLst>
          </p:cNvPr>
          <p:cNvSpPr>
            <a:spLocks noChangeAspect="1"/>
          </p:cNvSpPr>
          <p:nvPr/>
        </p:nvSpPr>
        <p:spPr>
          <a:xfrm>
            <a:off x="9090720" y="1690688"/>
            <a:ext cx="1941623" cy="3236419"/>
          </a:xfrm>
          <a:prstGeom prst="roundRect">
            <a:avLst>
              <a:gd name="adj" fmla="val 737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59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48FE7C-E0AA-E492-F97E-2B726E18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Email hitelesítés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D2E697E-7FCA-A283-EF46-5B3BFA6F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0358"/>
            <a:ext cx="5257800" cy="306234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CC1132D-D6D0-1EE9-62C9-646E1176C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16" y="2708215"/>
            <a:ext cx="2807970" cy="935990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0231524-39F5-A68C-CBA9-836498B0D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436" y="3587564"/>
            <a:ext cx="3630930" cy="935990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AAFC078C-7985-5675-7EEE-02A43D92E268}"/>
              </a:ext>
            </a:extLst>
          </p:cNvPr>
          <p:cNvSpPr txBox="1"/>
          <p:nvPr/>
        </p:nvSpPr>
        <p:spPr>
          <a:xfrm>
            <a:off x="838200" y="233888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E-mail üzenet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75EFBD4-B34D-9613-DB27-F36BC00B21CB}"/>
              </a:ext>
            </a:extLst>
          </p:cNvPr>
          <p:cNvSpPr txBox="1"/>
          <p:nvPr/>
        </p:nvSpPr>
        <p:spPr>
          <a:xfrm>
            <a:off x="6096001" y="233888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Weboldalon kapható üzenetek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60B3CBF-34D3-CB01-5DAD-3FCA7C973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1" y="5402903"/>
            <a:ext cx="2616200" cy="935990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9CFE5DD-343A-D9AC-AA18-2568D4595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406" y="4481532"/>
            <a:ext cx="2840990" cy="935990"/>
          </a:xfrm>
          <a:prstGeom prst="round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89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DC95F50-46DC-A00B-2268-504127E3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1348F09-8D24-AA33-5921-F9EAAA70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1" y="355106"/>
            <a:ext cx="10515600" cy="727969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Főoldal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6335367-764C-B107-1C36-4DC9FF8AF9A4}"/>
              </a:ext>
            </a:extLst>
          </p:cNvPr>
          <p:cNvSpPr txBox="1"/>
          <p:nvPr/>
        </p:nvSpPr>
        <p:spPr>
          <a:xfrm>
            <a:off x="210105" y="6145113"/>
            <a:ext cx="11771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>
                    <a:lumMod val="85000"/>
                  </a:schemeClr>
                </a:solidFill>
              </a:rPr>
              <a:t>* A Tier List egy olyan lista, amiben rangsorolni tudunk valamilyen elemeket (jelen esetben Anime karaktereket) azzal, hogy valamilyen szempontok (például erősség) alapján kategóriákba („tier”-ekbe) soroljuk azokat.</a:t>
            </a:r>
          </a:p>
        </p:txBody>
      </p:sp>
    </p:spTree>
    <p:extLst>
      <p:ext uri="{BB962C8B-B14F-4D97-AF65-F5344CB8AC3E}">
        <p14:creationId xmlns:p14="http://schemas.microsoft.com/office/powerpoint/2010/main" val="373954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C8DAF0-4C51-669C-D734-75BC4245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53B820-23B2-F34F-D0D1-ACFE6444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8235" cy="4351338"/>
          </a:xfrm>
        </p:spPr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Minden mező megadása kötelező.</a:t>
            </a:r>
          </a:p>
          <a:p>
            <a:r>
              <a:rPr lang="hu-HU" sz="2000" dirty="0">
                <a:solidFill>
                  <a:schemeClr val="bg1"/>
                </a:solidFill>
              </a:rPr>
              <a:t>Adatok: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Egyedi felhasználónév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Létező e-mail cím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Két azonos, legalább 8 karakter hosszúságú jelszó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főoldalt és a bejelentkezést bal oldalon érhetjük el.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5E878E2-2287-E971-1A67-A9A84503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2562583" cy="838317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688AE4A-2C76-B8CE-C041-E4D877943F66}"/>
              </a:ext>
            </a:extLst>
          </p:cNvPr>
          <p:cNvSpPr/>
          <p:nvPr/>
        </p:nvSpPr>
        <p:spPr>
          <a:xfrm>
            <a:off x="8442665" y="491157"/>
            <a:ext cx="2911135" cy="5875685"/>
          </a:xfrm>
          <a:prstGeom prst="roundRect">
            <a:avLst>
              <a:gd name="adj" fmla="val 8198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28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C8DAF0-4C51-669C-D734-75BC4245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53B820-23B2-F34F-D0D1-ACFE6444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8235" cy="4351338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A regisztrált felhasználókkal itt tudunk bejelentkezni.</a:t>
            </a:r>
          </a:p>
          <a:p>
            <a:r>
              <a:rPr lang="hu-HU" sz="2000" dirty="0">
                <a:solidFill>
                  <a:schemeClr val="bg1"/>
                </a:solidFill>
              </a:rPr>
              <a:t>Minden mező megadása kötelező.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főoldalt és a regisztrációt bal oldalon érhetjük el.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75E1C9C-76EC-3E88-4838-FC2A37C555EA}"/>
              </a:ext>
            </a:extLst>
          </p:cNvPr>
          <p:cNvSpPr/>
          <p:nvPr/>
        </p:nvSpPr>
        <p:spPr>
          <a:xfrm>
            <a:off x="8442664" y="1356074"/>
            <a:ext cx="2911136" cy="4145851"/>
          </a:xfrm>
          <a:prstGeom prst="roundRect">
            <a:avLst>
              <a:gd name="adj" fmla="val 8198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B53A433-16A0-1FD0-7330-C26C22A9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0268"/>
            <a:ext cx="267689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6D5B0-DAB9-0981-97C8-B152FD01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Listák kezelése</a:t>
            </a:r>
          </a:p>
        </p:txBody>
      </p:sp>
      <p:pic>
        <p:nvPicPr>
          <p:cNvPr id="4" name="Kép 3" descr="A képen képernyőkép, szoftver, Multimédiás szoftver, Grafikai szoftver látható&#10;&#10;Automatikusan generált leírás">
            <a:extLst>
              <a:ext uri="{FF2B5EF4-FFF2-40B4-BE49-F238E27FC236}">
                <a16:creationId xmlns:a16="http://schemas.microsoft.com/office/drawing/2014/main" id="{03BBCD22-3125-CFED-789C-8E0A3C89F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6959353" cy="39223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0E8E490-D285-DFCA-B797-AE77DFCD4152}"/>
              </a:ext>
            </a:extLst>
          </p:cNvPr>
          <p:cNvSpPr txBox="1"/>
          <p:nvPr/>
        </p:nvSpPr>
        <p:spPr>
          <a:xfrm>
            <a:off x="7291527" y="2990129"/>
            <a:ext cx="4452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Listáink megtekintése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Létrehozás, módosítás és törlés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Jogosultságok kezelése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Keresés</a:t>
            </a:r>
          </a:p>
        </p:txBody>
      </p:sp>
    </p:spTree>
    <p:extLst>
      <p:ext uri="{BB962C8B-B14F-4D97-AF65-F5344CB8AC3E}">
        <p14:creationId xmlns:p14="http://schemas.microsoft.com/office/powerpoint/2010/main" val="34168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4ABBBC-2218-77EE-1279-CB26B4ED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Lista létrehozás és módosítás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43EE70-D535-EAED-05F6-7D7F8710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Lista neve: Megnevezés</a:t>
            </a:r>
          </a:p>
          <a:p>
            <a:r>
              <a:rPr lang="hu-HU" sz="2000" dirty="0">
                <a:solidFill>
                  <a:schemeClr val="bg1"/>
                </a:solidFill>
              </a:rPr>
              <a:t>Leírás: Rövid leírás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Státusz: Lista állapot megjelölése (Folyamatban, Kész, Dobott)</a:t>
            </a:r>
          </a:p>
          <a:p>
            <a:r>
              <a:rPr lang="hu-HU" sz="2000" dirty="0">
                <a:solidFill>
                  <a:schemeClr val="bg1"/>
                </a:solidFill>
              </a:rPr>
              <a:t>Láthatóság: Megtekinthetik-e mások a listát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E39BD5-DEB3-82E8-E347-B8D8939C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22" y="4096471"/>
            <a:ext cx="4827177" cy="2080492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990581F6-CB85-8087-01C8-4675424B4C23}"/>
              </a:ext>
            </a:extLst>
          </p:cNvPr>
          <p:cNvSpPr>
            <a:spLocks noChangeAspect="1"/>
          </p:cNvSpPr>
          <p:nvPr/>
        </p:nvSpPr>
        <p:spPr>
          <a:xfrm>
            <a:off x="838200" y="4101484"/>
            <a:ext cx="4827176" cy="2075480"/>
          </a:xfrm>
          <a:prstGeom prst="roundRect">
            <a:avLst>
              <a:gd name="adj" fmla="val 5228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045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81E91-9E6D-CDA7-AFDE-FE62C907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Jogosultságok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DA94B8-939F-2639-BBD0-3A46B978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Felhasználónév: Pontos neve a felhasználónak, akit hozzáadnánk a listához.</a:t>
            </a:r>
          </a:p>
          <a:p>
            <a:r>
              <a:rPr lang="hu-HU" sz="2000" dirty="0">
                <a:solidFill>
                  <a:schemeClr val="bg1"/>
                </a:solidFill>
              </a:rPr>
              <a:t>Jogosultságok: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Megtekintés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Mozgatás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Szerkesztés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AC88C2A-D10E-55FF-BD1A-42F8EC29540E}"/>
              </a:ext>
            </a:extLst>
          </p:cNvPr>
          <p:cNvSpPr>
            <a:spLocks noChangeAspect="1"/>
          </p:cNvSpPr>
          <p:nvPr/>
        </p:nvSpPr>
        <p:spPr>
          <a:xfrm>
            <a:off x="6096001" y="2447890"/>
            <a:ext cx="5257800" cy="3729073"/>
          </a:xfrm>
          <a:prstGeom prst="roundRect">
            <a:avLst>
              <a:gd name="adj" fmla="val 5228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33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6D5B0-DAB9-0981-97C8-B152FD01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Lista készítés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E8E490-D285-DFCA-B797-AE77DFCD4152}"/>
              </a:ext>
            </a:extLst>
          </p:cNvPr>
          <p:cNvSpPr txBox="1"/>
          <p:nvPr/>
        </p:nvSpPr>
        <p:spPr>
          <a:xfrm>
            <a:off x="7309281" y="2836240"/>
            <a:ext cx="4452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Kategóriák és karakterek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Létrehozás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Mozgatás, áthelyezés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Módosítás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Törlés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2F6528C-066F-3C98-8ECA-E7A85072E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7"/>
            <a:ext cx="6959354" cy="3922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31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6ABBB4-D543-9083-03C1-1DFEBCB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Karakterek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1D0019E-C678-D005-0C72-7C39625A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9294"/>
            <a:ext cx="3352800" cy="1219200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5" name="Lekerekített téglalap 1">
            <a:extLst>
              <a:ext uri="{FF2B5EF4-FFF2-40B4-BE49-F238E27FC236}">
                <a16:creationId xmlns:a16="http://schemas.microsoft.com/office/drawing/2014/main" id="{7EE8B36B-B65A-463A-BB61-607D863AE035}"/>
              </a:ext>
            </a:extLst>
          </p:cNvPr>
          <p:cNvSpPr>
            <a:spLocks noChangeAspect="1"/>
          </p:cNvSpPr>
          <p:nvPr/>
        </p:nvSpPr>
        <p:spPr>
          <a:xfrm>
            <a:off x="6096000" y="2119293"/>
            <a:ext cx="4042299" cy="3068981"/>
          </a:xfrm>
          <a:prstGeom prst="roundRect">
            <a:avLst>
              <a:gd name="adj" fmla="val 558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0502E2F-C514-4C34-7891-AA8F6616B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8956"/>
            <a:ext cx="3352800" cy="1219200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5609181-9D72-4BEC-75C6-2C59BBE6810B}"/>
              </a:ext>
            </a:extLst>
          </p:cNvPr>
          <p:cNvSpPr txBox="1"/>
          <p:nvPr/>
        </p:nvSpPr>
        <p:spPr>
          <a:xfrm>
            <a:off x="838200" y="1690688"/>
            <a:ext cx="10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Karakter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B344DB3-8636-079E-1381-F3A3FE739E37}"/>
              </a:ext>
            </a:extLst>
          </p:cNvPr>
          <p:cNvSpPr txBox="1"/>
          <p:nvPr/>
        </p:nvSpPr>
        <p:spPr>
          <a:xfrm>
            <a:off x="838200" y="3604112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Karakter módosítás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C6BFE23-BE39-05A1-F80A-DBB805E2870B}"/>
              </a:ext>
            </a:extLst>
          </p:cNvPr>
          <p:cNvSpPr txBox="1"/>
          <p:nvPr/>
        </p:nvSpPr>
        <p:spPr>
          <a:xfrm>
            <a:off x="6096000" y="1690688"/>
            <a:ext cx="209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Karakter létrehozás</a:t>
            </a:r>
          </a:p>
        </p:txBody>
      </p:sp>
    </p:spTree>
    <p:extLst>
      <p:ext uri="{BB962C8B-B14F-4D97-AF65-F5344CB8AC3E}">
        <p14:creationId xmlns:p14="http://schemas.microsoft.com/office/powerpoint/2010/main" val="411879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213</Words>
  <Application>Microsoft Office PowerPoint</Application>
  <PresentationFormat>Szélesvásznú</PresentationFormat>
  <Paragraphs>59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Office-téma</vt:lpstr>
      <vt:lpstr>TIER LIST</vt:lpstr>
      <vt:lpstr>Főoldal</vt:lpstr>
      <vt:lpstr>Regisztráció</vt:lpstr>
      <vt:lpstr>Bejelentkezés</vt:lpstr>
      <vt:lpstr>Listák kezelése</vt:lpstr>
      <vt:lpstr>Lista létrehozás és módosítás</vt:lpstr>
      <vt:lpstr>Jogosultságok kezelése</vt:lpstr>
      <vt:lpstr>Lista készítés</vt:lpstr>
      <vt:lpstr>Karakterek</vt:lpstr>
      <vt:lpstr>Kategória</vt:lpstr>
      <vt:lpstr>Profil</vt:lpstr>
      <vt:lpstr>Profil adatok módosítása</vt:lpstr>
      <vt:lpstr>Email hitelesítés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TIER LIST</dc:title>
  <dc:creator>Egersdorfer Dominik</dc:creator>
  <cp:lastModifiedBy>Egersdorfer Dominik</cp:lastModifiedBy>
  <cp:revision>2</cp:revision>
  <dcterms:created xsi:type="dcterms:W3CDTF">2024-05-20T13:31:30Z</dcterms:created>
  <dcterms:modified xsi:type="dcterms:W3CDTF">2024-05-20T14:47:34Z</dcterms:modified>
</cp:coreProperties>
</file>