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30" d="100"/>
          <a:sy n="130" d="100"/>
        </p:scale>
        <p:origin x="33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2A06E-0E20-43C6-B267-B93548F7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連続ランプの三面図と展開図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A31B94-CED0-4768-8F4A-A32757C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A49A70-B006-4A97-9E3C-8D6C1918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1EDBA-A703-4C81-9B66-AB6F1163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4A957A-7D91-80B7-3878-CA2CEB3C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84" y="1268760"/>
            <a:ext cx="3613716" cy="260627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729B55-0ACA-093B-375A-327D06D34A4A}"/>
              </a:ext>
            </a:extLst>
          </p:cNvPr>
          <p:cNvSpPr/>
          <p:nvPr/>
        </p:nvSpPr>
        <p:spPr>
          <a:xfrm>
            <a:off x="1979712" y="4149080"/>
            <a:ext cx="432000" cy="1728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C8F3AF-95CD-01E2-4629-F310AE21C17F}"/>
              </a:ext>
            </a:extLst>
          </p:cNvPr>
          <p:cNvSpPr/>
          <p:nvPr/>
        </p:nvSpPr>
        <p:spPr>
          <a:xfrm>
            <a:off x="2411760" y="4149080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67C4E9-216B-30FB-E2F9-F40F99DE2E66}"/>
              </a:ext>
            </a:extLst>
          </p:cNvPr>
          <p:cNvSpPr/>
          <p:nvPr/>
        </p:nvSpPr>
        <p:spPr>
          <a:xfrm>
            <a:off x="2843808" y="4149080"/>
            <a:ext cx="432000" cy="1728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995BEE-5F93-5773-DD51-DEB0FA9B9BB6}"/>
              </a:ext>
            </a:extLst>
          </p:cNvPr>
          <p:cNvSpPr/>
          <p:nvPr/>
        </p:nvSpPr>
        <p:spPr>
          <a:xfrm>
            <a:off x="3275856" y="4149080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03A950-C405-0B0A-B0F4-54902D31DC16}"/>
              </a:ext>
            </a:extLst>
          </p:cNvPr>
          <p:cNvSpPr/>
          <p:nvPr/>
        </p:nvSpPr>
        <p:spPr>
          <a:xfrm>
            <a:off x="3707952" y="4149080"/>
            <a:ext cx="432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AED779-E169-D099-1C05-C07B9E7F4A50}"/>
              </a:ext>
            </a:extLst>
          </p:cNvPr>
          <p:cNvSpPr/>
          <p:nvPr/>
        </p:nvSpPr>
        <p:spPr>
          <a:xfrm>
            <a:off x="4140000" y="4149080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3B2C41-5B48-9B21-E39C-E3B6A22904F9}"/>
              </a:ext>
            </a:extLst>
          </p:cNvPr>
          <p:cNvSpPr/>
          <p:nvPr/>
        </p:nvSpPr>
        <p:spPr>
          <a:xfrm>
            <a:off x="4572000" y="4149080"/>
            <a:ext cx="864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B5F2B67-CD9C-AFD3-97FB-E6F7827CC185}"/>
              </a:ext>
            </a:extLst>
          </p:cNvPr>
          <p:cNvSpPr/>
          <p:nvPr/>
        </p:nvSpPr>
        <p:spPr>
          <a:xfrm>
            <a:off x="5436096" y="4149080"/>
            <a:ext cx="864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2C74F28-BA82-6ACC-9599-B49810F4941B}"/>
              </a:ext>
            </a:extLst>
          </p:cNvPr>
          <p:cNvSpPr/>
          <p:nvPr/>
        </p:nvSpPr>
        <p:spPr>
          <a:xfrm>
            <a:off x="6300192" y="4149080"/>
            <a:ext cx="864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1BF473-513E-7FD1-CAD6-0F69CF88AC54}"/>
              </a:ext>
            </a:extLst>
          </p:cNvPr>
          <p:cNvCxnSpPr/>
          <p:nvPr/>
        </p:nvCxnSpPr>
        <p:spPr>
          <a:xfrm>
            <a:off x="1619672" y="4149080"/>
            <a:ext cx="0" cy="1728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64B78C-0428-93BF-715A-D6071B37AE2A}"/>
              </a:ext>
            </a:extLst>
          </p:cNvPr>
          <p:cNvSpPr txBox="1"/>
          <p:nvPr/>
        </p:nvSpPr>
        <p:spPr>
          <a:xfrm>
            <a:off x="1052172" y="4437112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991A28D-E0AB-0864-8374-7F93B58B56BB}"/>
              </a:ext>
            </a:extLst>
          </p:cNvPr>
          <p:cNvCxnSpPr>
            <a:cxnSpLocks/>
          </p:cNvCxnSpPr>
          <p:nvPr/>
        </p:nvCxnSpPr>
        <p:spPr>
          <a:xfrm>
            <a:off x="1979712" y="6021288"/>
            <a:ext cx="432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F02CD25-E28A-07C6-6DE5-B7A37DF9C693}"/>
              </a:ext>
            </a:extLst>
          </p:cNvPr>
          <p:cNvCxnSpPr>
            <a:cxnSpLocks/>
          </p:cNvCxnSpPr>
          <p:nvPr/>
        </p:nvCxnSpPr>
        <p:spPr>
          <a:xfrm>
            <a:off x="2411712" y="6021288"/>
            <a:ext cx="432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4F32493-DD40-791C-EAF9-F76404B38F7E}"/>
              </a:ext>
            </a:extLst>
          </p:cNvPr>
          <p:cNvCxnSpPr>
            <a:cxnSpLocks/>
          </p:cNvCxnSpPr>
          <p:nvPr/>
        </p:nvCxnSpPr>
        <p:spPr>
          <a:xfrm>
            <a:off x="2843808" y="6021288"/>
            <a:ext cx="432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006FC3F-1B23-D308-B2FF-BFCA99A313DB}"/>
              </a:ext>
            </a:extLst>
          </p:cNvPr>
          <p:cNvCxnSpPr>
            <a:cxnSpLocks/>
          </p:cNvCxnSpPr>
          <p:nvPr/>
        </p:nvCxnSpPr>
        <p:spPr>
          <a:xfrm>
            <a:off x="3275856" y="6021288"/>
            <a:ext cx="432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DD2DBA9-87EA-B9BD-2880-7FB5879C6D88}"/>
              </a:ext>
            </a:extLst>
          </p:cNvPr>
          <p:cNvCxnSpPr>
            <a:cxnSpLocks/>
          </p:cNvCxnSpPr>
          <p:nvPr/>
        </p:nvCxnSpPr>
        <p:spPr>
          <a:xfrm>
            <a:off x="3707952" y="6021288"/>
            <a:ext cx="432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B7E655-6875-DB9D-40E5-42865D2C0EE2}"/>
              </a:ext>
            </a:extLst>
          </p:cNvPr>
          <p:cNvSpPr txBox="1"/>
          <p:nvPr/>
        </p:nvSpPr>
        <p:spPr>
          <a:xfrm>
            <a:off x="2317766" y="6089541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それぞれ 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0.621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7BF5516-8002-D156-2D32-8A2900718D30}"/>
              </a:ext>
            </a:extLst>
          </p:cNvPr>
          <p:cNvCxnSpPr>
            <a:cxnSpLocks/>
          </p:cNvCxnSpPr>
          <p:nvPr/>
        </p:nvCxnSpPr>
        <p:spPr>
          <a:xfrm>
            <a:off x="4140000" y="6021288"/>
            <a:ext cx="432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4CE4F6B-A699-FF75-A59B-066558E5162A}"/>
              </a:ext>
            </a:extLst>
          </p:cNvPr>
          <p:cNvCxnSpPr>
            <a:cxnSpLocks/>
          </p:cNvCxnSpPr>
          <p:nvPr/>
        </p:nvCxnSpPr>
        <p:spPr>
          <a:xfrm>
            <a:off x="4572000" y="6021288"/>
            <a:ext cx="864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E371523-FE96-6F25-D9E7-978B0F9F80D4}"/>
              </a:ext>
            </a:extLst>
          </p:cNvPr>
          <p:cNvCxnSpPr>
            <a:cxnSpLocks/>
          </p:cNvCxnSpPr>
          <p:nvPr/>
        </p:nvCxnSpPr>
        <p:spPr>
          <a:xfrm>
            <a:off x="5436096" y="6021288"/>
            <a:ext cx="864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74030D6-1F7A-1778-47E4-AB68CB14B2C2}"/>
              </a:ext>
            </a:extLst>
          </p:cNvPr>
          <p:cNvCxnSpPr>
            <a:cxnSpLocks/>
          </p:cNvCxnSpPr>
          <p:nvPr/>
        </p:nvCxnSpPr>
        <p:spPr>
          <a:xfrm>
            <a:off x="6300192" y="6021288"/>
            <a:ext cx="864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8ED13F8-F38D-0189-0CD7-79E6F5E796D9}"/>
              </a:ext>
            </a:extLst>
          </p:cNvPr>
          <p:cNvSpPr txBox="1"/>
          <p:nvPr/>
        </p:nvSpPr>
        <p:spPr>
          <a:xfrm>
            <a:off x="5126933" y="6081831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それぞれ 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1.242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6DCF074-2766-58D4-10AD-DF44B2D873A9}"/>
              </a:ext>
            </a:extLst>
          </p:cNvPr>
          <p:cNvSpPr/>
          <p:nvPr/>
        </p:nvSpPr>
        <p:spPr>
          <a:xfrm>
            <a:off x="3634330" y="5013176"/>
            <a:ext cx="144016" cy="144016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6A28693-C081-AD25-D0BA-BE999031EFCA}"/>
              </a:ext>
            </a:extLst>
          </p:cNvPr>
          <p:cNvSpPr/>
          <p:nvPr/>
        </p:nvSpPr>
        <p:spPr>
          <a:xfrm>
            <a:off x="5364088" y="5013176"/>
            <a:ext cx="144016" cy="144016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B133335-485E-9998-DA25-6B71E650B6D2}"/>
              </a:ext>
            </a:extLst>
          </p:cNvPr>
          <p:cNvCxnSpPr>
            <a:cxnSpLocks/>
          </p:cNvCxnSpPr>
          <p:nvPr/>
        </p:nvCxnSpPr>
        <p:spPr>
          <a:xfrm>
            <a:off x="3706338" y="5085184"/>
            <a:ext cx="1470" cy="79189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6D6C15D-30D9-5B85-7FAC-7B3827C2E30B}"/>
              </a:ext>
            </a:extLst>
          </p:cNvPr>
          <p:cNvCxnSpPr>
            <a:cxnSpLocks/>
          </p:cNvCxnSpPr>
          <p:nvPr/>
        </p:nvCxnSpPr>
        <p:spPr>
          <a:xfrm>
            <a:off x="5436096" y="5085376"/>
            <a:ext cx="1470" cy="79189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28F8B2A-1FBA-FB63-3BCE-41001E5F1A8F}"/>
              </a:ext>
            </a:extLst>
          </p:cNvPr>
          <p:cNvCxnSpPr>
            <a:cxnSpLocks/>
          </p:cNvCxnSpPr>
          <p:nvPr/>
        </p:nvCxnSpPr>
        <p:spPr>
          <a:xfrm flipH="1">
            <a:off x="1979712" y="5085184"/>
            <a:ext cx="172824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07B4CD-16E9-61D8-1A53-B8C8F37CC11D}"/>
              </a:ext>
            </a:extLst>
          </p:cNvPr>
          <p:cNvSpPr txBox="1"/>
          <p:nvPr/>
        </p:nvSpPr>
        <p:spPr>
          <a:xfrm>
            <a:off x="2780043" y="507123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2.484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E758C59-C89F-57BC-71C9-2E4334137D8B}"/>
              </a:ext>
            </a:extLst>
          </p:cNvPr>
          <p:cNvCxnSpPr>
            <a:cxnSpLocks/>
          </p:cNvCxnSpPr>
          <p:nvPr/>
        </p:nvCxnSpPr>
        <p:spPr>
          <a:xfrm flipH="1">
            <a:off x="3707904" y="5085184"/>
            <a:ext cx="172824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64DD17E-E6BB-8CD9-BB2F-EA1DE7B3AD21}"/>
              </a:ext>
            </a:extLst>
          </p:cNvPr>
          <p:cNvSpPr txBox="1"/>
          <p:nvPr/>
        </p:nvSpPr>
        <p:spPr>
          <a:xfrm>
            <a:off x="4581434" y="505487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2.484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983D77C-39E7-F80D-F0A3-0F182F628151}"/>
              </a:ext>
            </a:extLst>
          </p:cNvPr>
          <p:cNvSpPr txBox="1"/>
          <p:nvPr/>
        </p:nvSpPr>
        <p:spPr>
          <a:xfrm>
            <a:off x="3672085" y="532993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FC227B4-C498-97C9-3D0F-14E3144DACA7}"/>
              </a:ext>
            </a:extLst>
          </p:cNvPr>
          <p:cNvSpPr txBox="1"/>
          <p:nvPr/>
        </p:nvSpPr>
        <p:spPr>
          <a:xfrm>
            <a:off x="5436000" y="527614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29B4D-3D79-A38F-CC65-F05255BE3E25}"/>
              </a:ext>
            </a:extLst>
          </p:cNvPr>
          <p:cNvSpPr txBox="1"/>
          <p:nvPr/>
        </p:nvSpPr>
        <p:spPr>
          <a:xfrm>
            <a:off x="879047" y="1679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三面図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64F3271-062F-9205-93C9-55243BEF11F2}"/>
              </a:ext>
            </a:extLst>
          </p:cNvPr>
          <p:cNvSpPr txBox="1"/>
          <p:nvPr/>
        </p:nvSpPr>
        <p:spPr>
          <a:xfrm>
            <a:off x="941603" y="36212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展開図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9BAF514-B026-1AEE-5903-F816999F8DE6}"/>
              </a:ext>
            </a:extLst>
          </p:cNvPr>
          <p:cNvCxnSpPr>
            <a:cxnSpLocks/>
          </p:cNvCxnSpPr>
          <p:nvPr/>
        </p:nvCxnSpPr>
        <p:spPr>
          <a:xfrm flipH="1">
            <a:off x="5436096" y="5085184"/>
            <a:ext cx="172824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8D1B845-1DA7-864F-EED4-84BF18B439B1}"/>
              </a:ext>
            </a:extLst>
          </p:cNvPr>
          <p:cNvSpPr txBox="1"/>
          <p:nvPr/>
        </p:nvSpPr>
        <p:spPr>
          <a:xfrm>
            <a:off x="6309279" y="507499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2.484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9DAFC-4ADA-DD13-CB21-D33FD454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展開図の座標系 </a:t>
            </a:r>
            <a:r>
              <a:rPr lang="en-US" altLang="ja-JP" dirty="0"/>
              <a:t>u-v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920518-1062-4280-5634-482BFF0D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3CEAEC-EE6B-D738-4567-8A9977AA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err="1"/>
              <a:t>K.Naruse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UAizu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B38148-3915-5039-B63C-81DB347C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06E768-870C-4753-0B7A-7221E2D6F839}"/>
              </a:ext>
            </a:extLst>
          </p:cNvPr>
          <p:cNvSpPr/>
          <p:nvPr/>
        </p:nvSpPr>
        <p:spPr>
          <a:xfrm>
            <a:off x="1979712" y="1773008"/>
            <a:ext cx="432000" cy="1728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34C437-6E62-4A90-4FA6-ACD4C53BB0C0}"/>
              </a:ext>
            </a:extLst>
          </p:cNvPr>
          <p:cNvSpPr/>
          <p:nvPr/>
        </p:nvSpPr>
        <p:spPr>
          <a:xfrm>
            <a:off x="2411760" y="1773008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410CAC-4189-4E27-972E-1B7044BE9906}"/>
              </a:ext>
            </a:extLst>
          </p:cNvPr>
          <p:cNvSpPr/>
          <p:nvPr/>
        </p:nvSpPr>
        <p:spPr>
          <a:xfrm>
            <a:off x="2843808" y="1773008"/>
            <a:ext cx="432000" cy="1728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52A96A-82DD-F829-79A2-5D53501431F4}"/>
              </a:ext>
            </a:extLst>
          </p:cNvPr>
          <p:cNvSpPr/>
          <p:nvPr/>
        </p:nvSpPr>
        <p:spPr>
          <a:xfrm>
            <a:off x="3275856" y="1773008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28AA8F-AC3E-203D-4E0A-A945F5D8093C}"/>
              </a:ext>
            </a:extLst>
          </p:cNvPr>
          <p:cNvSpPr/>
          <p:nvPr/>
        </p:nvSpPr>
        <p:spPr>
          <a:xfrm>
            <a:off x="3707952" y="1773008"/>
            <a:ext cx="432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7CB495-5E5E-6BD4-4B75-8971403090F2}"/>
              </a:ext>
            </a:extLst>
          </p:cNvPr>
          <p:cNvSpPr/>
          <p:nvPr/>
        </p:nvSpPr>
        <p:spPr>
          <a:xfrm>
            <a:off x="4140000" y="1773008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17F53-A541-4CB6-C058-12B1E3354B20}"/>
              </a:ext>
            </a:extLst>
          </p:cNvPr>
          <p:cNvSpPr/>
          <p:nvPr/>
        </p:nvSpPr>
        <p:spPr>
          <a:xfrm>
            <a:off x="4572000" y="1773008"/>
            <a:ext cx="864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7F59FB-F1CC-6B0D-CF48-0B4A947749E5}"/>
              </a:ext>
            </a:extLst>
          </p:cNvPr>
          <p:cNvSpPr/>
          <p:nvPr/>
        </p:nvSpPr>
        <p:spPr>
          <a:xfrm>
            <a:off x="5436096" y="1773008"/>
            <a:ext cx="864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350CC4-D83C-AC6C-F719-8E6E3444397A}"/>
              </a:ext>
            </a:extLst>
          </p:cNvPr>
          <p:cNvSpPr/>
          <p:nvPr/>
        </p:nvSpPr>
        <p:spPr>
          <a:xfrm>
            <a:off x="6300192" y="1773008"/>
            <a:ext cx="864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BF31E77-0A28-F868-C4CB-68A1ABD8A564}"/>
              </a:ext>
            </a:extLst>
          </p:cNvPr>
          <p:cNvSpPr/>
          <p:nvPr/>
        </p:nvSpPr>
        <p:spPr>
          <a:xfrm>
            <a:off x="3634330" y="2637104"/>
            <a:ext cx="144016" cy="144016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0B57519-1615-0A09-0784-75E6D3CF167E}"/>
              </a:ext>
            </a:extLst>
          </p:cNvPr>
          <p:cNvSpPr/>
          <p:nvPr/>
        </p:nvSpPr>
        <p:spPr>
          <a:xfrm>
            <a:off x="5364088" y="2637104"/>
            <a:ext cx="144016" cy="144016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438633-DCC5-AB9F-5115-BAC4AC8D1BA6}"/>
              </a:ext>
            </a:extLst>
          </p:cNvPr>
          <p:cNvSpPr txBox="1"/>
          <p:nvPr/>
        </p:nvSpPr>
        <p:spPr>
          <a:xfrm>
            <a:off x="7236296" y="233426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ja-JP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600C86-5731-026E-827F-001121EA800E}"/>
              </a:ext>
            </a:extLst>
          </p:cNvPr>
          <p:cNvSpPr txBox="1"/>
          <p:nvPr/>
        </p:nvSpPr>
        <p:spPr>
          <a:xfrm>
            <a:off x="4622649" y="1349835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C161BEA-30B5-DF01-1783-090E7611F0AE}"/>
              </a:ext>
            </a:extLst>
          </p:cNvPr>
          <p:cNvCxnSpPr>
            <a:cxnSpLocks/>
          </p:cNvCxnSpPr>
          <p:nvPr/>
        </p:nvCxnSpPr>
        <p:spPr>
          <a:xfrm flipH="1">
            <a:off x="1691680" y="2708920"/>
            <a:ext cx="5976664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172478-6A67-B6B3-46F7-AA23F068A0EB}"/>
              </a:ext>
            </a:extLst>
          </p:cNvPr>
          <p:cNvCxnSpPr>
            <a:cxnSpLocks/>
          </p:cNvCxnSpPr>
          <p:nvPr/>
        </p:nvCxnSpPr>
        <p:spPr>
          <a:xfrm>
            <a:off x="4572000" y="1268760"/>
            <a:ext cx="0" cy="2514763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3688191-C8EC-D76D-502B-B95EE2477245}"/>
              </a:ext>
            </a:extLst>
          </p:cNvPr>
          <p:cNvSpPr txBox="1"/>
          <p:nvPr/>
        </p:nvSpPr>
        <p:spPr>
          <a:xfrm>
            <a:off x="4259910" y="26367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A90015FA-2259-0125-BB4C-A60304BF6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45691"/>
              </p:ext>
            </p:extLst>
          </p:nvPr>
        </p:nvGraphicFramePr>
        <p:xfrm>
          <a:off x="3481388" y="2945458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31640" progId="Equation.DSMT4">
                  <p:embed/>
                </p:oleObj>
              </mc:Choice>
              <mc:Fallback>
                <p:oleObj name="Equation" r:id="rId2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81388" y="2945458"/>
                        <a:ext cx="927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5C91821-E002-D253-A6AE-B218BA37E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81684"/>
              </p:ext>
            </p:extLst>
          </p:nvPr>
        </p:nvGraphicFramePr>
        <p:xfrm>
          <a:off x="5093380" y="2925164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431640" progId="Equation.DSMT4">
                  <p:embed/>
                </p:oleObj>
              </mc:Choice>
              <mc:Fallback>
                <p:oleObj name="Equation" r:id="rId4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3380" y="2925164"/>
                        <a:ext cx="85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7E269DA-8941-0372-C2C1-D11CFDD73229}"/>
              </a:ext>
            </a:extLst>
          </p:cNvPr>
          <p:cNvSpPr/>
          <p:nvPr/>
        </p:nvSpPr>
        <p:spPr>
          <a:xfrm>
            <a:off x="1979712" y="4154789"/>
            <a:ext cx="432000" cy="1728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F7A38F3-394D-35D1-FB16-00B464A44A69}"/>
              </a:ext>
            </a:extLst>
          </p:cNvPr>
          <p:cNvSpPr/>
          <p:nvPr/>
        </p:nvSpPr>
        <p:spPr>
          <a:xfrm>
            <a:off x="2411760" y="4154789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613DE06-0A60-17E4-8B40-5A12E1ECD7F6}"/>
              </a:ext>
            </a:extLst>
          </p:cNvPr>
          <p:cNvSpPr/>
          <p:nvPr/>
        </p:nvSpPr>
        <p:spPr>
          <a:xfrm>
            <a:off x="2843808" y="4154789"/>
            <a:ext cx="432000" cy="17280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2A51337-4267-3CB8-E726-69AE5724D014}"/>
              </a:ext>
            </a:extLst>
          </p:cNvPr>
          <p:cNvSpPr/>
          <p:nvPr/>
        </p:nvSpPr>
        <p:spPr>
          <a:xfrm>
            <a:off x="3275856" y="4154789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5FA400F-3951-FB8B-08F0-04B6A205F4CE}"/>
              </a:ext>
            </a:extLst>
          </p:cNvPr>
          <p:cNvSpPr/>
          <p:nvPr/>
        </p:nvSpPr>
        <p:spPr>
          <a:xfrm>
            <a:off x="3707952" y="4154789"/>
            <a:ext cx="432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398B5E5-A1D4-FB12-8426-D7A6637BA23A}"/>
              </a:ext>
            </a:extLst>
          </p:cNvPr>
          <p:cNvSpPr/>
          <p:nvPr/>
        </p:nvSpPr>
        <p:spPr>
          <a:xfrm>
            <a:off x="4140000" y="4154789"/>
            <a:ext cx="432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97BEBAD-F1BB-5B0D-5D9E-58CDC71E5746}"/>
              </a:ext>
            </a:extLst>
          </p:cNvPr>
          <p:cNvSpPr/>
          <p:nvPr/>
        </p:nvSpPr>
        <p:spPr>
          <a:xfrm>
            <a:off x="4572000" y="4154789"/>
            <a:ext cx="864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ABB60C3-5B52-2855-0F92-ACF468FC8886}"/>
              </a:ext>
            </a:extLst>
          </p:cNvPr>
          <p:cNvSpPr/>
          <p:nvPr/>
        </p:nvSpPr>
        <p:spPr>
          <a:xfrm>
            <a:off x="5436096" y="4154789"/>
            <a:ext cx="864000" cy="17280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EA46043-082D-29C7-AC7C-CC2083831B5D}"/>
              </a:ext>
            </a:extLst>
          </p:cNvPr>
          <p:cNvSpPr/>
          <p:nvPr/>
        </p:nvSpPr>
        <p:spPr>
          <a:xfrm>
            <a:off x="6300192" y="4154789"/>
            <a:ext cx="864000" cy="1728000"/>
          </a:xfrm>
          <a:prstGeom prst="rect">
            <a:avLst/>
          </a:prstGeom>
          <a:solidFill>
            <a:srgbClr val="92D050">
              <a:alpha val="9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95C6DB7-8CEF-469A-7358-1C82104659E6}"/>
              </a:ext>
            </a:extLst>
          </p:cNvPr>
          <p:cNvSpPr/>
          <p:nvPr/>
        </p:nvSpPr>
        <p:spPr>
          <a:xfrm>
            <a:off x="3634330" y="5018885"/>
            <a:ext cx="144016" cy="144016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2A5517A-D7C0-9A7A-0592-27D0C489FEF2}"/>
              </a:ext>
            </a:extLst>
          </p:cNvPr>
          <p:cNvSpPr/>
          <p:nvPr/>
        </p:nvSpPr>
        <p:spPr>
          <a:xfrm>
            <a:off x="5364088" y="5018885"/>
            <a:ext cx="144016" cy="144016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11BD99-FA7B-B307-FCF1-7E91395BEFF7}"/>
              </a:ext>
            </a:extLst>
          </p:cNvPr>
          <p:cNvSpPr txBox="1"/>
          <p:nvPr/>
        </p:nvSpPr>
        <p:spPr>
          <a:xfrm>
            <a:off x="7236296" y="47160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ja-JP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EF069A7-E290-4928-F8ED-9B5B9DEC3682}"/>
              </a:ext>
            </a:extLst>
          </p:cNvPr>
          <p:cNvSpPr txBox="1"/>
          <p:nvPr/>
        </p:nvSpPr>
        <p:spPr>
          <a:xfrm>
            <a:off x="4622649" y="373161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6C7112-3806-FCC3-D0B3-B4DD52CB797D}"/>
              </a:ext>
            </a:extLst>
          </p:cNvPr>
          <p:cNvCxnSpPr>
            <a:cxnSpLocks/>
          </p:cNvCxnSpPr>
          <p:nvPr/>
        </p:nvCxnSpPr>
        <p:spPr>
          <a:xfrm flipH="1">
            <a:off x="1691680" y="5090701"/>
            <a:ext cx="5976664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CDF5549-23C3-410F-C52E-D192B8887300}"/>
              </a:ext>
            </a:extLst>
          </p:cNvPr>
          <p:cNvCxnSpPr>
            <a:cxnSpLocks/>
          </p:cNvCxnSpPr>
          <p:nvPr/>
        </p:nvCxnSpPr>
        <p:spPr>
          <a:xfrm>
            <a:off x="4572000" y="3650541"/>
            <a:ext cx="0" cy="2514763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155142-B5B1-711D-1CFD-363593E928F6}"/>
              </a:ext>
            </a:extLst>
          </p:cNvPr>
          <p:cNvSpPr txBox="1"/>
          <p:nvPr/>
        </p:nvSpPr>
        <p:spPr>
          <a:xfrm>
            <a:off x="4259910" y="50185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F3B1704E-D9EC-3BA7-7805-553FBC3DFED0}"/>
              </a:ext>
            </a:extLst>
          </p:cNvPr>
          <p:cNvSpPr/>
          <p:nvPr/>
        </p:nvSpPr>
        <p:spPr>
          <a:xfrm>
            <a:off x="2771800" y="5013176"/>
            <a:ext cx="144017" cy="144017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4C56580-B2AA-FBA9-E07D-5EAF9FBB793B}"/>
              </a:ext>
            </a:extLst>
          </p:cNvPr>
          <p:cNvSpPr/>
          <p:nvPr/>
        </p:nvSpPr>
        <p:spPr>
          <a:xfrm>
            <a:off x="6228183" y="5013176"/>
            <a:ext cx="144017" cy="144017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E000596-D0B3-18DA-0CA7-D7AA96FC3B59}"/>
              </a:ext>
            </a:extLst>
          </p:cNvPr>
          <p:cNvSpPr/>
          <p:nvPr/>
        </p:nvSpPr>
        <p:spPr>
          <a:xfrm>
            <a:off x="3635896" y="5445223"/>
            <a:ext cx="144017" cy="144017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DD8CC0A-B256-2914-1D62-9B6914D5296C}"/>
              </a:ext>
            </a:extLst>
          </p:cNvPr>
          <p:cNvSpPr/>
          <p:nvPr/>
        </p:nvSpPr>
        <p:spPr>
          <a:xfrm>
            <a:off x="5364088" y="5445223"/>
            <a:ext cx="144017" cy="144017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1A7D92F-BC96-67CE-CEC3-564C3F25ED59}"/>
              </a:ext>
            </a:extLst>
          </p:cNvPr>
          <p:cNvSpPr/>
          <p:nvPr/>
        </p:nvSpPr>
        <p:spPr>
          <a:xfrm>
            <a:off x="3635895" y="4581128"/>
            <a:ext cx="144017" cy="144017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784FB80-D5ED-5C9F-7602-238B41BF96A8}"/>
              </a:ext>
            </a:extLst>
          </p:cNvPr>
          <p:cNvSpPr/>
          <p:nvPr/>
        </p:nvSpPr>
        <p:spPr>
          <a:xfrm>
            <a:off x="5364088" y="4581128"/>
            <a:ext cx="144017" cy="144017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4452D09-EEC7-B7AD-9DB8-ED3E72658A93}"/>
              </a:ext>
            </a:extLst>
          </p:cNvPr>
          <p:cNvCxnSpPr>
            <a:stCxn id="64" idx="4"/>
          </p:cNvCxnSpPr>
          <p:nvPr/>
        </p:nvCxnSpPr>
        <p:spPr>
          <a:xfrm flipH="1">
            <a:off x="2843712" y="5157193"/>
            <a:ext cx="97" cy="2158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BC297D5-74F2-B84C-7D75-B9E8E5084D7B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3779912" y="5517231"/>
            <a:ext cx="216000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670377E-C8EC-2D9F-34F6-B227E196722A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5508104" y="4653137"/>
            <a:ext cx="2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98E5A55-E0CD-1019-7DFD-CAFD5E12CE07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6300192" y="5157193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A8F6FB6-F35E-E59E-BB44-49216C8769B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5148064" y="5517232"/>
            <a:ext cx="21602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ADDA039-1A09-D0BC-3F98-200C23F0A316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3420164" y="4651896"/>
            <a:ext cx="215731" cy="124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A24E0F8-BEA5-451A-FE58-C23D1271540D}"/>
              </a:ext>
            </a:extLst>
          </p:cNvPr>
          <p:cNvSpPr txBox="1"/>
          <p:nvPr/>
        </p:nvSpPr>
        <p:spPr>
          <a:xfrm>
            <a:off x="683568" y="126876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展開図</a:t>
            </a:r>
            <a:r>
              <a:rPr lang="ja-JP" altLang="en-US" dirty="0"/>
              <a:t>座標系でのポールの位置 </a:t>
            </a:r>
            <a:r>
              <a:rPr lang="en-US" altLang="ja-JP" dirty="0"/>
              <a:t>p1, p2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DC046F9-1FD6-29DD-807C-1A29B53C4273}"/>
              </a:ext>
            </a:extLst>
          </p:cNvPr>
          <p:cNvSpPr txBox="1"/>
          <p:nvPr/>
        </p:nvSpPr>
        <p:spPr>
          <a:xfrm>
            <a:off x="611560" y="378904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展開図</a:t>
            </a:r>
            <a:r>
              <a:rPr lang="ja-JP" altLang="en-US" dirty="0"/>
              <a:t>座標系でのサブゴールの位置 </a:t>
            </a:r>
            <a:r>
              <a:rPr lang="en-US" altLang="ja-JP"/>
              <a:t>qi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AE0CE77-7CD9-3F06-1EA4-A3584FE3863D}"/>
              </a:ext>
            </a:extLst>
          </p:cNvPr>
          <p:cNvSpPr txBox="1"/>
          <p:nvPr/>
        </p:nvSpPr>
        <p:spPr>
          <a:xfrm>
            <a:off x="611560" y="5949280"/>
            <a:ext cx="782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</a:t>
            </a:r>
            <a:r>
              <a:rPr lang="ja-JP" altLang="en-US" dirty="0"/>
              <a:t>サブゴールの位置は与えているが，将来的にはこれをプランニングする</a:t>
            </a:r>
            <a:endParaRPr kumimoji="1" lang="ja-JP" altLang="en-US" dirty="0"/>
          </a:p>
        </p:txBody>
      </p:sp>
      <p:graphicFrame>
        <p:nvGraphicFramePr>
          <p:cNvPr id="97" name="オブジェクト 96">
            <a:extLst>
              <a:ext uri="{FF2B5EF4-FFF2-40B4-BE49-F238E27FC236}">
                <a16:creationId xmlns:a16="http://schemas.microsoft.com/office/drawing/2014/main" id="{F2C39E61-71CC-47CC-19A8-88D0BCAC1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25178"/>
              </p:ext>
            </p:extLst>
          </p:nvPr>
        </p:nvGraphicFramePr>
        <p:xfrm>
          <a:off x="3817938" y="5443538"/>
          <a:ext cx="88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609480" progId="Equation.DSMT4">
                  <p:embed/>
                </p:oleObj>
              </mc:Choice>
              <mc:Fallback>
                <p:oleObj name="Equation" r:id="rId6" imgW="8888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7938" y="5443538"/>
                        <a:ext cx="889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オブジェクト 98">
            <a:extLst>
              <a:ext uri="{FF2B5EF4-FFF2-40B4-BE49-F238E27FC236}">
                <a16:creationId xmlns:a16="http://schemas.microsoft.com/office/drawing/2014/main" id="{34AAE3A5-7DAA-1586-84E2-3B5CEE37E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54920"/>
              </p:ext>
            </p:extLst>
          </p:nvPr>
        </p:nvGraphicFramePr>
        <p:xfrm>
          <a:off x="3708400" y="4168775"/>
          <a:ext cx="90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609480" progId="Equation.DSMT4">
                  <p:embed/>
                </p:oleObj>
              </mc:Choice>
              <mc:Fallback>
                <p:oleObj name="Equation" r:id="rId8" imgW="901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8400" y="4168775"/>
                        <a:ext cx="901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オブジェクト 99">
            <a:extLst>
              <a:ext uri="{FF2B5EF4-FFF2-40B4-BE49-F238E27FC236}">
                <a16:creationId xmlns:a16="http://schemas.microsoft.com/office/drawing/2014/main" id="{67AF17A9-06C8-0169-8DD9-47CAB6586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145695"/>
              </p:ext>
            </p:extLst>
          </p:nvPr>
        </p:nvGraphicFramePr>
        <p:xfrm>
          <a:off x="5546652" y="4150705"/>
          <a:ext cx="82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480" imgH="609480" progId="Equation.DSMT4">
                  <p:embed/>
                </p:oleObj>
              </mc:Choice>
              <mc:Fallback>
                <p:oleObj name="Equation" r:id="rId10" imgW="8254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6652" y="4150705"/>
                        <a:ext cx="825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オブジェクト 100">
            <a:extLst>
              <a:ext uri="{FF2B5EF4-FFF2-40B4-BE49-F238E27FC236}">
                <a16:creationId xmlns:a16="http://schemas.microsoft.com/office/drawing/2014/main" id="{B35B7D39-F015-87F3-385D-7A77D3551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65141"/>
              </p:ext>
            </p:extLst>
          </p:nvPr>
        </p:nvGraphicFramePr>
        <p:xfrm>
          <a:off x="5402138" y="5428433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609480" progId="Equation.DSMT4">
                  <p:embed/>
                </p:oleObj>
              </mc:Choice>
              <mc:Fallback>
                <p:oleObj name="Equation" r:id="rId12" imgW="9144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02138" y="5428433"/>
                        <a:ext cx="91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オブジェクト 101">
            <a:extLst>
              <a:ext uri="{FF2B5EF4-FFF2-40B4-BE49-F238E27FC236}">
                <a16:creationId xmlns:a16="http://schemas.microsoft.com/office/drawing/2014/main" id="{E1CCAF42-DB60-36B8-C550-CED2C5EF1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82254"/>
              </p:ext>
            </p:extLst>
          </p:nvPr>
        </p:nvGraphicFramePr>
        <p:xfrm>
          <a:off x="2163448" y="4335835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609480" progId="Equation.DSMT4">
                  <p:embed/>
                </p:oleObj>
              </mc:Choice>
              <mc:Fallback>
                <p:oleObj name="Equation" r:id="rId14" imgW="9144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63448" y="4335835"/>
                        <a:ext cx="91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オブジェクト 102">
            <a:extLst>
              <a:ext uri="{FF2B5EF4-FFF2-40B4-BE49-F238E27FC236}">
                <a16:creationId xmlns:a16="http://schemas.microsoft.com/office/drawing/2014/main" id="{C0A0EAB9-D01F-C970-A808-22D7A9619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61702"/>
              </p:ext>
            </p:extLst>
          </p:nvPr>
        </p:nvGraphicFramePr>
        <p:xfrm>
          <a:off x="4159250" y="3124200"/>
          <a:ext cx="823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24462" imgH="609862" progId="Equation.DSMT4">
                  <p:embed/>
                </p:oleObj>
              </mc:Choice>
              <mc:Fallback>
                <p:oleObj name="Equation" r:id="rId16" imgW="824462" imgH="609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59250" y="3124200"/>
                        <a:ext cx="82391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663341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1-08-28-Sample-RTC-Programmng" id="{E76FF774-79D3-4599-85C1-1BDABDC4A680}" vid="{FE9C1BBE-E0C0-4CFB-A0D2-59C496CCFA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SlideCCWhite18</Template>
  <TotalTime>47</TotalTime>
  <Words>81</Words>
  <Application>Microsoft Office PowerPoint</Application>
  <PresentationFormat>画面に合わせる (4:3)</PresentationFormat>
  <Paragraphs>25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Times New Roman</vt:lpstr>
      <vt:lpstr>MyWhiteBack</vt:lpstr>
      <vt:lpstr>MathType 7.0 Equation</vt:lpstr>
      <vt:lpstr>連続ランプの三面図と展開図</vt:lpstr>
      <vt:lpstr>展開図の座標系 u-v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Continuos Ramp</dc:title>
  <dc:creator>成瀬継太郎</dc:creator>
  <cp:lastModifiedBy>成瀬継太郎</cp:lastModifiedBy>
  <cp:revision>95</cp:revision>
  <dcterms:created xsi:type="dcterms:W3CDTF">2024-05-29T01:45:39Z</dcterms:created>
  <dcterms:modified xsi:type="dcterms:W3CDTF">2024-05-29T02:33:03Z</dcterms:modified>
</cp:coreProperties>
</file>