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73" r:id="rId2"/>
    <p:sldId id="263" r:id="rId3"/>
    <p:sldId id="2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Eigen Code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3.wmf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87877"/>
              </p:ext>
            </p:extLst>
          </p:nvPr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46758"/>
              </p:ext>
            </p:extLst>
          </p:nvPr>
        </p:nvGraphicFramePr>
        <p:xfrm>
          <a:off x="5159896" y="4634136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EC7F206F-765B-4A5D-8D35-68721808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896" y="4634136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5159896" y="1628800"/>
            <a:ext cx="6047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入力：各関節角度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出力：各参照点（手先，関節）の姿勢（位置と向き）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閉じた形式で解を表現できる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A set of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 A set of poses (position and orientation)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reference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such</a:t>
            </a:r>
            <a:r>
              <a:rPr lang="ja-JP" altLang="en-US" dirty="0"/>
              <a:t> </a:t>
            </a:r>
            <a:r>
              <a:rPr lang="en-US" altLang="ja-JP" dirty="0"/>
              <a:t>as</a:t>
            </a:r>
            <a:r>
              <a:rPr lang="ja-JP" altLang="en-US" dirty="0"/>
              <a:t> </a:t>
            </a:r>
            <a:r>
              <a:rPr lang="en-US" altLang="ja-JP" dirty="0"/>
              <a:t>a hand tip and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it in a closed form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48053"/>
              </p:ext>
            </p:extLst>
          </p:nvPr>
        </p:nvGraphicFramePr>
        <p:xfrm>
          <a:off x="2683115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3115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平面</a:t>
            </a:r>
            <a:r>
              <a:rPr lang="en-US" altLang="ja-JP" dirty="0"/>
              <a:t>3</a:t>
            </a:r>
            <a:r>
              <a:rPr lang="ja-JP" altLang="en-US" dirty="0"/>
              <a:t>リンクロボットアームの</a:t>
            </a:r>
            <a:r>
              <a:rPr kumimoji="1" lang="ja-JP" altLang="en-US" dirty="0"/>
              <a:t>順運動学の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コード</a:t>
            </a:r>
            <a:br>
              <a:rPr kumimoji="1" lang="en-US" altLang="ja-JP" dirty="0"/>
            </a:br>
            <a:r>
              <a:rPr kumimoji="1" lang="en-US" altLang="ja-JP" sz="2400" dirty="0"/>
              <a:t>Sample C++ Code of Forward Kinematics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Planar 3-Link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Eigen Code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F792E1-1B60-4A18-92CC-F94FB6A8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2" y="1795846"/>
            <a:ext cx="3658434" cy="368383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59BB8-C552-414A-A2CE-03B29EB67C37}"/>
              </a:ext>
            </a:extLst>
          </p:cNvPr>
          <p:cNvSpPr txBox="1"/>
          <p:nvPr/>
        </p:nvSpPr>
        <p:spPr>
          <a:xfrm>
            <a:off x="4367808" y="178522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dirty="0">
                <a:cs typeface="Courier New" panose="02070309020205020404" pitchFamily="49" charset="0"/>
              </a:rPr>
              <a:t>C++</a:t>
            </a:r>
            <a:r>
              <a:rPr lang="ja-JP" altLang="en-US" dirty="0">
                <a:cs typeface="Courier New" panose="02070309020205020404" pitchFamily="49" charset="0"/>
              </a:rPr>
              <a:t>と</a:t>
            </a:r>
            <a:r>
              <a:rPr lang="en-US" altLang="ja-JP" dirty="0">
                <a:cs typeface="Courier New" panose="02070309020205020404" pitchFamily="49" charset="0"/>
              </a:rPr>
              <a:t>Eigen</a:t>
            </a:r>
            <a:r>
              <a:rPr lang="ja-JP" altLang="en-US" dirty="0">
                <a:cs typeface="Courier New" panose="02070309020205020404" pitchFamily="49" charset="0"/>
              </a:rPr>
              <a:t>によるサンプルコード（一部のみ）</a:t>
            </a:r>
            <a:endParaRPr lang="en-US" altLang="ja-JP" dirty="0">
              <a:cs typeface="Courier New" panose="02070309020205020404" pitchFamily="49" charset="0"/>
            </a:endParaRPr>
          </a:p>
          <a:p>
            <a:pPr algn="l"/>
            <a:r>
              <a:rPr lang="en-US" altLang="ja-JP" sz="1800" b="0" i="0" u="none" strike="noStrike" dirty="0">
                <a:cs typeface="Courier New" panose="02070309020205020404" pitchFamily="49" charset="0"/>
              </a:rPr>
              <a:t>C++ code with Eigen (Only a part)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</a:t>
            </a:r>
            <a:r>
              <a:rPr lang="en-US" altLang="ja-JP" sz="1200">
                <a:cs typeface="Courier New" panose="02070309020205020404" pitchFamily="49" charset="0"/>
              </a:rPr>
              <a:t>is available </a:t>
            </a:r>
            <a:r>
              <a:rPr lang="en-US" altLang="ja-JP" sz="1200" dirty="0">
                <a:cs typeface="Courier New" panose="02070309020205020404" pitchFamily="49" charset="0"/>
              </a:rPr>
              <a:t>at https://github.com/keitaronaruse/Naruse-robotics-tutorial/blob/main/src/c%2B%2B/fk-3link-planar.cc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4D8746-6C64-480A-966D-C1467D83F01D}"/>
              </a:ext>
            </a:extLst>
          </p:cNvPr>
          <p:cNvSpPr txBox="1"/>
          <p:nvPr/>
        </p:nvSpPr>
        <p:spPr>
          <a:xfrm>
            <a:off x="4583832" y="28943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double L1 = 1.0, L2 = 1.0, L3 = 1.0;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A pose vector of joints and hand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Eigen::Vector3d p0, p1, p2, p3;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A vector of the pose vectors as a matrix</a:t>
            </a:r>
          </a:p>
          <a:p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(p0, p1, p2, p3)</a:t>
            </a:r>
          </a:p>
          <a:p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::Matrix&lt;double, 3, 4&gt; p;</a:t>
            </a:r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271</TotalTime>
  <Words>311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C++によるコーディング Robot Arm Forward Kinematics: C++ Coding  成瀬継太郎（会津大） Keitaro Naruse (Univ. of Aizu)</vt:lpstr>
      <vt:lpstr>ロボットアームの順運動学 Forward Kinematics of Robot Arm</vt:lpstr>
      <vt:lpstr>平面3リンクロボットアームの順運動学のC++コード Sample C++ Code of Forward Kinematics of Planar 3-Link Robot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223</cp:revision>
  <dcterms:created xsi:type="dcterms:W3CDTF">2021-03-04T07:44:28Z</dcterms:created>
  <dcterms:modified xsi:type="dcterms:W3CDTF">2021-03-14T03:59:00Z</dcterms:modified>
</cp:coreProperties>
</file>