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5" r:id="rId3"/>
    <p:sldId id="267" r:id="rId4"/>
    <p:sldId id="263" r:id="rId5"/>
    <p:sldId id="264" r:id="rId6"/>
    <p:sldId id="266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14" d="100"/>
          <a:sy n="114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2021-04-24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My Experience of Choreonoid Tank Tutorial in Ubuntu18 WSL2 Win10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buntu.com/WSL" TargetMode="External"/><Relationship Id="rId2" Type="http://schemas.openxmlformats.org/officeDocument/2006/relationships/hyperlink" Target="https://ubuntu.com/blog/ubuntu-on-wsl-2-is-generally-avail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mura.net/education/1819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oreonoid.org/ja/manuals/latest/install/setup-gpu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eonoid.org/en/manuals/latest/simulation/tank-tutorial/index.html" TargetMode="External"/><Relationship Id="rId2" Type="http://schemas.openxmlformats.org/officeDocument/2006/relationships/hyperlink" Target="https://choreonoid.org/ja/manuals/latest/simulation/tank-tutorial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C40641E-C1DF-4F12-A3A2-AAC1566B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Objective of These Slides</a:t>
            </a:r>
            <a:br>
              <a:rPr lang="en-US" altLang="ja-JP" dirty="0"/>
            </a:br>
            <a:r>
              <a:rPr lang="ja-JP" altLang="en-US" sz="2400" dirty="0"/>
              <a:t>このスライドの目的</a:t>
            </a:r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CF9FC70-3A84-468E-87DE-8E92C8D4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Window10 &gt; WSL2 &gt; </a:t>
            </a:r>
            <a:r>
              <a:rPr lang="en-US" altLang="ja-JP" dirty="0" err="1"/>
              <a:t>VcXsrv</a:t>
            </a:r>
            <a:r>
              <a:rPr lang="en-US" altLang="ja-JP" dirty="0"/>
              <a:t> &gt; Ubuntu18.04</a:t>
            </a:r>
            <a:r>
              <a:rPr lang="ja-JP" altLang="en-US" dirty="0"/>
              <a:t>でコレオノイドのタンクチュートリアルのステップ１から６までを実行できたので，その経験を共有します</a:t>
            </a:r>
            <a:br>
              <a:rPr lang="en-US" altLang="ja-JP" sz="1800" dirty="0"/>
            </a:br>
            <a:r>
              <a:rPr lang="en-US" altLang="ja-JP" sz="1800" dirty="0"/>
              <a:t>I will share my experience of successfully going through Choreonoid Tank tutorial from step 1 to step 6 in Virtual OS of Ubuntu18.04 thorough WLS2 under Host OS of  Windows10</a:t>
            </a:r>
          </a:p>
          <a:p>
            <a:r>
              <a:rPr lang="ja-JP" altLang="en-US" dirty="0"/>
              <a:t>私のコードは以下から取得できます</a:t>
            </a:r>
            <a:br>
              <a:rPr lang="en-US" altLang="ja-JP" sz="1800" dirty="0"/>
            </a:br>
            <a:r>
              <a:rPr lang="en-US" altLang="ja-JP" sz="1800" dirty="0"/>
              <a:t>My source codes are available at</a:t>
            </a:r>
          </a:p>
          <a:p>
            <a:pPr lvl="1"/>
            <a:r>
              <a:rPr lang="en-US" altLang="ja-JP" sz="1800" dirty="0"/>
              <a:t>https://github.com/keitaronaruse/Naruse-robotics-tutorial/tree/main/choreonoid/ext/tank-tutorial </a:t>
            </a:r>
          </a:p>
          <a:p>
            <a:pPr lvl="1"/>
            <a:r>
              <a:rPr lang="en-US" altLang="ja-JP" sz="1800" dirty="0"/>
              <a:t>Source codes updated from the tutorial: CameraController.cpp 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F32D1-3C74-4A3C-B130-0C962B45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 3</a:t>
            </a:r>
            <a:r>
              <a:rPr kumimoji="1" lang="en-US" altLang="ja-JP" dirty="0"/>
              <a:t>: </a:t>
            </a:r>
            <a:r>
              <a:rPr kumimoji="1" lang="ja-JP" altLang="en-US" dirty="0"/>
              <a:t>問題なし</a:t>
            </a:r>
            <a:br>
              <a:rPr kumimoji="1" lang="en-US" altLang="ja-JP" dirty="0"/>
            </a:br>
            <a:r>
              <a:rPr kumimoji="1" lang="en-US" altLang="ja-JP" sz="2400" dirty="0"/>
              <a:t>No proble</a:t>
            </a:r>
            <a:r>
              <a:rPr lang="en-US" altLang="ja-JP" sz="2400" dirty="0"/>
              <a:t>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5201AA-CACC-4E45-95BA-7C47371A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254C3A-B5A9-46AE-A2F7-378EE8A3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5B729E-2A85-47DE-A33F-D429B85D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8CCDBC-4B82-4D93-ADA1-0F84179E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2" y="1498930"/>
            <a:ext cx="7314286" cy="38742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D8DB2F-F32A-4780-942C-63533BC07917}"/>
              </a:ext>
            </a:extLst>
          </p:cNvPr>
          <p:cNvSpPr txBox="1"/>
          <p:nvPr/>
        </p:nvSpPr>
        <p:spPr>
          <a:xfrm>
            <a:off x="611560" y="536614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私は仮想ジョイスティックで操作しました</a:t>
            </a:r>
            <a:endParaRPr lang="en-US" altLang="ja-JP" dirty="0"/>
          </a:p>
          <a:p>
            <a:r>
              <a:rPr lang="en-US" altLang="ja-JP" dirty="0"/>
              <a:t>I have operated the tank with the virtual joystick</a:t>
            </a:r>
          </a:p>
        </p:txBody>
      </p:sp>
    </p:spTree>
    <p:extLst>
      <p:ext uri="{BB962C8B-B14F-4D97-AF65-F5344CB8AC3E}">
        <p14:creationId xmlns:p14="http://schemas.microsoft.com/office/powerpoint/2010/main" val="119423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1434E-7949-4DDB-826C-7BABF6A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 4</a:t>
            </a:r>
            <a:r>
              <a:rPr kumimoji="1" lang="en-US" altLang="ja-JP" dirty="0"/>
              <a:t>: </a:t>
            </a:r>
            <a:r>
              <a:rPr kumimoji="1" lang="ja-JP" altLang="en-US" dirty="0"/>
              <a:t>問題なし</a:t>
            </a:r>
            <a:br>
              <a:rPr kumimoji="1" lang="en-US" altLang="ja-JP" dirty="0"/>
            </a:br>
            <a:r>
              <a:rPr kumimoji="1" lang="en-US" altLang="ja-JP" sz="2400" dirty="0"/>
              <a:t>No proble</a:t>
            </a:r>
            <a:r>
              <a:rPr lang="en-US" altLang="ja-JP" sz="2400" dirty="0"/>
              <a:t>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17BDC8-220D-499A-A874-83EA4357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D67EC6-CD8B-4D2D-A33B-0C23AB53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ED0062-D466-4AE8-BC76-1C66F08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FCF0202-E630-42C1-B77F-485390C3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2" y="1498930"/>
            <a:ext cx="7314286" cy="38742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CEE878-53D0-4300-A32B-F19557C4C299}"/>
              </a:ext>
            </a:extLst>
          </p:cNvPr>
          <p:cNvSpPr txBox="1"/>
          <p:nvPr/>
        </p:nvSpPr>
        <p:spPr>
          <a:xfrm>
            <a:off x="611560" y="536614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同様に私は仮想ジョイスティックで操作しました</a:t>
            </a:r>
            <a:endParaRPr lang="en-US" altLang="ja-JP" dirty="0"/>
          </a:p>
          <a:p>
            <a:r>
              <a:rPr lang="en-US" altLang="ja-JP" dirty="0"/>
              <a:t>Similarly, I have operated the tank with the virtual joystick</a:t>
            </a:r>
          </a:p>
        </p:txBody>
      </p:sp>
    </p:spTree>
    <p:extLst>
      <p:ext uri="{BB962C8B-B14F-4D97-AF65-F5344CB8AC3E}">
        <p14:creationId xmlns:p14="http://schemas.microsoft.com/office/powerpoint/2010/main" val="14119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3CADA-0101-4D6F-9E3C-CAD5DD5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 5: </a:t>
            </a:r>
            <a:r>
              <a:rPr kumimoji="1" lang="ja-JP" altLang="en-US" dirty="0"/>
              <a:t>問題なし</a:t>
            </a:r>
            <a:br>
              <a:rPr kumimoji="1" lang="en-US" altLang="ja-JP" dirty="0"/>
            </a:br>
            <a:r>
              <a:rPr kumimoji="1" lang="en-US" altLang="ja-JP" sz="2400" dirty="0"/>
              <a:t>No proble</a:t>
            </a:r>
            <a:r>
              <a:rPr lang="en-US" altLang="ja-JP" sz="2400" dirty="0"/>
              <a:t>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BB1079-1986-44C5-A48D-F80B52DE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EFCA10-BF95-485C-ACBE-E3E75D2C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3B41E7-21DB-4755-AD4B-C5918980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83F201A-D93E-4E4F-A60E-23E51148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2" y="1498930"/>
            <a:ext cx="7314286" cy="38742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39E5C6-F18E-470B-9425-69961ACEFFAA}"/>
              </a:ext>
            </a:extLst>
          </p:cNvPr>
          <p:cNvSpPr txBox="1"/>
          <p:nvPr/>
        </p:nvSpPr>
        <p:spPr>
          <a:xfrm>
            <a:off x="611560" y="536614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シミュレーションに時間がかかるようになりましたが，実行できました．</a:t>
            </a:r>
            <a:endParaRPr lang="en-US" altLang="ja-JP" dirty="0"/>
          </a:p>
          <a:p>
            <a:r>
              <a:rPr lang="en-US" altLang="ja-JP" dirty="0"/>
              <a:t>Although simulation goes slow, I can run it. </a:t>
            </a:r>
          </a:p>
        </p:txBody>
      </p:sp>
    </p:spTree>
    <p:extLst>
      <p:ext uri="{BB962C8B-B14F-4D97-AF65-F5344CB8AC3E}">
        <p14:creationId xmlns:p14="http://schemas.microsoft.com/office/powerpoint/2010/main" val="299525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1D064-5AD7-454B-AFF6-D3F58E80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（不具合）</a:t>
            </a:r>
            <a:r>
              <a:rPr kumimoji="1" lang="en-US" altLang="ja-JP" dirty="0"/>
              <a:t>Step 6: </a:t>
            </a:r>
            <a:r>
              <a:rPr kumimoji="1" lang="ja-JP" altLang="en-US" dirty="0"/>
              <a:t>コレオノイドの強制終了</a:t>
            </a:r>
            <a:br>
              <a:rPr kumimoji="1" lang="en-US" altLang="ja-JP" dirty="0"/>
            </a:br>
            <a:r>
              <a:rPr kumimoji="1" lang="en-US" altLang="ja-JP" sz="2400" dirty="0"/>
              <a:t>(Trouble) Choreonoid aborts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9D8EE5-C7AC-4C58-B44E-B94AB972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71E183-F612-4409-ADBB-6CC044EB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D35007-ABD1-4B41-B477-A9809E7E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0DC2B61-D257-4D32-8A85-E6312689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57" y="1498930"/>
            <a:ext cx="7314286" cy="38742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166D45-19D2-4E5F-A63A-FD71BF442253}"/>
              </a:ext>
            </a:extLst>
          </p:cNvPr>
          <p:cNvSpPr txBox="1"/>
          <p:nvPr/>
        </p:nvSpPr>
        <p:spPr>
          <a:xfrm>
            <a:off x="611560" y="510603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チュートリアルのソースのままだとコレオノイドがセグメンテーションフォールトで強制終了するようになりました．原因と対策は次のページで説明します</a:t>
            </a:r>
            <a:endParaRPr lang="en-US" altLang="ja-JP" dirty="0"/>
          </a:p>
          <a:p>
            <a:r>
              <a:rPr lang="en-US" altLang="ja-JP" dirty="0"/>
              <a:t>Now, my choreonoid aborts by segmentation faults. I will explain the reason and action in the </a:t>
            </a:r>
            <a:r>
              <a:rPr lang="en-US" altLang="ja-JP"/>
              <a:t>next slides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145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7DCAF-6C2C-4C86-A539-580DE818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（原因）デバイス名が変化していた</a:t>
            </a:r>
            <a:br>
              <a:rPr kumimoji="1" lang="en-US" altLang="ja-JP" dirty="0"/>
            </a:br>
            <a:r>
              <a:rPr kumimoji="1" lang="en-US" altLang="ja-JP" sz="2400" dirty="0"/>
              <a:t>(Reason) Device Name has been Changed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D070D1-9585-4D64-89A9-023EC56E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0E6CBE-BA6C-4484-8275-9F9D710A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5B6E48-052A-4F08-BAFC-AF2D1209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E33C488-F635-4A42-89F8-625D575F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630810"/>
            <a:ext cx="2447619" cy="21047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2132280-99D5-4CCC-B291-52556332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84278"/>
            <a:ext cx="5019048" cy="24095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CB5138-7948-4AAA-AC34-DF5F3618831B}"/>
              </a:ext>
            </a:extLst>
          </p:cNvPr>
          <p:cNvSpPr txBox="1"/>
          <p:nvPr/>
        </p:nvSpPr>
        <p:spPr>
          <a:xfrm>
            <a:off x="395536" y="4221088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チュートリアルの</a:t>
            </a:r>
            <a:r>
              <a:rPr lang="en-US" altLang="ja-JP" sz="1800" dirty="0"/>
              <a:t>CameraController.cpp </a:t>
            </a:r>
            <a:r>
              <a:rPr lang="ja-JP" altLang="en-US" sz="1800" dirty="0"/>
              <a:t>では，</a:t>
            </a:r>
            <a:r>
              <a:rPr kumimoji="1" lang="en-US" altLang="ja-JP" dirty="0"/>
              <a:t>“Camera”</a:t>
            </a:r>
            <a:r>
              <a:rPr kumimoji="1" lang="ja-JP" altLang="en-US" dirty="0"/>
              <a:t>という名前のデバイスが指定されてた</a:t>
            </a:r>
            <a:endParaRPr kumimoji="1" lang="en-US" altLang="ja-JP" dirty="0"/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The device name</a:t>
            </a:r>
            <a:r>
              <a:rPr lang="en-US" altLang="ja-JP" sz="1400" dirty="0"/>
              <a:t>d “Camera” is specified in CameraController.cpp in </a:t>
            </a:r>
            <a:r>
              <a:rPr kumimoji="1" lang="en-US" altLang="ja-JP" sz="1400" dirty="0"/>
              <a:t>the tutorial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7BB659-28C3-4E6D-8F49-036E1A9F5AB1}"/>
              </a:ext>
            </a:extLst>
          </p:cNvPr>
          <p:cNvSpPr txBox="1"/>
          <p:nvPr/>
        </p:nvSpPr>
        <p:spPr>
          <a:xfrm>
            <a:off x="4650829" y="3429000"/>
            <a:ext cx="40324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しかし，ここで使っているモデルには</a:t>
            </a:r>
            <a:endParaRPr kumimoji="1" lang="en-US" altLang="ja-JP" dirty="0"/>
          </a:p>
          <a:p>
            <a:r>
              <a:rPr kumimoji="1" lang="en-US" altLang="ja-JP" dirty="0"/>
              <a:t>“Camera”</a:t>
            </a:r>
            <a:r>
              <a:rPr kumimoji="1" lang="ja-JP" altLang="en-US" dirty="0"/>
              <a:t>というデバイスはなく，代わりに</a:t>
            </a:r>
            <a:r>
              <a:rPr kumimoji="1" lang="en-US" altLang="ja-JP" dirty="0"/>
              <a:t>”Kinect”</a:t>
            </a:r>
            <a:r>
              <a:rPr kumimoji="1" lang="ja-JP" altLang="en-US" dirty="0"/>
              <a:t>という名前になっているので，コントローラのソースを変更する．</a:t>
            </a:r>
            <a:endParaRPr kumimoji="1" lang="en-US" altLang="ja-JP" dirty="0"/>
          </a:p>
          <a:p>
            <a:r>
              <a:rPr kumimoji="1" lang="en-US" altLang="ja-JP" sz="1400" dirty="0"/>
              <a:t>choreonoid/share/model/Tank/</a:t>
            </a:r>
            <a:r>
              <a:rPr kumimoji="1" lang="en-US" altLang="ja-JP" sz="1400" dirty="0" err="1"/>
              <a:t>tank.body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en-US" altLang="ja-JP" sz="1400" dirty="0"/>
              <a:t>Because we cannot find t</a:t>
            </a:r>
            <a:r>
              <a:rPr kumimoji="1" lang="en-US" altLang="ja-JP" sz="1400" dirty="0"/>
              <a:t>he device name</a:t>
            </a:r>
            <a:r>
              <a:rPr lang="en-US" altLang="ja-JP" sz="1400" dirty="0"/>
              <a:t>d “Camera” is the model of </a:t>
            </a:r>
            <a:r>
              <a:rPr lang="en-US" altLang="ja-JP" sz="1400" dirty="0" err="1"/>
              <a:t>tank.body</a:t>
            </a:r>
            <a:r>
              <a:rPr lang="en-US" altLang="ja-JP" sz="1400" dirty="0"/>
              <a:t>. Instead, we have “Kinect“, which is a replacement. We will modify a controller source file</a:t>
            </a:r>
          </a:p>
        </p:txBody>
      </p:sp>
    </p:spTree>
    <p:extLst>
      <p:ext uri="{BB962C8B-B14F-4D97-AF65-F5344CB8AC3E}">
        <p14:creationId xmlns:p14="http://schemas.microsoft.com/office/powerpoint/2010/main" val="15202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D1B34-31F7-4C56-A264-89C44457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（対応）</a:t>
            </a:r>
            <a:r>
              <a:rPr kumimoji="1" lang="ja-JP" altLang="en-US" dirty="0"/>
              <a:t>ソースコードの修正</a:t>
            </a:r>
            <a:br>
              <a:rPr kumimoji="1" lang="en-US" altLang="ja-JP" dirty="0"/>
            </a:br>
            <a:r>
              <a:rPr kumimoji="1" lang="en-US" altLang="ja-JP" sz="2400" dirty="0"/>
              <a:t>(Action) Modify Source Code</a:t>
            </a:r>
            <a:endParaRPr kumimoji="1" lang="ja-JP" altLang="en-US" sz="24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4D785A-62A2-4B47-A7AA-85D3B8E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86109C-23A6-49D5-BF99-3C6B58FF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FDE2C5-0F8A-4EE6-98FD-30C8E58F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870073-32FB-4F08-B067-76292BC2F28B}"/>
              </a:ext>
            </a:extLst>
          </p:cNvPr>
          <p:cNvSpPr txBox="1"/>
          <p:nvPr/>
        </p:nvSpPr>
        <p:spPr>
          <a:xfrm>
            <a:off x="457200" y="1807586"/>
            <a:ext cx="8229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virtual bool initialize(</a:t>
            </a:r>
            <a:r>
              <a:rPr lang="en-US" altLang="ja-JP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SimpleControllerIO</a:t>
            </a:r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 io) override</a:t>
            </a:r>
          </a:p>
          <a:p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//  Updated by Naruse: "Camera" -&gt; "Kinect"</a:t>
            </a:r>
          </a:p>
          <a:p>
            <a:r>
              <a:rPr lang="en-US" altLang="ja-JP" sz="1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//  Because device name is changed into "Kinect" from "Camera"</a:t>
            </a:r>
          </a:p>
          <a:p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camera = io-&gt;body()-&gt;</a:t>
            </a:r>
            <a:r>
              <a:rPr lang="en-US" altLang="ja-JP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findDevice</a:t>
            </a:r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&lt;Camera&gt;("</a:t>
            </a:r>
            <a:r>
              <a:rPr lang="en-US" altLang="ja-JP" sz="1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Kinect</a:t>
            </a:r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ja-JP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F7590B-569E-4857-A678-508D8C6F4DF9}"/>
              </a:ext>
            </a:extLst>
          </p:cNvPr>
          <p:cNvSpPr txBox="1"/>
          <p:nvPr/>
        </p:nvSpPr>
        <p:spPr>
          <a:xfrm>
            <a:off x="457200" y="3462986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CameraController.cpp Line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修正前はシミュレーションを動作するとセグメンテーションフォールトが起こり，コレオノイドが強制終了していました．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Camera</a:t>
            </a:r>
            <a:r>
              <a:rPr lang="ja-JP" altLang="en-US" dirty="0"/>
              <a:t>というデバイスがないので当然ですね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修正後は，問題なく動くようになりました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Before modification, choreonoid has been aborted by segmentation fault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It is no wonder because we have no device named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After modification, I have no problem.</a:t>
            </a:r>
          </a:p>
        </p:txBody>
      </p:sp>
    </p:spTree>
    <p:extLst>
      <p:ext uri="{BB962C8B-B14F-4D97-AF65-F5344CB8AC3E}">
        <p14:creationId xmlns:p14="http://schemas.microsoft.com/office/powerpoint/2010/main" val="108664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962DB-1176-443A-9CA7-768AB185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内容</a:t>
            </a:r>
            <a:br>
              <a:rPr kumimoji="1" lang="en-US" altLang="ja-JP" sz="3200" dirty="0"/>
            </a:br>
            <a:r>
              <a:rPr kumimoji="1" lang="en-US" altLang="ja-JP" sz="2000" dirty="0"/>
              <a:t>Contents</a:t>
            </a:r>
            <a:endParaRPr kumimoji="1" lang="ja-JP" altLang="en-US" sz="1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74C863-5EA0-43A3-827A-47925C13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Ubuntu18.04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Windows10</a:t>
            </a:r>
            <a:r>
              <a:rPr kumimoji="1" lang="ja-JP" altLang="en-US" sz="2400" dirty="0"/>
              <a:t>にインストールする</a:t>
            </a:r>
            <a:endParaRPr kumimoji="1" lang="en-US" altLang="ja-JP" sz="2400" dirty="0"/>
          </a:p>
          <a:p>
            <a:r>
              <a:rPr kumimoji="1" lang="ja-JP" altLang="en-US" sz="2400" dirty="0"/>
              <a:t>（参考） 私の</a:t>
            </a:r>
            <a:r>
              <a:rPr lang="ja-JP" altLang="en-US" sz="2400" dirty="0"/>
              <a:t>ソフトウェア</a:t>
            </a:r>
            <a:r>
              <a:rPr kumimoji="1" lang="ja-JP" altLang="en-US" sz="2400" dirty="0"/>
              <a:t>バージョン</a:t>
            </a:r>
            <a:endParaRPr kumimoji="1" lang="en-US" altLang="ja-JP" dirty="0"/>
          </a:p>
          <a:p>
            <a:r>
              <a:rPr kumimoji="1" lang="en-US" altLang="ja-JP" sz="2400" dirty="0"/>
              <a:t>Ubuntu</a:t>
            </a:r>
            <a:r>
              <a:rPr kumimoji="1" lang="ja-JP" altLang="en-US" sz="2400" dirty="0"/>
              <a:t>側での環境変数の設定</a:t>
            </a:r>
            <a:endParaRPr kumimoji="1" lang="en-US" altLang="ja-JP" sz="2400" dirty="0"/>
          </a:p>
          <a:p>
            <a:r>
              <a:rPr kumimoji="1" lang="ja-JP" altLang="en-US" sz="2400" dirty="0"/>
              <a:t>コレオノイドの実行</a:t>
            </a:r>
            <a:endParaRPr kumimoji="1" lang="en-US" altLang="ja-JP" sz="2400" dirty="0"/>
          </a:p>
          <a:p>
            <a:r>
              <a:rPr kumimoji="1" lang="en-US" altLang="ja-JP" dirty="0"/>
              <a:t>Tank Tutorial </a:t>
            </a:r>
            <a:r>
              <a:rPr kumimoji="1" lang="ja-JP" altLang="en-US" dirty="0"/>
              <a:t>の実行</a:t>
            </a:r>
            <a:endParaRPr lang="en-US" altLang="ja-JP" dirty="0"/>
          </a:p>
          <a:p>
            <a:r>
              <a:rPr lang="en-US" altLang="ja-JP" dirty="0"/>
              <a:t>Step 1</a:t>
            </a:r>
            <a:r>
              <a:rPr lang="ja-JP" altLang="en-US" dirty="0"/>
              <a:t>から</a:t>
            </a:r>
            <a:r>
              <a:rPr lang="en-US" altLang="ja-JP" dirty="0"/>
              <a:t>Step 6</a:t>
            </a:r>
          </a:p>
          <a:p>
            <a:r>
              <a:rPr lang="ja-JP" altLang="en-US" dirty="0"/>
              <a:t>（原因）</a:t>
            </a:r>
            <a:r>
              <a:rPr kumimoji="1" lang="ja-JP" altLang="en-US" dirty="0"/>
              <a:t>デバイス名</a:t>
            </a:r>
            <a:r>
              <a:rPr lang="ja-JP" altLang="en-US" dirty="0"/>
              <a:t>が変化していた</a:t>
            </a:r>
            <a:endParaRPr lang="en-US" altLang="ja-JP" dirty="0"/>
          </a:p>
          <a:p>
            <a:r>
              <a:rPr kumimoji="1" lang="ja-JP" altLang="en-US" dirty="0"/>
              <a:t>（対応）ソースコードの修正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0FCAF-6A9D-422D-94B7-84CEF1F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ED561-A9DE-4351-B4D2-30A8644F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0EE33-5DE9-4082-B84C-A86B726D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B73AF-297B-4C28-B304-CDC3F157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Ubuntu18.04</a:t>
            </a:r>
            <a:r>
              <a:rPr kumimoji="1" lang="ja-JP" altLang="en-US" sz="3200" dirty="0"/>
              <a:t>を</a:t>
            </a:r>
            <a:r>
              <a:rPr kumimoji="1" lang="en-US" altLang="ja-JP" sz="3200" dirty="0"/>
              <a:t>Windows10</a:t>
            </a:r>
            <a:r>
              <a:rPr kumimoji="1" lang="ja-JP" altLang="en-US" sz="3200" dirty="0"/>
              <a:t>にインストールする</a:t>
            </a:r>
            <a:r>
              <a:rPr kumimoji="1" lang="en-US" altLang="ja-JP" sz="2400" dirty="0"/>
              <a:t>Install Ubuntu 18.04 to Windows 10 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1D47D9-2889-4F2B-BEAD-19F65881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Install WSL2, Ubutn18.04, and </a:t>
            </a:r>
            <a:r>
              <a:rPr kumimoji="1" lang="en-US" altLang="ja-JP" dirty="0" err="1"/>
              <a:t>VcXsrv</a:t>
            </a:r>
            <a:r>
              <a:rPr kumimoji="1" lang="en-US" altLang="ja-JP" dirty="0"/>
              <a:t> to your Windows10 referencing the followings</a:t>
            </a:r>
            <a:br>
              <a:rPr kumimoji="1" lang="en-US" altLang="ja-JP" dirty="0"/>
            </a:br>
            <a:r>
              <a:rPr kumimoji="1" lang="ja-JP" altLang="en-US" sz="1800" dirty="0"/>
              <a:t>以下の記事を参考に</a:t>
            </a:r>
            <a:r>
              <a:rPr kumimoji="1" lang="en-US" altLang="ja-JP" sz="1800" dirty="0"/>
              <a:t>Windows10</a:t>
            </a:r>
            <a:r>
              <a:rPr kumimoji="1" lang="ja-JP" altLang="en-US" sz="1800" dirty="0"/>
              <a:t>に</a:t>
            </a:r>
            <a:r>
              <a:rPr kumimoji="1" lang="en-US" altLang="ja-JP" sz="1800" dirty="0"/>
              <a:t>WSL2, Ubuntu18.04, </a:t>
            </a:r>
            <a:r>
              <a:rPr kumimoji="1" lang="en-US" altLang="ja-JP" sz="1800" dirty="0" err="1"/>
              <a:t>VcXsrv</a:t>
            </a:r>
            <a:r>
              <a:rPr kumimoji="1" lang="ja-JP" altLang="en-US" sz="1800" dirty="0"/>
              <a:t>をインストールしてください</a:t>
            </a:r>
            <a:endParaRPr kumimoji="1" lang="en-US" altLang="ja-JP" sz="1800" dirty="0"/>
          </a:p>
          <a:p>
            <a:r>
              <a:rPr lang="en-US" altLang="ja-JP" dirty="0">
                <a:hlinkClick r:id="rId2"/>
              </a:rPr>
              <a:t>https://ubuntu.com/blog/ubuntu-on-wsl-2-is-generally-available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https://wiki.ubuntu.com/WSL</a:t>
            </a:r>
            <a:endParaRPr lang="en-US" altLang="ja-JP" dirty="0"/>
          </a:p>
          <a:p>
            <a:r>
              <a:rPr kumimoji="1" lang="ja-JP" altLang="en-US" dirty="0"/>
              <a:t>（参考）</a:t>
            </a:r>
            <a:r>
              <a:rPr kumimoji="1" lang="en-US" altLang="ja-JP" dirty="0">
                <a:hlinkClick r:id="rId4"/>
              </a:rPr>
              <a:t>https://demura.net/education/18192.html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3C4C5-6589-4177-A829-8E2CE294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E4763C-006E-4B69-8AE7-C5EA8639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492F0-1F7C-44E5-A33E-DD882928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3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F63CD-2F18-42C4-96A6-A93DDD7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/>
              <a:t>（参考） 私の</a:t>
            </a:r>
            <a:r>
              <a:rPr lang="ja-JP" altLang="en-US" sz="3200" dirty="0"/>
              <a:t>ソフトウェア</a:t>
            </a:r>
            <a:r>
              <a:rPr kumimoji="1" lang="ja-JP" altLang="en-US" sz="3200" dirty="0"/>
              <a:t>バージョン</a:t>
            </a:r>
            <a:br>
              <a:rPr kumimoji="1" lang="en-US" altLang="ja-JP" sz="3200" dirty="0"/>
            </a:br>
            <a:r>
              <a:rPr kumimoji="1" lang="en-US" altLang="ja-JP" sz="2400" dirty="0"/>
              <a:t>(Reference) My Software Versions</a:t>
            </a:r>
            <a:endParaRPr kumimoji="1" lang="ja-JP" altLang="en-US" sz="2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7F67D6-0296-47C3-8B54-9C9932D6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Host OS: Windows 10 Home, Version: 2004, Build: 19041.928</a:t>
            </a:r>
          </a:p>
          <a:p>
            <a:r>
              <a:rPr lang="en-US" altLang="ja-JP" dirty="0" err="1"/>
              <a:t>VcXsrv</a:t>
            </a:r>
            <a:r>
              <a:rPr lang="en-US" altLang="ja-JP" dirty="0"/>
              <a:t>: 1.20.9.0</a:t>
            </a:r>
          </a:p>
          <a:p>
            <a:pPr lvl="1"/>
            <a:r>
              <a:rPr lang="en-US" altLang="ja-JP" dirty="0"/>
              <a:t>&lt;</a:t>
            </a:r>
            <a:r>
              <a:rPr lang="en-US" altLang="ja-JP" dirty="0" err="1"/>
              <a:t>XLaunch</a:t>
            </a:r>
            <a:r>
              <a:rPr lang="en-US" altLang="ja-JP" dirty="0"/>
              <a:t> </a:t>
            </a:r>
            <a:r>
              <a:rPr lang="en-US" altLang="ja-JP" dirty="0" err="1"/>
              <a:t>WindowMode</a:t>
            </a:r>
            <a:r>
              <a:rPr lang="en-US" altLang="ja-JP" dirty="0"/>
              <a:t>="</a:t>
            </a:r>
            <a:r>
              <a:rPr lang="en-US" altLang="ja-JP" dirty="0" err="1"/>
              <a:t>MultiWindow</a:t>
            </a:r>
            <a:r>
              <a:rPr lang="en-US" altLang="ja-JP" dirty="0"/>
              <a:t>" </a:t>
            </a:r>
            <a:r>
              <a:rPr lang="en-US" altLang="ja-JP" dirty="0" err="1"/>
              <a:t>ClientMode</a:t>
            </a:r>
            <a:r>
              <a:rPr lang="en-US" altLang="ja-JP" dirty="0"/>
              <a:t>="</a:t>
            </a:r>
            <a:r>
              <a:rPr lang="en-US" altLang="ja-JP" dirty="0" err="1"/>
              <a:t>NoClient</a:t>
            </a:r>
            <a:r>
              <a:rPr lang="en-US" altLang="ja-JP" dirty="0"/>
              <a:t>" </a:t>
            </a:r>
            <a:r>
              <a:rPr lang="en-US" altLang="ja-JP" dirty="0" err="1"/>
              <a:t>LocalClient</a:t>
            </a:r>
            <a:r>
              <a:rPr lang="en-US" altLang="ja-JP" dirty="0"/>
              <a:t>="False" Display="-1" Clipboard="True" </a:t>
            </a:r>
            <a:r>
              <a:rPr lang="en-US" altLang="ja-JP" dirty="0" err="1"/>
              <a:t>ClipboardPrimary</a:t>
            </a:r>
            <a:r>
              <a:rPr lang="en-US" altLang="ja-JP" dirty="0"/>
              <a:t>="True" </a:t>
            </a:r>
            <a:r>
              <a:rPr lang="en-US" altLang="ja-JP" dirty="0" err="1"/>
              <a:t>ExtraParams</a:t>
            </a:r>
            <a:r>
              <a:rPr lang="en-US" altLang="ja-JP" dirty="0"/>
              <a:t>="-ac -</a:t>
            </a:r>
            <a:r>
              <a:rPr lang="en-US" altLang="ja-JP" dirty="0" err="1"/>
              <a:t>nowgl</a:t>
            </a:r>
            <a:r>
              <a:rPr lang="en-US" altLang="ja-JP" dirty="0"/>
              <a:t>" </a:t>
            </a:r>
            <a:r>
              <a:rPr lang="en-US" altLang="ja-JP" dirty="0" err="1"/>
              <a:t>Wgl</a:t>
            </a:r>
            <a:r>
              <a:rPr lang="en-US" altLang="ja-JP" dirty="0"/>
              <a:t>="True" </a:t>
            </a:r>
            <a:r>
              <a:rPr lang="en-US" altLang="ja-JP" dirty="0" err="1"/>
              <a:t>DisableAC</a:t>
            </a:r>
            <a:r>
              <a:rPr lang="en-US" altLang="ja-JP" dirty="0"/>
              <a:t>="False" /&gt;</a:t>
            </a:r>
          </a:p>
          <a:p>
            <a:r>
              <a:rPr lang="en-US" altLang="ja-JP" dirty="0"/>
              <a:t>WLS2</a:t>
            </a:r>
          </a:p>
          <a:p>
            <a:r>
              <a:rPr lang="en-US" altLang="ja-JP" dirty="0"/>
              <a:t>Virtual OS: Ubuntu 18.04.5 LTS 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85AF9-74DF-4146-8ED6-A04EB2F0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6A0CC4-FEF3-4BC8-9A17-6DB0688A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406F52-7C5E-4294-99AA-43EFFAAD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3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06DAD-8768-4BDD-80E6-1AE12D74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Ubuntu</a:t>
            </a:r>
            <a:r>
              <a:rPr kumimoji="1" lang="ja-JP" altLang="en-US" sz="3200" dirty="0"/>
              <a:t>側での環境変数の設定</a:t>
            </a:r>
            <a:br>
              <a:rPr kumimoji="1" lang="en-US" altLang="ja-JP" sz="3200" dirty="0"/>
            </a:br>
            <a:r>
              <a:rPr kumimoji="1" lang="en-US" altLang="ja-JP" sz="2400" dirty="0"/>
              <a:t>Environment Variable Setting in Ubuntu 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4E45-73BD-4E40-947C-27292994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/>
              <a:t>コレオノイドは最新版を</a:t>
            </a:r>
            <a:r>
              <a:rPr lang="en-US" altLang="ja-JP" sz="2400" dirty="0" err="1"/>
              <a:t>github</a:t>
            </a:r>
            <a:r>
              <a:rPr lang="ja-JP" altLang="en-US" sz="2400" dirty="0"/>
              <a:t>からインストールします．バージョンは</a:t>
            </a:r>
            <a:r>
              <a:rPr lang="en-US" altLang="ja-JP" sz="2400" dirty="0"/>
              <a:t>1.8</a:t>
            </a:r>
            <a:br>
              <a:rPr lang="en-US" altLang="ja-JP" sz="2400" dirty="0"/>
            </a:br>
            <a:r>
              <a:rPr lang="en-US" altLang="ja-JP" sz="1800" dirty="0"/>
              <a:t>Choreonoid version</a:t>
            </a:r>
            <a:r>
              <a:rPr lang="ja-JP" altLang="en-US" sz="1800" dirty="0"/>
              <a:t> </a:t>
            </a:r>
            <a:r>
              <a:rPr lang="en-US" altLang="ja-JP" sz="1800" dirty="0"/>
              <a:t>is</a:t>
            </a:r>
            <a:r>
              <a:rPr lang="ja-JP" altLang="en-US" sz="1800" dirty="0"/>
              <a:t> </a:t>
            </a:r>
            <a:r>
              <a:rPr lang="en-US" altLang="ja-JP" sz="1800" dirty="0"/>
              <a:t>1.8 installed from </a:t>
            </a:r>
            <a:r>
              <a:rPr lang="en-US" altLang="ja-JP" sz="1800" dirty="0" err="1"/>
              <a:t>github</a:t>
            </a:r>
            <a:r>
              <a:rPr lang="en-US" altLang="ja-JP" sz="1800" dirty="0"/>
              <a:t>/choreonoid</a:t>
            </a:r>
          </a:p>
          <a:p>
            <a:r>
              <a:rPr lang="ja-JP" altLang="en-US" sz="2400" dirty="0"/>
              <a:t>以下の２行を</a:t>
            </a:r>
            <a:r>
              <a:rPr lang="en-US" altLang="ja-JP" sz="2400" dirty="0"/>
              <a:t>.</a:t>
            </a:r>
            <a:r>
              <a:rPr lang="en-US" altLang="ja-JP" sz="2400" dirty="0" err="1"/>
              <a:t>bashrc</a:t>
            </a:r>
            <a:r>
              <a:rPr lang="en-US" altLang="ja-JP" sz="2400" dirty="0"/>
              <a:t> </a:t>
            </a:r>
            <a:r>
              <a:rPr lang="ja-JP" altLang="en-US" sz="2400" dirty="0"/>
              <a:t>の末尾に追加してください</a:t>
            </a:r>
            <a:br>
              <a:rPr lang="en-US" altLang="ja-JP" sz="2400" dirty="0"/>
            </a:br>
            <a:r>
              <a:rPr lang="en-US" altLang="ja-JP" sz="1800" dirty="0"/>
              <a:t>Add the following lines at the end of your .</a:t>
            </a:r>
            <a:r>
              <a:rPr lang="en-US" altLang="ja-JP" sz="1800" dirty="0" err="1"/>
              <a:t>bashrc</a:t>
            </a:r>
            <a:r>
              <a:rPr lang="en-US" altLang="ja-JP" sz="1800" dirty="0"/>
              <a:t> </a:t>
            </a:r>
          </a:p>
          <a:p>
            <a:pPr lvl="1"/>
            <a:r>
              <a:rPr lang="en-US" altLang="ja-JP" dirty="0"/>
              <a:t>X-windows</a:t>
            </a:r>
            <a:r>
              <a:rPr lang="ja-JP" altLang="en-US" dirty="0"/>
              <a:t>の画面設定</a:t>
            </a:r>
            <a:br>
              <a:rPr lang="en-US" altLang="ja-JP" dirty="0"/>
            </a:br>
            <a:r>
              <a:rPr lang="en-US" altLang="ja-JP" sz="1800" dirty="0"/>
              <a:t>X-Window display setting</a:t>
            </a:r>
            <a:br>
              <a:rPr lang="en-US" altLang="ja-JP" dirty="0"/>
            </a:br>
            <a:r>
              <a:rPr lang="en-US" altLang="ja-JP" dirty="0"/>
              <a:t>export DISPLAY=$(cat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resolv.conf</a:t>
            </a:r>
            <a:r>
              <a:rPr lang="en-US" altLang="ja-JP" dirty="0"/>
              <a:t> | grep nameserver | awk '{print $2}'):0</a:t>
            </a:r>
          </a:p>
          <a:p>
            <a:pPr lvl="1"/>
            <a:r>
              <a:rPr lang="ja-JP" altLang="en-US" sz="2400" dirty="0"/>
              <a:t>お勧めの</a:t>
            </a:r>
            <a:r>
              <a:rPr lang="en-US" altLang="ja-JP" sz="2400" dirty="0"/>
              <a:t>Window</a:t>
            </a:r>
            <a:r>
              <a:rPr lang="ja-JP" altLang="en-US" sz="2400" dirty="0"/>
              <a:t>スタイル</a:t>
            </a:r>
            <a:br>
              <a:rPr lang="en-US" altLang="ja-JP" sz="2400" dirty="0"/>
            </a:br>
            <a:r>
              <a:rPr lang="en-US" altLang="ja-JP" sz="1800" dirty="0"/>
              <a:t>Recommended Qt5 windows style for Choreonoid</a:t>
            </a:r>
            <a:br>
              <a:rPr lang="en-US" altLang="ja-JP" sz="1800" dirty="0"/>
            </a:br>
            <a:r>
              <a:rPr lang="en-US" altLang="ja-JP" dirty="0"/>
              <a:t>export QT_STYLE_OVERRIDE=</a:t>
            </a:r>
            <a:r>
              <a:rPr lang="en-US" altLang="ja-JP" dirty="0" err="1"/>
              <a:t>cleanlooks</a:t>
            </a:r>
            <a:br>
              <a:rPr lang="en-US" altLang="ja-JP" dirty="0"/>
            </a:br>
            <a:r>
              <a:rPr lang="en-US" altLang="ja-JP" sz="1800" dirty="0">
                <a:hlinkClick r:id="rId2"/>
              </a:rPr>
              <a:t>https://choreonoid.org/ja/manuals/latest/install/setup-gpu.html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D0388-511D-43C3-BFAC-16E2BD99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7FEE2-5D80-4BA1-92E1-B72D6590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162F1-C42D-413D-9C04-B6A1501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9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088E8-132D-4515-B233-5908520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コレオノイドの実行</a:t>
            </a:r>
            <a:br>
              <a:rPr kumimoji="1" lang="en-US" altLang="ja-JP" sz="3200" dirty="0"/>
            </a:br>
            <a:r>
              <a:rPr kumimoji="1" lang="en-US" altLang="ja-JP" sz="2400" dirty="0"/>
              <a:t>Run Choreonoid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52116-A22C-48E1-B782-A86E5224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ソフトウェアを次の順に起動する</a:t>
            </a:r>
            <a:br>
              <a:rPr kumimoji="1" lang="en-US" altLang="ja-JP" dirty="0"/>
            </a:br>
            <a:r>
              <a:rPr lang="en-US" altLang="ja-JP" sz="1800" dirty="0"/>
              <a:t>Start software</a:t>
            </a:r>
            <a:r>
              <a:rPr kumimoji="1" lang="en-US" altLang="ja-JP" sz="1800" dirty="0"/>
              <a:t> in this order</a:t>
            </a:r>
            <a:br>
              <a:rPr lang="en-US" altLang="ja-JP" sz="1800" dirty="0"/>
            </a:br>
            <a:r>
              <a:rPr kumimoji="1" lang="en-US" altLang="ja-JP" sz="1800" dirty="0" err="1"/>
              <a:t>VcXsrv</a:t>
            </a:r>
            <a:r>
              <a:rPr kumimoji="1" lang="en-US" altLang="ja-JP" sz="1800" dirty="0"/>
              <a:t> &gt; </a:t>
            </a:r>
            <a:r>
              <a:rPr kumimoji="1" lang="en-US" altLang="ja-JP" sz="1800" dirty="0" err="1"/>
              <a:t>Ubutu</a:t>
            </a:r>
            <a:r>
              <a:rPr kumimoji="1" lang="en-US" altLang="ja-JP" sz="1800" dirty="0"/>
              <a:t> 18.04 &gt; Choreonoid</a:t>
            </a:r>
          </a:p>
          <a:p>
            <a:r>
              <a:rPr lang="ja-JP" altLang="en-US" dirty="0"/>
              <a:t>以下のメッセージが出ますが，おそらく問題はないようです</a:t>
            </a:r>
            <a:br>
              <a:rPr lang="en-US" altLang="ja-JP" dirty="0"/>
            </a:br>
            <a:r>
              <a:rPr lang="en-US" altLang="ja-JP" sz="1800" dirty="0"/>
              <a:t>Maybe you will find the following message, but it seems to be harmless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E7007-1E75-4761-B3B5-AAC603AB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CE96EF-C418-44C1-9391-F3319B3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CB0970-3B5E-40C9-BACE-A988B5AA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1227D0D-24F8-4C0B-B255-FFAD8091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17032"/>
            <a:ext cx="4571429" cy="22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153F2-00C4-468A-9BFE-1D454AEF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Tank Tutorial </a:t>
            </a:r>
            <a:r>
              <a:rPr kumimoji="1" lang="ja-JP" altLang="en-US" dirty="0"/>
              <a:t>の実行</a:t>
            </a:r>
            <a:br>
              <a:rPr kumimoji="1" lang="en-US" altLang="ja-JP" dirty="0"/>
            </a:br>
            <a:r>
              <a:rPr kumimoji="1" lang="en-US" altLang="ja-JP" sz="2400" dirty="0"/>
              <a:t>Run Tank Tutorial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D1886-15E6-46BB-92FF-345E4283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（日本語）</a:t>
            </a:r>
            <a:r>
              <a:rPr kumimoji="1" lang="en-US" altLang="ja-JP" dirty="0">
                <a:hlinkClick r:id="rId2"/>
              </a:rPr>
              <a:t>https://choreonoid.org/ja/manuals/latest/simulation/tank-tutorial/index.html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English</a:t>
            </a:r>
            <a:r>
              <a:rPr lang="ja-JP" altLang="en-US" dirty="0"/>
              <a:t>） </a:t>
            </a:r>
            <a:r>
              <a:rPr kumimoji="1" lang="en-US" altLang="ja-JP" dirty="0">
                <a:hlinkClick r:id="rId3"/>
              </a:rPr>
              <a:t>https://choreonoid.org/en/manuals/latest/simulation/tank-tutorial/index.html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E7D26-0018-4D63-8369-6FAD0DB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CF876-F12E-490E-880B-DC4E5A5C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E0D0-F455-44E1-944B-47FBB9F9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599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FB01FDB-0509-4522-A44A-1F89B873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 1</a:t>
            </a:r>
            <a:r>
              <a:rPr kumimoji="1" lang="en-US" altLang="ja-JP" dirty="0"/>
              <a:t>: </a:t>
            </a:r>
            <a:r>
              <a:rPr kumimoji="1" lang="ja-JP" altLang="en-US" dirty="0"/>
              <a:t>問題なし</a:t>
            </a:r>
            <a:br>
              <a:rPr kumimoji="1" lang="en-US" altLang="ja-JP" dirty="0"/>
            </a:br>
            <a:r>
              <a:rPr kumimoji="1" lang="en-US" altLang="ja-JP" sz="2400" dirty="0"/>
              <a:t>No proble</a:t>
            </a:r>
            <a:r>
              <a:rPr lang="en-US" altLang="ja-JP" sz="2400" dirty="0"/>
              <a:t>m</a:t>
            </a:r>
            <a:endParaRPr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68817-0ACE-4C37-8517-6D54BA77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8D16A-4D10-46DE-A73D-19D5F667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B915F-9C6D-4D0D-B7C1-B54C6D2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ADAEA5-6006-49CB-BF1B-2EADFF8C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57" y="1491857"/>
            <a:ext cx="7314286" cy="387428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9D75B-85E3-4DE2-9E19-1FF0D6D77259}"/>
              </a:ext>
            </a:extLst>
          </p:cNvPr>
          <p:cNvSpPr txBox="1"/>
          <p:nvPr/>
        </p:nvSpPr>
        <p:spPr>
          <a:xfrm>
            <a:off x="611560" y="536614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プロジェクトファイルと</a:t>
            </a:r>
            <a:r>
              <a:rPr lang="en-US" altLang="ja-JP" dirty="0"/>
              <a:t>C++</a:t>
            </a:r>
            <a:r>
              <a:rPr lang="ja-JP" altLang="en-US" dirty="0"/>
              <a:t>のソースファイルは下のディレクトリに保存しました</a:t>
            </a:r>
            <a:endParaRPr lang="en-US" altLang="ja-JP" dirty="0"/>
          </a:p>
          <a:p>
            <a:r>
              <a:rPr lang="en-US" altLang="ja-JP" dirty="0"/>
              <a:t>home</a:t>
            </a:r>
            <a:r>
              <a:rPr kumimoji="1" lang="en-US" altLang="ja-JP" dirty="0"/>
              <a:t>/choreonoid/</a:t>
            </a:r>
            <a:r>
              <a:rPr kumimoji="1" lang="en-US" altLang="ja-JP" dirty="0" err="1"/>
              <a:t>ext</a:t>
            </a:r>
            <a:r>
              <a:rPr kumimoji="1" lang="en-US" altLang="ja-JP" dirty="0"/>
              <a:t>/tank-tutorial/</a:t>
            </a:r>
          </a:p>
          <a:p>
            <a:r>
              <a:rPr lang="en-US" altLang="ja-JP" dirty="0"/>
              <a:t>I have stored all the project and source files at the above directory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75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7CE13-55EB-4887-9159-21E70E65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 2</a:t>
            </a:r>
            <a:r>
              <a:rPr kumimoji="1" lang="en-US" altLang="ja-JP" dirty="0"/>
              <a:t>: </a:t>
            </a:r>
            <a:r>
              <a:rPr kumimoji="1" lang="ja-JP" altLang="en-US" dirty="0"/>
              <a:t>問題なし</a:t>
            </a:r>
            <a:br>
              <a:rPr kumimoji="1" lang="en-US" altLang="ja-JP" dirty="0"/>
            </a:br>
            <a:r>
              <a:rPr kumimoji="1" lang="en-US" altLang="ja-JP" sz="2400" dirty="0"/>
              <a:t>No proble</a:t>
            </a:r>
            <a:r>
              <a:rPr lang="en-US" altLang="ja-JP" sz="2400" dirty="0"/>
              <a:t>m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2B829C-1C76-496B-85E6-F2E77FBA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2021-04-24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11DEA4-CFAE-43F2-9756-90E07395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My Experience of Choreonoid Tank Tutorial in Ubuntu18 WSL2 Win10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5F20E3-7D52-4F99-B7B0-7485179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502D0F9-062C-4A8A-A6E0-37C1985C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57" y="1498930"/>
            <a:ext cx="7314286" cy="387428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9CACD7-5B32-4A18-A03C-78C17F4B135D}"/>
              </a:ext>
            </a:extLst>
          </p:cNvPr>
          <p:cNvSpPr txBox="1"/>
          <p:nvPr/>
        </p:nvSpPr>
        <p:spPr>
          <a:xfrm>
            <a:off x="611560" y="536614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Tank</a:t>
            </a:r>
            <a:r>
              <a:rPr lang="ja-JP" altLang="en-US" dirty="0"/>
              <a:t>モデルでのデバイスがチュートリアルのそれと異なるが，当面は問題ない</a:t>
            </a:r>
            <a:endParaRPr lang="en-US" altLang="ja-JP" dirty="0"/>
          </a:p>
          <a:p>
            <a:r>
              <a:rPr kumimoji="1" lang="en-US" altLang="ja-JP" dirty="0"/>
              <a:t>Although the devices in the tank model are different from the one in the tutorial, it is not a problem so far. </a:t>
            </a:r>
          </a:p>
        </p:txBody>
      </p:sp>
    </p:spTree>
    <p:extLst>
      <p:ext uri="{BB962C8B-B14F-4D97-AF65-F5344CB8AC3E}">
        <p14:creationId xmlns:p14="http://schemas.microsoft.com/office/powerpoint/2010/main" val="1854619895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aruseSlideTemplateCCSimpleWhite24" id="{451BB6E7-B2CC-4861-8699-7DA9433C98D8}" vid="{4B5006FD-60AE-4EB0-AA3E-93470970282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146</TotalTime>
  <Words>1360</Words>
  <Application>Microsoft Office PowerPoint</Application>
  <PresentationFormat>画面に合わせる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Courier New</vt:lpstr>
      <vt:lpstr>MyWhiteBack</vt:lpstr>
      <vt:lpstr>Objective of These Slides このスライドの目的</vt:lpstr>
      <vt:lpstr>内容 Contents</vt:lpstr>
      <vt:lpstr>Ubuntu18.04をWindows10にインストールするInstall Ubuntu 18.04 to Windows 10 </vt:lpstr>
      <vt:lpstr>（参考） 私のソフトウェアバージョン (Reference) My Software Versions</vt:lpstr>
      <vt:lpstr>Ubuntu側での環境変数の設定 Environment Variable Setting in Ubuntu </vt:lpstr>
      <vt:lpstr>コレオノイドの実行 Run Choreonoid</vt:lpstr>
      <vt:lpstr>Tank Tutorial の実行 Run Tank Tutorial</vt:lpstr>
      <vt:lpstr>Step 1: 問題なし No problem</vt:lpstr>
      <vt:lpstr>Step 2: 問題なし No problem</vt:lpstr>
      <vt:lpstr>Step 3: 問題なし No problem</vt:lpstr>
      <vt:lpstr>Step 4: 問題なし No problem</vt:lpstr>
      <vt:lpstr>Step 5: 問題なし No problem</vt:lpstr>
      <vt:lpstr>（不具合）Step 6: コレオノイドの強制終了 (Trouble) Choreonoid aborts</vt:lpstr>
      <vt:lpstr>（原因）デバイス名が変化していた (Reason) Device Name has been Changed</vt:lpstr>
      <vt:lpstr>（対応）ソースコードの修正 (Action) Modify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209</cp:revision>
  <dcterms:created xsi:type="dcterms:W3CDTF">2021-04-24T02:29:36Z</dcterms:created>
  <dcterms:modified xsi:type="dcterms:W3CDTF">2021-04-24T04:56:20Z</dcterms:modified>
</cp:coreProperties>
</file>