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0"/>
  </p:notesMasterIdLst>
  <p:handoutMasterIdLst>
    <p:handoutMasterId r:id="rId11"/>
  </p:handoutMasterIdLst>
  <p:sldIdLst>
    <p:sldId id="263" r:id="rId2"/>
    <p:sldId id="267" r:id="rId3"/>
    <p:sldId id="268" r:id="rId4"/>
    <p:sldId id="266" r:id="rId5"/>
    <p:sldId id="264" r:id="rId6"/>
    <p:sldId id="269" r:id="rId7"/>
    <p:sldId id="270" r:id="rId8"/>
    <p:sldId id="271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>
      <p:cViewPr varScale="1">
        <p:scale>
          <a:sx n="100" d="100"/>
          <a:sy n="100" d="100"/>
        </p:scale>
        <p:origin x="60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248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D9B2B17-C70B-492E-BC1F-EEFD9BA1FB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E43732-97EA-43E8-80FF-CBE99BE7E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461C-9488-4B33-8404-FB69A384252D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C9CDA5-3E80-469F-A690-B9A7D0A29C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4563EA-69FB-40D2-BAAF-3DF1708D01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80082-30CC-49CF-873B-8F31C4934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36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3D6BA-2164-40E7-BA8B-970E642CDFC3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97965-6EED-41C4-9524-993B001C7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33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47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32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96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11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400" b="0" cap="none" baseline="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06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81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9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93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4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78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0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78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907704" y="6356350"/>
            <a:ext cx="5328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K.Naruse(UAizu)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308304" y="6356350"/>
            <a:ext cx="1378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CD68D70-93DA-4EE4-9A1A-18650286EF0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142755-E942-4ABF-BC08-9119EA177625}"/>
              </a:ext>
            </a:extLst>
          </p:cNvPr>
          <p:cNvSpPr txBox="1"/>
          <p:nvPr userDrawn="1"/>
        </p:nvSpPr>
        <p:spPr>
          <a:xfrm>
            <a:off x="251520" y="21328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 dirty="0"/>
          </a:p>
        </p:txBody>
      </p:sp>
      <p:pic>
        <p:nvPicPr>
          <p:cNvPr id="8" name="Picture 4" descr="https://licensebuttons.net/l/by/4.0/88x31.png">
            <a:extLst>
              <a:ext uri="{FF2B5EF4-FFF2-40B4-BE49-F238E27FC236}">
                <a16:creationId xmlns:a16="http://schemas.microsoft.com/office/drawing/2014/main" id="{36FA7B71-4A5C-449D-840F-D4C64E054E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96" y="11663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04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1FDE363-EF6B-4D1D-94D9-12622D1F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Format of Data File</a:t>
            </a:r>
            <a:endParaRPr lang="ja-JP" altLang="en-US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2101BA3C-3DEB-407D-90F4-E58BCF9B1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N: the number of robot frames</a:t>
            </a:r>
            <a:br>
              <a:rPr lang="en-US" altLang="ja-JP" dirty="0"/>
            </a:br>
            <a:r>
              <a:rPr lang="en-US" altLang="ja-JP" dirty="0"/>
              <a:t>60</a:t>
            </a:r>
          </a:p>
          <a:p>
            <a:r>
              <a:rPr lang="en-US" altLang="ja-JP" dirty="0" err="1"/>
              <a:t>X_i</a:t>
            </a:r>
            <a:r>
              <a:rPr lang="en-US" altLang="ja-JP" dirty="0"/>
              <a:t>, </a:t>
            </a:r>
            <a:r>
              <a:rPr lang="en-US" altLang="ja-JP" dirty="0" err="1"/>
              <a:t>Y_i</a:t>
            </a:r>
            <a:r>
              <a:rPr lang="en-US" altLang="ja-JP" dirty="0"/>
              <a:t>, </a:t>
            </a:r>
            <a:r>
              <a:rPr lang="en-US" altLang="ja-JP" dirty="0" err="1"/>
              <a:t>Q_i</a:t>
            </a:r>
            <a:r>
              <a:rPr lang="en-US" altLang="ja-JP" dirty="0"/>
              <a:t>: X-position, Y-position, Angle Q of robot at </a:t>
            </a:r>
            <a:r>
              <a:rPr lang="en-US" altLang="ja-JP" dirty="0" err="1"/>
              <a:t>i-th</a:t>
            </a:r>
            <a:r>
              <a:rPr lang="en-US" altLang="ja-JP" dirty="0"/>
              <a:t> robot frame </a:t>
            </a:r>
            <a:br>
              <a:rPr lang="en-US" altLang="ja-JP" dirty="0"/>
            </a:br>
            <a:r>
              <a:rPr lang="en-US" altLang="ja-JP" dirty="0"/>
              <a:t>600 1800 0</a:t>
            </a:r>
          </a:p>
          <a:p>
            <a:r>
              <a:rPr lang="en-US" altLang="ja-JP" dirty="0" err="1"/>
              <a:t>M_i</a:t>
            </a:r>
            <a:r>
              <a:rPr lang="en-US" altLang="ja-JP" dirty="0"/>
              <a:t>: the number of measurement at </a:t>
            </a:r>
            <a:r>
              <a:rPr lang="en-US" altLang="ja-JP" dirty="0" err="1"/>
              <a:t>i-th</a:t>
            </a:r>
            <a:r>
              <a:rPr lang="en-US" altLang="ja-JP" dirty="0"/>
              <a:t> frame</a:t>
            </a:r>
            <a:br>
              <a:rPr lang="en-US" altLang="ja-JP" dirty="0"/>
            </a:br>
            <a:r>
              <a:rPr lang="en-US" altLang="ja-JP" dirty="0"/>
              <a:t>36</a:t>
            </a:r>
          </a:p>
          <a:p>
            <a:r>
              <a:rPr lang="pt-BR" altLang="ja-JP" dirty="0"/>
              <a:t>S_Q[]:  the angle of each measurement [degree]</a:t>
            </a:r>
            <a:br>
              <a:rPr lang="pt-BR" altLang="ja-JP" dirty="0"/>
            </a:br>
            <a:r>
              <a:rPr lang="en-US" altLang="ja-JP" dirty="0"/>
              <a:t>0 10 20 30 40 50 60 70 80 90 100 110 120 130 140 150 160 170 180 190 200 210 220 230 240 250 260 270 280 290 300 310 320 330 340 350</a:t>
            </a:r>
          </a:p>
          <a:p>
            <a:r>
              <a:rPr lang="pt-BR" altLang="ja-JP" dirty="0"/>
              <a:t>S_D[]: the distance of each measurement [mm], -1 if no measurement</a:t>
            </a:r>
            <a:br>
              <a:rPr lang="pt-BR" altLang="ja-JP" dirty="0"/>
            </a:br>
            <a:r>
              <a:rPr lang="en-US" altLang="ja-JP" dirty="0"/>
              <a:t>-1 -1 -1 -1 934 784 693 639 610 600 610 639 693 784 -1 -1 -1 -1 -1 -1 -1 -1  -1 782 692 638 609 600 609 638 692 782 932 -1 -1 -1</a:t>
            </a:r>
          </a:p>
          <a:p>
            <a:r>
              <a:rPr lang="en-US" altLang="ja-JP" dirty="0" err="1"/>
              <a:t>i</a:t>
            </a:r>
            <a:r>
              <a:rPr lang="en-US" altLang="ja-JP" dirty="0"/>
              <a:t> = 1, … N</a:t>
            </a:r>
          </a:p>
          <a:p>
            <a:endParaRPr lang="en-US" altLang="ja-JP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0A31B94-CED0-4768-8F4A-A32757C3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BA49A70-B006-4A97-9E3C-8D6C1918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E1EDBA-A703-4C81-9B66-AB6F1163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77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224AF-3629-4087-89EE-A2F3D940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read_data.py 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685BAC-4060-43F6-BD60-F4B7B1F27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dirty="0"/>
              <a:t># Read N, the number of cycles</a:t>
            </a:r>
          </a:p>
          <a:p>
            <a:pPr marL="0" indent="0">
              <a:buNone/>
            </a:pPr>
            <a:r>
              <a:rPr kumimoji="1" lang="en-US" altLang="ja-JP" dirty="0"/>
              <a:t>N = int( input() 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# Initialize X, Y, Q, M by the size of N</a:t>
            </a:r>
          </a:p>
          <a:p>
            <a:pPr marL="0" indent="0">
              <a:buNone/>
            </a:pPr>
            <a:r>
              <a:rPr kumimoji="1" lang="en-US" altLang="ja-JP" dirty="0"/>
              <a:t>X = [ 0 ] * N</a:t>
            </a:r>
          </a:p>
          <a:p>
            <a:pPr marL="0" indent="0">
              <a:buNone/>
            </a:pPr>
            <a:r>
              <a:rPr kumimoji="1" lang="en-US" altLang="ja-JP" dirty="0"/>
              <a:t>Y = [ 0 ] * N</a:t>
            </a:r>
          </a:p>
          <a:p>
            <a:pPr marL="0" indent="0">
              <a:buNone/>
            </a:pPr>
            <a:r>
              <a:rPr kumimoji="1" lang="en-US" altLang="ja-JP" dirty="0"/>
              <a:t>Q = [ 0 ] * N</a:t>
            </a:r>
          </a:p>
          <a:p>
            <a:pPr marL="0" indent="0">
              <a:buNone/>
            </a:pPr>
            <a:r>
              <a:rPr kumimoji="1" lang="en-US" altLang="ja-JP" dirty="0"/>
              <a:t>M = [ 0 ] * N</a:t>
            </a:r>
          </a:p>
          <a:p>
            <a:pPr marL="0" indent="0">
              <a:buNone/>
            </a:pPr>
            <a:r>
              <a:rPr kumimoji="1" lang="en-US" altLang="ja-JP" dirty="0"/>
              <a:t>S_Q = [ [] ] * N</a:t>
            </a:r>
          </a:p>
          <a:p>
            <a:pPr marL="0" indent="0">
              <a:buNone/>
            </a:pPr>
            <a:r>
              <a:rPr kumimoji="1" lang="en-US" altLang="ja-JP" dirty="0"/>
              <a:t>S_D = [ [] ] * N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433DD1-EC65-4091-908A-A29E568F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53573E-39E1-4D03-A313-98382950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1B55B8-42E9-4501-9766-ED164BC3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02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226567-3C54-4CFC-A38C-7C7BEF53A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read_data.py 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28DA41-220C-432A-BC67-6BEC4C718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# Read every frame</a:t>
            </a:r>
          </a:p>
          <a:p>
            <a:pPr marL="0" indent="0">
              <a:buNone/>
            </a:pPr>
            <a:r>
              <a:rPr kumimoji="1" lang="en-US" altLang="ja-JP" dirty="0"/>
              <a:t>for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in range( N ):</a:t>
            </a:r>
          </a:p>
          <a:p>
            <a:pPr marL="0" indent="0">
              <a:buNone/>
            </a:pPr>
            <a:r>
              <a:rPr kumimoji="1" lang="en-US" altLang="ja-JP" dirty="0"/>
              <a:t>    X[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], Y[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], Q[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] = map( float, input().split() )</a:t>
            </a:r>
          </a:p>
          <a:p>
            <a:pPr marL="0" indent="0">
              <a:buNone/>
            </a:pPr>
            <a:r>
              <a:rPr kumimoji="1" lang="en-US" altLang="ja-JP" dirty="0"/>
              <a:t>    M[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] = int( input() )</a:t>
            </a:r>
          </a:p>
          <a:p>
            <a:pPr marL="0" indent="0">
              <a:buNone/>
            </a:pPr>
            <a:r>
              <a:rPr kumimoji="1" lang="en-US" altLang="ja-JP" dirty="0"/>
              <a:t>    S_Q[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] = [ 0 ] * M[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]</a:t>
            </a:r>
          </a:p>
          <a:p>
            <a:pPr marL="0" indent="0">
              <a:buNone/>
            </a:pPr>
            <a:r>
              <a:rPr kumimoji="1" lang="en-US" altLang="ja-JP" dirty="0"/>
              <a:t>    S_D[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] = [ 0 ] * M[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]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    S_Q[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] = [ float( x ) for x in input().split() ]</a:t>
            </a:r>
          </a:p>
          <a:p>
            <a:pPr marL="0" indent="0">
              <a:buNone/>
            </a:pPr>
            <a:r>
              <a:rPr kumimoji="1" lang="en-US" altLang="ja-JP" dirty="0"/>
              <a:t>    S_D[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] = [ float( x ) for x in input().split() ]</a:t>
            </a:r>
          </a:p>
          <a:p>
            <a:pPr marL="0" indent="0">
              <a:buNone/>
            </a:pPr>
            <a:endParaRPr kumimoji="1"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D2D968-40FE-4D8E-8B0F-FC94F007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9EED27-DF1F-41FF-BE37-8289949A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AFC98B-F6BB-49EC-BF4D-BE095C07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5522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E89C3-7459-45CC-B045-00389CCF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read_data.py (3)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A1181E-8451-465B-98FB-7748C08D6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# Output read data</a:t>
            </a:r>
          </a:p>
          <a:p>
            <a:pPr marL="0" indent="0">
              <a:buNone/>
            </a:pPr>
            <a:r>
              <a:rPr kumimoji="1" lang="en-US" altLang="ja-JP" dirty="0"/>
              <a:t>print( N )</a:t>
            </a:r>
          </a:p>
          <a:p>
            <a:pPr marL="0" indent="0">
              <a:buNone/>
            </a:pPr>
            <a:r>
              <a:rPr kumimoji="1" lang="en-US" altLang="ja-JP" dirty="0"/>
              <a:t>print( X )</a:t>
            </a:r>
          </a:p>
          <a:p>
            <a:pPr marL="0" indent="0">
              <a:buNone/>
            </a:pPr>
            <a:r>
              <a:rPr kumimoji="1" lang="en-US" altLang="ja-JP" dirty="0"/>
              <a:t>print( Y )</a:t>
            </a:r>
          </a:p>
          <a:p>
            <a:pPr marL="0" indent="0">
              <a:buNone/>
            </a:pPr>
            <a:r>
              <a:rPr kumimoji="1" lang="en-US" altLang="ja-JP" dirty="0"/>
              <a:t>print( Q )</a:t>
            </a:r>
          </a:p>
          <a:p>
            <a:pPr marL="0" indent="0">
              <a:buNone/>
            </a:pPr>
            <a:r>
              <a:rPr kumimoji="1" lang="en-US" altLang="ja-JP" dirty="0"/>
              <a:t>print( M )</a:t>
            </a:r>
          </a:p>
          <a:p>
            <a:pPr marL="0" indent="0">
              <a:buNone/>
            </a:pPr>
            <a:r>
              <a:rPr kumimoji="1" lang="en-US" altLang="ja-JP" dirty="0"/>
              <a:t>print( S_Q )</a:t>
            </a:r>
          </a:p>
          <a:p>
            <a:pPr marL="0" indent="0">
              <a:buNone/>
            </a:pPr>
            <a:r>
              <a:rPr kumimoji="1" lang="en-US" altLang="ja-JP" dirty="0"/>
              <a:t>print( S_D 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9B7161-6C21-4553-B2DF-DBEDBC9E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2A61C6-B940-4C15-A656-2D6B3678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23A8CC-018D-4D2B-AC9D-4457DCCE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686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47C0-2FF8-45BA-97A8-F0D1384C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read_data_disp.py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EF5571-AC10-4B4A-AF3D-C1A5C128F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dirty="0"/>
              <a:t># Output read data</a:t>
            </a:r>
          </a:p>
          <a:p>
            <a:pPr marL="0" indent="0">
              <a:buNone/>
            </a:pPr>
            <a:r>
              <a:rPr kumimoji="1" lang="en-US" altLang="ja-JP" dirty="0"/>
              <a:t>for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in range( N ):</a:t>
            </a:r>
          </a:p>
          <a:p>
            <a:pPr marL="0" indent="0">
              <a:buNone/>
            </a:pPr>
            <a:r>
              <a:rPr kumimoji="1" lang="en-US" altLang="ja-JP" dirty="0"/>
              <a:t>    x = []</a:t>
            </a:r>
          </a:p>
          <a:p>
            <a:pPr marL="0" indent="0">
              <a:buNone/>
            </a:pPr>
            <a:r>
              <a:rPr kumimoji="1" lang="en-US" altLang="ja-JP" dirty="0"/>
              <a:t>    y = []</a:t>
            </a:r>
          </a:p>
          <a:p>
            <a:pPr marL="0" indent="0">
              <a:buNone/>
            </a:pPr>
            <a:r>
              <a:rPr kumimoji="1" lang="en-US" altLang="ja-JP" dirty="0"/>
              <a:t>    for j in range( M[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] ):</a:t>
            </a:r>
          </a:p>
          <a:p>
            <a:pPr marL="0" indent="0">
              <a:buNone/>
            </a:pPr>
            <a:r>
              <a:rPr kumimoji="1" lang="en-US" altLang="ja-JP" dirty="0"/>
              <a:t>        if S_D[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][ j ] != -1:</a:t>
            </a:r>
          </a:p>
          <a:p>
            <a:pPr marL="0" indent="0">
              <a:buNone/>
            </a:pPr>
            <a:r>
              <a:rPr kumimoji="1" lang="en-US" altLang="ja-JP" dirty="0"/>
              <a:t>            r = </a:t>
            </a:r>
            <a:r>
              <a:rPr kumimoji="1" lang="en-US" altLang="ja-JP" dirty="0" err="1"/>
              <a:t>math.radians</a:t>
            </a:r>
            <a:r>
              <a:rPr kumimoji="1" lang="en-US" altLang="ja-JP" dirty="0"/>
              <a:t>( S_Q[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][ j ] )   </a:t>
            </a:r>
          </a:p>
          <a:p>
            <a:pPr marL="0" indent="0">
              <a:buNone/>
            </a:pPr>
            <a:r>
              <a:rPr kumimoji="1" lang="en-US" altLang="ja-JP" dirty="0"/>
              <a:t>            </a:t>
            </a:r>
            <a:r>
              <a:rPr kumimoji="1" lang="en-US" altLang="ja-JP" dirty="0" err="1"/>
              <a:t>x.append</a:t>
            </a:r>
            <a:r>
              <a:rPr kumimoji="1" lang="en-US" altLang="ja-JP" dirty="0"/>
              <a:t>( </a:t>
            </a:r>
            <a:r>
              <a:rPr kumimoji="1" lang="en-US" altLang="ja-JP" dirty="0" err="1"/>
              <a:t>math.cos</a:t>
            </a:r>
            <a:r>
              <a:rPr kumimoji="1" lang="en-US" altLang="ja-JP" dirty="0"/>
              <a:t>( r ) * S_D[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][ j ] )</a:t>
            </a:r>
          </a:p>
          <a:p>
            <a:pPr marL="0" indent="0">
              <a:buNone/>
            </a:pPr>
            <a:r>
              <a:rPr kumimoji="1" lang="en-US" altLang="ja-JP" dirty="0"/>
              <a:t>            </a:t>
            </a:r>
            <a:r>
              <a:rPr kumimoji="1" lang="en-US" altLang="ja-JP" dirty="0" err="1"/>
              <a:t>y.append</a:t>
            </a:r>
            <a:r>
              <a:rPr kumimoji="1" lang="en-US" altLang="ja-JP" dirty="0"/>
              <a:t>( </a:t>
            </a:r>
            <a:r>
              <a:rPr kumimoji="1" lang="en-US" altLang="ja-JP" dirty="0" err="1"/>
              <a:t>math.sin</a:t>
            </a:r>
            <a:r>
              <a:rPr kumimoji="1" lang="en-US" altLang="ja-JP" dirty="0"/>
              <a:t>( r ) * S_D[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][ j ] )</a:t>
            </a:r>
          </a:p>
          <a:p>
            <a:pPr marL="0" indent="0">
              <a:buNone/>
            </a:pPr>
            <a:r>
              <a:rPr kumimoji="1" lang="en-US" altLang="ja-JP" dirty="0"/>
              <a:t>    </a:t>
            </a:r>
            <a:r>
              <a:rPr kumimoji="1" lang="en-US" altLang="ja-JP" dirty="0" err="1"/>
              <a:t>plt.scatter</a:t>
            </a:r>
            <a:r>
              <a:rPr kumimoji="1" lang="en-US" altLang="ja-JP" dirty="0"/>
              <a:t>( x, y )</a:t>
            </a:r>
          </a:p>
          <a:p>
            <a:pPr marL="0" indent="0">
              <a:buNone/>
            </a:pPr>
            <a:r>
              <a:rPr kumimoji="1" lang="en-US" altLang="ja-JP" dirty="0"/>
              <a:t>    </a:t>
            </a:r>
            <a:r>
              <a:rPr kumimoji="1" lang="en-US" altLang="ja-JP" dirty="0" err="1"/>
              <a:t>plt.xlim</a:t>
            </a:r>
            <a:r>
              <a:rPr kumimoji="1" lang="en-US" altLang="ja-JP" dirty="0"/>
              <a:t>( -1000, 1000 )</a:t>
            </a:r>
          </a:p>
          <a:p>
            <a:pPr marL="0" indent="0">
              <a:buNone/>
            </a:pPr>
            <a:r>
              <a:rPr kumimoji="1" lang="en-US" altLang="ja-JP" dirty="0"/>
              <a:t>    </a:t>
            </a:r>
            <a:r>
              <a:rPr kumimoji="1" lang="en-US" altLang="ja-JP" dirty="0" err="1"/>
              <a:t>plt.ylim</a:t>
            </a:r>
            <a:r>
              <a:rPr kumimoji="1" lang="en-US" altLang="ja-JP" dirty="0"/>
              <a:t>( -1000, 1000 )</a:t>
            </a:r>
          </a:p>
          <a:p>
            <a:pPr marL="0" indent="0">
              <a:buNone/>
            </a:pPr>
            <a:r>
              <a:rPr kumimoji="1" lang="en-US" altLang="ja-JP" dirty="0"/>
              <a:t>    </a:t>
            </a:r>
            <a:r>
              <a:rPr kumimoji="1" lang="en-US" altLang="ja-JP" dirty="0" err="1"/>
              <a:t>plt.title</a:t>
            </a:r>
            <a:r>
              <a:rPr kumimoji="1" lang="en-US" altLang="ja-JP" dirty="0"/>
              <a:t>(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)</a:t>
            </a:r>
          </a:p>
          <a:p>
            <a:pPr marL="0" indent="0">
              <a:buNone/>
            </a:pPr>
            <a:r>
              <a:rPr kumimoji="1" lang="en-US" altLang="ja-JP" dirty="0"/>
              <a:t>    </a:t>
            </a:r>
            <a:r>
              <a:rPr kumimoji="1" lang="en-US" altLang="ja-JP" dirty="0" err="1"/>
              <a:t>plt.show</a:t>
            </a:r>
            <a:r>
              <a:rPr kumimoji="1" lang="en-US" altLang="ja-JP" dirty="0"/>
              <a:t>( )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2F2ACF-AFD1-4BBC-964E-CB5CDCC6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BB1992-6650-4BB2-ADC5-33CB0473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739D86-6A1B-4EA5-B4FA-ECA9722B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310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BAA63-E43F-422D-974B-2E48460D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occupancy_grid_map_disp.py 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98C86-72FE-4C0E-BFC0-52A72345B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import math</a:t>
            </a:r>
          </a:p>
          <a:p>
            <a:pPr marL="0" indent="0">
              <a:buNone/>
            </a:pPr>
            <a:r>
              <a:rPr kumimoji="1" lang="en-US" altLang="ja-JP" dirty="0"/>
              <a:t>import </a:t>
            </a:r>
            <a:r>
              <a:rPr kumimoji="1" lang="en-US" altLang="ja-JP" dirty="0" err="1"/>
              <a:t>matplotlib.pyplot</a:t>
            </a:r>
            <a:r>
              <a:rPr kumimoji="1" lang="en-US" altLang="ja-JP" dirty="0"/>
              <a:t> as </a:t>
            </a:r>
            <a:r>
              <a:rPr kumimoji="1" lang="en-US" altLang="ja-JP" dirty="0" err="1"/>
              <a:t>plt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import </a:t>
            </a:r>
            <a:r>
              <a:rPr kumimoji="1" lang="en-US" altLang="ja-JP" dirty="0" err="1"/>
              <a:t>numpy</a:t>
            </a:r>
            <a:r>
              <a:rPr kumimoji="1" lang="en-US" altLang="ja-JP" dirty="0"/>
              <a:t> as np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def </a:t>
            </a:r>
            <a:r>
              <a:rPr kumimoji="1" lang="en-US" altLang="ja-JP" dirty="0" err="1"/>
              <a:t>frame_trans</a:t>
            </a:r>
            <a:r>
              <a:rPr kumimoji="1" lang="en-US" altLang="ja-JP" dirty="0"/>
              <a:t>( </a:t>
            </a:r>
            <a:r>
              <a:rPr kumimoji="1" lang="en-US" altLang="ja-JP" dirty="0" err="1"/>
              <a:t>x_local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y_local</a:t>
            </a:r>
            <a:r>
              <a:rPr kumimoji="1" lang="en-US" altLang="ja-JP" dirty="0"/>
              <a:t>, x, y, q ):</a:t>
            </a:r>
          </a:p>
          <a:p>
            <a:pPr marL="0" indent="0">
              <a:buNone/>
            </a:pPr>
            <a:r>
              <a:rPr kumimoji="1" lang="en-US" altLang="ja-JP" dirty="0"/>
              <a:t>    r = </a:t>
            </a:r>
            <a:r>
              <a:rPr kumimoji="1" lang="en-US" altLang="ja-JP" dirty="0" err="1"/>
              <a:t>math.radians</a:t>
            </a:r>
            <a:r>
              <a:rPr kumimoji="1" lang="en-US" altLang="ja-JP" dirty="0"/>
              <a:t>( q )</a:t>
            </a:r>
          </a:p>
          <a:p>
            <a:pPr marL="0" indent="0">
              <a:buNone/>
            </a:pPr>
            <a:r>
              <a:rPr kumimoji="1" lang="en-US" altLang="ja-JP" dirty="0"/>
              <a:t>    </a:t>
            </a:r>
            <a:r>
              <a:rPr kumimoji="1" lang="en-US" altLang="ja-JP" dirty="0" err="1"/>
              <a:t>x_world</a:t>
            </a:r>
            <a:r>
              <a:rPr kumimoji="1" lang="en-US" altLang="ja-JP" dirty="0"/>
              <a:t> = </a:t>
            </a:r>
            <a:r>
              <a:rPr kumimoji="1" lang="en-US" altLang="ja-JP" dirty="0" err="1"/>
              <a:t>x_local</a:t>
            </a:r>
            <a:r>
              <a:rPr kumimoji="1" lang="en-US" altLang="ja-JP" dirty="0"/>
              <a:t> * </a:t>
            </a:r>
            <a:r>
              <a:rPr kumimoji="1" lang="en-US" altLang="ja-JP" dirty="0" err="1"/>
              <a:t>math.cos</a:t>
            </a:r>
            <a:r>
              <a:rPr kumimoji="1" lang="en-US" altLang="ja-JP" dirty="0"/>
              <a:t>( r ) - </a:t>
            </a:r>
            <a:r>
              <a:rPr kumimoji="1" lang="en-US" altLang="ja-JP" dirty="0" err="1"/>
              <a:t>math.sin</a:t>
            </a:r>
            <a:r>
              <a:rPr kumimoji="1" lang="en-US" altLang="ja-JP" dirty="0"/>
              <a:t>( r ) * </a:t>
            </a:r>
            <a:r>
              <a:rPr kumimoji="1" lang="en-US" altLang="ja-JP" dirty="0" err="1"/>
              <a:t>y_local</a:t>
            </a:r>
            <a:r>
              <a:rPr kumimoji="1" lang="en-US" altLang="ja-JP" dirty="0"/>
              <a:t> + x</a:t>
            </a:r>
          </a:p>
          <a:p>
            <a:pPr marL="0" indent="0">
              <a:buNone/>
            </a:pPr>
            <a:r>
              <a:rPr kumimoji="1" lang="en-US" altLang="ja-JP" dirty="0"/>
              <a:t>    </a:t>
            </a:r>
            <a:r>
              <a:rPr kumimoji="1" lang="en-US" altLang="ja-JP" dirty="0" err="1"/>
              <a:t>y_world</a:t>
            </a:r>
            <a:r>
              <a:rPr kumimoji="1" lang="en-US" altLang="ja-JP" dirty="0"/>
              <a:t> = </a:t>
            </a:r>
            <a:r>
              <a:rPr kumimoji="1" lang="en-US" altLang="ja-JP" dirty="0" err="1"/>
              <a:t>x_local</a:t>
            </a:r>
            <a:r>
              <a:rPr kumimoji="1" lang="en-US" altLang="ja-JP" dirty="0"/>
              <a:t> * </a:t>
            </a:r>
            <a:r>
              <a:rPr kumimoji="1" lang="en-US" altLang="ja-JP" dirty="0" err="1"/>
              <a:t>math.sin</a:t>
            </a:r>
            <a:r>
              <a:rPr kumimoji="1" lang="en-US" altLang="ja-JP" dirty="0"/>
              <a:t>( r ) + </a:t>
            </a:r>
            <a:r>
              <a:rPr kumimoji="1" lang="en-US" altLang="ja-JP" dirty="0" err="1"/>
              <a:t>math.cos</a:t>
            </a:r>
            <a:r>
              <a:rPr kumimoji="1" lang="en-US" altLang="ja-JP" dirty="0"/>
              <a:t>( r ) * </a:t>
            </a:r>
            <a:r>
              <a:rPr kumimoji="1" lang="en-US" altLang="ja-JP" dirty="0" err="1"/>
              <a:t>y_local</a:t>
            </a:r>
            <a:r>
              <a:rPr kumimoji="1" lang="en-US" altLang="ja-JP" dirty="0"/>
              <a:t> + y</a:t>
            </a:r>
          </a:p>
          <a:p>
            <a:pPr marL="0" indent="0">
              <a:buNone/>
            </a:pPr>
            <a:r>
              <a:rPr kumimoji="1" lang="en-US" altLang="ja-JP" dirty="0"/>
              <a:t>    return </a:t>
            </a:r>
            <a:r>
              <a:rPr kumimoji="1" lang="en-US" altLang="ja-JP" dirty="0" err="1"/>
              <a:t>x_world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y_world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5502BB-F984-4E28-86AC-AF0DF6E4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53B837-27AB-422A-A78E-976A6836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D39ABD-BA0A-4BB7-A923-87206296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26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DE013D-D28E-4ABA-8B15-8FC47337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occupancy_grid_map_disp.py 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66F135-5BDC-4ACD-9632-5FAE6C896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# Map generation</a:t>
            </a:r>
          </a:p>
          <a:p>
            <a:pPr marL="0" indent="0">
              <a:buNone/>
            </a:pPr>
            <a:r>
              <a:rPr kumimoji="1" lang="en-US" altLang="ja-JP" dirty="0"/>
              <a:t>x = []</a:t>
            </a:r>
          </a:p>
          <a:p>
            <a:pPr marL="0" indent="0">
              <a:buNone/>
            </a:pPr>
            <a:r>
              <a:rPr kumimoji="1" lang="en-US" altLang="ja-JP" dirty="0"/>
              <a:t>y = []</a:t>
            </a:r>
          </a:p>
          <a:p>
            <a:pPr marL="0" indent="0">
              <a:buNone/>
            </a:pPr>
            <a:r>
              <a:rPr kumimoji="1" lang="en-US" altLang="ja-JP" dirty="0"/>
              <a:t>for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in range( N ):</a:t>
            </a:r>
          </a:p>
          <a:p>
            <a:pPr marL="0" indent="0">
              <a:buNone/>
            </a:pPr>
            <a:r>
              <a:rPr kumimoji="1" lang="en-US" altLang="ja-JP" dirty="0"/>
              <a:t>    for j in range( M[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] ):</a:t>
            </a:r>
          </a:p>
          <a:p>
            <a:pPr marL="0" indent="0">
              <a:buNone/>
            </a:pPr>
            <a:r>
              <a:rPr kumimoji="1" lang="en-US" altLang="ja-JP" dirty="0"/>
              <a:t>        if S_D[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][ j ] != -1:</a:t>
            </a:r>
          </a:p>
          <a:p>
            <a:pPr marL="0" indent="0">
              <a:buNone/>
            </a:pPr>
            <a:r>
              <a:rPr kumimoji="1" lang="en-US" altLang="ja-JP" dirty="0"/>
              <a:t>            r = </a:t>
            </a:r>
            <a:r>
              <a:rPr kumimoji="1" lang="en-US" altLang="ja-JP" dirty="0" err="1"/>
              <a:t>math.radians</a:t>
            </a:r>
            <a:r>
              <a:rPr kumimoji="1" lang="en-US" altLang="ja-JP" dirty="0"/>
              <a:t>( S_Q[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][ j ] )   </a:t>
            </a:r>
          </a:p>
          <a:p>
            <a:pPr marL="0" indent="0">
              <a:buNone/>
            </a:pPr>
            <a:r>
              <a:rPr kumimoji="1" lang="en-US" altLang="ja-JP" dirty="0"/>
              <a:t>            </a:t>
            </a:r>
            <a:r>
              <a:rPr kumimoji="1" lang="en-US" altLang="ja-JP" dirty="0" err="1"/>
              <a:t>x_local</a:t>
            </a:r>
            <a:r>
              <a:rPr kumimoji="1" lang="en-US" altLang="ja-JP" dirty="0"/>
              <a:t> = </a:t>
            </a:r>
            <a:r>
              <a:rPr kumimoji="1" lang="en-US" altLang="ja-JP" dirty="0" err="1"/>
              <a:t>math.cos</a:t>
            </a:r>
            <a:r>
              <a:rPr kumimoji="1" lang="en-US" altLang="ja-JP" dirty="0"/>
              <a:t>( r ) * S_D[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][ j ]</a:t>
            </a:r>
          </a:p>
          <a:p>
            <a:pPr marL="0" indent="0">
              <a:buNone/>
            </a:pPr>
            <a:r>
              <a:rPr kumimoji="1" lang="en-US" altLang="ja-JP" dirty="0"/>
              <a:t>            </a:t>
            </a:r>
            <a:r>
              <a:rPr kumimoji="1" lang="en-US" altLang="ja-JP" dirty="0" err="1"/>
              <a:t>y_local</a:t>
            </a:r>
            <a:r>
              <a:rPr kumimoji="1" lang="en-US" altLang="ja-JP" dirty="0"/>
              <a:t> = </a:t>
            </a:r>
            <a:r>
              <a:rPr kumimoji="1" lang="en-US" altLang="ja-JP" dirty="0" err="1"/>
              <a:t>math.sin</a:t>
            </a:r>
            <a:r>
              <a:rPr kumimoji="1" lang="en-US" altLang="ja-JP" dirty="0"/>
              <a:t>( r ) * S_D[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][ j ]</a:t>
            </a:r>
          </a:p>
          <a:p>
            <a:pPr marL="0" indent="0">
              <a:buNone/>
            </a:pPr>
            <a:r>
              <a:rPr kumimoji="1" lang="en-US" altLang="ja-JP" dirty="0"/>
              <a:t>            </a:t>
            </a:r>
            <a:r>
              <a:rPr kumimoji="1" lang="en-US" altLang="ja-JP" dirty="0" err="1"/>
              <a:t>x_world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y_world</a:t>
            </a:r>
            <a:r>
              <a:rPr kumimoji="1" lang="en-US" altLang="ja-JP" dirty="0"/>
              <a:t> = </a:t>
            </a:r>
            <a:r>
              <a:rPr kumimoji="1" lang="en-US" altLang="ja-JP" dirty="0" err="1"/>
              <a:t>frame_trans</a:t>
            </a:r>
            <a:r>
              <a:rPr kumimoji="1" lang="en-US" altLang="ja-JP" dirty="0"/>
              <a:t>( </a:t>
            </a:r>
            <a:r>
              <a:rPr kumimoji="1" lang="en-US" altLang="ja-JP" dirty="0" err="1"/>
              <a:t>x_local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y_local</a:t>
            </a:r>
            <a:r>
              <a:rPr kumimoji="1" lang="en-US" altLang="ja-JP" dirty="0"/>
              <a:t>, X[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], Y[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], Q[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] )</a:t>
            </a:r>
          </a:p>
          <a:p>
            <a:pPr marL="0" indent="0">
              <a:buNone/>
            </a:pPr>
            <a:r>
              <a:rPr kumimoji="1" lang="en-US" altLang="ja-JP" dirty="0"/>
              <a:t>            </a:t>
            </a:r>
            <a:r>
              <a:rPr kumimoji="1" lang="en-US" altLang="ja-JP" dirty="0" err="1"/>
              <a:t>x.append</a:t>
            </a:r>
            <a:r>
              <a:rPr kumimoji="1" lang="en-US" altLang="ja-JP" dirty="0"/>
              <a:t>( </a:t>
            </a:r>
            <a:r>
              <a:rPr kumimoji="1" lang="en-US" altLang="ja-JP" dirty="0" err="1"/>
              <a:t>x_world</a:t>
            </a:r>
            <a:r>
              <a:rPr kumimoji="1" lang="en-US" altLang="ja-JP" dirty="0"/>
              <a:t> )</a:t>
            </a:r>
          </a:p>
          <a:p>
            <a:pPr marL="0" indent="0">
              <a:buNone/>
            </a:pPr>
            <a:r>
              <a:rPr kumimoji="1" lang="en-US" altLang="ja-JP" dirty="0"/>
              <a:t>            </a:t>
            </a:r>
            <a:r>
              <a:rPr kumimoji="1" lang="en-US" altLang="ja-JP" dirty="0" err="1"/>
              <a:t>y.append</a:t>
            </a:r>
            <a:r>
              <a:rPr kumimoji="1" lang="en-US" altLang="ja-JP" dirty="0"/>
              <a:t>( </a:t>
            </a:r>
            <a:r>
              <a:rPr kumimoji="1" lang="en-US" altLang="ja-JP" dirty="0" err="1"/>
              <a:t>y_world</a:t>
            </a:r>
            <a:r>
              <a:rPr kumimoji="1" lang="en-US" altLang="ja-JP" dirty="0"/>
              <a:t> 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F7B2A0-9EDA-44F4-A401-383505E8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05E17B-EC0C-40A7-8B57-B5C7EE97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F518EF-A8C2-491B-8F40-2AAF03A2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327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E02E4-49B9-469F-9E77-A134155FA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occupancy_grid_map_disp.py (3)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34A938-7DD9-46A3-ADB2-922C55A0E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# Output read data</a:t>
            </a:r>
          </a:p>
          <a:p>
            <a:pPr marL="0" indent="0">
              <a:buNone/>
            </a:pPr>
            <a:r>
              <a:rPr kumimoji="1" lang="en-US" altLang="ja-JP" dirty="0"/>
              <a:t>heatmap, </a:t>
            </a:r>
            <a:r>
              <a:rPr kumimoji="1" lang="en-US" altLang="ja-JP" dirty="0" err="1"/>
              <a:t>xedges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yedges</a:t>
            </a:r>
            <a:r>
              <a:rPr kumimoji="1" lang="en-US" altLang="ja-JP" dirty="0"/>
              <a:t> = np.histogram2d( x, y, bins = 100 )</a:t>
            </a:r>
          </a:p>
          <a:p>
            <a:pPr marL="0" indent="0">
              <a:buNone/>
            </a:pPr>
            <a:r>
              <a:rPr kumimoji="1" lang="en-US" altLang="ja-JP" dirty="0"/>
              <a:t>extent = [</a:t>
            </a:r>
            <a:r>
              <a:rPr kumimoji="1" lang="en-US" altLang="ja-JP" dirty="0" err="1"/>
              <a:t>xedges</a:t>
            </a:r>
            <a:r>
              <a:rPr kumimoji="1" lang="en-US" altLang="ja-JP" dirty="0"/>
              <a:t>[0], </a:t>
            </a:r>
            <a:r>
              <a:rPr kumimoji="1" lang="en-US" altLang="ja-JP" dirty="0" err="1"/>
              <a:t>xedges</a:t>
            </a:r>
            <a:r>
              <a:rPr kumimoji="1" lang="en-US" altLang="ja-JP" dirty="0"/>
              <a:t>[-1], </a:t>
            </a:r>
            <a:r>
              <a:rPr kumimoji="1" lang="en-US" altLang="ja-JP" dirty="0" err="1"/>
              <a:t>yedges</a:t>
            </a:r>
            <a:r>
              <a:rPr kumimoji="1" lang="en-US" altLang="ja-JP" dirty="0"/>
              <a:t>[0], </a:t>
            </a:r>
            <a:r>
              <a:rPr kumimoji="1" lang="en-US" altLang="ja-JP" dirty="0" err="1"/>
              <a:t>yedges</a:t>
            </a:r>
            <a:r>
              <a:rPr kumimoji="1" lang="en-US" altLang="ja-JP" dirty="0"/>
              <a:t>[-1]]</a:t>
            </a:r>
          </a:p>
          <a:p>
            <a:pPr marL="0" indent="0">
              <a:buNone/>
            </a:pPr>
            <a:r>
              <a:rPr kumimoji="1" lang="en-US" altLang="ja-JP" dirty="0" err="1"/>
              <a:t>plt.imshow</a:t>
            </a:r>
            <a:r>
              <a:rPr kumimoji="1" lang="en-US" altLang="ja-JP" dirty="0"/>
              <a:t>( </a:t>
            </a:r>
            <a:r>
              <a:rPr kumimoji="1" lang="en-US" altLang="ja-JP" dirty="0" err="1"/>
              <a:t>heatmap.T</a:t>
            </a:r>
            <a:r>
              <a:rPr kumimoji="1" lang="en-US" altLang="ja-JP" dirty="0"/>
              <a:t>, extent = extent, origin = 'lower' )</a:t>
            </a:r>
          </a:p>
          <a:p>
            <a:pPr marL="0" indent="0">
              <a:buNone/>
            </a:pPr>
            <a:r>
              <a:rPr kumimoji="1" lang="en-US" altLang="ja-JP" dirty="0" err="1"/>
              <a:t>plt.show</a:t>
            </a:r>
            <a:r>
              <a:rPr kumimoji="1" lang="en-US" altLang="ja-JP"/>
              <a:t>()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4FC15D-E34D-40D5-ADC5-88974346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0E24C6-96C6-4D74-9606-7D586792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30E50E-EA01-4B9B-BCF7-D5F93AE0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573488"/>
      </p:ext>
    </p:extLst>
  </p:cSld>
  <p:clrMapOvr>
    <a:masterClrMapping/>
  </p:clrMapOvr>
</p:sld>
</file>

<file path=ppt/theme/theme1.xml><?xml version="1.0" encoding="utf-8"?>
<a:theme xmlns:a="http://schemas.openxmlformats.org/drawingml/2006/main" name="MyWhiteB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/>
      <a:lstStyle>
        <a:defPPr algn="l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21-08-28-Sample-RTC-Programmng" id="{E76FF774-79D3-4599-85C1-1BDABDC4A680}" vid="{FE9C1BBE-E0C0-4CFB-A0D2-59C496CCFAF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SlideCCWhite18</Template>
  <TotalTime>12</TotalTime>
  <Words>992</Words>
  <Application>Microsoft Office PowerPoint</Application>
  <PresentationFormat>画面に合わせる (4:3)</PresentationFormat>
  <Paragraphs>98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Arial</vt:lpstr>
      <vt:lpstr>Calibri</vt:lpstr>
      <vt:lpstr>MyWhiteBack</vt:lpstr>
      <vt:lpstr>Format of Data File</vt:lpstr>
      <vt:lpstr>read_data.py (1)</vt:lpstr>
      <vt:lpstr>read_data.py (2)</vt:lpstr>
      <vt:lpstr>read_data.py (3)</vt:lpstr>
      <vt:lpstr>read_data_disp.py</vt:lpstr>
      <vt:lpstr>occupancy_grid_map_disp.py (1)</vt:lpstr>
      <vt:lpstr>occupancy_grid_map_disp.py (2)</vt:lpstr>
      <vt:lpstr>occupancy_grid_map_disp.py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 of Data File</dc:title>
  <dc:creator>成瀬継太郎</dc:creator>
  <cp:lastModifiedBy>成瀬継太郎</cp:lastModifiedBy>
  <cp:revision>37</cp:revision>
  <dcterms:created xsi:type="dcterms:W3CDTF">2024-09-09T02:07:33Z</dcterms:created>
  <dcterms:modified xsi:type="dcterms:W3CDTF">2024-09-09T02:20:26Z</dcterms:modified>
</cp:coreProperties>
</file>