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9" r:id="rId4"/>
    <p:sldId id="260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4F77-468E-4B68-BF95-4E5BD28D0345}" type="datetimeFigureOut">
              <a:rPr kumimoji="1" lang="ja-JP" altLang="en-US" smtClean="0"/>
              <a:t>2017/6/23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FD5E-CB53-462D-9C77-2EB65A5D3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66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4F77-468E-4B68-BF95-4E5BD28D0345}" type="datetimeFigureOut">
              <a:rPr kumimoji="1" lang="ja-JP" altLang="en-US" smtClean="0"/>
              <a:t>2017/6/23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FD5E-CB53-462D-9C77-2EB65A5D3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62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4F77-468E-4B68-BF95-4E5BD28D0345}" type="datetimeFigureOut">
              <a:rPr kumimoji="1" lang="ja-JP" altLang="en-US" smtClean="0"/>
              <a:t>2017/6/23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FD5E-CB53-462D-9C77-2EB65A5D3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53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4F77-468E-4B68-BF95-4E5BD28D0345}" type="datetimeFigureOut">
              <a:rPr kumimoji="1" lang="ja-JP" altLang="en-US" smtClean="0"/>
              <a:t>2017/6/23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FD5E-CB53-462D-9C77-2EB65A5D3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04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4F77-468E-4B68-BF95-4E5BD28D0345}" type="datetimeFigureOut">
              <a:rPr kumimoji="1" lang="ja-JP" altLang="en-US" smtClean="0"/>
              <a:t>2017/6/23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FD5E-CB53-462D-9C77-2EB65A5D3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5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4F77-468E-4B68-BF95-4E5BD28D0345}" type="datetimeFigureOut">
              <a:rPr kumimoji="1" lang="ja-JP" altLang="en-US" smtClean="0"/>
              <a:t>2017/6/23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FD5E-CB53-462D-9C77-2EB65A5D3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90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4F77-468E-4B68-BF95-4E5BD28D0345}" type="datetimeFigureOut">
              <a:rPr kumimoji="1" lang="ja-JP" altLang="en-US" smtClean="0"/>
              <a:t>2017/6/23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FD5E-CB53-462D-9C77-2EB65A5D3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76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4F77-468E-4B68-BF95-4E5BD28D0345}" type="datetimeFigureOut">
              <a:rPr kumimoji="1" lang="ja-JP" altLang="en-US" smtClean="0"/>
              <a:t>2017/6/23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FD5E-CB53-462D-9C77-2EB65A5D3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93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4F77-468E-4B68-BF95-4E5BD28D0345}" type="datetimeFigureOut">
              <a:rPr kumimoji="1" lang="ja-JP" altLang="en-US" smtClean="0"/>
              <a:t>2017/6/23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FD5E-CB53-462D-9C77-2EB65A5D3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69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4F77-468E-4B68-BF95-4E5BD28D0345}" type="datetimeFigureOut">
              <a:rPr kumimoji="1" lang="ja-JP" altLang="en-US" smtClean="0"/>
              <a:t>2017/6/23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FD5E-CB53-462D-9C77-2EB65A5D3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8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4F77-468E-4B68-BF95-4E5BD28D0345}" type="datetimeFigureOut">
              <a:rPr kumimoji="1" lang="ja-JP" altLang="en-US" smtClean="0"/>
              <a:t>2017/6/23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FD5E-CB53-462D-9C77-2EB65A5D3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86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C4F77-468E-4B68-BF95-4E5BD28D0345}" type="datetimeFigureOut">
              <a:rPr kumimoji="1" lang="ja-JP" altLang="en-US" smtClean="0"/>
              <a:t>2017/6/23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FD5E-CB53-462D-9C77-2EB65A5D3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4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04575" y="2421228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開発演習最終課題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サイトイメージ図</a:t>
            </a:r>
            <a:endParaRPr kumimoji="1" lang="ja-JP" altLang="en-US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750823" y="440457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タルイ　タテダ　イガワ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297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3524197" y="1699439"/>
            <a:ext cx="3755193" cy="294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4546" y="11591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ログイン画面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64060" y="1009850"/>
            <a:ext cx="10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サイト名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322547" y="2706439"/>
            <a:ext cx="2150771" cy="425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322547" y="3790547"/>
            <a:ext cx="2150771" cy="425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24060" y="270643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email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47129" y="3790547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pass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45885" y="181873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Sign in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38477" y="4968959"/>
            <a:ext cx="210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New account(</a:t>
            </a:r>
            <a:r>
              <a:rPr lang="ja-JP" altLang="en-US" dirty="0" smtClean="0"/>
              <a:t>リンク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894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24197" y="1712890"/>
            <a:ext cx="3755193" cy="294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4546" y="1159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新規登録画面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64060" y="1009850"/>
            <a:ext cx="10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サイト名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815083" y="2706439"/>
            <a:ext cx="2150771" cy="425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815083" y="3287128"/>
            <a:ext cx="2150771" cy="425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24060" y="270643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email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47129" y="328712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pass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45885" y="1818733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new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38477" y="4968959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ログイン画面</a:t>
            </a:r>
            <a:r>
              <a:rPr lang="en-US" altLang="ja-JP" dirty="0" smtClean="0"/>
              <a:t>(</a:t>
            </a:r>
            <a:r>
              <a:rPr lang="ja-JP" altLang="en-US" dirty="0" smtClean="0"/>
              <a:t>リンク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815083" y="3908119"/>
            <a:ext cx="2150771" cy="425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547129" y="3908119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username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049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2163651" y="115910"/>
            <a:ext cx="7109137" cy="1944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4546" y="115910"/>
            <a:ext cx="102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TOP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163651" y="115910"/>
            <a:ext cx="7109138" cy="66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318197" y="231820"/>
            <a:ext cx="6800045" cy="112046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サイト</a:t>
            </a:r>
            <a:r>
              <a:rPr lang="ja-JP" altLang="en-US" dirty="0"/>
              <a:t>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246254" y="3378516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246254" y="5422005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246254" y="4039387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削除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559898" y="1468191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記事</a:t>
            </a:r>
            <a:r>
              <a:rPr kumimoji="1" lang="ja-JP" altLang="en-US" dirty="0" smtClean="0"/>
              <a:t>投稿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890974" y="109885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ヘッダー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2163651" y="6181858"/>
            <a:ext cx="7109137" cy="579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コピーライト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511381" y="2382591"/>
            <a:ext cx="3232596" cy="3477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2414" y="2466304"/>
            <a:ext cx="31305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記事一覧（タイトル）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・〇〇</a:t>
            </a:r>
            <a:r>
              <a:rPr lang="ja-JP" altLang="en-US" dirty="0" smtClean="0"/>
              <a:t>〇〇〇〇〇〇〇〇〇</a:t>
            </a:r>
            <a:endParaRPr lang="en-US" altLang="ja-JP" dirty="0" smtClean="0"/>
          </a:p>
          <a:p>
            <a:r>
              <a:rPr lang="ja-JP" altLang="en-US" dirty="0" smtClean="0"/>
              <a:t>・〇〇〇〇〇〇〇〇〇〇〇</a:t>
            </a:r>
            <a:endParaRPr lang="en-US" altLang="ja-JP" dirty="0" smtClean="0"/>
          </a:p>
          <a:p>
            <a:r>
              <a:rPr lang="ja-JP" altLang="en-US" dirty="0" smtClean="0"/>
              <a:t>・〇〇〇〇〇〇〇〇〇〇〇</a:t>
            </a:r>
            <a:endParaRPr lang="en-US" altLang="ja-JP" dirty="0" smtClean="0"/>
          </a:p>
          <a:p>
            <a:r>
              <a:rPr lang="ja-JP" altLang="en-US" dirty="0" smtClean="0"/>
              <a:t>・〇〇〇〇〇〇〇〇〇〇〇</a:t>
            </a:r>
            <a:endParaRPr lang="en-US" altLang="ja-JP" dirty="0" smtClean="0"/>
          </a:p>
          <a:p>
            <a:r>
              <a:rPr lang="ja-JP" altLang="en-US" dirty="0" smtClean="0"/>
              <a:t>・〇〇〇〇〇〇〇〇〇〇〇</a:t>
            </a:r>
            <a:endParaRPr lang="en-US" altLang="ja-JP" dirty="0" smtClean="0"/>
          </a:p>
          <a:p>
            <a:r>
              <a:rPr lang="ja-JP" altLang="en-US" dirty="0" smtClean="0"/>
              <a:t>・〇〇〇〇〇〇〇〇〇〇〇</a:t>
            </a:r>
            <a:endParaRPr lang="en-US" altLang="ja-JP" dirty="0" smtClean="0"/>
          </a:p>
          <a:p>
            <a:r>
              <a:rPr lang="ja-JP" altLang="en-US" dirty="0" smtClean="0"/>
              <a:t>・〇〇〇〇〇〇〇〇〇〇〇</a:t>
            </a:r>
            <a:endParaRPr lang="en-US" altLang="ja-JP" dirty="0" smtClean="0"/>
          </a:p>
          <a:p>
            <a:r>
              <a:rPr lang="ja-JP" altLang="en-US" dirty="0" smtClean="0"/>
              <a:t>・〇〇〇〇〇〇〇〇〇〇〇</a:t>
            </a:r>
            <a:endParaRPr lang="en-US" altLang="ja-JP" dirty="0" smtClean="0"/>
          </a:p>
          <a:p>
            <a:r>
              <a:rPr lang="ja-JP" altLang="en-US" dirty="0" smtClean="0"/>
              <a:t>・〇〇〇〇〇〇〇〇〇〇〇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6246254" y="2691685"/>
            <a:ext cx="2292439" cy="37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タイトル入力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246254" y="4874653"/>
            <a:ext cx="2292439" cy="37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タイトル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r>
              <a:rPr kumimoji="1" lang="ja-JP" altLang="en-US" dirty="0" smtClean="0">
                <a:solidFill>
                  <a:schemeClr val="tx1"/>
                </a:solidFill>
              </a:rPr>
              <a:t>日付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789946" y="628696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フッタ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p:sp>
        <p:nvSpPr>
          <p:cNvPr id="32" name="右中かっこ 31"/>
          <p:cNvSpPr/>
          <p:nvPr/>
        </p:nvSpPr>
        <p:spPr>
          <a:xfrm>
            <a:off x="9388699" y="231820"/>
            <a:ext cx="401247" cy="1738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中かっこ 32"/>
          <p:cNvSpPr/>
          <p:nvPr/>
        </p:nvSpPr>
        <p:spPr>
          <a:xfrm>
            <a:off x="9472410" y="6286966"/>
            <a:ext cx="122351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中かっこ 33"/>
          <p:cNvSpPr/>
          <p:nvPr/>
        </p:nvSpPr>
        <p:spPr>
          <a:xfrm>
            <a:off x="9472410" y="2150772"/>
            <a:ext cx="317536" cy="39151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077998" y="394363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ボディ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4108361" y="1468190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記事</a:t>
            </a:r>
            <a:r>
              <a:rPr kumimoji="1" lang="ja-JP" altLang="en-US" dirty="0" smtClean="0"/>
              <a:t>投稿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2338517" y="1468189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TOP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502944" y="1468190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ログアウト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5828690" y="1466002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ユーザー情報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10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2163651" y="115910"/>
            <a:ext cx="7109137" cy="1944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4546" y="1159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記事閲覧画面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163651" y="115910"/>
            <a:ext cx="7109138" cy="66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318197" y="231820"/>
            <a:ext cx="6800045" cy="112046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サイト</a:t>
            </a:r>
            <a:r>
              <a:rPr lang="ja-JP" altLang="en-US" dirty="0"/>
              <a:t>名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559898" y="1468191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記事</a:t>
            </a:r>
            <a:r>
              <a:rPr kumimoji="1" lang="ja-JP" altLang="en-US" dirty="0" smtClean="0"/>
              <a:t>投稿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890974" y="109885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ヘッダー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2163651" y="6181858"/>
            <a:ext cx="7109137" cy="579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コピーライト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789946" y="628696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フッタ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p:sp>
        <p:nvSpPr>
          <p:cNvPr id="32" name="右中かっこ 31"/>
          <p:cNvSpPr/>
          <p:nvPr/>
        </p:nvSpPr>
        <p:spPr>
          <a:xfrm>
            <a:off x="9388699" y="231820"/>
            <a:ext cx="401247" cy="1738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中かっこ 32"/>
          <p:cNvSpPr/>
          <p:nvPr/>
        </p:nvSpPr>
        <p:spPr>
          <a:xfrm>
            <a:off x="9472410" y="6286966"/>
            <a:ext cx="122351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中かっこ 33"/>
          <p:cNvSpPr/>
          <p:nvPr/>
        </p:nvSpPr>
        <p:spPr>
          <a:xfrm>
            <a:off x="9472410" y="2150772"/>
            <a:ext cx="317536" cy="39151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077998" y="394363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ボディ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4108361" y="1468190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記事</a:t>
            </a:r>
            <a:r>
              <a:rPr kumimoji="1" lang="ja-JP" altLang="en-US" dirty="0" smtClean="0"/>
              <a:t>投稿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2338517" y="1468189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TOP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502944" y="1468190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ログアウト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91931" y="2472742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タイトル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98109" y="25189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〇年〇月〇日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962141" y="3168202"/>
            <a:ext cx="5576552" cy="2575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本文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828690" y="1466002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ユーザー情報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08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2163651" y="115910"/>
            <a:ext cx="7109137" cy="1944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4546" y="1159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記事投稿画面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163651" y="115910"/>
            <a:ext cx="7109138" cy="66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318197" y="231820"/>
            <a:ext cx="6800045" cy="112046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サイト</a:t>
            </a:r>
            <a:r>
              <a:rPr lang="ja-JP" altLang="en-US" dirty="0"/>
              <a:t>名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559898" y="1468191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記事</a:t>
            </a:r>
            <a:r>
              <a:rPr kumimoji="1" lang="ja-JP" altLang="en-US" dirty="0" smtClean="0"/>
              <a:t>投稿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890974" y="109885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ヘッダー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2163651" y="6181858"/>
            <a:ext cx="7109137" cy="579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コピーライト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789946" y="628696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フッタ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p:sp>
        <p:nvSpPr>
          <p:cNvPr id="32" name="右中かっこ 31"/>
          <p:cNvSpPr/>
          <p:nvPr/>
        </p:nvSpPr>
        <p:spPr>
          <a:xfrm>
            <a:off x="9388699" y="231820"/>
            <a:ext cx="401247" cy="1738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中かっこ 32"/>
          <p:cNvSpPr/>
          <p:nvPr/>
        </p:nvSpPr>
        <p:spPr>
          <a:xfrm>
            <a:off x="9472410" y="6286966"/>
            <a:ext cx="122351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中かっこ 33"/>
          <p:cNvSpPr/>
          <p:nvPr/>
        </p:nvSpPr>
        <p:spPr>
          <a:xfrm>
            <a:off x="9472410" y="2150772"/>
            <a:ext cx="317536" cy="39151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077998" y="394363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ボディ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4108361" y="1468190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記事</a:t>
            </a:r>
            <a:r>
              <a:rPr kumimoji="1" lang="ja-JP" altLang="en-US" dirty="0" smtClean="0"/>
              <a:t>投稿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2338517" y="1468189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TOP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502944" y="1468190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ログアウト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3825025" y="2924738"/>
            <a:ext cx="3683359" cy="2244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本文入力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837906" y="2467537"/>
            <a:ext cx="1509803" cy="292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タイトル入力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511747" y="2467538"/>
            <a:ext cx="1329498" cy="30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日付入力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414789" y="5576548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7340958" y="5589429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投稿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828690" y="1466002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ユーザー情報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229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2163651" y="115910"/>
            <a:ext cx="7109137" cy="1944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4546" y="1159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更新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163651" y="115910"/>
            <a:ext cx="7109138" cy="66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318197" y="231820"/>
            <a:ext cx="6800045" cy="112046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サイト</a:t>
            </a:r>
            <a:r>
              <a:rPr lang="ja-JP" altLang="en-US" dirty="0"/>
              <a:t>名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108361" y="1468190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記事</a:t>
            </a:r>
            <a:r>
              <a:rPr kumimoji="1" lang="ja-JP" altLang="en-US" dirty="0" smtClean="0"/>
              <a:t>投稿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890974" y="109885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ヘッダー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2163651" y="6181858"/>
            <a:ext cx="7109137" cy="579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コピーライト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356834" y="1468189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TOP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789946" y="628696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フッタ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p:sp>
        <p:nvSpPr>
          <p:cNvPr id="32" name="右中かっこ 31"/>
          <p:cNvSpPr/>
          <p:nvPr/>
        </p:nvSpPr>
        <p:spPr>
          <a:xfrm>
            <a:off x="9388699" y="231820"/>
            <a:ext cx="401247" cy="1738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中かっこ 32"/>
          <p:cNvSpPr/>
          <p:nvPr/>
        </p:nvSpPr>
        <p:spPr>
          <a:xfrm>
            <a:off x="9472410" y="6286966"/>
            <a:ext cx="122351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中かっこ 33"/>
          <p:cNvSpPr/>
          <p:nvPr/>
        </p:nvSpPr>
        <p:spPr>
          <a:xfrm>
            <a:off x="9472410" y="2150772"/>
            <a:ext cx="317536" cy="39151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077998" y="394363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ボディ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7340958" y="5589429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825025" y="2924738"/>
            <a:ext cx="3683359" cy="2244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本文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825026" y="2454661"/>
            <a:ext cx="1329498" cy="30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タイトル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511747" y="2467538"/>
            <a:ext cx="1329498" cy="30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日付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502944" y="1468190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ログアウト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2414789" y="5576548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5828690" y="1466002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ユーザー情報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109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2163651" y="115910"/>
            <a:ext cx="7109137" cy="1944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4546" y="1159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削除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163651" y="115910"/>
            <a:ext cx="7109138" cy="66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318197" y="231820"/>
            <a:ext cx="6800045" cy="112046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サイト</a:t>
            </a:r>
            <a:r>
              <a:rPr lang="ja-JP" altLang="en-US" dirty="0"/>
              <a:t>名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108361" y="1468190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記事</a:t>
            </a:r>
            <a:r>
              <a:rPr kumimoji="1" lang="ja-JP" altLang="en-US" dirty="0" smtClean="0"/>
              <a:t>投稿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890974" y="109885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ヘッダー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2163651" y="6181858"/>
            <a:ext cx="7109137" cy="579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コピーライト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356834" y="1468189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TOP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789946" y="628696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フッタ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p:sp>
        <p:nvSpPr>
          <p:cNvPr id="32" name="右中かっこ 31"/>
          <p:cNvSpPr/>
          <p:nvPr/>
        </p:nvSpPr>
        <p:spPr>
          <a:xfrm>
            <a:off x="9388699" y="231820"/>
            <a:ext cx="401247" cy="1738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中かっこ 32"/>
          <p:cNvSpPr/>
          <p:nvPr/>
        </p:nvSpPr>
        <p:spPr>
          <a:xfrm>
            <a:off x="9472410" y="6286966"/>
            <a:ext cx="122351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中かっこ 33"/>
          <p:cNvSpPr/>
          <p:nvPr/>
        </p:nvSpPr>
        <p:spPr>
          <a:xfrm>
            <a:off x="9472410" y="2150772"/>
            <a:ext cx="317536" cy="39151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077998" y="394363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ボディ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7340958" y="5589429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削除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7502944" y="1468190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ログアウト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414789" y="5576548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973133" y="2904184"/>
            <a:ext cx="3367825" cy="1725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削除するかの確認画面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195950" y="3217242"/>
            <a:ext cx="1329498" cy="30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タイトル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882671" y="3230119"/>
            <a:ext cx="1329498" cy="30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日付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828690" y="1466002"/>
            <a:ext cx="1558344" cy="3992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ユーザー情報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730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163</Words>
  <Application>Microsoft Office PowerPoint</Application>
  <PresentationFormat>ワイド画面</PresentationFormat>
  <Paragraphs>103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Hewlett-Packard Company</dc:creator>
  <cp:lastModifiedBy>Hewlett-Packard Company</cp:lastModifiedBy>
  <cp:revision>14</cp:revision>
  <dcterms:created xsi:type="dcterms:W3CDTF">2017-06-23T01:38:46Z</dcterms:created>
  <dcterms:modified xsi:type="dcterms:W3CDTF">2017-06-23T02:24:42Z</dcterms:modified>
</cp:coreProperties>
</file>