
<file path=[Content_Types].xml><?xml version="1.0" encoding="utf-8"?>
<Types xmlns="http://schemas.openxmlformats.org/package/2006/content-types">
  <Override PartName="/ppt/slideLayouts/slideLayout4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s/slide18.xml" ContentType="application/vnd.openxmlformats-officedocument.presentationml.slide+xml"/>
  <Override PartName="/ppt/slideLayouts/slideLayout77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96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Layouts/slideLayout144.xml" ContentType="application/vnd.openxmlformats-officedocument.presentationml.slideLayout+xml"/>
  <Override PartName="/ppt/slideLayouts/slideLayout153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34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7.xml" ContentType="application/vnd.openxmlformats-officedocument.theme+xml"/>
  <Default Extension="jpeg" ContentType="image/jpeg"/>
  <Override PartName="/ppt/slideLayouts/slideLayout100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s/slide13.xml" ContentType="application/vnd.openxmlformats-officedocument.presentationml.slide+xml"/>
  <Override PartName="/ppt/slideLayouts/slideLayout72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2.xml" ContentType="application/vnd.openxmlformats-officedocument.theme+xml"/>
  <Override PartName="/ppt/slideLayouts/slideLayout120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Masters/slideMaster13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68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s/slide19.xml" ContentType="application/vnd.openxmlformats-officedocument.presentationml.slide+xml"/>
  <Override PartName="/ppt/slideLayouts/slideLayout78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Layouts/slideLayout145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8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s/slide14.xml" ContentType="application/vnd.openxmlformats-officedocument.presentationml.slide+xml"/>
  <Override PartName="/ppt/slideLayouts/slideLayout73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3.xml" ContentType="application/vnd.openxmlformats-officedocument.theme+xml"/>
  <Override PartName="/ppt/slideLayouts/slideLayout121.xml" ContentType="application/vnd.openxmlformats-officedocument.presentationml.slideLayout+xml"/>
  <Default Extension="bin" ContentType="application/vnd.openxmlformats-officedocument.presentationml.printerSettings"/>
  <Override PartName="/ppt/slideLayouts/slideLayout83.xml" ContentType="application/vnd.openxmlformats-officedocument.presentationml.slideLayout+xml"/>
  <Override PartName="/ppt/slideMasters/slideMaster14.xml" ContentType="application/vnd.openxmlformats-officedocument.presentationml.slideMaster+xml"/>
  <Override PartName="/ppt/slides/slide5.xml" ContentType="application/vnd.openxmlformats-officedocument.presentationml.slide+xml"/>
  <Default Extension="xml" ContentType="application/xml"/>
  <Override PartName="/ppt/slideLayouts/slideLayout6.xml" ContentType="application/vnd.openxmlformats-officedocument.presentationml.slideLayout+xml"/>
  <Override PartName="/ppt/slideMasters/slideMaster3.xml" ContentType="application/vnd.openxmlformats-officedocument.presentationml.slideMaster+xml"/>
  <Override PartName="/ppt/tableStyles.xml" ContentType="application/vnd.openxmlformats-officedocument.presentationml.tableStyles+xml"/>
  <Override PartName="/ppt/slideLayouts/slideLayout69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app.xml" ContentType="application/vnd.openxmlformats-officedocument.extended-properties+xml"/>
  <Override PartName="/ppt/slideLayouts/slideLayout136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Layouts/slideLayout146.xml" ContentType="application/vnd.openxmlformats-officedocument.presentationml.slideLayout+xml"/>
  <Override PartName="/ppt/slideLayouts/slideLayout155.xml" ContentType="application/vnd.openxmlformats-officedocument.presentationml.slideLayout+xml"/>
  <Override PartName="/docProps/core.xml" ContentType="application/vnd.openxmlformats-package.core-properties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9.xml" ContentType="application/vnd.openxmlformats-officedocument.theme+xml"/>
  <Override PartName="/ppt/slideLayouts/slideLayout102.xml" ContentType="application/vnd.openxmlformats-officedocument.presentationml.slideLayout+xml"/>
  <Override PartName="/ppt/slides/slide15.xml" ContentType="application/vnd.openxmlformats-officedocument.presentationml.slide+xml"/>
  <Override PartName="/ppt/slideLayouts/slideLayout74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14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84.xml" ContentType="application/vnd.openxmlformats-officedocument.presentationml.slideLayout+xml"/>
  <Default Extension="png" ContentType="image/png"/>
  <Override PartName="/ppt/slideLayouts/slideLayout93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Layouts/slideLayout108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slideLayouts/slideLayout37.xml" ContentType="application/vnd.openxmlformats-officedocument.presentationml.slideLayout+xml"/>
  <Override PartName="/ppt/slides/slide20.xml" ContentType="application/vnd.openxmlformats-officedocument.presentationml.slide+xml"/>
  <Override PartName="/ppt/slideLayouts/slideLayout46.xml" ContentType="application/vnd.openxmlformats-officedocument.presentationml.slideLayout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Layouts/slideLayout5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6.xml" ContentType="application/vnd.openxmlformats-officedocument.presentationml.slide+xml"/>
  <Override PartName="/ppt/slideLayouts/slideLayout7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113.xml" ContentType="application/vnd.openxmlformats-officedocument.presentationml.slideLayout+xml"/>
  <Override PartName="/ppt/theme/theme15.xml" ContentType="application/vnd.openxmlformats-officedocument.theme+xml"/>
  <Override PartName="/ppt/slideLayouts/slideLayout123.xml" ContentType="application/vnd.openxmlformats-officedocument.presentationml.slideLayout+xml"/>
  <Override PartName="/ppt/slideLayouts/slideLayout85.xml" ContentType="application/vnd.openxmlformats-officedocument.presentationml.slideLayout+xml"/>
  <Default Extension="rels" ContentType="application/vnd.openxmlformats-package.relationships+xml"/>
  <Override PartName="/ppt/slideLayouts/slideLayout132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9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109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8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2.xml" ContentType="application/vnd.openxmlformats-officedocument.presentationml.slideLayout+xml"/>
  <Override PartName="/ppt/slideLayouts/slideLayout138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32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s/slide11.xml" ContentType="application/vnd.openxmlformats-officedocument.presentationml.slide+xml"/>
  <Override PartName="/ppt/slideLayouts/slideLayout70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10.xml" ContentType="application/vnd.openxmlformats-officedocument.theme+xml"/>
  <Override PartName="/ppt/slides/slide21.xml" ContentType="application/vnd.openxmlformats-officedocument.presentationml.slide+xml"/>
  <Override PartName="/ppt/slideLayouts/slideLayout47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Masters/slideMaster11.xml" ContentType="application/vnd.openxmlformats-officedocument.presentationml.slideMaster+xml"/>
  <Override PartName="/ppt/slides/slide2.xml" ContentType="application/vnd.openxmlformats-officedocument.presentationml.slide+xml"/>
  <Override PartName="/ppt/slideLayouts/slideLayout57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s/slide17.xml" ContentType="application/vnd.openxmlformats-officedocument.presentationml.slide+xml"/>
  <Override PartName="/ppt/slideLayouts/slideLayout76.xml" ContentType="application/vnd.openxmlformats-officedocument.presentationml.slideLayout+xml"/>
  <Override PartName="/ppt/slideLayouts/slideLayout114.xml" ContentType="application/vnd.openxmlformats-officedocument.presentationml.slideLayout+xml"/>
  <Override PartName="/ppt/theme/theme16.xml" ContentType="application/vnd.openxmlformats-officedocument.theme+xml"/>
  <Override PartName="/ppt/slideLayouts/slideLayout124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9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Layouts/slideLayout143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3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6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71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11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Masters/slideMaster12.xml" ContentType="application/vnd.openxmlformats-officedocument.presentationml.slideMaster+xml"/>
  <Override PartName="/ppt/slides/slide3.xml" ContentType="application/vnd.openxmlformats-officedocument.presentationml.slide+xml"/>
  <Override PartName="/ppt/slideLayouts/slideLayout90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Masters/slideMaster1.xml" ContentType="application/vnd.openxmlformats-officedocument.presentationml.slideMaster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9" r:id="rId1"/>
    <p:sldMasterId id="2147483650" r:id="rId2"/>
    <p:sldMasterId id="2147483651" r:id="rId3"/>
    <p:sldMasterId id="2147483652" r:id="rId4"/>
    <p:sldMasterId id="214748366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  <p:sldMasterId id="2147483660" r:id="rId13"/>
    <p:sldMasterId id="2147483661" r:id="rId14"/>
  </p:sldMasterIdLst>
  <p:notesMasterIdLst>
    <p:notesMasterId r:id="rId36"/>
  </p:notesMasterIdLst>
  <p:handoutMasterIdLst>
    <p:handoutMasterId r:id="rId37"/>
  </p:handoutMasterIdLst>
  <p:sldIdLst>
    <p:sldId id="256" r:id="rId15"/>
    <p:sldId id="503" r:id="rId16"/>
    <p:sldId id="523" r:id="rId17"/>
    <p:sldId id="543" r:id="rId18"/>
    <p:sldId id="525" r:id="rId19"/>
    <p:sldId id="504" r:id="rId20"/>
    <p:sldId id="540" r:id="rId21"/>
    <p:sldId id="542" r:id="rId22"/>
    <p:sldId id="526" r:id="rId23"/>
    <p:sldId id="541" r:id="rId24"/>
    <p:sldId id="545" r:id="rId25"/>
    <p:sldId id="546" r:id="rId26"/>
    <p:sldId id="547" r:id="rId27"/>
    <p:sldId id="544" r:id="rId28"/>
    <p:sldId id="505" r:id="rId29"/>
    <p:sldId id="548" r:id="rId30"/>
    <p:sldId id="549" r:id="rId31"/>
    <p:sldId id="550" r:id="rId32"/>
    <p:sldId id="551" r:id="rId33"/>
    <p:sldId id="552" r:id="rId34"/>
    <p:sldId id="536" r:id="rId35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xAdministrator" initials="x" lastIdx="21" clrIdx="0"/>
  <p:cmAuthor id="1" name="RUINMAUH" initials="MU" lastIdx="3" clrIdx="1"/>
  <p:cmAuthor id="2" name="ruinjuya" initials="r" lastIdx="4" clrIdx="2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66FF"/>
    <a:srgbClr val="006600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4938" autoAdjust="0"/>
    <p:restoredTop sz="93448" autoAdjust="0"/>
  </p:normalViewPr>
  <p:slideViewPr>
    <p:cSldViewPr>
      <p:cViewPr varScale="1">
        <p:scale>
          <a:sx n="97" d="100"/>
          <a:sy n="97" d="100"/>
        </p:scale>
        <p:origin x="-70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1" d="100"/>
          <a:sy n="91" d="100"/>
        </p:scale>
        <p:origin x="-3804" y="-11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6.xml"/><Relationship Id="rId21" Type="http://schemas.openxmlformats.org/officeDocument/2006/relationships/slide" Target="slides/slide7.xml"/><Relationship Id="rId22" Type="http://schemas.openxmlformats.org/officeDocument/2006/relationships/slide" Target="slides/slide8.xml"/><Relationship Id="rId23" Type="http://schemas.openxmlformats.org/officeDocument/2006/relationships/slide" Target="slides/slide9.xml"/><Relationship Id="rId24" Type="http://schemas.openxmlformats.org/officeDocument/2006/relationships/slide" Target="slides/slide10.xml"/><Relationship Id="rId25" Type="http://schemas.openxmlformats.org/officeDocument/2006/relationships/slide" Target="slides/slide11.xml"/><Relationship Id="rId26" Type="http://schemas.openxmlformats.org/officeDocument/2006/relationships/slide" Target="slides/slide12.xml"/><Relationship Id="rId27" Type="http://schemas.openxmlformats.org/officeDocument/2006/relationships/slide" Target="slides/slide13.xml"/><Relationship Id="rId28" Type="http://schemas.openxmlformats.org/officeDocument/2006/relationships/slide" Target="slides/slide14.xml"/><Relationship Id="rId2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16.xml"/><Relationship Id="rId31" Type="http://schemas.openxmlformats.org/officeDocument/2006/relationships/slide" Target="slides/slide17.xml"/><Relationship Id="rId32" Type="http://schemas.openxmlformats.org/officeDocument/2006/relationships/slide" Target="slides/slide18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slide" Target="slides/slide19.xml"/><Relationship Id="rId34" Type="http://schemas.openxmlformats.org/officeDocument/2006/relationships/slide" Target="slides/slide20.xml"/><Relationship Id="rId35" Type="http://schemas.openxmlformats.org/officeDocument/2006/relationships/slide" Target="slides/slide21.xml"/><Relationship Id="rId36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slideMaster" Target="slideMasters/slideMaster13.xml"/><Relationship Id="rId14" Type="http://schemas.openxmlformats.org/officeDocument/2006/relationships/slideMaster" Target="slideMasters/slideMaster14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commentAuthors" Target="commentAuthors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3928C6CA-254A-43AD-8685-DF0942F4BA02}" type="datetimeFigureOut">
              <a:rPr lang="ru-RU"/>
              <a:pPr>
                <a:defRPr/>
              </a:pPr>
              <a:t>9/8/13</a:t>
            </a:fld>
            <a:endParaRPr lang="ru-RU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885A16D1-BF4B-48BC-A4C9-FEC476CF603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A5424DA6-53D4-40F1-A9FA-9C6348922E1D}" type="datetimeFigureOut">
              <a:rPr lang="en-US"/>
              <a:pPr>
                <a:defRPr/>
              </a:pPr>
              <a:t>9/8/13</a:t>
            </a:fld>
            <a:endParaRPr lang="en-US"/>
          </a:p>
        </p:txBody>
      </p:sp>
      <p:sp>
        <p:nvSpPr>
          <p:cNvPr id="148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9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Образец текста</a:t>
            </a:r>
          </a:p>
          <a:p>
            <a:pPr lvl="1"/>
            <a:r>
              <a:rPr lang="en-US" noProof="0" smtClean="0"/>
              <a:t>Второй уровень</a:t>
            </a:r>
          </a:p>
          <a:p>
            <a:pPr lvl="2"/>
            <a:r>
              <a:rPr lang="en-US" noProof="0" smtClean="0"/>
              <a:t>Третий уровень</a:t>
            </a:r>
          </a:p>
          <a:p>
            <a:pPr lvl="3"/>
            <a:r>
              <a:rPr lang="en-US" noProof="0" smtClean="0"/>
              <a:t>Четвертый уровень</a:t>
            </a:r>
          </a:p>
          <a:p>
            <a:pPr lvl="4"/>
            <a:r>
              <a:rPr lang="en-US" noProof="0" smtClean="0"/>
              <a:t>Пятый уровень</a:t>
            </a:r>
          </a:p>
        </p:txBody>
      </p:sp>
      <p:sp>
        <p:nvSpPr>
          <p:cNvPr id="269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9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7DCEBC1A-C1AE-4FD2-8791-89D2C11DC6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CEBC1A-C1AE-4FD2-8791-89D2C11DC6E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2027" y="3413125"/>
            <a:ext cx="706439" cy="776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70866" y="3413125"/>
            <a:ext cx="708025" cy="776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0202"/>
            <a:ext cx="2057400" cy="4525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6019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5627" y="288925"/>
            <a:ext cx="1973263" cy="39004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5840" y="288925"/>
            <a:ext cx="5767387" cy="39004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0F537-66DB-4EB0-9AD3-21B689DD3A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66511C-3A92-487C-A5F8-018E2F566A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BAA9F4-46B0-4D95-893F-AD40D78F10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0128" y="1843090"/>
            <a:ext cx="3719513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2039" y="1843090"/>
            <a:ext cx="3719512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1D91B9-7EB8-4077-AA7C-0386016C40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2B8995-5CC7-4A86-8315-FF0EFA41A8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3817B5-A49B-49D3-9F09-151247F842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8B1759-77FE-4DB3-BD50-F50441587E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811929-D81D-4816-9F30-C87DFDEC85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8E19ED-DEB5-4FA6-B481-E911863B02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172351-58A2-4B0F-AEF4-7E0140A335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5" y="288925"/>
            <a:ext cx="1900237" cy="5703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5838" y="288925"/>
            <a:ext cx="5553075" cy="5703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7ECB4C-F486-46DB-8B53-4D0BFC04FD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37" y="288925"/>
            <a:ext cx="758825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000128" y="1843090"/>
            <a:ext cx="7591425" cy="4149725"/>
          </a:xfrm>
        </p:spPr>
        <p:txBody>
          <a:bodyPr/>
          <a:lstStyle/>
          <a:p>
            <a:pPr lvl="0"/>
            <a:endParaRPr lang="ru-RU" noProof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8088F8-9D31-488A-ACDE-62D056B34F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333760-EAA9-48E8-8D92-70DFB32AF6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27334-8B16-4D73-B0D2-ACCF04A609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A27C7-1F55-4CAC-8754-2B08FFACAF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0128" y="1843090"/>
            <a:ext cx="3719513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2039" y="1843090"/>
            <a:ext cx="3719512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7EBDC-CB96-4D04-9E2E-152A0C7773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97983-1D40-4ECD-B5AF-E1D6AF62A2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6E19D0-F447-4D5A-90F6-BA6E654DB7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DC0423-F273-4588-9181-997001730F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AADEF2-A554-427D-9116-91D31F639E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5A11E-107A-48CE-A36B-56F194768E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1F979-23E6-4CC0-9B31-7E9C684C87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5" y="288925"/>
            <a:ext cx="1900237" cy="5703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5838" y="288925"/>
            <a:ext cx="5553075" cy="5703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47D828-8E91-42F7-8F28-691A88864C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ABB730-7B62-421F-A9A6-7DB77F11E9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FC843-011D-49BC-929A-CCCB7C90E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E29DF1-9B32-43E4-8A53-4C0584DABD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0128" y="1843090"/>
            <a:ext cx="3719513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2039" y="1843090"/>
            <a:ext cx="3719512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6F5E8-6CAE-4EFB-B482-B81A7739B1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72499-2588-40D6-9767-FE57EB4ABA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03839-949B-419B-A1B3-3688860FD3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884937-7251-4D6A-9613-5A5F9D5989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E760FF-15F9-45B8-920C-630023D1A6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25B4DC-1471-4C6E-885F-363185A4AD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84CBC1-5E77-4626-9531-C502A25765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5" y="288925"/>
            <a:ext cx="1900237" cy="5703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5838" y="288925"/>
            <a:ext cx="5553075" cy="5703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067340-B2BC-43FB-ACF3-54E515DEC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3B28F6-A727-428C-9BE4-28875E0F7A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28ABB1-6321-4B6A-AD5A-C9816B07F18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1308E4-D069-4445-8B72-037BBB7911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0128" y="1843090"/>
            <a:ext cx="3719513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2039" y="1843090"/>
            <a:ext cx="3719512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948B17-224A-41C8-9634-7889965C3B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062498-C818-4AB0-AA45-F1CBD48149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2027" y="3413125"/>
            <a:ext cx="706439" cy="776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70866" y="3413125"/>
            <a:ext cx="708025" cy="776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BB0FE-62D1-4CF0-864A-C0F9FBD0AE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5CDD34-A503-484A-A649-3288B319CA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EC98D-D1CA-4C66-8ADB-33A490950E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442C0E-123F-4A56-90E8-1EC3DB9CE4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77FBAA-EEA1-46FA-BEC3-A155889E48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5" y="288925"/>
            <a:ext cx="1900237" cy="5703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5838" y="288925"/>
            <a:ext cx="5553075" cy="5703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640943-4D91-4C3D-9D2E-08CA1F66E0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5627" y="288925"/>
            <a:ext cx="1973263" cy="39004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5840" y="288925"/>
            <a:ext cx="5767387" cy="39004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2027" y="3413125"/>
            <a:ext cx="706439" cy="776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70866" y="3413125"/>
            <a:ext cx="708025" cy="776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5627" y="288925"/>
            <a:ext cx="1973263" cy="39004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5840" y="288925"/>
            <a:ext cx="5767387" cy="39004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13583-3726-434C-BEA0-C19A0E4D20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89F84D-E54E-4164-AA8F-29E877B4AD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780D4D-D078-4E92-8702-06A5846BD8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0128" y="1843090"/>
            <a:ext cx="3719513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2039" y="1843090"/>
            <a:ext cx="3719512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1EC8E5-016D-4D77-AE5F-3F8FDA3B5D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6039F2-C71E-44B5-BA24-305D2104AC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51C51-262C-45BA-A0F5-77BBA15D4D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2BC8CC-1F48-4782-B9E2-04B374F4F8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D554D5-C6A0-4D25-883F-B8C019D205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C408FA-0DC0-405D-8764-36C7C7CD86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F9F02C-D352-4938-AB9A-99DA4061EB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5" y="288925"/>
            <a:ext cx="1900237" cy="5703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5838" y="288925"/>
            <a:ext cx="5553075" cy="5703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27C721-183E-4E09-9252-7DB7E6E4EE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538D33-9044-406D-B609-41FA0B8D85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B165B9-9E43-4F05-9A91-415DCDA590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37E27-100D-4D68-89A5-1C758398DB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DFFBF-EEC4-4C8D-A136-5A65193BA4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A7826-5C35-4B2D-B339-0D6A2FADFA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802B1-F0CD-41BA-A803-39DD30CD6E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3B767F-763A-4B25-81D8-EC4986870F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A3A540-18BB-4A56-8ABA-B6393DAC4E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F24CF-4F3F-4437-B069-4564909E4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C2216C-CAB6-4E06-9FC2-FB593806C7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0202"/>
            <a:ext cx="2057400" cy="4525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6019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B95214-2233-4232-98C1-6DBEE69483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317C76-9527-4187-9911-2D2700AC767E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AEEA7-9300-46B4-A707-623F441540B3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7B5B5-8536-4CD9-B4A4-A676E5AD0D83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0128" y="1843090"/>
            <a:ext cx="3719513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2039" y="1843090"/>
            <a:ext cx="3719512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F50258-D89D-47A4-89BC-F69D3183460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ECD4B-0D20-401F-9B4F-9C72531C2BA9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A3375E-78B6-40CA-B013-3E6C852BC114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BD51FA-8BAA-426E-9999-B20FE123AA48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781BDA-BF9E-4AFA-84D6-B6851FA4746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87C9E-1ACE-4F50-849B-5826FAF28E6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81AC1-7384-405B-8450-6A27F2273608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5" y="288925"/>
            <a:ext cx="1900237" cy="5703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5838" y="288925"/>
            <a:ext cx="5553075" cy="5703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CA8354-89E0-47CE-B04D-EC3A342A5B4A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E0F902-421A-48D4-A65B-83C29F565938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43F70A-85DD-4212-96E4-302854980EE1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20183D-5EA6-45B2-BF6B-E21D020E094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0128" y="1843090"/>
            <a:ext cx="3719513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2039" y="1843090"/>
            <a:ext cx="3719512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2C7FF9-19F6-4409-8EE1-F1A5C5487257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BE500-FA2D-4574-A64D-7237B41B5B4E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D017E2-2A06-4AFF-8E95-17FF878FC83E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E34F4-5F0F-4D6F-8888-7E9C418864BE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3AE460-3200-411E-B6BE-CBD73C0728F4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A95432-69E3-48B9-A2DD-8DC1E312C09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2A2D6D-6B41-4C4B-BD21-FD25409E5B16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5" y="288925"/>
            <a:ext cx="1900237" cy="5703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5838" y="288925"/>
            <a:ext cx="5553075" cy="5703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7DFE60-C334-4A7C-8992-F85AA7D0AE0E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1CDC6E-BABA-404A-8C86-B363CAAD4E7F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061373-2F80-4534-AB9E-B7BBFA0482D6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1E065A-972F-448C-BDE6-24E256AB0E2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0128" y="1843090"/>
            <a:ext cx="3719513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2039" y="1843090"/>
            <a:ext cx="3719512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0240C2-1AC3-4B45-80F1-7F020DA7AAC7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28E07-B39C-488E-9338-F3F7453A68A0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87D173-C7FA-430D-A416-000265D26CCF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E0EA7F-CB4C-43C2-B1C8-B81DF2A54AC3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C8EF1-4F09-48C0-B67C-6154B1F8B30F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29188-E567-4F2A-B4B1-BC87178EA87D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6E5EC2-1E7C-4AFE-9003-BF708772D6EF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5" y="288925"/>
            <a:ext cx="1900237" cy="5703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5838" y="288925"/>
            <a:ext cx="5553075" cy="5703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EF885D-C637-4E24-899A-6E53460E4B16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C73737-6966-4275-998B-E98F7E0D153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5FA9A1-294F-4484-83AB-B845F6CA8201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26EF65-3F93-4C40-AFE3-A10D9F87D9F9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0128" y="1843090"/>
            <a:ext cx="3719513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2039" y="1843090"/>
            <a:ext cx="3719512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F84A9-3F03-4FBB-8D32-268F798E7274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557FAF-CA13-4161-B549-D87806ACB4B4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11727-CC0F-4744-ACFB-AAD153A4B35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B4E8F9-C130-410D-A309-5AB892C4FDB7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FDF8AF-8AE5-42DA-BF01-A62A6C4EBBC3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327D10-0EF9-49BF-87E5-832A2814163E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492517-D98F-4E2D-926F-993C1941EF2E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5" y="288925"/>
            <a:ext cx="1900237" cy="5703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5838" y="288925"/>
            <a:ext cx="5553075" cy="5703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9C23BE-7FEF-4D84-BE64-357A9E944E8E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0.xml"/><Relationship Id="rId12" Type="http://schemas.openxmlformats.org/officeDocument/2006/relationships/theme" Target="../theme/theme10.xml"/><Relationship Id="rId13" Type="http://schemas.openxmlformats.org/officeDocument/2006/relationships/image" Target="../media/image8.jpeg"/><Relationship Id="rId1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6.xml"/><Relationship Id="rId8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1.xml"/><Relationship Id="rId12" Type="http://schemas.openxmlformats.org/officeDocument/2006/relationships/slideLayout" Target="../slideLayouts/slideLayout122.xml"/><Relationship Id="rId13" Type="http://schemas.openxmlformats.org/officeDocument/2006/relationships/theme" Target="../theme/theme11.xml"/><Relationship Id="rId14" Type="http://schemas.openxmlformats.org/officeDocument/2006/relationships/image" Target="../media/image4.png"/><Relationship Id="rId15" Type="http://schemas.openxmlformats.org/officeDocument/2006/relationships/image" Target="../media/image9.pn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17.xml"/><Relationship Id="rId8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20.xml"/></Relationships>
</file>

<file path=ppt/slideMasters/_rels/slideMaster1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3.xml"/><Relationship Id="rId12" Type="http://schemas.openxmlformats.org/officeDocument/2006/relationships/theme" Target="../theme/theme12.xml"/><Relationship Id="rId13" Type="http://schemas.openxmlformats.org/officeDocument/2006/relationships/image" Target="../media/image4.png"/><Relationship Id="rId14" Type="http://schemas.openxmlformats.org/officeDocument/2006/relationships/image" Target="../media/image9.png"/><Relationship Id="rId15" Type="http://schemas.openxmlformats.org/officeDocument/2006/relationships/image" Target="../media/image5.png"/><Relationship Id="rId1" Type="http://schemas.openxmlformats.org/officeDocument/2006/relationships/slideLayout" Target="../slideLayouts/slideLayout123.xml"/><Relationship Id="rId2" Type="http://schemas.openxmlformats.org/officeDocument/2006/relationships/slideLayout" Target="../slideLayouts/slideLayout124.xml"/><Relationship Id="rId3" Type="http://schemas.openxmlformats.org/officeDocument/2006/relationships/slideLayout" Target="../slideLayouts/slideLayout125.xml"/><Relationship Id="rId4" Type="http://schemas.openxmlformats.org/officeDocument/2006/relationships/slideLayout" Target="../slideLayouts/slideLayout126.xml"/><Relationship Id="rId5" Type="http://schemas.openxmlformats.org/officeDocument/2006/relationships/slideLayout" Target="../slideLayouts/slideLayout127.xml"/><Relationship Id="rId6" Type="http://schemas.openxmlformats.org/officeDocument/2006/relationships/slideLayout" Target="../slideLayouts/slideLayout128.xml"/><Relationship Id="rId7" Type="http://schemas.openxmlformats.org/officeDocument/2006/relationships/slideLayout" Target="../slideLayouts/slideLayout129.xml"/><Relationship Id="rId8" Type="http://schemas.openxmlformats.org/officeDocument/2006/relationships/slideLayout" Target="../slideLayouts/slideLayout130.xml"/><Relationship Id="rId9" Type="http://schemas.openxmlformats.org/officeDocument/2006/relationships/slideLayout" Target="../slideLayouts/slideLayout131.xml"/><Relationship Id="rId10" Type="http://schemas.openxmlformats.org/officeDocument/2006/relationships/slideLayout" Target="../slideLayouts/slideLayout132.xml"/></Relationships>
</file>

<file path=ppt/slideMasters/_rels/slideMaster1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4.xml"/><Relationship Id="rId12" Type="http://schemas.openxmlformats.org/officeDocument/2006/relationships/theme" Target="../theme/theme13.xml"/><Relationship Id="rId13" Type="http://schemas.openxmlformats.org/officeDocument/2006/relationships/image" Target="../media/image4.png"/><Relationship Id="rId14" Type="http://schemas.openxmlformats.org/officeDocument/2006/relationships/image" Target="../media/image9.png"/><Relationship Id="rId15" Type="http://schemas.openxmlformats.org/officeDocument/2006/relationships/image" Target="../media/image5.png"/><Relationship Id="rId1" Type="http://schemas.openxmlformats.org/officeDocument/2006/relationships/slideLayout" Target="../slideLayouts/slideLayout134.xml"/><Relationship Id="rId2" Type="http://schemas.openxmlformats.org/officeDocument/2006/relationships/slideLayout" Target="../slideLayouts/slideLayout135.xml"/><Relationship Id="rId3" Type="http://schemas.openxmlformats.org/officeDocument/2006/relationships/slideLayout" Target="../slideLayouts/slideLayout136.xml"/><Relationship Id="rId4" Type="http://schemas.openxmlformats.org/officeDocument/2006/relationships/slideLayout" Target="../slideLayouts/slideLayout137.xml"/><Relationship Id="rId5" Type="http://schemas.openxmlformats.org/officeDocument/2006/relationships/slideLayout" Target="../slideLayouts/slideLayout138.xml"/><Relationship Id="rId6" Type="http://schemas.openxmlformats.org/officeDocument/2006/relationships/slideLayout" Target="../slideLayouts/slideLayout139.xml"/><Relationship Id="rId7" Type="http://schemas.openxmlformats.org/officeDocument/2006/relationships/slideLayout" Target="../slideLayouts/slideLayout140.xml"/><Relationship Id="rId8" Type="http://schemas.openxmlformats.org/officeDocument/2006/relationships/slideLayout" Target="../slideLayouts/slideLayout141.xml"/><Relationship Id="rId9" Type="http://schemas.openxmlformats.org/officeDocument/2006/relationships/slideLayout" Target="../slideLayouts/slideLayout142.xml"/><Relationship Id="rId10" Type="http://schemas.openxmlformats.org/officeDocument/2006/relationships/slideLayout" Target="../slideLayouts/slideLayout143.xml"/></Relationships>
</file>

<file path=ppt/slideMasters/_rels/slideMaster1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55.xml"/><Relationship Id="rId12" Type="http://schemas.openxmlformats.org/officeDocument/2006/relationships/theme" Target="../theme/theme14.xml"/><Relationship Id="rId13" Type="http://schemas.openxmlformats.org/officeDocument/2006/relationships/image" Target="../media/image4.png"/><Relationship Id="rId14" Type="http://schemas.openxmlformats.org/officeDocument/2006/relationships/image" Target="../media/image9.png"/><Relationship Id="rId15" Type="http://schemas.openxmlformats.org/officeDocument/2006/relationships/image" Target="../media/image5.png"/><Relationship Id="rId1" Type="http://schemas.openxmlformats.org/officeDocument/2006/relationships/slideLayout" Target="../slideLayouts/slideLayout145.xml"/><Relationship Id="rId2" Type="http://schemas.openxmlformats.org/officeDocument/2006/relationships/slideLayout" Target="../slideLayouts/slideLayout146.xml"/><Relationship Id="rId3" Type="http://schemas.openxmlformats.org/officeDocument/2006/relationships/slideLayout" Target="../slideLayouts/slideLayout147.xml"/><Relationship Id="rId4" Type="http://schemas.openxmlformats.org/officeDocument/2006/relationships/slideLayout" Target="../slideLayouts/slideLayout148.xml"/><Relationship Id="rId5" Type="http://schemas.openxmlformats.org/officeDocument/2006/relationships/slideLayout" Target="../slideLayouts/slideLayout149.xml"/><Relationship Id="rId6" Type="http://schemas.openxmlformats.org/officeDocument/2006/relationships/slideLayout" Target="../slideLayouts/slideLayout150.xml"/><Relationship Id="rId7" Type="http://schemas.openxmlformats.org/officeDocument/2006/relationships/slideLayout" Target="../slideLayouts/slideLayout151.xml"/><Relationship Id="rId8" Type="http://schemas.openxmlformats.org/officeDocument/2006/relationships/slideLayout" Target="../slideLayouts/slideLayout152.xml"/><Relationship Id="rId9" Type="http://schemas.openxmlformats.org/officeDocument/2006/relationships/slideLayout" Target="../slideLayouts/slideLayout153.xml"/><Relationship Id="rId10" Type="http://schemas.openxmlformats.org/officeDocument/2006/relationships/slideLayout" Target="../slideLayouts/slideLayout154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3.jpe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4.png"/><Relationship Id="rId14" Type="http://schemas.openxmlformats.org/officeDocument/2006/relationships/image" Target="../media/image5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3" Type="http://schemas.openxmlformats.org/officeDocument/2006/relationships/image" Target="../media/image4.png"/><Relationship Id="rId14" Type="http://schemas.openxmlformats.org/officeDocument/2006/relationships/image" Target="../media/image5.png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3" Type="http://schemas.openxmlformats.org/officeDocument/2006/relationships/image" Target="../media/image6.png"/><Relationship Id="rId14" Type="http://schemas.openxmlformats.org/officeDocument/2006/relationships/image" Target="../media/image7.png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13" Type="http://schemas.openxmlformats.org/officeDocument/2006/relationships/image" Target="../media/image6.png"/><Relationship Id="rId14" Type="http://schemas.openxmlformats.org/officeDocument/2006/relationships/image" Target="../media/image7.png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13" Type="http://schemas.openxmlformats.org/officeDocument/2006/relationships/image" Target="../media/image6.png"/><Relationship Id="rId14" Type="http://schemas.openxmlformats.org/officeDocument/2006/relationships/image" Target="../media/image7.png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13" Type="http://schemas.openxmlformats.org/officeDocument/2006/relationships/image" Target="../media/image6.png"/><Relationship Id="rId14" Type="http://schemas.openxmlformats.org/officeDocument/2006/relationships/image" Target="../media/image7.png"/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5.xml"/><Relationship Id="rId8" Type="http://schemas.openxmlformats.org/officeDocument/2006/relationships/slideLayout" Target="../slideLayouts/slideLayout96.xml"/><Relationship Id="rId9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Teleca_symbol"/>
          <p:cNvPicPr>
            <a:picLocks noChangeAspect="1" noChangeArrowheads="1"/>
          </p:cNvPicPr>
          <p:nvPr/>
        </p:nvPicPr>
        <p:blipFill>
          <a:blip r:embed="rId13" cstate="print"/>
          <a:srcRect l="31874" r="14548" b="21544"/>
          <a:stretch>
            <a:fillRect/>
          </a:stretch>
        </p:blipFill>
        <p:spPr bwMode="auto">
          <a:xfrm>
            <a:off x="0" y="1455738"/>
            <a:ext cx="9144000" cy="540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71551" y="1727200"/>
            <a:ext cx="5003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3979" name="Text Box 11"/>
          <p:cNvSpPr txBox="1">
            <a:spLocks noChangeArrowheads="1"/>
          </p:cNvSpPr>
          <p:nvPr/>
        </p:nvSpPr>
        <p:spPr bwMode="auto">
          <a:xfrm rot="16200000">
            <a:off x="-485774" y="591022"/>
            <a:ext cx="141287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v-SE" sz="900">
                <a:latin typeface="Arial" charset="0"/>
              </a:rPr>
              <a:t>Confidential</a:t>
            </a:r>
          </a:p>
        </p:txBody>
      </p:sp>
      <p:sp>
        <p:nvSpPr>
          <p:cNvPr id="83980" name="Text Box 12"/>
          <p:cNvSpPr txBox="1">
            <a:spLocks noChangeArrowheads="1"/>
          </p:cNvSpPr>
          <p:nvPr/>
        </p:nvSpPr>
        <p:spPr bwMode="auto">
          <a:xfrm rot="16200000">
            <a:off x="-188117" y="5731171"/>
            <a:ext cx="84931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0"/>
              </a:spcBef>
              <a:defRPr/>
            </a:pPr>
            <a:r>
              <a:rPr lang="en-US" sz="500">
                <a:latin typeface="Arial" charset="0"/>
              </a:rPr>
              <a:t>© 2008 Teleca AB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0000"/>
        <a:buChar char="•"/>
        <a:defRPr sz="1200">
          <a:solidFill>
            <a:schemeClr val="bg1"/>
          </a:solidFill>
          <a:latin typeface="+mn-lt"/>
          <a:ea typeface="+mn-ea"/>
          <a:cs typeface="+mn-cs"/>
        </a:defRPr>
      </a:lvl1pPr>
      <a:lvl2pPr marL="673100" indent="-228600" algn="l" rtl="0" eaLnBrk="0" fontAlgn="base" hangingPunct="0">
        <a:spcBef>
          <a:spcPct val="20000"/>
        </a:spcBef>
        <a:spcAft>
          <a:spcPct val="0"/>
        </a:spcAft>
        <a:buClr>
          <a:srgbClr val="0081C7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</a:defRPr>
      </a:lvl2pPr>
      <a:lvl3pPr marL="1049338" indent="-196850" algn="l" rtl="0" eaLnBrk="0" fontAlgn="base" hangingPunct="0">
        <a:spcBef>
          <a:spcPct val="20000"/>
        </a:spcBef>
        <a:spcAft>
          <a:spcPct val="0"/>
        </a:spcAft>
        <a:buClr>
          <a:srgbClr val="0081C7"/>
        </a:buClr>
        <a:buFont typeface="Wingdings 2" pitchFamily="18" charset="2"/>
        <a:buChar char="¡"/>
        <a:defRPr sz="1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6" descr="Inledning_4"/>
          <p:cNvPicPr>
            <a:picLocks noChangeAspect="1" noChangeArrowheads="1"/>
          </p:cNvPicPr>
          <p:nvPr/>
        </p:nvPicPr>
        <p:blipFill>
          <a:blip r:embed="rId13" cstate="print"/>
          <a:srcRect l="31792" r="14615" b="24213"/>
          <a:stretch>
            <a:fillRect/>
          </a:stretch>
        </p:blipFill>
        <p:spPr bwMode="auto">
          <a:xfrm>
            <a:off x="0" y="1457327"/>
            <a:ext cx="914400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85837" y="288925"/>
            <a:ext cx="758825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4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2027" y="3413125"/>
            <a:ext cx="1566863" cy="77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2715" name="Text Box 11"/>
          <p:cNvSpPr txBox="1">
            <a:spLocks noChangeArrowheads="1"/>
          </p:cNvSpPr>
          <p:nvPr/>
        </p:nvSpPr>
        <p:spPr bwMode="auto">
          <a:xfrm rot="16200000">
            <a:off x="-485774" y="591022"/>
            <a:ext cx="141287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v-SE" sz="900">
                <a:latin typeface="Arial" charset="0"/>
              </a:rPr>
              <a:t>Confidential</a:t>
            </a:r>
          </a:p>
        </p:txBody>
      </p:sp>
      <p:sp>
        <p:nvSpPr>
          <p:cNvPr id="72716" name="Text Box 12"/>
          <p:cNvSpPr txBox="1">
            <a:spLocks noChangeArrowheads="1"/>
          </p:cNvSpPr>
          <p:nvPr/>
        </p:nvSpPr>
        <p:spPr bwMode="auto">
          <a:xfrm rot="16200000">
            <a:off x="-188117" y="5731171"/>
            <a:ext cx="84931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0"/>
              </a:spcBef>
              <a:defRPr/>
            </a:pPr>
            <a:r>
              <a:rPr lang="en-US" sz="500">
                <a:latin typeface="Arial" charset="0"/>
              </a:rPr>
              <a:t>© 2008 Teleca AB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0000"/>
        <a:buChar char="•"/>
        <a:defRPr sz="1200">
          <a:solidFill>
            <a:schemeClr val="bg1"/>
          </a:solidFill>
          <a:latin typeface="+mn-lt"/>
          <a:ea typeface="+mn-ea"/>
          <a:cs typeface="+mn-cs"/>
        </a:defRPr>
      </a:lvl1pPr>
      <a:lvl2pPr marL="673100" indent="-228600" algn="l" rtl="0" eaLnBrk="0" fontAlgn="base" hangingPunct="0">
        <a:spcBef>
          <a:spcPct val="20000"/>
        </a:spcBef>
        <a:spcAft>
          <a:spcPct val="0"/>
        </a:spcAft>
        <a:buClr>
          <a:srgbClr val="0081C7"/>
        </a:buClr>
        <a:buFont typeface="Wingdings 2" pitchFamily="18" charset="2"/>
        <a:buChar char="–"/>
        <a:defRPr sz="1600">
          <a:solidFill>
            <a:schemeClr val="tx1"/>
          </a:solidFill>
          <a:latin typeface="+mj-lt"/>
        </a:defRPr>
      </a:lvl2pPr>
      <a:lvl3pPr marL="1049338" indent="-196850" algn="l" rtl="0" eaLnBrk="0" fontAlgn="base" hangingPunct="0">
        <a:spcBef>
          <a:spcPct val="20000"/>
        </a:spcBef>
        <a:spcAft>
          <a:spcPct val="0"/>
        </a:spcAft>
        <a:buClr>
          <a:srgbClr val="0081C7"/>
        </a:buClr>
        <a:buFont typeface="Wingdings 2" pitchFamily="18" charset="2"/>
        <a:buChar char="¡"/>
        <a:defRPr sz="14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7" descr="PPT-mall_nere_kontur"/>
          <p:cNvPicPr>
            <a:picLocks noChangeAspect="1" noChangeArrowheads="1"/>
          </p:cNvPicPr>
          <p:nvPr/>
        </p:nvPicPr>
        <p:blipFill>
          <a:blip r:embed="rId14" cstate="print"/>
          <a:srcRect l="13567" r="8730" b="54463"/>
          <a:stretch>
            <a:fillRect/>
          </a:stretch>
        </p:blipFill>
        <p:spPr bwMode="auto">
          <a:xfrm>
            <a:off x="0" y="6192838"/>
            <a:ext cx="9144000" cy="66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Text Box 13"/>
          <p:cNvSpPr txBox="1">
            <a:spLocks noChangeArrowheads="1"/>
          </p:cNvSpPr>
          <p:nvPr/>
        </p:nvSpPr>
        <p:spPr bwMode="auto">
          <a:xfrm rot="16200000">
            <a:off x="-485774" y="591022"/>
            <a:ext cx="141287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v-SE" sz="900">
                <a:latin typeface="Arial" charset="0"/>
              </a:rPr>
              <a:t>Confidential</a:t>
            </a:r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 rot="16200000">
            <a:off x="-188117" y="5731171"/>
            <a:ext cx="84931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0"/>
              </a:spcBef>
              <a:defRPr/>
            </a:pPr>
            <a:r>
              <a:rPr lang="en-US" sz="500">
                <a:latin typeface="Arial" charset="0"/>
              </a:rPr>
              <a:t>© 2008 Teleca AB</a:t>
            </a:r>
          </a:p>
        </p:txBody>
      </p:sp>
      <p:pic>
        <p:nvPicPr>
          <p:cNvPr id="11269" name="Рисунок 8" descr="logo_android.gif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86676" y="2"/>
            <a:ext cx="14573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0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85837" y="288925"/>
            <a:ext cx="758825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271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0128" y="1843090"/>
            <a:ext cx="7591425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Date Placeholder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56325" y="6021388"/>
            <a:ext cx="801688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800"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092951" y="6021388"/>
            <a:ext cx="8001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7990" y="6021388"/>
            <a:ext cx="658812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+mj-lt"/>
              </a:defRPr>
            </a:lvl1pPr>
          </a:lstStyle>
          <a:p>
            <a:pPr>
              <a:defRPr/>
            </a:pPr>
            <a:fld id="{C80311BC-1215-4F28-835B-52AAAC7C5D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40000"/>
        </a:spcAft>
        <a:buSzPct val="70000"/>
        <a:buBlip>
          <a:blip r:embed="rId16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193675" algn="l" rtl="0" eaLnBrk="0" fontAlgn="base" hangingPunct="0">
        <a:spcBef>
          <a:spcPct val="0"/>
        </a:spcBef>
        <a:spcAft>
          <a:spcPct val="40000"/>
        </a:spcAft>
        <a:buClr>
          <a:srgbClr val="0081C7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</a:defRPr>
      </a:lvl2pPr>
      <a:lvl3pPr marL="704850" indent="-165100" algn="l" rtl="0" eaLnBrk="0" fontAlgn="base" hangingPunct="0">
        <a:spcBef>
          <a:spcPct val="0"/>
        </a:spcBef>
        <a:spcAft>
          <a:spcPct val="40000"/>
        </a:spcAft>
        <a:buClr>
          <a:srgbClr val="0081C7"/>
        </a:buClr>
        <a:buFont typeface="Wingdings 2" pitchFamily="18" charset="2"/>
        <a:buChar char="¡"/>
        <a:defRPr sz="1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7" descr="PPT-mall_nere_kontur"/>
          <p:cNvPicPr>
            <a:picLocks noChangeAspect="1" noChangeArrowheads="1"/>
          </p:cNvPicPr>
          <p:nvPr/>
        </p:nvPicPr>
        <p:blipFill>
          <a:blip r:embed="rId13" cstate="print"/>
          <a:srcRect l="13567" r="8730" b="54463"/>
          <a:stretch>
            <a:fillRect/>
          </a:stretch>
        </p:blipFill>
        <p:spPr bwMode="auto">
          <a:xfrm>
            <a:off x="0" y="6192838"/>
            <a:ext cx="9144000" cy="66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Text Box 13"/>
          <p:cNvSpPr txBox="1">
            <a:spLocks noChangeArrowheads="1"/>
          </p:cNvSpPr>
          <p:nvPr/>
        </p:nvSpPr>
        <p:spPr bwMode="auto">
          <a:xfrm rot="16200000">
            <a:off x="-485774" y="591022"/>
            <a:ext cx="141287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v-SE" sz="900">
                <a:latin typeface="Arial" charset="0"/>
              </a:rPr>
              <a:t>Confidential</a:t>
            </a:r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 rot="16200000">
            <a:off x="-188117" y="5731171"/>
            <a:ext cx="84931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0"/>
              </a:spcBef>
              <a:defRPr/>
            </a:pPr>
            <a:r>
              <a:rPr lang="en-US" sz="500">
                <a:latin typeface="Arial" charset="0"/>
              </a:rPr>
              <a:t>© 2008 Teleca AB</a:t>
            </a:r>
          </a:p>
        </p:txBody>
      </p:sp>
      <p:pic>
        <p:nvPicPr>
          <p:cNvPr id="12293" name="Рисунок 8" descr="logo_android.gif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686676" y="2"/>
            <a:ext cx="14573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85837" y="288925"/>
            <a:ext cx="758825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5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0128" y="1843090"/>
            <a:ext cx="7591425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Date Placeholder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56325" y="6021388"/>
            <a:ext cx="801688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800"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092951" y="6021388"/>
            <a:ext cx="8001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7990" y="6021388"/>
            <a:ext cx="658812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+mj-lt"/>
              </a:defRPr>
            </a:lvl1pPr>
          </a:lstStyle>
          <a:p>
            <a:pPr>
              <a:defRPr/>
            </a:pPr>
            <a:fld id="{EAEFC091-3B99-4E7D-8030-CEBEE50E5F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40000"/>
        </a:spcAft>
        <a:buSzPct val="70000"/>
        <a:buBlip>
          <a:blip r:embed="rId15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193675" algn="l" rtl="0" eaLnBrk="0" fontAlgn="base" hangingPunct="0">
        <a:spcBef>
          <a:spcPct val="0"/>
        </a:spcBef>
        <a:spcAft>
          <a:spcPct val="40000"/>
        </a:spcAft>
        <a:buClr>
          <a:srgbClr val="0081C7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</a:defRPr>
      </a:lvl2pPr>
      <a:lvl3pPr marL="704850" indent="-165100" algn="l" rtl="0" eaLnBrk="0" fontAlgn="base" hangingPunct="0">
        <a:spcBef>
          <a:spcPct val="0"/>
        </a:spcBef>
        <a:spcAft>
          <a:spcPct val="40000"/>
        </a:spcAft>
        <a:buClr>
          <a:srgbClr val="0081C7"/>
        </a:buClr>
        <a:buFont typeface="Wingdings 2" pitchFamily="18" charset="2"/>
        <a:buChar char="¡"/>
        <a:defRPr sz="1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7" descr="PPT-mall_nere_kontur"/>
          <p:cNvPicPr>
            <a:picLocks noChangeAspect="1" noChangeArrowheads="1"/>
          </p:cNvPicPr>
          <p:nvPr/>
        </p:nvPicPr>
        <p:blipFill>
          <a:blip r:embed="rId13" cstate="print"/>
          <a:srcRect l="13567" r="8730" b="54463"/>
          <a:stretch>
            <a:fillRect/>
          </a:stretch>
        </p:blipFill>
        <p:spPr bwMode="auto">
          <a:xfrm>
            <a:off x="0" y="6192838"/>
            <a:ext cx="9144000" cy="66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Text Box 13"/>
          <p:cNvSpPr txBox="1">
            <a:spLocks noChangeArrowheads="1"/>
          </p:cNvSpPr>
          <p:nvPr/>
        </p:nvSpPr>
        <p:spPr bwMode="auto">
          <a:xfrm rot="16200000">
            <a:off x="-485774" y="591022"/>
            <a:ext cx="141287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v-SE" sz="900">
                <a:latin typeface="Arial" charset="0"/>
              </a:rPr>
              <a:t>Confidential</a:t>
            </a:r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 rot="16200000">
            <a:off x="-188117" y="5731171"/>
            <a:ext cx="84931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0"/>
              </a:spcBef>
              <a:defRPr/>
            </a:pPr>
            <a:r>
              <a:rPr lang="en-US" sz="500">
                <a:latin typeface="Arial" charset="0"/>
              </a:rPr>
              <a:t>© 2008 Teleca AB</a:t>
            </a:r>
          </a:p>
        </p:txBody>
      </p:sp>
      <p:pic>
        <p:nvPicPr>
          <p:cNvPr id="13317" name="Рисунок 8" descr="logo_android.gif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686676" y="2"/>
            <a:ext cx="14573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85837" y="288925"/>
            <a:ext cx="758825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9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0128" y="1843090"/>
            <a:ext cx="7591425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Date Placeholder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56325" y="6021388"/>
            <a:ext cx="801688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800"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092951" y="6021388"/>
            <a:ext cx="8001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7990" y="6021388"/>
            <a:ext cx="658812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+mj-lt"/>
              </a:defRPr>
            </a:lvl1pPr>
          </a:lstStyle>
          <a:p>
            <a:pPr>
              <a:defRPr/>
            </a:pPr>
            <a:fld id="{F3B2F859-5F3F-41A7-B56B-68855DA417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40000"/>
        </a:spcAft>
        <a:buSzPct val="70000"/>
        <a:buBlip>
          <a:blip r:embed="rId15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193675" algn="l" rtl="0" eaLnBrk="0" fontAlgn="base" hangingPunct="0">
        <a:spcBef>
          <a:spcPct val="0"/>
        </a:spcBef>
        <a:spcAft>
          <a:spcPct val="40000"/>
        </a:spcAft>
        <a:buClr>
          <a:srgbClr val="0081C7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</a:defRPr>
      </a:lvl2pPr>
      <a:lvl3pPr marL="704850" indent="-165100" algn="l" rtl="0" eaLnBrk="0" fontAlgn="base" hangingPunct="0">
        <a:spcBef>
          <a:spcPct val="0"/>
        </a:spcBef>
        <a:spcAft>
          <a:spcPct val="40000"/>
        </a:spcAft>
        <a:buClr>
          <a:srgbClr val="0081C7"/>
        </a:buClr>
        <a:buFont typeface="Wingdings 2" pitchFamily="18" charset="2"/>
        <a:buChar char="¡"/>
        <a:defRPr sz="1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7" descr="PPT-mall_nere_kontur"/>
          <p:cNvPicPr>
            <a:picLocks noChangeAspect="1" noChangeArrowheads="1"/>
          </p:cNvPicPr>
          <p:nvPr/>
        </p:nvPicPr>
        <p:blipFill>
          <a:blip r:embed="rId13" cstate="print"/>
          <a:srcRect l="13567" r="8730" b="54463"/>
          <a:stretch>
            <a:fillRect/>
          </a:stretch>
        </p:blipFill>
        <p:spPr bwMode="auto">
          <a:xfrm>
            <a:off x="0" y="6192838"/>
            <a:ext cx="9144000" cy="66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Text Box 13"/>
          <p:cNvSpPr txBox="1">
            <a:spLocks noChangeArrowheads="1"/>
          </p:cNvSpPr>
          <p:nvPr/>
        </p:nvSpPr>
        <p:spPr bwMode="auto">
          <a:xfrm rot="16200000">
            <a:off x="-485774" y="591022"/>
            <a:ext cx="141287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v-SE" sz="900">
                <a:latin typeface="Arial" charset="0"/>
              </a:rPr>
              <a:t>Confidential</a:t>
            </a:r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 rot="16200000">
            <a:off x="-188117" y="5731171"/>
            <a:ext cx="84931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0"/>
              </a:spcBef>
              <a:defRPr/>
            </a:pPr>
            <a:r>
              <a:rPr lang="en-US" sz="500">
                <a:latin typeface="Arial" charset="0"/>
              </a:rPr>
              <a:t>© 2008 Teleca AB</a:t>
            </a:r>
          </a:p>
        </p:txBody>
      </p:sp>
      <p:pic>
        <p:nvPicPr>
          <p:cNvPr id="14341" name="Рисунок 8" descr="logo_android.gif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686676" y="2"/>
            <a:ext cx="14573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85837" y="288925"/>
            <a:ext cx="758825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4343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0128" y="1843090"/>
            <a:ext cx="7591425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Date Placeholder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56325" y="6021388"/>
            <a:ext cx="801688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800"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092951" y="6021388"/>
            <a:ext cx="8001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7990" y="6021388"/>
            <a:ext cx="658812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+mj-lt"/>
              </a:defRPr>
            </a:lvl1pPr>
          </a:lstStyle>
          <a:p>
            <a:pPr>
              <a:defRPr/>
            </a:pPr>
            <a:fld id="{6BFECF8D-5C44-40EB-B178-0596D03430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40000"/>
        </a:spcAft>
        <a:buSzPct val="70000"/>
        <a:buBlip>
          <a:blip r:embed="rId15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193675" algn="l" rtl="0" eaLnBrk="0" fontAlgn="base" hangingPunct="0">
        <a:spcBef>
          <a:spcPct val="0"/>
        </a:spcBef>
        <a:spcAft>
          <a:spcPct val="40000"/>
        </a:spcAft>
        <a:buClr>
          <a:srgbClr val="0081C7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</a:defRPr>
      </a:lvl2pPr>
      <a:lvl3pPr marL="704850" indent="-165100" algn="l" rtl="0" eaLnBrk="0" fontAlgn="base" hangingPunct="0">
        <a:spcBef>
          <a:spcPct val="0"/>
        </a:spcBef>
        <a:spcAft>
          <a:spcPct val="40000"/>
        </a:spcAft>
        <a:buClr>
          <a:srgbClr val="0081C7"/>
        </a:buClr>
        <a:buFont typeface="Wingdings 2" pitchFamily="18" charset="2"/>
        <a:buChar char="¡"/>
        <a:defRPr sz="1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 descr="Inledning_2"/>
          <p:cNvPicPr>
            <a:picLocks noChangeAspect="1" noChangeArrowheads="1"/>
          </p:cNvPicPr>
          <p:nvPr/>
        </p:nvPicPr>
        <p:blipFill>
          <a:blip r:embed="rId13" cstate="print"/>
          <a:srcRect l="22728" r="16750" b="18311"/>
          <a:stretch>
            <a:fillRect/>
          </a:stretch>
        </p:blipFill>
        <p:spPr bwMode="auto">
          <a:xfrm>
            <a:off x="0" y="1457327"/>
            <a:ext cx="914400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85837" y="288925"/>
            <a:ext cx="758825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2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2027" y="3413125"/>
            <a:ext cx="1566863" cy="77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7596" name="Text Box 12"/>
          <p:cNvSpPr txBox="1">
            <a:spLocks noChangeArrowheads="1"/>
          </p:cNvSpPr>
          <p:nvPr/>
        </p:nvSpPr>
        <p:spPr bwMode="auto">
          <a:xfrm rot="16200000">
            <a:off x="-485774" y="591022"/>
            <a:ext cx="141287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v-SE" sz="900">
                <a:latin typeface="Arial" charset="0"/>
              </a:rPr>
              <a:t>Confidential</a:t>
            </a:r>
          </a:p>
        </p:txBody>
      </p:sp>
      <p:sp>
        <p:nvSpPr>
          <p:cNvPr id="67597" name="Text Box 13"/>
          <p:cNvSpPr txBox="1">
            <a:spLocks noChangeArrowheads="1"/>
          </p:cNvSpPr>
          <p:nvPr/>
        </p:nvSpPr>
        <p:spPr bwMode="auto">
          <a:xfrm rot="16200000">
            <a:off x="-188117" y="5731171"/>
            <a:ext cx="84931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0"/>
              </a:spcBef>
              <a:defRPr/>
            </a:pPr>
            <a:r>
              <a:rPr lang="en-US" sz="500">
                <a:latin typeface="Arial" charset="0"/>
              </a:rPr>
              <a:t>© 2008 Teleca AB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0000"/>
        <a:buChar char="•"/>
        <a:defRPr sz="1200">
          <a:solidFill>
            <a:schemeClr val="bg1"/>
          </a:solidFill>
          <a:latin typeface="+mn-lt"/>
          <a:ea typeface="+mn-ea"/>
          <a:cs typeface="+mn-cs"/>
        </a:defRPr>
      </a:lvl1pPr>
      <a:lvl2pPr marL="673100" indent="-228600" algn="l" rtl="0" eaLnBrk="0" fontAlgn="base" hangingPunct="0">
        <a:spcBef>
          <a:spcPct val="20000"/>
        </a:spcBef>
        <a:spcAft>
          <a:spcPct val="0"/>
        </a:spcAft>
        <a:buClr>
          <a:srgbClr val="0081C7"/>
        </a:buClr>
        <a:buFont typeface="Wingdings 2" pitchFamily="18" charset="2"/>
        <a:buChar char="¡"/>
        <a:defRPr sz="1600">
          <a:solidFill>
            <a:schemeClr val="tx1"/>
          </a:solidFill>
          <a:latin typeface="+mj-lt"/>
        </a:defRPr>
      </a:lvl2pPr>
      <a:lvl3pPr marL="1049338" indent="-196850" algn="l" rtl="0" eaLnBrk="0" fontAlgn="base" hangingPunct="0">
        <a:spcBef>
          <a:spcPct val="20000"/>
        </a:spcBef>
        <a:spcAft>
          <a:spcPct val="0"/>
        </a:spcAft>
        <a:buClr>
          <a:srgbClr val="0081C7"/>
        </a:buClr>
        <a:buFont typeface="Wingdings 2" pitchFamily="18" charset="2"/>
        <a:buChar char="¡"/>
        <a:defRPr sz="14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5" descr="Inledning_6"/>
          <p:cNvPicPr>
            <a:picLocks noChangeAspect="1" noChangeArrowheads="1"/>
          </p:cNvPicPr>
          <p:nvPr/>
        </p:nvPicPr>
        <p:blipFill>
          <a:blip r:embed="rId13" cstate="print"/>
          <a:srcRect l="19696" r="14754" b="6480"/>
          <a:stretch>
            <a:fillRect/>
          </a:stretch>
        </p:blipFill>
        <p:spPr bwMode="auto">
          <a:xfrm>
            <a:off x="0" y="1455738"/>
            <a:ext cx="9144000" cy="540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985837" y="288925"/>
            <a:ext cx="758825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6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2027" y="3413125"/>
            <a:ext cx="1566863" cy="77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141" name="Text Box 21"/>
          <p:cNvSpPr txBox="1">
            <a:spLocks noChangeArrowheads="1"/>
          </p:cNvSpPr>
          <p:nvPr/>
        </p:nvSpPr>
        <p:spPr bwMode="auto">
          <a:xfrm rot="16200000">
            <a:off x="-485774" y="591022"/>
            <a:ext cx="141287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0"/>
              </a:spcBef>
              <a:defRPr/>
            </a:pPr>
            <a:r>
              <a:rPr lang="sv-SE" sz="900">
                <a:latin typeface="Arial" charset="0"/>
              </a:rPr>
              <a:t>Confidential</a:t>
            </a:r>
            <a:endParaRPr lang="en-US" sz="500">
              <a:latin typeface="Arial" charset="0"/>
              <a:cs typeface="Arial" charset="0"/>
            </a:endParaRPr>
          </a:p>
        </p:txBody>
      </p:sp>
      <p:sp>
        <p:nvSpPr>
          <p:cNvPr id="5142" name="Text Box 22"/>
          <p:cNvSpPr txBox="1">
            <a:spLocks noChangeArrowheads="1"/>
          </p:cNvSpPr>
          <p:nvPr/>
        </p:nvSpPr>
        <p:spPr bwMode="auto">
          <a:xfrm rot="16200000">
            <a:off x="-188117" y="5731171"/>
            <a:ext cx="84931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0"/>
              </a:spcBef>
              <a:defRPr/>
            </a:pPr>
            <a:r>
              <a:rPr lang="en-US" sz="500">
                <a:latin typeface="Arial" charset="0"/>
              </a:rPr>
              <a:t>© 2008 Teleca AB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0000"/>
        <a:buChar char="•"/>
        <a:defRPr sz="1200">
          <a:solidFill>
            <a:schemeClr val="bg1"/>
          </a:solidFill>
          <a:latin typeface="+mn-lt"/>
          <a:ea typeface="+mn-ea"/>
          <a:cs typeface="+mn-cs"/>
        </a:defRPr>
      </a:lvl1pPr>
      <a:lvl2pPr marL="407988" indent="-228600" algn="l" rtl="0" eaLnBrk="0" fontAlgn="base" hangingPunct="0">
        <a:spcBef>
          <a:spcPct val="20000"/>
        </a:spcBef>
        <a:spcAft>
          <a:spcPct val="0"/>
        </a:spcAft>
        <a:buClr>
          <a:srgbClr val="0081C7"/>
        </a:buClr>
        <a:buFont typeface="Wingdings 2" pitchFamily="18" charset="2"/>
        <a:buChar char="¡"/>
        <a:defRPr sz="1600">
          <a:solidFill>
            <a:schemeClr val="tx1"/>
          </a:solidFill>
          <a:latin typeface="+mj-lt"/>
        </a:defRPr>
      </a:lvl2pPr>
      <a:lvl3pPr marL="784225" indent="-196850" algn="l" rtl="0" eaLnBrk="0" fontAlgn="base" hangingPunct="0">
        <a:spcBef>
          <a:spcPct val="20000"/>
        </a:spcBef>
        <a:spcAft>
          <a:spcPct val="0"/>
        </a:spcAft>
        <a:buClr>
          <a:srgbClr val="0081C7"/>
        </a:buClr>
        <a:buFont typeface="Wingdings 2" pitchFamily="18" charset="2"/>
        <a:buChar char="¡"/>
        <a:defRPr sz="1400">
          <a:solidFill>
            <a:schemeClr val="tx1"/>
          </a:solidFill>
          <a:latin typeface="+mj-lt"/>
        </a:defRPr>
      </a:lvl3pPr>
      <a:lvl4pPr marL="119221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1600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7" descr="PPT-mall_nere_kontur"/>
          <p:cNvPicPr>
            <a:picLocks noChangeAspect="1" noChangeArrowheads="1"/>
          </p:cNvPicPr>
          <p:nvPr/>
        </p:nvPicPr>
        <p:blipFill>
          <a:blip r:embed="rId13" cstate="print"/>
          <a:srcRect l="13567" r="8730" b="54463"/>
          <a:stretch>
            <a:fillRect/>
          </a:stretch>
        </p:blipFill>
        <p:spPr bwMode="auto">
          <a:xfrm>
            <a:off x="0" y="6192838"/>
            <a:ext cx="9144000" cy="66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56325" y="6021388"/>
            <a:ext cx="8016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800"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092951" y="6021388"/>
            <a:ext cx="800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7990" y="6021388"/>
            <a:ext cx="6588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+mj-lt"/>
              </a:defRPr>
            </a:lvl1pPr>
          </a:lstStyle>
          <a:p>
            <a:pPr>
              <a:defRPr/>
            </a:pPr>
            <a:fld id="{60C14977-3803-42CB-B426-4A75E04C0C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85837" y="288925"/>
            <a:ext cx="758825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3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0128" y="1843090"/>
            <a:ext cx="7591425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auto">
          <a:xfrm rot="16200000">
            <a:off x="-485774" y="591022"/>
            <a:ext cx="141287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v-SE" sz="900">
                <a:latin typeface="Arial" charset="0"/>
              </a:rPr>
              <a:t>Confidential</a:t>
            </a:r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 rot="16200000">
            <a:off x="-188117" y="5731171"/>
            <a:ext cx="84931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0"/>
              </a:spcBef>
              <a:defRPr/>
            </a:pPr>
            <a:r>
              <a:rPr lang="en-US" sz="500">
                <a:latin typeface="Arial" charset="0"/>
              </a:rPr>
              <a:t>© 2008 Teleca AB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40000"/>
        </a:spcAft>
        <a:buSzPct val="70000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193675" algn="l" rtl="0" eaLnBrk="0" fontAlgn="base" hangingPunct="0">
        <a:spcBef>
          <a:spcPct val="0"/>
        </a:spcBef>
        <a:spcAft>
          <a:spcPct val="40000"/>
        </a:spcAft>
        <a:buClr>
          <a:srgbClr val="0081C7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</a:defRPr>
      </a:lvl2pPr>
      <a:lvl3pPr marL="704850" indent="-165100" algn="l" rtl="0" eaLnBrk="0" fontAlgn="base" hangingPunct="0">
        <a:spcBef>
          <a:spcPct val="0"/>
        </a:spcBef>
        <a:spcAft>
          <a:spcPct val="40000"/>
        </a:spcAft>
        <a:buClr>
          <a:srgbClr val="0081C7"/>
        </a:buClr>
        <a:buFont typeface="Wingdings 2" pitchFamily="18" charset="2"/>
        <a:buChar char="¡"/>
        <a:defRPr sz="1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7" descr="PPT-mall_nere_kontur"/>
          <p:cNvPicPr>
            <a:picLocks noChangeAspect="1" noChangeArrowheads="1"/>
          </p:cNvPicPr>
          <p:nvPr/>
        </p:nvPicPr>
        <p:blipFill>
          <a:blip r:embed="rId13" cstate="print"/>
          <a:srcRect l="13567" r="8730" b="54463"/>
          <a:stretch>
            <a:fillRect/>
          </a:stretch>
        </p:blipFill>
        <p:spPr bwMode="auto">
          <a:xfrm>
            <a:off x="0" y="6192838"/>
            <a:ext cx="9144000" cy="66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56325" y="6021388"/>
            <a:ext cx="8016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800"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092951" y="6021388"/>
            <a:ext cx="800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7990" y="6021388"/>
            <a:ext cx="6588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+mj-lt"/>
              </a:defRPr>
            </a:lvl1pPr>
          </a:lstStyle>
          <a:p>
            <a:pPr>
              <a:defRPr/>
            </a:pPr>
            <a:fld id="{4E0F08F1-C8DE-4082-BFDA-37032CC6F0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1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85837" y="3006725"/>
            <a:ext cx="758825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auto">
          <a:xfrm rot="16200000">
            <a:off x="-485774" y="591022"/>
            <a:ext cx="141287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v-SE" sz="900">
                <a:latin typeface="Arial" charset="0"/>
              </a:rPr>
              <a:t>Confidential</a:t>
            </a:r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 rot="16200000">
            <a:off x="-188117" y="5731171"/>
            <a:ext cx="84931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0"/>
              </a:spcBef>
              <a:defRPr/>
            </a:pPr>
            <a:r>
              <a:rPr lang="en-US" sz="500">
                <a:latin typeface="Arial" charset="0"/>
              </a:rPr>
              <a:t>© 2008 Teleca AB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85370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40000"/>
        </a:spcAft>
        <a:buSzPct val="70000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193675" algn="l" rtl="0" eaLnBrk="0" fontAlgn="base" hangingPunct="0">
        <a:spcBef>
          <a:spcPct val="0"/>
        </a:spcBef>
        <a:spcAft>
          <a:spcPct val="40000"/>
        </a:spcAft>
        <a:buClr>
          <a:srgbClr val="0081C7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</a:defRPr>
      </a:lvl2pPr>
      <a:lvl3pPr marL="704850" indent="-165100" algn="l" rtl="0" eaLnBrk="0" fontAlgn="base" hangingPunct="0">
        <a:spcBef>
          <a:spcPct val="0"/>
        </a:spcBef>
        <a:spcAft>
          <a:spcPct val="40000"/>
        </a:spcAft>
        <a:buClr>
          <a:srgbClr val="0081C7"/>
        </a:buClr>
        <a:buFont typeface="Wingdings 2" pitchFamily="18" charset="2"/>
        <a:buChar char="¡"/>
        <a:defRPr sz="1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81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56325" y="6021388"/>
            <a:ext cx="8016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092951" y="6021388"/>
            <a:ext cx="800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7990" y="6021388"/>
            <a:ext cx="6588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fld id="{7D886EAC-9279-4521-8F32-CF215ACE80C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pic>
        <p:nvPicPr>
          <p:cNvPr id="6150" name="Picture 9" descr="PPT-mall_nere"/>
          <p:cNvPicPr>
            <a:picLocks noChangeAspect="1" noChangeArrowheads="1"/>
          </p:cNvPicPr>
          <p:nvPr/>
        </p:nvPicPr>
        <p:blipFill>
          <a:blip r:embed="rId13" cstate="print"/>
          <a:srcRect l="13618" r="8492" b="69751"/>
          <a:stretch>
            <a:fillRect/>
          </a:stretch>
        </p:blipFill>
        <p:spPr bwMode="auto">
          <a:xfrm>
            <a:off x="0" y="6297615"/>
            <a:ext cx="9144000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985837" y="288925"/>
            <a:ext cx="758825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52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0128" y="1843090"/>
            <a:ext cx="7591425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 rot="16200000">
            <a:off x="-485774" y="591022"/>
            <a:ext cx="141287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v-SE" sz="900">
                <a:solidFill>
                  <a:schemeClr val="bg1"/>
                </a:solidFill>
                <a:latin typeface="Arial" charset="0"/>
              </a:rPr>
              <a:t>Confidential</a:t>
            </a: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 rot="16200000">
            <a:off x="-188117" y="5731171"/>
            <a:ext cx="84931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0"/>
              </a:spcBef>
              <a:defRPr/>
            </a:pPr>
            <a:r>
              <a:rPr lang="en-US" sz="500">
                <a:solidFill>
                  <a:schemeClr val="bg1"/>
                </a:solidFill>
                <a:latin typeface="Arial" charset="0"/>
              </a:rPr>
              <a:t>© 2008 Teleca AB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40000"/>
        </a:spcAft>
        <a:buSzPct val="70000"/>
        <a:buBlip>
          <a:blip r:embed="rId14"/>
        </a:buBlip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538163" indent="-193675" algn="l" rtl="0" eaLnBrk="0" fontAlgn="base" hangingPunct="0">
        <a:spcBef>
          <a:spcPct val="0"/>
        </a:spcBef>
        <a:spcAft>
          <a:spcPct val="40000"/>
        </a:spcAft>
        <a:buClr>
          <a:schemeClr val="bg1"/>
        </a:buClr>
        <a:buFont typeface="Wingdings 2" pitchFamily="18" charset="2"/>
        <a:buChar char="¡"/>
        <a:defRPr sz="1600">
          <a:solidFill>
            <a:schemeClr val="bg1"/>
          </a:solidFill>
          <a:latin typeface="+mn-lt"/>
        </a:defRPr>
      </a:lvl2pPr>
      <a:lvl3pPr marL="704850" indent="-165100" algn="l" rtl="0" eaLnBrk="0" fontAlgn="base" hangingPunct="0">
        <a:spcBef>
          <a:spcPct val="0"/>
        </a:spcBef>
        <a:spcAft>
          <a:spcPct val="40000"/>
        </a:spcAft>
        <a:buClr>
          <a:schemeClr val="bg1"/>
        </a:buClr>
        <a:buFont typeface="Wingdings 2" pitchFamily="18" charset="2"/>
        <a:buChar char="¡"/>
        <a:defRPr sz="1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58AB2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56325" y="6021388"/>
            <a:ext cx="8016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092951" y="6021388"/>
            <a:ext cx="800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735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7990" y="6021388"/>
            <a:ext cx="6588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fld id="{D5EE1242-756E-4F85-A97C-653FB3856145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pic>
        <p:nvPicPr>
          <p:cNvPr id="7174" name="Picture 9" descr="PPT-mall_nere"/>
          <p:cNvPicPr>
            <a:picLocks noChangeAspect="1" noChangeArrowheads="1"/>
          </p:cNvPicPr>
          <p:nvPr/>
        </p:nvPicPr>
        <p:blipFill>
          <a:blip r:embed="rId13" cstate="print"/>
          <a:srcRect l="13618" r="8492" b="69751"/>
          <a:stretch>
            <a:fillRect/>
          </a:stretch>
        </p:blipFill>
        <p:spPr bwMode="auto">
          <a:xfrm>
            <a:off x="0" y="6297615"/>
            <a:ext cx="9144000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5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985837" y="288925"/>
            <a:ext cx="758825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6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0128" y="1843090"/>
            <a:ext cx="7591425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7358" name="Text Box 14"/>
          <p:cNvSpPr txBox="1">
            <a:spLocks noChangeArrowheads="1"/>
          </p:cNvSpPr>
          <p:nvPr/>
        </p:nvSpPr>
        <p:spPr bwMode="auto">
          <a:xfrm rot="16200000">
            <a:off x="-485774" y="591022"/>
            <a:ext cx="141287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v-SE" sz="900">
                <a:solidFill>
                  <a:schemeClr val="bg1"/>
                </a:solidFill>
                <a:latin typeface="Arial" charset="0"/>
              </a:rPr>
              <a:t>Confidential</a:t>
            </a:r>
          </a:p>
        </p:txBody>
      </p:sp>
      <p:sp>
        <p:nvSpPr>
          <p:cNvPr id="57359" name="Text Box 15"/>
          <p:cNvSpPr txBox="1">
            <a:spLocks noChangeArrowheads="1"/>
          </p:cNvSpPr>
          <p:nvPr/>
        </p:nvSpPr>
        <p:spPr bwMode="auto">
          <a:xfrm rot="16200000">
            <a:off x="-188117" y="5731171"/>
            <a:ext cx="84931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0"/>
              </a:spcBef>
              <a:defRPr/>
            </a:pPr>
            <a:r>
              <a:rPr lang="en-US" sz="500">
                <a:solidFill>
                  <a:schemeClr val="bg1"/>
                </a:solidFill>
                <a:latin typeface="Arial" charset="0"/>
              </a:rPr>
              <a:t>© 2008 Teleca AB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40000"/>
        </a:spcAft>
        <a:buSzPct val="70000"/>
        <a:buBlip>
          <a:blip r:embed="rId14"/>
        </a:buBlip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538163" indent="-193675" algn="l" rtl="0" eaLnBrk="0" fontAlgn="base" hangingPunct="0">
        <a:spcBef>
          <a:spcPct val="0"/>
        </a:spcBef>
        <a:spcAft>
          <a:spcPct val="40000"/>
        </a:spcAft>
        <a:buClr>
          <a:schemeClr val="bg1"/>
        </a:buClr>
        <a:buFont typeface="Wingdings 2" pitchFamily="18" charset="2"/>
        <a:buChar char="¡"/>
        <a:defRPr sz="1600">
          <a:solidFill>
            <a:schemeClr val="bg1"/>
          </a:solidFill>
          <a:latin typeface="+mn-lt"/>
        </a:defRPr>
      </a:lvl2pPr>
      <a:lvl3pPr marL="712788" indent="-173038" algn="l" rtl="0" eaLnBrk="0" fontAlgn="base" hangingPunct="0">
        <a:spcBef>
          <a:spcPct val="0"/>
        </a:spcBef>
        <a:spcAft>
          <a:spcPct val="40000"/>
        </a:spcAft>
        <a:buClr>
          <a:schemeClr val="bg1"/>
        </a:buClr>
        <a:buFont typeface="Wingdings 2" pitchFamily="18" charset="2"/>
        <a:buChar char="¡"/>
        <a:defRPr sz="1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38537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56325" y="6021388"/>
            <a:ext cx="8016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092951" y="6021388"/>
            <a:ext cx="800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7990" y="6021388"/>
            <a:ext cx="6588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fld id="{05451B3E-E77D-40C4-BE7F-8D02D947164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pic>
        <p:nvPicPr>
          <p:cNvPr id="8198" name="Picture 8" descr="PPT-mall_nere"/>
          <p:cNvPicPr>
            <a:picLocks noChangeAspect="1" noChangeArrowheads="1"/>
          </p:cNvPicPr>
          <p:nvPr/>
        </p:nvPicPr>
        <p:blipFill>
          <a:blip r:embed="rId13" cstate="print"/>
          <a:srcRect l="13618" r="8492" b="69751"/>
          <a:stretch>
            <a:fillRect/>
          </a:stretch>
        </p:blipFill>
        <p:spPr bwMode="auto">
          <a:xfrm>
            <a:off x="0" y="6297615"/>
            <a:ext cx="9144000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9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85837" y="288925"/>
            <a:ext cx="758825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200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0128" y="1843090"/>
            <a:ext cx="7591425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auto">
          <a:xfrm rot="16200000">
            <a:off x="-485774" y="591022"/>
            <a:ext cx="141287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v-SE" sz="900">
                <a:solidFill>
                  <a:schemeClr val="bg1"/>
                </a:solidFill>
                <a:latin typeface="Arial" charset="0"/>
              </a:rPr>
              <a:t>Confidential</a:t>
            </a:r>
          </a:p>
        </p:txBody>
      </p:sp>
      <p:sp>
        <p:nvSpPr>
          <p:cNvPr id="64526" name="Text Box 14"/>
          <p:cNvSpPr txBox="1">
            <a:spLocks noChangeArrowheads="1"/>
          </p:cNvSpPr>
          <p:nvPr/>
        </p:nvSpPr>
        <p:spPr bwMode="auto">
          <a:xfrm rot="16200000">
            <a:off x="-188117" y="5731171"/>
            <a:ext cx="84931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0"/>
              </a:spcBef>
              <a:defRPr/>
            </a:pPr>
            <a:r>
              <a:rPr lang="en-US" sz="500">
                <a:solidFill>
                  <a:schemeClr val="bg1"/>
                </a:solidFill>
                <a:latin typeface="Arial" charset="0"/>
              </a:rPr>
              <a:t>© 2008 Teleca AB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40000"/>
        </a:spcAft>
        <a:buSzPct val="70000"/>
        <a:buBlip>
          <a:blip r:embed="rId14"/>
        </a:buBlip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538163" indent="-193675" algn="l" rtl="0" eaLnBrk="0" fontAlgn="base" hangingPunct="0">
        <a:spcBef>
          <a:spcPct val="0"/>
        </a:spcBef>
        <a:spcAft>
          <a:spcPct val="40000"/>
        </a:spcAft>
        <a:buClr>
          <a:schemeClr val="bg1"/>
        </a:buClr>
        <a:buFont typeface="Wingdings 2" pitchFamily="18" charset="2"/>
        <a:buChar char="¡"/>
        <a:defRPr sz="1600">
          <a:solidFill>
            <a:schemeClr val="bg1"/>
          </a:solidFill>
          <a:latin typeface="+mn-lt"/>
        </a:defRPr>
      </a:lvl2pPr>
      <a:lvl3pPr marL="704850" indent="-165100" algn="l" rtl="0" eaLnBrk="0" fontAlgn="base" hangingPunct="0">
        <a:spcBef>
          <a:spcPct val="0"/>
        </a:spcBef>
        <a:spcAft>
          <a:spcPct val="40000"/>
        </a:spcAft>
        <a:buClr>
          <a:schemeClr val="bg1"/>
        </a:buClr>
        <a:buFont typeface="Wingdings 2" pitchFamily="18" charset="2"/>
        <a:buChar char="¡"/>
        <a:defRPr sz="1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B5162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56325" y="6021388"/>
            <a:ext cx="8016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0243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092951" y="6021388"/>
            <a:ext cx="800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0243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7990" y="6021388"/>
            <a:ext cx="6588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fld id="{BDDDF6F4-15EA-45FD-BB5D-ECA82477DCB7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pic>
        <p:nvPicPr>
          <p:cNvPr id="9222" name="Picture 6" descr="PPT-mall_nere"/>
          <p:cNvPicPr>
            <a:picLocks noChangeAspect="1" noChangeArrowheads="1"/>
          </p:cNvPicPr>
          <p:nvPr/>
        </p:nvPicPr>
        <p:blipFill>
          <a:blip r:embed="rId13" cstate="print"/>
          <a:srcRect l="13618" r="8492" b="69751"/>
          <a:stretch>
            <a:fillRect/>
          </a:stretch>
        </p:blipFill>
        <p:spPr bwMode="auto">
          <a:xfrm>
            <a:off x="0" y="6297615"/>
            <a:ext cx="9144000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85837" y="288925"/>
            <a:ext cx="758825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2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0128" y="1843090"/>
            <a:ext cx="7591425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02441" name="Text Box 9"/>
          <p:cNvSpPr txBox="1">
            <a:spLocks noChangeArrowheads="1"/>
          </p:cNvSpPr>
          <p:nvPr/>
        </p:nvSpPr>
        <p:spPr bwMode="auto">
          <a:xfrm rot="16200000">
            <a:off x="-485774" y="591022"/>
            <a:ext cx="141287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v-SE" sz="900">
                <a:solidFill>
                  <a:schemeClr val="bg1"/>
                </a:solidFill>
                <a:latin typeface="Arial" charset="0"/>
              </a:rPr>
              <a:t>Confidential</a:t>
            </a:r>
          </a:p>
        </p:txBody>
      </p:sp>
      <p:sp>
        <p:nvSpPr>
          <p:cNvPr id="402442" name="Text Box 10"/>
          <p:cNvSpPr txBox="1">
            <a:spLocks noChangeArrowheads="1"/>
          </p:cNvSpPr>
          <p:nvPr/>
        </p:nvSpPr>
        <p:spPr bwMode="auto">
          <a:xfrm rot="16200000">
            <a:off x="-188117" y="5731171"/>
            <a:ext cx="84931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0"/>
              </a:spcBef>
              <a:defRPr/>
            </a:pPr>
            <a:r>
              <a:rPr lang="en-US" sz="500">
                <a:solidFill>
                  <a:schemeClr val="bg1"/>
                </a:solidFill>
                <a:latin typeface="Arial" charset="0"/>
              </a:rPr>
              <a:t>© 2008 Teleca AB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40000"/>
        </a:spcAft>
        <a:buSzPct val="70000"/>
        <a:buBlip>
          <a:blip r:embed="rId14"/>
        </a:buBlip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538163" indent="-193675" algn="l" rtl="0" eaLnBrk="0" fontAlgn="base" hangingPunct="0">
        <a:spcBef>
          <a:spcPct val="0"/>
        </a:spcBef>
        <a:spcAft>
          <a:spcPct val="40000"/>
        </a:spcAft>
        <a:buClr>
          <a:schemeClr val="bg1"/>
        </a:buClr>
        <a:buFont typeface="Wingdings 2" pitchFamily="18" charset="2"/>
        <a:buChar char="¡"/>
        <a:defRPr sz="1600">
          <a:solidFill>
            <a:schemeClr val="bg1"/>
          </a:solidFill>
          <a:latin typeface="+mn-lt"/>
        </a:defRPr>
      </a:lvl2pPr>
      <a:lvl3pPr marL="704850" indent="-165100" algn="l" rtl="0" eaLnBrk="0" fontAlgn="base" hangingPunct="0">
        <a:spcBef>
          <a:spcPct val="0"/>
        </a:spcBef>
        <a:spcAft>
          <a:spcPct val="40000"/>
        </a:spcAft>
        <a:buClr>
          <a:schemeClr val="bg1"/>
        </a:buClr>
        <a:buFont typeface="Wingdings 2" pitchFamily="18" charset="2"/>
        <a:buChar char="¡"/>
        <a:defRPr sz="1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87451" y="3886200"/>
            <a:ext cx="6400800" cy="1752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600" dirty="0" smtClean="0"/>
              <a:t>Features, tips and tricks</a:t>
            </a:r>
            <a:endParaRPr lang="ru-RU" sz="1600" dirty="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 4.x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MainActivity</a:t>
            </a:r>
            <a:r>
              <a:rPr lang="en-US" dirty="0" smtClean="0"/>
              <a:t> class (cont.)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28" y="1500174"/>
            <a:ext cx="7591425" cy="4492641"/>
          </a:xfrm>
        </p:spPr>
        <p:txBody>
          <a:bodyPr/>
          <a:lstStyle/>
          <a:p>
            <a:r>
              <a:rPr lang="en-US" sz="2000" dirty="0" err="1" smtClean="0"/>
              <a:t>onCreate</a:t>
            </a:r>
            <a:r>
              <a:rPr lang="en-US" sz="2000" dirty="0" smtClean="0"/>
              <a:t> method</a:t>
            </a:r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b="1" dirty="0" smtClean="0">
                <a:solidFill>
                  <a:srgbClr val="0066FF"/>
                </a:solidFill>
              </a:rPr>
              <a:t>@Override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0066FF"/>
                </a:solidFill>
              </a:rPr>
              <a:t>	protected void </a:t>
            </a:r>
            <a:r>
              <a:rPr lang="en-US" sz="1200" b="1" dirty="0" err="1" smtClean="0">
                <a:solidFill>
                  <a:srgbClr val="0066FF"/>
                </a:solidFill>
              </a:rPr>
              <a:t>onCreate(Bundle</a:t>
            </a:r>
            <a:r>
              <a:rPr lang="en-US" sz="1200" b="1" dirty="0" smtClean="0">
                <a:solidFill>
                  <a:srgbClr val="0066FF"/>
                </a:solidFill>
              </a:rPr>
              <a:t> </a:t>
            </a:r>
            <a:r>
              <a:rPr lang="en-US" sz="1200" b="1" dirty="0" err="1" smtClean="0">
                <a:solidFill>
                  <a:srgbClr val="0066FF"/>
                </a:solidFill>
              </a:rPr>
              <a:t>savedInstanceState</a:t>
            </a:r>
            <a:r>
              <a:rPr lang="en-US" sz="1200" b="1" dirty="0" smtClean="0">
                <a:solidFill>
                  <a:srgbClr val="0066FF"/>
                </a:solidFill>
              </a:rPr>
              <a:t>) {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0066FF"/>
                </a:solidFill>
              </a:rPr>
              <a:t>		</a:t>
            </a:r>
            <a:r>
              <a:rPr lang="en-US" sz="1200" b="1" dirty="0" err="1" smtClean="0">
                <a:solidFill>
                  <a:srgbClr val="0066FF"/>
                </a:solidFill>
              </a:rPr>
              <a:t>super.onCreate(savedInstanceState</a:t>
            </a:r>
            <a:r>
              <a:rPr lang="en-US" sz="1200" b="1" dirty="0" smtClean="0">
                <a:solidFill>
                  <a:srgbClr val="0066FF"/>
                </a:solidFill>
              </a:rPr>
              <a:t>);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0066FF"/>
                </a:solidFill>
              </a:rPr>
              <a:t>		</a:t>
            </a:r>
            <a:r>
              <a:rPr lang="en-US" sz="1200" b="1" dirty="0" err="1" smtClean="0">
                <a:solidFill>
                  <a:srgbClr val="0066FF"/>
                </a:solidFill>
              </a:rPr>
              <a:t>setContentView(R.layout.activity_main</a:t>
            </a:r>
            <a:r>
              <a:rPr lang="en-US" sz="1200" b="1" dirty="0" smtClean="0">
                <a:solidFill>
                  <a:srgbClr val="0066FF"/>
                </a:solidFill>
              </a:rPr>
              <a:t>);</a:t>
            </a:r>
          </a:p>
          <a:p>
            <a:pPr>
              <a:buNone/>
            </a:pPr>
            <a:r>
              <a:rPr lang="en-US" sz="1200" dirty="0" smtClean="0"/>
              <a:t>		</a:t>
            </a:r>
            <a:r>
              <a:rPr lang="en-US" sz="1200" dirty="0" smtClean="0">
                <a:solidFill>
                  <a:srgbClr val="006600"/>
                </a:solidFill>
              </a:rPr>
              <a:t>// link UI elements to class members</a:t>
            </a:r>
          </a:p>
          <a:p>
            <a:pPr>
              <a:buNone/>
            </a:pPr>
            <a:r>
              <a:rPr lang="en-US" sz="1200" dirty="0" smtClean="0"/>
              <a:t>		</a:t>
            </a:r>
            <a:r>
              <a:rPr lang="en-US" sz="1200" b="1" dirty="0" err="1" smtClean="0">
                <a:solidFill>
                  <a:srgbClr val="0066FF"/>
                </a:solidFill>
              </a:rPr>
              <a:t>latitudeValue</a:t>
            </a:r>
            <a:r>
              <a:rPr lang="en-US" sz="1200" b="1" dirty="0" smtClean="0">
                <a:solidFill>
                  <a:srgbClr val="0066FF"/>
                </a:solidFill>
              </a:rPr>
              <a:t> = (</a:t>
            </a:r>
            <a:r>
              <a:rPr lang="en-US" sz="1200" b="1" dirty="0" err="1" smtClean="0">
                <a:solidFill>
                  <a:srgbClr val="0066FF"/>
                </a:solidFill>
              </a:rPr>
              <a:t>TextView)findViewById(R.id.lat_value</a:t>
            </a:r>
            <a:r>
              <a:rPr lang="en-US" sz="1200" b="1" dirty="0" smtClean="0">
                <a:solidFill>
                  <a:srgbClr val="0066FF"/>
                </a:solidFill>
              </a:rPr>
              <a:t>);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0066FF"/>
                </a:solidFill>
              </a:rPr>
              <a:t>		</a:t>
            </a:r>
            <a:r>
              <a:rPr lang="en-US" sz="1200" b="1" dirty="0" err="1" smtClean="0">
                <a:solidFill>
                  <a:srgbClr val="0066FF"/>
                </a:solidFill>
              </a:rPr>
              <a:t>longitudeValue</a:t>
            </a:r>
            <a:r>
              <a:rPr lang="en-US" sz="1200" b="1" dirty="0" smtClean="0">
                <a:solidFill>
                  <a:srgbClr val="0066FF"/>
                </a:solidFill>
              </a:rPr>
              <a:t> = (</a:t>
            </a:r>
            <a:r>
              <a:rPr lang="en-US" sz="1200" b="1" dirty="0" err="1" smtClean="0">
                <a:solidFill>
                  <a:srgbClr val="0066FF"/>
                </a:solidFill>
              </a:rPr>
              <a:t>TextView)findViewById(R.id.lon_value</a:t>
            </a:r>
            <a:r>
              <a:rPr lang="en-US" sz="1200" b="1" dirty="0" smtClean="0">
                <a:solidFill>
                  <a:srgbClr val="0066FF"/>
                </a:solidFill>
              </a:rPr>
              <a:t>);</a:t>
            </a:r>
          </a:p>
          <a:p>
            <a:pPr>
              <a:buNone/>
            </a:pPr>
            <a:r>
              <a:rPr lang="en-US" sz="1200" dirty="0" smtClean="0"/>
              <a:t>		</a:t>
            </a:r>
            <a:r>
              <a:rPr lang="en-US" sz="1200" dirty="0" smtClean="0">
                <a:solidFill>
                  <a:srgbClr val="006600"/>
                </a:solidFill>
              </a:rPr>
              <a:t>// init broadcast receiver</a:t>
            </a:r>
          </a:p>
          <a:p>
            <a:pPr>
              <a:buNone/>
            </a:pPr>
            <a:r>
              <a:rPr lang="en-US" sz="1200" dirty="0" smtClean="0"/>
              <a:t>		</a:t>
            </a:r>
            <a:r>
              <a:rPr lang="en-US" sz="1200" b="1" dirty="0" err="1" smtClean="0">
                <a:solidFill>
                  <a:srgbClr val="0066FF"/>
                </a:solidFill>
              </a:rPr>
              <a:t>locationReceiver</a:t>
            </a:r>
            <a:r>
              <a:rPr lang="en-US" sz="1200" b="1" dirty="0" smtClean="0">
                <a:solidFill>
                  <a:srgbClr val="0066FF"/>
                </a:solidFill>
              </a:rPr>
              <a:t> = new </a:t>
            </a:r>
            <a:r>
              <a:rPr lang="en-US" sz="1200" b="1" dirty="0" err="1" smtClean="0">
                <a:solidFill>
                  <a:srgbClr val="0066FF"/>
                </a:solidFill>
              </a:rPr>
              <a:t>LocationReceiver</a:t>
            </a:r>
            <a:r>
              <a:rPr lang="en-US" sz="1200" b="1" dirty="0" smtClean="0">
                <a:solidFill>
                  <a:srgbClr val="0066FF"/>
                </a:solidFill>
              </a:rPr>
              <a:t>();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0066FF"/>
                </a:solidFill>
              </a:rPr>
              <a:t>	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MainActivity</a:t>
            </a:r>
            <a:r>
              <a:rPr lang="en-US" dirty="0" smtClean="0"/>
              <a:t> class </a:t>
            </a:r>
            <a:r>
              <a:rPr lang="en-US" smtClean="0"/>
              <a:t>(cont.)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00174"/>
            <a:ext cx="8286753" cy="4748226"/>
          </a:xfrm>
        </p:spPr>
        <p:txBody>
          <a:bodyPr/>
          <a:lstStyle/>
          <a:p>
            <a:r>
              <a:rPr lang="en-US" sz="2000" dirty="0" err="1" smtClean="0"/>
              <a:t>onStart</a:t>
            </a:r>
            <a:r>
              <a:rPr lang="en-US" sz="2000" dirty="0" smtClean="0"/>
              <a:t> and </a:t>
            </a:r>
            <a:r>
              <a:rPr lang="en-US" sz="2000" dirty="0" err="1" smtClean="0"/>
              <a:t>onStop</a:t>
            </a:r>
            <a:r>
              <a:rPr lang="en-US" sz="2000" dirty="0" smtClean="0"/>
              <a:t> methods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0066FF"/>
                </a:solidFill>
              </a:rPr>
              <a:t>	@Override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0066FF"/>
                </a:solidFill>
              </a:rPr>
              <a:t>	protected </a:t>
            </a:r>
            <a:r>
              <a:rPr lang="en-US" sz="1200" b="1" dirty="0" smtClean="0">
                <a:solidFill>
                  <a:srgbClr val="0066FF"/>
                </a:solidFill>
              </a:rPr>
              <a:t>void </a:t>
            </a:r>
            <a:r>
              <a:rPr lang="en-US" sz="1200" b="1" dirty="0" err="1" smtClean="0">
                <a:solidFill>
                  <a:srgbClr val="0066FF"/>
                </a:solidFill>
              </a:rPr>
              <a:t>onStart</a:t>
            </a:r>
            <a:r>
              <a:rPr lang="en-US" sz="1200" b="1" dirty="0" smtClean="0">
                <a:solidFill>
                  <a:srgbClr val="0066FF"/>
                </a:solidFill>
              </a:rPr>
              <a:t>() </a:t>
            </a:r>
            <a:r>
              <a:rPr lang="en-US" sz="1200" b="1" dirty="0" smtClean="0">
                <a:solidFill>
                  <a:srgbClr val="0066FF"/>
                </a:solidFill>
              </a:rPr>
              <a:t>{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0066FF"/>
                </a:solidFill>
              </a:rPr>
              <a:t>		</a:t>
            </a:r>
            <a:r>
              <a:rPr lang="en-US" sz="1200" b="1" dirty="0" err="1" smtClean="0">
                <a:solidFill>
                  <a:srgbClr val="0066FF"/>
                </a:solidFill>
              </a:rPr>
              <a:t>super.onStart</a:t>
            </a:r>
            <a:r>
              <a:rPr lang="en-US" sz="1200" b="1" dirty="0" smtClean="0">
                <a:solidFill>
                  <a:srgbClr val="0066FF"/>
                </a:solidFill>
              </a:rPr>
              <a:t>();</a:t>
            </a:r>
            <a:endParaRPr lang="en-US" sz="1200" b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6600"/>
                </a:solidFill>
              </a:rPr>
              <a:t>		/</a:t>
            </a:r>
            <a:r>
              <a:rPr lang="en-US" sz="1200" dirty="0" smtClean="0">
                <a:solidFill>
                  <a:srgbClr val="006600"/>
                </a:solidFill>
              </a:rPr>
              <a:t>/ register broadcast receiver and start the service</a:t>
            </a:r>
            <a:endParaRPr lang="en-US" sz="1200" dirty="0" smtClean="0">
              <a:solidFill>
                <a:srgbClr val="006600"/>
              </a:solidFill>
            </a:endParaRPr>
          </a:p>
          <a:p>
            <a:pPr>
              <a:buNone/>
            </a:pPr>
            <a:r>
              <a:rPr lang="en-US" sz="1200" b="1" dirty="0" smtClean="0">
                <a:solidFill>
                  <a:srgbClr val="0066FF"/>
                </a:solidFill>
              </a:rPr>
              <a:t>		</a:t>
            </a:r>
            <a:r>
              <a:rPr lang="en-US" sz="1200" b="1" dirty="0" err="1" smtClean="0">
                <a:solidFill>
                  <a:srgbClr val="0066FF"/>
                </a:solidFill>
              </a:rPr>
              <a:t>registerReceiver(locationReceiver</a:t>
            </a:r>
            <a:r>
              <a:rPr lang="en-US" sz="1200" b="1" dirty="0" smtClean="0">
                <a:solidFill>
                  <a:srgbClr val="0066FF"/>
                </a:solidFill>
              </a:rPr>
              <a:t>, new </a:t>
            </a:r>
            <a:r>
              <a:rPr lang="en-US" sz="1200" b="1" dirty="0" err="1" smtClean="0">
                <a:solidFill>
                  <a:srgbClr val="0066FF"/>
                </a:solidFill>
              </a:rPr>
              <a:t>IntentFilter(LocationService.ACTION_LOCATION_CHANGED</a:t>
            </a:r>
            <a:r>
              <a:rPr lang="en-US" sz="1200" b="1" dirty="0" smtClean="0">
                <a:solidFill>
                  <a:srgbClr val="0066FF"/>
                </a:solidFill>
              </a:rPr>
              <a:t>));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0066FF"/>
                </a:solidFill>
              </a:rPr>
              <a:t>		Intent </a:t>
            </a:r>
            <a:r>
              <a:rPr lang="en-US" sz="1200" b="1" dirty="0" err="1" smtClean="0">
                <a:solidFill>
                  <a:srgbClr val="0066FF"/>
                </a:solidFill>
              </a:rPr>
              <a:t>serviceIntent</a:t>
            </a:r>
            <a:r>
              <a:rPr lang="en-US" sz="1200" b="1" dirty="0" smtClean="0">
                <a:solidFill>
                  <a:srgbClr val="0066FF"/>
                </a:solidFill>
              </a:rPr>
              <a:t> = new </a:t>
            </a:r>
            <a:r>
              <a:rPr lang="en-US" sz="1200" b="1" dirty="0" err="1" smtClean="0">
                <a:solidFill>
                  <a:srgbClr val="0066FF"/>
                </a:solidFill>
              </a:rPr>
              <a:t>Intent(this</a:t>
            </a:r>
            <a:r>
              <a:rPr lang="en-US" sz="1200" b="1" dirty="0" smtClean="0">
                <a:solidFill>
                  <a:srgbClr val="0066FF"/>
                </a:solidFill>
              </a:rPr>
              <a:t>, </a:t>
            </a:r>
            <a:r>
              <a:rPr lang="en-US" sz="1200" b="1" dirty="0" err="1" smtClean="0">
                <a:solidFill>
                  <a:srgbClr val="0066FF"/>
                </a:solidFill>
              </a:rPr>
              <a:t>LocationService.class</a:t>
            </a:r>
            <a:r>
              <a:rPr lang="en-US" sz="1200" b="1" dirty="0" smtClean="0">
                <a:solidFill>
                  <a:srgbClr val="0066FF"/>
                </a:solidFill>
              </a:rPr>
              <a:t>);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0066FF"/>
                </a:solidFill>
              </a:rPr>
              <a:t>		</a:t>
            </a:r>
            <a:r>
              <a:rPr lang="en-US" sz="1200" b="1" dirty="0" err="1" smtClean="0">
                <a:solidFill>
                  <a:srgbClr val="0066FF"/>
                </a:solidFill>
              </a:rPr>
              <a:t>startService(serviceIntent</a:t>
            </a:r>
            <a:r>
              <a:rPr lang="en-US" sz="1200" b="1" dirty="0" smtClean="0">
                <a:solidFill>
                  <a:srgbClr val="0066FF"/>
                </a:solidFill>
              </a:rPr>
              <a:t>);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0066FF"/>
                </a:solidFill>
              </a:rPr>
              <a:t>	}</a:t>
            </a:r>
          </a:p>
          <a:p>
            <a:pPr>
              <a:buNone/>
            </a:pPr>
            <a:endParaRPr lang="en-US" sz="1200" b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200" b="1" dirty="0" smtClean="0">
                <a:solidFill>
                  <a:srgbClr val="0066FF"/>
                </a:solidFill>
              </a:rPr>
              <a:t>	@Override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0066FF"/>
                </a:solidFill>
              </a:rPr>
              <a:t>	protected void </a:t>
            </a:r>
            <a:r>
              <a:rPr lang="en-US" sz="1200" b="1" dirty="0" err="1" smtClean="0">
                <a:solidFill>
                  <a:srgbClr val="0066FF"/>
                </a:solidFill>
              </a:rPr>
              <a:t>onStop</a:t>
            </a:r>
            <a:r>
              <a:rPr lang="en-US" sz="1200" b="1" dirty="0" smtClean="0">
                <a:solidFill>
                  <a:srgbClr val="0066FF"/>
                </a:solidFill>
              </a:rPr>
              <a:t>() {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0066FF"/>
                </a:solidFill>
              </a:rPr>
              <a:t>		</a:t>
            </a:r>
            <a:r>
              <a:rPr lang="en-US" sz="1200" b="1" dirty="0" err="1" smtClean="0">
                <a:solidFill>
                  <a:srgbClr val="0066FF"/>
                </a:solidFill>
              </a:rPr>
              <a:t>super.onStop</a:t>
            </a:r>
            <a:r>
              <a:rPr lang="en-US" sz="1200" b="1" dirty="0" smtClean="0">
                <a:solidFill>
                  <a:srgbClr val="0066FF"/>
                </a:solidFill>
              </a:rPr>
              <a:t>();</a:t>
            </a:r>
          </a:p>
          <a:p>
            <a:pPr>
              <a:buNone/>
            </a:pPr>
            <a:r>
              <a:rPr lang="en-US" sz="1200" dirty="0" smtClean="0"/>
              <a:t>		</a:t>
            </a:r>
            <a:r>
              <a:rPr lang="en-US" sz="1200" dirty="0" smtClean="0">
                <a:solidFill>
                  <a:srgbClr val="006600"/>
                </a:solidFill>
              </a:rPr>
              <a:t>// unregister broadcast receiver and stop the service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0066FF"/>
                </a:solidFill>
              </a:rPr>
              <a:t>		</a:t>
            </a:r>
            <a:r>
              <a:rPr lang="en-US" sz="1200" b="1" dirty="0" err="1" smtClean="0">
                <a:solidFill>
                  <a:srgbClr val="0066FF"/>
                </a:solidFill>
              </a:rPr>
              <a:t>unregisterReceiver(locationReceiver</a:t>
            </a:r>
            <a:r>
              <a:rPr lang="en-US" sz="1200" b="1" dirty="0" smtClean="0">
                <a:solidFill>
                  <a:srgbClr val="0066FF"/>
                </a:solidFill>
              </a:rPr>
              <a:t>);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0066FF"/>
                </a:solidFill>
              </a:rPr>
              <a:t>		Intent </a:t>
            </a:r>
            <a:r>
              <a:rPr lang="en-US" sz="1200" b="1" dirty="0" err="1" smtClean="0">
                <a:solidFill>
                  <a:srgbClr val="0066FF"/>
                </a:solidFill>
              </a:rPr>
              <a:t>serviceIntent</a:t>
            </a:r>
            <a:r>
              <a:rPr lang="en-US" sz="1200" b="1" dirty="0" smtClean="0">
                <a:solidFill>
                  <a:srgbClr val="0066FF"/>
                </a:solidFill>
              </a:rPr>
              <a:t> = new </a:t>
            </a:r>
            <a:r>
              <a:rPr lang="en-US" sz="1200" b="1" dirty="0" err="1" smtClean="0">
                <a:solidFill>
                  <a:srgbClr val="0066FF"/>
                </a:solidFill>
              </a:rPr>
              <a:t>Intent(this</a:t>
            </a:r>
            <a:r>
              <a:rPr lang="en-US" sz="1200" b="1" dirty="0" smtClean="0">
                <a:solidFill>
                  <a:srgbClr val="0066FF"/>
                </a:solidFill>
              </a:rPr>
              <a:t>, </a:t>
            </a:r>
            <a:r>
              <a:rPr lang="en-US" sz="1200" b="1" dirty="0" err="1" smtClean="0">
                <a:solidFill>
                  <a:srgbClr val="0066FF"/>
                </a:solidFill>
              </a:rPr>
              <a:t>LocationService.class</a:t>
            </a:r>
            <a:r>
              <a:rPr lang="en-US" sz="1200" b="1" dirty="0" smtClean="0">
                <a:solidFill>
                  <a:srgbClr val="0066FF"/>
                </a:solidFill>
              </a:rPr>
              <a:t>);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0066FF"/>
                </a:solidFill>
              </a:rPr>
              <a:t>		</a:t>
            </a:r>
            <a:r>
              <a:rPr lang="en-US" sz="1200" b="1" dirty="0" err="1" smtClean="0">
                <a:solidFill>
                  <a:srgbClr val="0066FF"/>
                </a:solidFill>
              </a:rPr>
              <a:t>stopService(serviceIntent</a:t>
            </a:r>
            <a:r>
              <a:rPr lang="en-US" sz="1200" b="1" dirty="0" smtClean="0">
                <a:solidFill>
                  <a:srgbClr val="0066FF"/>
                </a:solidFill>
              </a:rPr>
              <a:t>);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0066FF"/>
                </a:solidFill>
              </a:rPr>
              <a:t>	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MainActivity</a:t>
            </a:r>
            <a:r>
              <a:rPr lang="en-US" dirty="0" smtClean="0"/>
              <a:t> class </a:t>
            </a:r>
            <a:r>
              <a:rPr lang="en-US" smtClean="0"/>
              <a:t>(cont.)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00174"/>
            <a:ext cx="8991600" cy="4748226"/>
          </a:xfrm>
        </p:spPr>
        <p:txBody>
          <a:bodyPr/>
          <a:lstStyle/>
          <a:p>
            <a:r>
              <a:rPr lang="en-US" sz="2000" dirty="0" smtClean="0"/>
              <a:t>Handler implementation </a:t>
            </a:r>
          </a:p>
          <a:p>
            <a:pPr>
              <a:buNone/>
            </a:pPr>
            <a:r>
              <a:rPr lang="en-US" sz="1200" dirty="0" smtClean="0">
                <a:solidFill>
                  <a:srgbClr val="006600"/>
                </a:solidFill>
              </a:rPr>
              <a:t>	/</a:t>
            </a:r>
            <a:r>
              <a:rPr lang="en-US" sz="1200" dirty="0" smtClean="0">
                <a:solidFill>
                  <a:srgbClr val="006600"/>
                </a:solidFill>
              </a:rPr>
              <a:t>/ Handler to update </a:t>
            </a:r>
            <a:r>
              <a:rPr lang="en-US" sz="1200" dirty="0" err="1" smtClean="0">
                <a:solidFill>
                  <a:srgbClr val="006600"/>
                </a:solidFill>
              </a:rPr>
              <a:t>TextViews</a:t>
            </a:r>
            <a:r>
              <a:rPr lang="en-US" sz="1200" dirty="0" smtClean="0">
                <a:solidFill>
                  <a:srgbClr val="006600"/>
                </a:solidFill>
              </a:rPr>
              <a:t> on UI thread. </a:t>
            </a:r>
            <a:r>
              <a:rPr lang="en-US" sz="1200" dirty="0" smtClean="0">
                <a:solidFill>
                  <a:srgbClr val="006600"/>
                </a:solidFill>
              </a:rPr>
              <a:t>It process MSG_NEW_LOCATION message</a:t>
            </a:r>
            <a:endParaRPr lang="en-US" sz="1200" dirty="0" smtClean="0">
              <a:solidFill>
                <a:srgbClr val="006600"/>
              </a:solidFill>
            </a:endParaRPr>
          </a:p>
          <a:p>
            <a:pPr>
              <a:buNone/>
            </a:pPr>
            <a:r>
              <a:rPr lang="en-US" sz="1200" b="1" dirty="0" smtClean="0">
                <a:solidFill>
                  <a:srgbClr val="0066FF"/>
                </a:solidFill>
              </a:rPr>
              <a:t>	private </a:t>
            </a:r>
            <a:r>
              <a:rPr lang="en-US" sz="1200" b="1" dirty="0" smtClean="0">
                <a:solidFill>
                  <a:srgbClr val="0066FF"/>
                </a:solidFill>
              </a:rPr>
              <a:t>Handler handler = new Handler() {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0066FF"/>
                </a:solidFill>
              </a:rPr>
              <a:t>       </a:t>
            </a:r>
            <a:r>
              <a:rPr lang="en-US" sz="1200" b="1" dirty="0" smtClean="0">
                <a:solidFill>
                  <a:srgbClr val="0066FF"/>
                </a:solidFill>
              </a:rPr>
              <a:t> 		@</a:t>
            </a:r>
            <a:r>
              <a:rPr lang="en-US" sz="1200" b="1" dirty="0" smtClean="0">
                <a:solidFill>
                  <a:srgbClr val="0066FF"/>
                </a:solidFill>
              </a:rPr>
              <a:t>Override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0066FF"/>
                </a:solidFill>
              </a:rPr>
              <a:t>       </a:t>
            </a:r>
            <a:r>
              <a:rPr lang="en-US" sz="1200" b="1" dirty="0" smtClean="0">
                <a:solidFill>
                  <a:srgbClr val="0066FF"/>
                </a:solidFill>
              </a:rPr>
              <a:t> 		public </a:t>
            </a:r>
            <a:r>
              <a:rPr lang="en-US" sz="1200" b="1" dirty="0" smtClean="0">
                <a:solidFill>
                  <a:srgbClr val="0066FF"/>
                </a:solidFill>
              </a:rPr>
              <a:t>void </a:t>
            </a:r>
            <a:r>
              <a:rPr lang="en-US" sz="1200" b="1" dirty="0" err="1" smtClean="0">
                <a:solidFill>
                  <a:srgbClr val="0066FF"/>
                </a:solidFill>
              </a:rPr>
              <a:t>handleMessage(Message</a:t>
            </a:r>
            <a:r>
              <a:rPr lang="en-US" sz="1200" b="1" dirty="0" smtClean="0">
                <a:solidFill>
                  <a:srgbClr val="0066FF"/>
                </a:solidFill>
              </a:rPr>
              <a:t> </a:t>
            </a:r>
            <a:r>
              <a:rPr lang="en-US" sz="1200" b="1" dirty="0" err="1" smtClean="0">
                <a:solidFill>
                  <a:srgbClr val="0066FF"/>
                </a:solidFill>
              </a:rPr>
              <a:t>msg</a:t>
            </a:r>
            <a:r>
              <a:rPr lang="en-US" sz="1200" b="1" dirty="0" smtClean="0">
                <a:solidFill>
                  <a:srgbClr val="0066FF"/>
                </a:solidFill>
              </a:rPr>
              <a:t>) {</a:t>
            </a:r>
            <a:endParaRPr lang="en-US" sz="1200" b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200" b="1" dirty="0" smtClean="0">
                <a:solidFill>
                  <a:srgbClr val="0066FF"/>
                </a:solidFill>
              </a:rPr>
              <a:t>			if </a:t>
            </a:r>
            <a:r>
              <a:rPr lang="en-US" sz="1200" b="1" dirty="0" smtClean="0">
                <a:solidFill>
                  <a:srgbClr val="0066FF"/>
                </a:solidFill>
              </a:rPr>
              <a:t>(DEBUG) </a:t>
            </a:r>
            <a:r>
              <a:rPr lang="en-US" sz="1200" b="1" dirty="0" smtClean="0">
                <a:solidFill>
                  <a:srgbClr val="0066FF"/>
                </a:solidFill>
              </a:rPr>
              <a:t>{</a:t>
            </a:r>
            <a:r>
              <a:rPr lang="en-US" sz="1200" b="1" dirty="0" smtClean="0">
                <a:solidFill>
                  <a:srgbClr val="0066FF"/>
                </a:solidFill>
              </a:rPr>
              <a:t> </a:t>
            </a:r>
            <a:r>
              <a:rPr lang="en-US" sz="1200" b="1" dirty="0" err="1" smtClean="0">
                <a:solidFill>
                  <a:srgbClr val="0066FF"/>
                </a:solidFill>
              </a:rPr>
              <a:t>Log.d</a:t>
            </a:r>
            <a:r>
              <a:rPr lang="en-US" sz="1200" b="1" dirty="0" err="1" smtClean="0">
                <a:solidFill>
                  <a:srgbClr val="0066FF"/>
                </a:solidFill>
              </a:rPr>
              <a:t>(TAG</a:t>
            </a:r>
            <a:r>
              <a:rPr lang="en-US" sz="1200" b="1" dirty="0" smtClean="0">
                <a:solidFill>
                  <a:srgbClr val="0066FF"/>
                </a:solidFill>
              </a:rPr>
              <a:t>, "Received message " + </a:t>
            </a:r>
            <a:r>
              <a:rPr lang="en-US" sz="1200" b="1" dirty="0" err="1" smtClean="0">
                <a:solidFill>
                  <a:srgbClr val="0066FF"/>
                </a:solidFill>
              </a:rPr>
              <a:t>msg.what</a:t>
            </a:r>
            <a:r>
              <a:rPr lang="en-US" sz="1200" b="1" dirty="0" smtClean="0">
                <a:solidFill>
                  <a:srgbClr val="0066FF"/>
                </a:solidFill>
              </a:rPr>
              <a:t>)</a:t>
            </a:r>
            <a:r>
              <a:rPr lang="en-US" sz="1200" b="1" dirty="0" smtClean="0">
                <a:solidFill>
                  <a:srgbClr val="0066FF"/>
                </a:solidFill>
              </a:rPr>
              <a:t>;</a:t>
            </a:r>
            <a:r>
              <a:rPr lang="en-US" sz="1200" b="1" dirty="0" smtClean="0">
                <a:solidFill>
                  <a:srgbClr val="0066FF"/>
                </a:solidFill>
              </a:rPr>
              <a:t> </a:t>
            </a:r>
            <a:r>
              <a:rPr lang="en-US" sz="1200" b="1" dirty="0" smtClean="0">
                <a:solidFill>
                  <a:srgbClr val="0066FF"/>
                </a:solidFill>
              </a:rPr>
              <a:t>}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0066FF"/>
                </a:solidFill>
              </a:rPr>
              <a:t>			switch </a:t>
            </a:r>
            <a:r>
              <a:rPr lang="en-US" sz="1200" b="1" dirty="0" smtClean="0">
                <a:solidFill>
                  <a:srgbClr val="0066FF"/>
                </a:solidFill>
              </a:rPr>
              <a:t>(</a:t>
            </a:r>
            <a:r>
              <a:rPr lang="en-US" sz="1200" b="1" dirty="0" err="1" smtClean="0">
                <a:solidFill>
                  <a:srgbClr val="0066FF"/>
                </a:solidFill>
              </a:rPr>
              <a:t>msg.what</a:t>
            </a:r>
            <a:r>
              <a:rPr lang="en-US" sz="1200" b="1" dirty="0" smtClean="0">
                <a:solidFill>
                  <a:srgbClr val="0066FF"/>
                </a:solidFill>
              </a:rPr>
              <a:t>) {</a:t>
            </a:r>
            <a:endParaRPr lang="en-US" sz="1200" b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200" b="1" dirty="0" smtClean="0">
                <a:solidFill>
                  <a:srgbClr val="0066FF"/>
                </a:solidFill>
              </a:rPr>
              <a:t>				case </a:t>
            </a:r>
            <a:r>
              <a:rPr lang="en-US" sz="1200" b="1" dirty="0" smtClean="0">
                <a:solidFill>
                  <a:srgbClr val="0066FF"/>
                </a:solidFill>
              </a:rPr>
              <a:t>MSG_NEW_LOCATION:</a:t>
            </a:r>
            <a:endParaRPr lang="en-US" sz="1200" b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200" dirty="0" smtClean="0"/>
              <a:t>					/</a:t>
            </a:r>
            <a:r>
              <a:rPr lang="en-US" sz="1200" dirty="0" smtClean="0"/>
              <a:t>/ get Location object from message 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					</a:t>
            </a:r>
            <a:r>
              <a:rPr lang="en-US" sz="1200" b="1" dirty="0" smtClean="0">
                <a:solidFill>
                  <a:srgbClr val="0066FF"/>
                </a:solidFill>
              </a:rPr>
              <a:t>Location </a:t>
            </a:r>
            <a:r>
              <a:rPr lang="en-US" sz="1200" b="1" dirty="0" err="1" smtClean="0">
                <a:solidFill>
                  <a:srgbClr val="0066FF"/>
                </a:solidFill>
              </a:rPr>
              <a:t>newLocation</a:t>
            </a:r>
            <a:r>
              <a:rPr lang="en-US" sz="1200" b="1" dirty="0" smtClean="0">
                <a:solidFill>
                  <a:srgbClr val="0066FF"/>
                </a:solidFill>
              </a:rPr>
              <a:t> = (</a:t>
            </a:r>
            <a:r>
              <a:rPr lang="en-US" sz="1200" b="1" dirty="0" err="1" smtClean="0">
                <a:solidFill>
                  <a:srgbClr val="0066FF"/>
                </a:solidFill>
              </a:rPr>
              <a:t>Location)msg.obj</a:t>
            </a:r>
            <a:r>
              <a:rPr lang="en-US" sz="1200" b="1" dirty="0" smtClean="0">
                <a:solidFill>
                  <a:srgbClr val="0066FF"/>
                </a:solidFill>
              </a:rPr>
              <a:t>;</a:t>
            </a:r>
          </a:p>
          <a:p>
            <a:pPr>
              <a:buNone/>
            </a:pPr>
            <a:r>
              <a:rPr lang="en-US" sz="1200" dirty="0" smtClean="0"/>
              <a:t>					/</a:t>
            </a:r>
            <a:r>
              <a:rPr lang="en-US" sz="1200" dirty="0" smtClean="0"/>
              <a:t>/ update </a:t>
            </a:r>
            <a:r>
              <a:rPr lang="en-US" sz="1200" dirty="0" err="1" smtClean="0"/>
              <a:t>TextViews</a:t>
            </a:r>
            <a:endParaRPr lang="en-US" sz="1200" dirty="0" smtClean="0"/>
          </a:p>
          <a:p>
            <a:pPr>
              <a:buNone/>
            </a:pPr>
            <a:r>
              <a:rPr lang="en-US" sz="1200" b="1" dirty="0" smtClean="0">
                <a:solidFill>
                  <a:srgbClr val="0066FF"/>
                </a:solidFill>
              </a:rPr>
              <a:t>			</a:t>
            </a:r>
            <a:r>
              <a:rPr lang="en-US" sz="1200" b="1" dirty="0" smtClean="0">
                <a:solidFill>
                  <a:srgbClr val="0066FF"/>
                </a:solidFill>
              </a:rPr>
              <a:t>		</a:t>
            </a:r>
            <a:r>
              <a:rPr lang="en-US" sz="1200" b="1" dirty="0" err="1" smtClean="0">
                <a:solidFill>
                  <a:srgbClr val="0066FF"/>
                </a:solidFill>
              </a:rPr>
              <a:t>latitudeValue.setText(Double.toString(newLocation.getLatitude</a:t>
            </a:r>
            <a:r>
              <a:rPr lang="en-US" sz="1200" b="1" dirty="0" smtClean="0">
                <a:solidFill>
                  <a:srgbClr val="0066FF"/>
                </a:solidFill>
              </a:rPr>
              <a:t>()));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0066FF"/>
                </a:solidFill>
              </a:rPr>
              <a:t>			</a:t>
            </a:r>
            <a:r>
              <a:rPr lang="en-US" sz="1200" b="1" dirty="0" smtClean="0">
                <a:solidFill>
                  <a:srgbClr val="0066FF"/>
                </a:solidFill>
              </a:rPr>
              <a:t>		</a:t>
            </a:r>
            <a:r>
              <a:rPr lang="en-US" sz="1200" b="1" dirty="0" err="1" smtClean="0">
                <a:solidFill>
                  <a:srgbClr val="0066FF"/>
                </a:solidFill>
              </a:rPr>
              <a:t>longitudeValue.setText</a:t>
            </a:r>
            <a:r>
              <a:rPr lang="en-US" sz="1200" b="1" dirty="0" err="1" smtClean="0">
                <a:solidFill>
                  <a:srgbClr val="0066FF"/>
                </a:solidFill>
              </a:rPr>
              <a:t>(Double.toString(newLocation.getLongitude</a:t>
            </a:r>
            <a:r>
              <a:rPr lang="en-US" sz="1200" b="1" dirty="0" smtClean="0">
                <a:solidFill>
                  <a:srgbClr val="0066FF"/>
                </a:solidFill>
              </a:rPr>
              <a:t>()));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0066FF"/>
                </a:solidFill>
              </a:rPr>
              <a:t>					break;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0066FF"/>
                </a:solidFill>
              </a:rPr>
              <a:t>			}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0066FF"/>
                </a:solidFill>
              </a:rPr>
              <a:t>		}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0066FF"/>
                </a:solidFill>
              </a:rPr>
              <a:t>	};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MainActivity</a:t>
            </a:r>
            <a:r>
              <a:rPr lang="en-US" dirty="0" smtClean="0"/>
              <a:t> class (end)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00174"/>
            <a:ext cx="8839200" cy="4748226"/>
          </a:xfrm>
        </p:spPr>
        <p:txBody>
          <a:bodyPr/>
          <a:lstStyle/>
          <a:p>
            <a:r>
              <a:rPr lang="en-US" sz="2000" dirty="0" smtClean="0"/>
              <a:t>Broadcast receiver implementation </a:t>
            </a:r>
          </a:p>
          <a:p>
            <a:pPr>
              <a:buNone/>
            </a:pPr>
            <a:r>
              <a:rPr lang="en-US" sz="1200" dirty="0" smtClean="0">
                <a:solidFill>
                  <a:srgbClr val="006600"/>
                </a:solidFill>
              </a:rPr>
              <a:t>	/</a:t>
            </a:r>
            <a:r>
              <a:rPr lang="en-US" sz="1200" dirty="0" smtClean="0">
                <a:solidFill>
                  <a:srgbClr val="006600"/>
                </a:solidFill>
              </a:rPr>
              <a:t>/ Broadcast receiver to handle broadcast event from service</a:t>
            </a:r>
            <a:endParaRPr lang="en-US" sz="1200" dirty="0" smtClean="0">
              <a:solidFill>
                <a:srgbClr val="006600"/>
              </a:solidFill>
            </a:endParaRPr>
          </a:p>
          <a:p>
            <a:pPr>
              <a:buNone/>
            </a:pPr>
            <a:r>
              <a:rPr lang="en-US" sz="1200" b="1" dirty="0" smtClean="0">
                <a:solidFill>
                  <a:srgbClr val="0066FF"/>
                </a:solidFill>
              </a:rPr>
              <a:t>	private </a:t>
            </a:r>
            <a:r>
              <a:rPr lang="en-US" sz="1200" b="1" dirty="0" smtClean="0">
                <a:solidFill>
                  <a:srgbClr val="0066FF"/>
                </a:solidFill>
              </a:rPr>
              <a:t>class </a:t>
            </a:r>
            <a:r>
              <a:rPr lang="en-US" sz="1200" b="1" dirty="0" err="1" smtClean="0">
                <a:solidFill>
                  <a:srgbClr val="0066FF"/>
                </a:solidFill>
              </a:rPr>
              <a:t>LocationReceiver</a:t>
            </a:r>
            <a:r>
              <a:rPr lang="en-US" sz="1200" b="1" dirty="0" smtClean="0">
                <a:solidFill>
                  <a:srgbClr val="0066FF"/>
                </a:solidFill>
              </a:rPr>
              <a:t> extends </a:t>
            </a:r>
            <a:r>
              <a:rPr lang="en-US" sz="1200" b="1" dirty="0" err="1" smtClean="0">
                <a:solidFill>
                  <a:srgbClr val="0066FF"/>
                </a:solidFill>
              </a:rPr>
              <a:t>BroadcastReceiver</a:t>
            </a:r>
            <a:r>
              <a:rPr lang="en-US" sz="1200" b="1" dirty="0" smtClean="0">
                <a:solidFill>
                  <a:srgbClr val="0066FF"/>
                </a:solidFill>
              </a:rPr>
              <a:t> {</a:t>
            </a:r>
            <a:endParaRPr lang="en-US" sz="1200" b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200" b="1" dirty="0" smtClean="0">
                <a:solidFill>
                  <a:srgbClr val="0066FF"/>
                </a:solidFill>
              </a:rPr>
              <a:t>		@</a:t>
            </a:r>
            <a:r>
              <a:rPr lang="en-US" sz="1200" b="1" dirty="0" smtClean="0">
                <a:solidFill>
                  <a:srgbClr val="0066FF"/>
                </a:solidFill>
              </a:rPr>
              <a:t>Override</a:t>
            </a:r>
            <a:endParaRPr lang="en-US" sz="1200" b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200" b="1" dirty="0" smtClean="0">
                <a:solidFill>
                  <a:srgbClr val="0066FF"/>
                </a:solidFill>
              </a:rPr>
              <a:t>		public </a:t>
            </a:r>
            <a:r>
              <a:rPr lang="en-US" sz="1200" b="1" dirty="0" smtClean="0">
                <a:solidFill>
                  <a:srgbClr val="0066FF"/>
                </a:solidFill>
              </a:rPr>
              <a:t>void </a:t>
            </a:r>
            <a:r>
              <a:rPr lang="en-US" sz="1200" b="1" dirty="0" err="1" smtClean="0">
                <a:solidFill>
                  <a:srgbClr val="0066FF"/>
                </a:solidFill>
              </a:rPr>
              <a:t>onReceive(Context</a:t>
            </a:r>
            <a:r>
              <a:rPr lang="en-US" sz="1200" b="1" dirty="0" smtClean="0">
                <a:solidFill>
                  <a:srgbClr val="0066FF"/>
                </a:solidFill>
              </a:rPr>
              <a:t> context, Intent intent) {</a:t>
            </a:r>
            <a:endParaRPr lang="en-US" sz="1200" b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200" b="1" dirty="0" smtClean="0">
                <a:solidFill>
                  <a:srgbClr val="0066FF"/>
                </a:solidFill>
              </a:rPr>
              <a:t>			if </a:t>
            </a:r>
            <a:r>
              <a:rPr lang="en-US" sz="1200" b="1" dirty="0" smtClean="0">
                <a:solidFill>
                  <a:srgbClr val="0066FF"/>
                </a:solidFill>
              </a:rPr>
              <a:t>(DEBUG) </a:t>
            </a:r>
            <a:r>
              <a:rPr lang="en-US" sz="1200" b="1" dirty="0" smtClean="0">
                <a:solidFill>
                  <a:srgbClr val="0066FF"/>
                </a:solidFill>
              </a:rPr>
              <a:t>{</a:t>
            </a:r>
            <a:r>
              <a:rPr lang="en-US" sz="1200" b="1" dirty="0" smtClean="0">
                <a:solidFill>
                  <a:srgbClr val="0066FF"/>
                </a:solidFill>
              </a:rPr>
              <a:t> </a:t>
            </a:r>
            <a:r>
              <a:rPr lang="en-US" sz="1200" b="1" dirty="0" err="1" smtClean="0">
                <a:solidFill>
                  <a:srgbClr val="0066FF"/>
                </a:solidFill>
              </a:rPr>
              <a:t>Log.d</a:t>
            </a:r>
            <a:r>
              <a:rPr lang="en-US" sz="1200" b="1" dirty="0" err="1" smtClean="0">
                <a:solidFill>
                  <a:srgbClr val="0066FF"/>
                </a:solidFill>
              </a:rPr>
              <a:t>(TAG</a:t>
            </a:r>
            <a:r>
              <a:rPr lang="en-US" sz="1200" b="1" dirty="0" smtClean="0">
                <a:solidFill>
                  <a:srgbClr val="0066FF"/>
                </a:solidFill>
              </a:rPr>
              <a:t>, "Received new broadcast with " + </a:t>
            </a:r>
            <a:r>
              <a:rPr lang="en-US" sz="1200" b="1" dirty="0" err="1" smtClean="0">
                <a:solidFill>
                  <a:srgbClr val="0066FF"/>
                </a:solidFill>
              </a:rPr>
              <a:t>intent.getAction</a:t>
            </a:r>
            <a:r>
              <a:rPr lang="en-US" sz="1200" b="1" dirty="0" smtClean="0">
                <a:solidFill>
                  <a:srgbClr val="0066FF"/>
                </a:solidFill>
              </a:rPr>
              <a:t>() + " action")</a:t>
            </a:r>
            <a:r>
              <a:rPr lang="en-US" sz="1200" b="1" dirty="0" smtClean="0">
                <a:solidFill>
                  <a:srgbClr val="0066FF"/>
                </a:solidFill>
              </a:rPr>
              <a:t>;</a:t>
            </a:r>
            <a:r>
              <a:rPr lang="en-US" sz="1200" b="1" dirty="0" smtClean="0">
                <a:solidFill>
                  <a:srgbClr val="0066FF"/>
                </a:solidFill>
              </a:rPr>
              <a:t> </a:t>
            </a:r>
            <a:r>
              <a:rPr lang="en-US" sz="1200" b="1" dirty="0" smtClean="0">
                <a:solidFill>
                  <a:srgbClr val="0066FF"/>
                </a:solidFill>
              </a:rPr>
              <a:t>}</a:t>
            </a:r>
          </a:p>
          <a:p>
            <a:pPr>
              <a:buNone/>
            </a:pPr>
            <a:r>
              <a:rPr lang="en-US" sz="1200" dirty="0" smtClean="0">
                <a:solidFill>
                  <a:srgbClr val="006600"/>
                </a:solidFill>
              </a:rPr>
              <a:t>			/</a:t>
            </a:r>
            <a:r>
              <a:rPr lang="en-US" sz="1200" dirty="0" smtClean="0">
                <a:solidFill>
                  <a:srgbClr val="006600"/>
                </a:solidFill>
              </a:rPr>
              <a:t>/ get Location object from broadcast event</a:t>
            </a:r>
            <a:endParaRPr lang="en-US" sz="1200" dirty="0" smtClean="0">
              <a:solidFill>
                <a:srgbClr val="006600"/>
              </a:solidFill>
            </a:endParaRPr>
          </a:p>
          <a:p>
            <a:pPr>
              <a:buNone/>
            </a:pPr>
            <a:r>
              <a:rPr lang="en-US" sz="1200" b="1" dirty="0" smtClean="0">
                <a:solidFill>
                  <a:srgbClr val="0066FF"/>
                </a:solidFill>
              </a:rPr>
              <a:t>			Location </a:t>
            </a:r>
            <a:r>
              <a:rPr lang="en-US" sz="1200" b="1" dirty="0" smtClean="0">
                <a:solidFill>
                  <a:srgbClr val="0066FF"/>
                </a:solidFill>
              </a:rPr>
              <a:t>loc = </a:t>
            </a:r>
            <a:r>
              <a:rPr lang="en-US" sz="1200" b="1" dirty="0" err="1" smtClean="0">
                <a:solidFill>
                  <a:srgbClr val="0066FF"/>
                </a:solidFill>
              </a:rPr>
              <a:t>intent.getParcelableExtra(LocationService.EXTRA_LOCATION</a:t>
            </a:r>
            <a:r>
              <a:rPr lang="en-US" sz="1200" b="1" dirty="0" smtClean="0">
                <a:solidFill>
                  <a:srgbClr val="0066FF"/>
                </a:solidFill>
              </a:rPr>
              <a:t>);</a:t>
            </a:r>
            <a:endParaRPr lang="en-US" sz="1200" b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6600"/>
                </a:solidFill>
              </a:rPr>
              <a:t>			/</a:t>
            </a:r>
            <a:r>
              <a:rPr lang="en-US" sz="1200" dirty="0" smtClean="0">
                <a:solidFill>
                  <a:srgbClr val="006600"/>
                </a:solidFill>
              </a:rPr>
              <a:t>/ create message</a:t>
            </a:r>
            <a:endParaRPr lang="en-US" sz="1200" dirty="0" smtClean="0">
              <a:solidFill>
                <a:srgbClr val="006600"/>
              </a:solidFill>
            </a:endParaRPr>
          </a:p>
          <a:p>
            <a:pPr>
              <a:buNone/>
            </a:pPr>
            <a:r>
              <a:rPr lang="en-US" sz="1200" b="1" dirty="0" smtClean="0">
                <a:solidFill>
                  <a:srgbClr val="0066FF"/>
                </a:solidFill>
              </a:rPr>
              <a:t>			Message </a:t>
            </a:r>
            <a:r>
              <a:rPr lang="en-US" sz="1200" b="1" dirty="0" smtClean="0">
                <a:solidFill>
                  <a:srgbClr val="0066FF"/>
                </a:solidFill>
              </a:rPr>
              <a:t>message = </a:t>
            </a:r>
            <a:r>
              <a:rPr lang="en-US" sz="1200" b="1" dirty="0" err="1" smtClean="0">
                <a:solidFill>
                  <a:srgbClr val="0066FF"/>
                </a:solidFill>
              </a:rPr>
              <a:t>Message.obtain</a:t>
            </a:r>
            <a:r>
              <a:rPr lang="en-US" sz="1200" b="1" dirty="0" smtClean="0">
                <a:solidFill>
                  <a:srgbClr val="0066FF"/>
                </a:solidFill>
              </a:rPr>
              <a:t>();</a:t>
            </a:r>
            <a:endParaRPr lang="en-US" sz="1200" b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200" b="1" dirty="0" smtClean="0">
                <a:solidFill>
                  <a:srgbClr val="0066FF"/>
                </a:solidFill>
              </a:rPr>
              <a:t>			</a:t>
            </a:r>
            <a:r>
              <a:rPr lang="en-US" sz="1200" b="1" dirty="0" err="1" smtClean="0">
                <a:solidFill>
                  <a:srgbClr val="0066FF"/>
                </a:solidFill>
              </a:rPr>
              <a:t>message.what</a:t>
            </a:r>
            <a:r>
              <a:rPr lang="en-US" sz="1200" b="1" dirty="0" smtClean="0">
                <a:solidFill>
                  <a:srgbClr val="0066FF"/>
                </a:solidFill>
              </a:rPr>
              <a:t> </a:t>
            </a:r>
            <a:r>
              <a:rPr lang="en-US" sz="1200" b="1" dirty="0" smtClean="0">
                <a:solidFill>
                  <a:srgbClr val="0066FF"/>
                </a:solidFill>
              </a:rPr>
              <a:t>= MSG_NEW_LOCATION;</a:t>
            </a:r>
            <a:endParaRPr lang="en-US" sz="1200" b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200" b="1" dirty="0" smtClean="0">
                <a:solidFill>
                  <a:srgbClr val="0066FF"/>
                </a:solidFill>
              </a:rPr>
              <a:t>			</a:t>
            </a:r>
            <a:r>
              <a:rPr lang="en-US" sz="1200" b="1" dirty="0" err="1" smtClean="0">
                <a:solidFill>
                  <a:srgbClr val="0066FF"/>
                </a:solidFill>
              </a:rPr>
              <a:t>message.obj</a:t>
            </a:r>
            <a:r>
              <a:rPr lang="en-US" sz="1200" b="1" dirty="0" smtClean="0">
                <a:solidFill>
                  <a:srgbClr val="0066FF"/>
                </a:solidFill>
              </a:rPr>
              <a:t> </a:t>
            </a:r>
            <a:r>
              <a:rPr lang="en-US" sz="1200" b="1" dirty="0" smtClean="0">
                <a:solidFill>
                  <a:srgbClr val="0066FF"/>
                </a:solidFill>
              </a:rPr>
              <a:t>= loc;</a:t>
            </a:r>
            <a:endParaRPr lang="en-US" sz="1200" b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6600"/>
                </a:solidFill>
              </a:rPr>
              <a:t>			/</a:t>
            </a:r>
            <a:r>
              <a:rPr lang="en-US" sz="1200" dirty="0" smtClean="0">
                <a:solidFill>
                  <a:srgbClr val="006600"/>
                </a:solidFill>
              </a:rPr>
              <a:t>/ send it to Handler</a:t>
            </a:r>
            <a:endParaRPr lang="en-US" sz="1200" dirty="0" smtClean="0">
              <a:solidFill>
                <a:srgbClr val="006600"/>
              </a:solidFill>
            </a:endParaRPr>
          </a:p>
          <a:p>
            <a:pPr>
              <a:buNone/>
            </a:pPr>
            <a:r>
              <a:rPr lang="en-US" sz="1200" b="1" dirty="0" smtClean="0">
                <a:solidFill>
                  <a:srgbClr val="0066FF"/>
                </a:solidFill>
              </a:rPr>
              <a:t>			</a:t>
            </a:r>
            <a:r>
              <a:rPr lang="en-US" sz="1200" b="1" dirty="0" err="1" smtClean="0">
                <a:solidFill>
                  <a:srgbClr val="0066FF"/>
                </a:solidFill>
              </a:rPr>
              <a:t>handler.sendMessage</a:t>
            </a:r>
            <a:r>
              <a:rPr lang="en-US" sz="1200" b="1" dirty="0" err="1" smtClean="0">
                <a:solidFill>
                  <a:srgbClr val="0066FF"/>
                </a:solidFill>
              </a:rPr>
              <a:t>(message</a:t>
            </a:r>
            <a:r>
              <a:rPr lang="en-US" sz="1200" b="1" dirty="0" smtClean="0">
                <a:solidFill>
                  <a:srgbClr val="0066FF"/>
                </a:solidFill>
              </a:rPr>
              <a:t>);</a:t>
            </a:r>
            <a:endParaRPr lang="en-US" sz="1200" b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200" b="1" dirty="0" smtClean="0">
                <a:solidFill>
                  <a:srgbClr val="0066FF"/>
                </a:solidFill>
              </a:rPr>
              <a:t>		}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0066FF"/>
                </a:solidFill>
              </a:rPr>
              <a:t>	}</a:t>
            </a:r>
            <a:endParaRPr lang="en-US" sz="1200" b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200" b="1" dirty="0" smtClean="0">
                <a:solidFill>
                  <a:srgbClr val="0066FF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implementation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service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28" y="1500174"/>
            <a:ext cx="7591425" cy="4643470"/>
          </a:xfrm>
        </p:spPr>
        <p:txBody>
          <a:bodyPr/>
          <a:lstStyle/>
          <a:p>
            <a:r>
              <a:rPr lang="en-US" sz="2000" dirty="0" smtClean="0"/>
              <a:t>Create</a:t>
            </a:r>
            <a:r>
              <a:rPr lang="en-US" sz="2000" dirty="0" smtClean="0"/>
              <a:t> class </a:t>
            </a:r>
            <a:r>
              <a:rPr lang="en-US" sz="2000" dirty="0" err="1" smtClean="0"/>
              <a:t>LocationService</a:t>
            </a:r>
            <a:r>
              <a:rPr lang="en-US" sz="2000" dirty="0" err="1" smtClean="0"/>
              <a:t>.java</a:t>
            </a:r>
            <a:r>
              <a:rPr lang="en-US" sz="2000" dirty="0" smtClean="0"/>
              <a:t> in </a:t>
            </a:r>
            <a:r>
              <a:rPr lang="en-US" sz="2000" dirty="0" err="1" smtClean="0"/>
              <a:t>src/com.training</a:t>
            </a:r>
            <a:r>
              <a:rPr lang="en-US" sz="2000" dirty="0" smtClean="0"/>
              <a:t> that extends Service class</a:t>
            </a:r>
          </a:p>
          <a:p>
            <a:r>
              <a:rPr lang="en-US" sz="2000" dirty="0" smtClean="0"/>
              <a:t>Class members definition</a:t>
            </a:r>
            <a:endParaRPr lang="en-US" sz="2000" dirty="0" smtClean="0"/>
          </a:p>
          <a:p>
            <a:pPr>
              <a:buNone/>
            </a:pPr>
            <a:r>
              <a:rPr lang="en-US" sz="1200" b="1" dirty="0" smtClean="0">
                <a:solidFill>
                  <a:srgbClr val="0066FF"/>
                </a:solidFill>
              </a:rPr>
              <a:t>public class </a:t>
            </a:r>
            <a:r>
              <a:rPr lang="en-US" sz="1200" b="1" dirty="0" err="1" smtClean="0">
                <a:solidFill>
                  <a:srgbClr val="0066FF"/>
                </a:solidFill>
              </a:rPr>
              <a:t>LocationService</a:t>
            </a:r>
            <a:r>
              <a:rPr lang="en-US" sz="1200" b="1" dirty="0" smtClean="0">
                <a:solidFill>
                  <a:srgbClr val="0066FF"/>
                </a:solidFill>
              </a:rPr>
              <a:t> extends Service {</a:t>
            </a:r>
            <a:endParaRPr lang="en-US" sz="1200" b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smtClean="0">
                <a:solidFill>
                  <a:srgbClr val="006600"/>
                </a:solidFill>
              </a:rPr>
              <a:t>/</a:t>
            </a:r>
            <a:r>
              <a:rPr lang="en-US" sz="1200" dirty="0" smtClean="0">
                <a:solidFill>
                  <a:srgbClr val="006600"/>
                </a:solidFill>
              </a:rPr>
              <a:t>/ Logging tag and flag</a:t>
            </a:r>
            <a:endParaRPr lang="en-US" sz="1200" dirty="0" smtClean="0">
              <a:solidFill>
                <a:srgbClr val="006600"/>
              </a:solidFill>
            </a:endParaRPr>
          </a:p>
          <a:p>
            <a:pPr>
              <a:buNone/>
            </a:pPr>
            <a:r>
              <a:rPr lang="en-US" sz="1200" b="1" dirty="0" smtClean="0"/>
              <a:t>	</a:t>
            </a:r>
            <a:r>
              <a:rPr lang="en-US" sz="1200" b="1" dirty="0" smtClean="0">
                <a:solidFill>
                  <a:srgbClr val="0066FF"/>
                </a:solidFill>
              </a:rPr>
              <a:t>private static final String TAG = </a:t>
            </a:r>
            <a:r>
              <a:rPr lang="en-US" sz="1200" b="1" dirty="0" err="1" smtClean="0">
                <a:solidFill>
                  <a:srgbClr val="0066FF"/>
                </a:solidFill>
              </a:rPr>
              <a:t>LocationService.class.getSimpleName</a:t>
            </a:r>
            <a:r>
              <a:rPr lang="en-US" sz="1200" b="1" dirty="0" smtClean="0">
                <a:solidFill>
                  <a:srgbClr val="0066FF"/>
                </a:solidFill>
              </a:rPr>
              <a:t>();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0066FF"/>
                </a:solidFill>
              </a:rPr>
              <a:t>	private static final </a:t>
            </a:r>
            <a:r>
              <a:rPr lang="en-US" sz="1200" b="1" dirty="0" err="1" smtClean="0">
                <a:solidFill>
                  <a:srgbClr val="0066FF"/>
                </a:solidFill>
              </a:rPr>
              <a:t>boolean</a:t>
            </a:r>
            <a:r>
              <a:rPr lang="en-US" sz="1200" b="1" dirty="0" smtClean="0">
                <a:solidFill>
                  <a:srgbClr val="0066FF"/>
                </a:solidFill>
              </a:rPr>
              <a:t> DEBUG = true;</a:t>
            </a:r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smtClean="0">
                <a:solidFill>
                  <a:srgbClr val="006600"/>
                </a:solidFill>
              </a:rPr>
              <a:t>// Broadcast event action value</a:t>
            </a:r>
          </a:p>
          <a:p>
            <a:pPr>
              <a:buNone/>
            </a:pPr>
            <a:r>
              <a:rPr lang="en-US" sz="1200" b="1" dirty="0" smtClean="0"/>
              <a:t>	</a:t>
            </a:r>
            <a:r>
              <a:rPr lang="en-US" sz="1200" b="1" dirty="0" smtClean="0">
                <a:solidFill>
                  <a:srgbClr val="0066FF"/>
                </a:solidFill>
              </a:rPr>
              <a:t>public static final String ACTION_LOCATION_CHANGED = "</a:t>
            </a:r>
            <a:r>
              <a:rPr lang="en-US" sz="1200" b="1" dirty="0" err="1" smtClean="0">
                <a:solidFill>
                  <a:srgbClr val="0066FF"/>
                </a:solidFill>
              </a:rPr>
              <a:t>com.example.location.CHANGED</a:t>
            </a:r>
            <a:r>
              <a:rPr lang="en-US" sz="1200" b="1" dirty="0" smtClean="0">
                <a:solidFill>
                  <a:srgbClr val="0066FF"/>
                </a:solidFill>
              </a:rPr>
              <a:t>";</a:t>
            </a:r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smtClean="0">
                <a:solidFill>
                  <a:srgbClr val="006600"/>
                </a:solidFill>
              </a:rPr>
              <a:t>// parameter in broadcast event</a:t>
            </a:r>
          </a:p>
          <a:p>
            <a:pPr>
              <a:buNone/>
            </a:pPr>
            <a:r>
              <a:rPr lang="en-US" sz="1200" b="1" dirty="0" smtClean="0"/>
              <a:t>	</a:t>
            </a:r>
            <a:r>
              <a:rPr lang="en-US" sz="1200" b="1" dirty="0" smtClean="0">
                <a:solidFill>
                  <a:srgbClr val="0066FF"/>
                </a:solidFill>
              </a:rPr>
              <a:t>public static final String EXTRA_LOCATION = "</a:t>
            </a:r>
            <a:r>
              <a:rPr lang="en-US" sz="1200" b="1" dirty="0" err="1" smtClean="0">
                <a:solidFill>
                  <a:srgbClr val="0066FF"/>
                </a:solidFill>
              </a:rPr>
              <a:t>app.location</a:t>
            </a:r>
            <a:r>
              <a:rPr lang="en-US" sz="1200" b="1" dirty="0" smtClean="0">
                <a:solidFill>
                  <a:srgbClr val="0066FF"/>
                </a:solidFill>
              </a:rPr>
              <a:t>";</a:t>
            </a:r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smtClean="0">
                <a:solidFill>
                  <a:srgbClr val="006600"/>
                </a:solidFill>
              </a:rPr>
              <a:t>// listener to get location update</a:t>
            </a:r>
          </a:p>
          <a:p>
            <a:pPr>
              <a:buNone/>
            </a:pPr>
            <a:r>
              <a:rPr lang="en-US" sz="1200" b="1" dirty="0" smtClean="0"/>
              <a:t>	</a:t>
            </a:r>
            <a:r>
              <a:rPr lang="en-US" sz="1200" b="1" dirty="0" smtClean="0">
                <a:solidFill>
                  <a:srgbClr val="0066FF"/>
                </a:solidFill>
              </a:rPr>
              <a:t>private </a:t>
            </a:r>
            <a:r>
              <a:rPr lang="en-US" sz="1200" b="1" dirty="0" err="1" smtClean="0">
                <a:solidFill>
                  <a:srgbClr val="0066FF"/>
                </a:solidFill>
              </a:rPr>
              <a:t>LocationListener</a:t>
            </a:r>
            <a:r>
              <a:rPr lang="en-US" sz="1200" b="1" dirty="0" smtClean="0">
                <a:solidFill>
                  <a:srgbClr val="0066FF"/>
                </a:solidFill>
              </a:rPr>
              <a:t> </a:t>
            </a:r>
            <a:r>
              <a:rPr lang="en-US" sz="1200" b="1" dirty="0" err="1" smtClean="0">
                <a:solidFill>
                  <a:srgbClr val="0066FF"/>
                </a:solidFill>
              </a:rPr>
              <a:t>locationListener</a:t>
            </a:r>
            <a:r>
              <a:rPr lang="en-US" sz="1200" b="1" dirty="0" smtClean="0">
                <a:solidFill>
                  <a:srgbClr val="0066FF"/>
                </a:solidFill>
              </a:rPr>
              <a:t>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37" y="288925"/>
            <a:ext cx="7588251" cy="549275"/>
          </a:xfrm>
        </p:spPr>
        <p:txBody>
          <a:bodyPr/>
          <a:lstStyle/>
          <a:p>
            <a:r>
              <a:rPr lang="en-US" dirty="0" smtClean="0"/>
              <a:t>Implement </a:t>
            </a:r>
            <a:r>
              <a:rPr lang="en-US" dirty="0" smtClean="0"/>
              <a:t>service (cont)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28" y="1066800"/>
            <a:ext cx="7591425" cy="4643470"/>
          </a:xfrm>
        </p:spPr>
        <p:txBody>
          <a:bodyPr/>
          <a:lstStyle/>
          <a:p>
            <a:r>
              <a:rPr lang="en-US" sz="2000" dirty="0" err="1" smtClean="0"/>
              <a:t>onStartCommand</a:t>
            </a:r>
            <a:r>
              <a:rPr lang="en-US" sz="2000" dirty="0" smtClean="0"/>
              <a:t>,</a:t>
            </a:r>
            <a:r>
              <a:rPr lang="en-US" sz="2000" dirty="0" smtClean="0"/>
              <a:t> </a:t>
            </a:r>
            <a:r>
              <a:rPr lang="en-US" sz="2000" dirty="0" err="1" smtClean="0"/>
              <a:t>onDestroy</a:t>
            </a:r>
            <a:r>
              <a:rPr lang="en-US" sz="2000" dirty="0" smtClean="0"/>
              <a:t> and </a:t>
            </a:r>
            <a:r>
              <a:rPr lang="en-US" sz="2000" dirty="0" err="1" smtClean="0"/>
              <a:t>inBind</a:t>
            </a:r>
            <a:endParaRPr lang="en-US" sz="2000" dirty="0" smtClean="0"/>
          </a:p>
          <a:p>
            <a:pPr>
              <a:buNone/>
            </a:pPr>
            <a:r>
              <a:rPr lang="en-US" sz="1200" dirty="0" smtClean="0">
                <a:solidFill>
                  <a:srgbClr val="006600"/>
                </a:solidFill>
              </a:rPr>
              <a:t>	/</a:t>
            </a:r>
            <a:r>
              <a:rPr lang="en-US" sz="1200" dirty="0" smtClean="0">
                <a:solidFill>
                  <a:srgbClr val="006600"/>
                </a:solidFill>
              </a:rPr>
              <a:t>/ Handle </a:t>
            </a:r>
            <a:r>
              <a:rPr lang="en-US" sz="1200" dirty="0" err="1" smtClean="0">
                <a:solidFill>
                  <a:srgbClr val="006600"/>
                </a:solidFill>
              </a:rPr>
              <a:t>startService</a:t>
            </a:r>
            <a:r>
              <a:rPr lang="en-US" sz="1200" dirty="0" smtClean="0">
                <a:solidFill>
                  <a:srgbClr val="006600"/>
                </a:solidFill>
              </a:rPr>
              <a:t> command for </a:t>
            </a:r>
            <a:r>
              <a:rPr lang="en-US" sz="1200" dirty="0" smtClean="0">
                <a:solidFill>
                  <a:srgbClr val="006600"/>
                </a:solidFill>
              </a:rPr>
              <a:t>service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006600"/>
                </a:solidFill>
              </a:rPr>
              <a:t>	</a:t>
            </a:r>
            <a:r>
              <a:rPr lang="en-US" sz="1200" b="1" dirty="0" smtClean="0">
                <a:solidFill>
                  <a:srgbClr val="0066FF"/>
                </a:solidFill>
              </a:rPr>
              <a:t>@</a:t>
            </a:r>
            <a:r>
              <a:rPr lang="en-US" sz="1200" b="1" dirty="0" smtClean="0">
                <a:solidFill>
                  <a:srgbClr val="0066FF"/>
                </a:solidFill>
              </a:rPr>
              <a:t>Override</a:t>
            </a:r>
            <a:endParaRPr lang="en-US" sz="1200" b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200" b="1" dirty="0" smtClean="0">
                <a:solidFill>
                  <a:srgbClr val="0066FF"/>
                </a:solidFill>
              </a:rPr>
              <a:t>	public </a:t>
            </a:r>
            <a:r>
              <a:rPr lang="en-US" sz="1200" b="1" dirty="0" err="1" smtClean="0">
                <a:solidFill>
                  <a:srgbClr val="0066FF"/>
                </a:solidFill>
              </a:rPr>
              <a:t>int</a:t>
            </a:r>
            <a:r>
              <a:rPr lang="en-US" sz="1200" b="1" dirty="0" smtClean="0">
                <a:solidFill>
                  <a:srgbClr val="0066FF"/>
                </a:solidFill>
              </a:rPr>
              <a:t> </a:t>
            </a:r>
            <a:r>
              <a:rPr lang="en-US" sz="1200" b="1" dirty="0" err="1" smtClean="0">
                <a:solidFill>
                  <a:srgbClr val="0066FF"/>
                </a:solidFill>
              </a:rPr>
              <a:t>onStartCommand(Intent</a:t>
            </a:r>
            <a:r>
              <a:rPr lang="en-US" sz="1200" b="1" dirty="0" smtClean="0">
                <a:solidFill>
                  <a:srgbClr val="0066FF"/>
                </a:solidFill>
              </a:rPr>
              <a:t> intent, </a:t>
            </a:r>
            <a:r>
              <a:rPr lang="en-US" sz="1200" b="1" dirty="0" err="1" smtClean="0">
                <a:solidFill>
                  <a:srgbClr val="0066FF"/>
                </a:solidFill>
              </a:rPr>
              <a:t>int</a:t>
            </a:r>
            <a:r>
              <a:rPr lang="en-US" sz="1200" b="1" dirty="0" smtClean="0">
                <a:solidFill>
                  <a:srgbClr val="0066FF"/>
                </a:solidFill>
              </a:rPr>
              <a:t> flags, </a:t>
            </a:r>
            <a:r>
              <a:rPr lang="en-US" sz="1200" b="1" dirty="0" err="1" smtClean="0">
                <a:solidFill>
                  <a:srgbClr val="0066FF"/>
                </a:solidFill>
              </a:rPr>
              <a:t>int</a:t>
            </a:r>
            <a:r>
              <a:rPr lang="en-US" sz="1200" b="1" dirty="0" smtClean="0">
                <a:solidFill>
                  <a:srgbClr val="0066FF"/>
                </a:solidFill>
              </a:rPr>
              <a:t> </a:t>
            </a:r>
            <a:r>
              <a:rPr lang="en-US" sz="1200" b="1" dirty="0" err="1" smtClean="0">
                <a:solidFill>
                  <a:srgbClr val="0066FF"/>
                </a:solidFill>
              </a:rPr>
              <a:t>startId</a:t>
            </a:r>
            <a:r>
              <a:rPr lang="en-US" sz="1200" b="1" dirty="0" smtClean="0">
                <a:solidFill>
                  <a:srgbClr val="0066FF"/>
                </a:solidFill>
              </a:rPr>
              <a:t>) {</a:t>
            </a:r>
            <a:endParaRPr lang="en-US" sz="1200" b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200" b="1" dirty="0" smtClean="0">
                <a:solidFill>
                  <a:srgbClr val="0066FF"/>
                </a:solidFill>
              </a:rPr>
              <a:t>		if </a:t>
            </a:r>
            <a:r>
              <a:rPr lang="en-US" sz="1200" b="1" dirty="0" smtClean="0">
                <a:solidFill>
                  <a:srgbClr val="0066FF"/>
                </a:solidFill>
              </a:rPr>
              <a:t>(DEBUG) </a:t>
            </a:r>
            <a:r>
              <a:rPr lang="en-US" sz="1200" b="1" dirty="0" smtClean="0">
                <a:solidFill>
                  <a:srgbClr val="0066FF"/>
                </a:solidFill>
              </a:rPr>
              <a:t>{</a:t>
            </a:r>
            <a:r>
              <a:rPr lang="en-US" sz="1200" b="1" dirty="0" smtClean="0">
                <a:solidFill>
                  <a:srgbClr val="0066FF"/>
                </a:solidFill>
              </a:rPr>
              <a:t> </a:t>
            </a:r>
            <a:r>
              <a:rPr lang="en-US" sz="1200" b="1" dirty="0" err="1" smtClean="0">
                <a:solidFill>
                  <a:srgbClr val="0066FF"/>
                </a:solidFill>
              </a:rPr>
              <a:t>Log.d</a:t>
            </a:r>
            <a:r>
              <a:rPr lang="en-US" sz="1200" b="1" dirty="0" err="1" smtClean="0">
                <a:solidFill>
                  <a:srgbClr val="0066FF"/>
                </a:solidFill>
              </a:rPr>
              <a:t>(TAG</a:t>
            </a:r>
            <a:r>
              <a:rPr lang="en-US" sz="1200" b="1" dirty="0" smtClean="0">
                <a:solidFill>
                  <a:srgbClr val="0066FF"/>
                </a:solidFill>
              </a:rPr>
              <a:t>, "Service started, starting new location updater")</a:t>
            </a:r>
            <a:r>
              <a:rPr lang="en-US" sz="1200" b="1" dirty="0" smtClean="0">
                <a:solidFill>
                  <a:srgbClr val="0066FF"/>
                </a:solidFill>
              </a:rPr>
              <a:t>;</a:t>
            </a:r>
            <a:r>
              <a:rPr lang="en-US" sz="1200" b="1" dirty="0" smtClean="0">
                <a:solidFill>
                  <a:srgbClr val="0066FF"/>
                </a:solidFill>
              </a:rPr>
              <a:t> </a:t>
            </a:r>
            <a:r>
              <a:rPr lang="en-US" sz="1200" b="1" dirty="0" smtClean="0">
                <a:solidFill>
                  <a:srgbClr val="0066FF"/>
                </a:solidFill>
              </a:rPr>
              <a:t>}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0066FF"/>
                </a:solidFill>
              </a:rPr>
              <a:t>		register</a:t>
            </a:r>
            <a:r>
              <a:rPr lang="en-US" sz="1200" b="1" dirty="0" smtClean="0">
                <a:solidFill>
                  <a:srgbClr val="0066FF"/>
                </a:solidFill>
              </a:rPr>
              <a:t>();</a:t>
            </a:r>
            <a:endParaRPr lang="en-US" sz="1200" b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200" b="1" dirty="0" smtClean="0">
                <a:solidFill>
                  <a:srgbClr val="0066FF"/>
                </a:solidFill>
              </a:rPr>
              <a:t>		return </a:t>
            </a:r>
            <a:r>
              <a:rPr lang="en-US" sz="1200" b="1" dirty="0" smtClean="0">
                <a:solidFill>
                  <a:srgbClr val="0066FF"/>
                </a:solidFill>
              </a:rPr>
              <a:t>START_STICKY;</a:t>
            </a:r>
            <a:endParaRPr lang="en-US" sz="1200" b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200" b="1" dirty="0" smtClean="0">
                <a:solidFill>
                  <a:srgbClr val="0066FF"/>
                </a:solidFill>
              </a:rPr>
              <a:t>	}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0066FF"/>
                </a:solidFill>
              </a:rPr>
              <a:t>	@</a:t>
            </a:r>
            <a:r>
              <a:rPr lang="en-US" sz="1200" b="1" dirty="0" smtClean="0">
                <a:solidFill>
                  <a:srgbClr val="0066FF"/>
                </a:solidFill>
              </a:rPr>
              <a:t>Override</a:t>
            </a:r>
            <a:endParaRPr lang="en-US" sz="1200" b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200" b="1" dirty="0" smtClean="0">
                <a:solidFill>
                  <a:srgbClr val="0066FF"/>
                </a:solidFill>
              </a:rPr>
              <a:t>	public </a:t>
            </a:r>
            <a:r>
              <a:rPr lang="en-US" sz="1200" b="1" dirty="0" smtClean="0">
                <a:solidFill>
                  <a:srgbClr val="0066FF"/>
                </a:solidFill>
              </a:rPr>
              <a:t>void </a:t>
            </a:r>
            <a:r>
              <a:rPr lang="en-US" sz="1200" b="1" dirty="0" err="1" smtClean="0">
                <a:solidFill>
                  <a:srgbClr val="0066FF"/>
                </a:solidFill>
              </a:rPr>
              <a:t>onDestroy</a:t>
            </a:r>
            <a:r>
              <a:rPr lang="en-US" sz="1200" b="1" dirty="0" smtClean="0">
                <a:solidFill>
                  <a:srgbClr val="0066FF"/>
                </a:solidFill>
              </a:rPr>
              <a:t>() {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0066FF"/>
                </a:solidFill>
              </a:rPr>
              <a:t>       </a:t>
            </a:r>
            <a:r>
              <a:rPr lang="en-US" sz="1200" b="1" dirty="0" smtClean="0">
                <a:solidFill>
                  <a:srgbClr val="0066FF"/>
                </a:solidFill>
              </a:rPr>
              <a:t> 		</a:t>
            </a:r>
            <a:r>
              <a:rPr lang="en-US" sz="1200" b="1" dirty="0" err="1" smtClean="0">
                <a:solidFill>
                  <a:srgbClr val="0066FF"/>
                </a:solidFill>
              </a:rPr>
              <a:t>super.onDestroy</a:t>
            </a:r>
            <a:r>
              <a:rPr lang="en-US" sz="1200" b="1" dirty="0" smtClean="0">
                <a:solidFill>
                  <a:srgbClr val="0066FF"/>
                </a:solidFill>
              </a:rPr>
              <a:t>();</a:t>
            </a:r>
            <a:endParaRPr lang="en-US" sz="1200" b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200" b="1" dirty="0" smtClean="0">
                <a:solidFill>
                  <a:srgbClr val="0066FF"/>
                </a:solidFill>
              </a:rPr>
              <a:t>		if </a:t>
            </a:r>
            <a:r>
              <a:rPr lang="en-US" sz="1200" b="1" dirty="0" smtClean="0">
                <a:solidFill>
                  <a:srgbClr val="0066FF"/>
                </a:solidFill>
              </a:rPr>
              <a:t>(DEBUG) </a:t>
            </a:r>
            <a:r>
              <a:rPr lang="en-US" sz="1200" b="1" dirty="0" smtClean="0">
                <a:solidFill>
                  <a:srgbClr val="0066FF"/>
                </a:solidFill>
              </a:rPr>
              <a:t>{</a:t>
            </a:r>
            <a:r>
              <a:rPr lang="en-US" sz="1200" b="1" dirty="0" smtClean="0">
                <a:solidFill>
                  <a:srgbClr val="0066FF"/>
                </a:solidFill>
              </a:rPr>
              <a:t> </a:t>
            </a:r>
            <a:r>
              <a:rPr lang="en-US" sz="1200" b="1" dirty="0" err="1" smtClean="0">
                <a:solidFill>
                  <a:srgbClr val="0066FF"/>
                </a:solidFill>
              </a:rPr>
              <a:t>Log.d</a:t>
            </a:r>
            <a:r>
              <a:rPr lang="en-US" sz="1200" b="1" dirty="0" err="1" smtClean="0">
                <a:solidFill>
                  <a:srgbClr val="0066FF"/>
                </a:solidFill>
              </a:rPr>
              <a:t>(TAG</a:t>
            </a:r>
            <a:r>
              <a:rPr lang="en-US" sz="1200" b="1" dirty="0" smtClean="0">
                <a:solidFill>
                  <a:srgbClr val="0066FF"/>
                </a:solidFill>
              </a:rPr>
              <a:t>, "Exiting service")</a:t>
            </a:r>
            <a:r>
              <a:rPr lang="en-US" sz="1200" b="1" dirty="0" smtClean="0">
                <a:solidFill>
                  <a:srgbClr val="0066FF"/>
                </a:solidFill>
              </a:rPr>
              <a:t>;</a:t>
            </a:r>
            <a:r>
              <a:rPr lang="en-US" sz="1200" b="1" dirty="0" smtClean="0">
                <a:solidFill>
                  <a:srgbClr val="0066FF"/>
                </a:solidFill>
              </a:rPr>
              <a:t> </a:t>
            </a:r>
            <a:r>
              <a:rPr lang="en-US" sz="1200" b="1" dirty="0" smtClean="0">
                <a:solidFill>
                  <a:srgbClr val="0066FF"/>
                </a:solidFill>
              </a:rPr>
              <a:t>}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0066FF"/>
                </a:solidFill>
              </a:rPr>
              <a:t>		destroy</a:t>
            </a:r>
            <a:r>
              <a:rPr lang="en-US" sz="1200" b="1" dirty="0" smtClean="0">
                <a:solidFill>
                  <a:srgbClr val="0066FF"/>
                </a:solidFill>
              </a:rPr>
              <a:t>();</a:t>
            </a:r>
            <a:endParaRPr lang="en-US" sz="1200" b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200" b="1" dirty="0" smtClean="0">
                <a:solidFill>
                  <a:srgbClr val="0066FF"/>
                </a:solidFill>
              </a:rPr>
              <a:t>	}</a:t>
            </a:r>
            <a:endParaRPr lang="en-US" sz="1200" dirty="0" smtClean="0">
              <a:solidFill>
                <a:srgbClr val="006600"/>
              </a:solidFill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6600"/>
                </a:solidFill>
              </a:rPr>
              <a:t>	/</a:t>
            </a:r>
            <a:r>
              <a:rPr lang="en-US" sz="1200" dirty="0" smtClean="0">
                <a:solidFill>
                  <a:srgbClr val="006600"/>
                </a:solidFill>
              </a:rPr>
              <a:t>/ We don't implement binding in this sample</a:t>
            </a:r>
            <a:endParaRPr lang="en-US" sz="1200" dirty="0" smtClean="0">
              <a:solidFill>
                <a:srgbClr val="006600"/>
              </a:solidFill>
            </a:endParaRPr>
          </a:p>
          <a:p>
            <a:pPr>
              <a:buNone/>
            </a:pPr>
            <a:r>
              <a:rPr lang="en-US" sz="1200" b="1" dirty="0" smtClean="0">
                <a:solidFill>
                  <a:srgbClr val="0066FF"/>
                </a:solidFill>
              </a:rPr>
              <a:t>	@</a:t>
            </a:r>
            <a:r>
              <a:rPr lang="en-US" sz="1200" b="1" dirty="0" smtClean="0">
                <a:solidFill>
                  <a:srgbClr val="0066FF"/>
                </a:solidFill>
              </a:rPr>
              <a:t>Override</a:t>
            </a:r>
            <a:endParaRPr lang="en-US" sz="1200" b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200" b="1" dirty="0" smtClean="0">
                <a:solidFill>
                  <a:srgbClr val="0066FF"/>
                </a:solidFill>
              </a:rPr>
              <a:t>	public </a:t>
            </a:r>
            <a:r>
              <a:rPr lang="en-US" sz="1200" b="1" dirty="0" err="1" smtClean="0">
                <a:solidFill>
                  <a:srgbClr val="0066FF"/>
                </a:solidFill>
              </a:rPr>
              <a:t>IBinder</a:t>
            </a:r>
            <a:r>
              <a:rPr lang="en-US" sz="1200" b="1" dirty="0" smtClean="0">
                <a:solidFill>
                  <a:srgbClr val="0066FF"/>
                </a:solidFill>
              </a:rPr>
              <a:t> </a:t>
            </a:r>
            <a:r>
              <a:rPr lang="en-US" sz="1200" b="1" dirty="0" err="1" smtClean="0">
                <a:solidFill>
                  <a:srgbClr val="0066FF"/>
                </a:solidFill>
              </a:rPr>
              <a:t>onBind(Intent</a:t>
            </a:r>
            <a:r>
              <a:rPr lang="en-US" sz="1200" b="1" dirty="0" smtClean="0">
                <a:solidFill>
                  <a:srgbClr val="0066FF"/>
                </a:solidFill>
              </a:rPr>
              <a:t> intent) {</a:t>
            </a:r>
            <a:endParaRPr lang="en-US" sz="1200" b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200" b="1" dirty="0" smtClean="0">
                <a:solidFill>
                  <a:srgbClr val="0066FF"/>
                </a:solidFill>
              </a:rPr>
              <a:t>		return </a:t>
            </a:r>
            <a:r>
              <a:rPr lang="en-US" sz="1200" b="1" dirty="0" smtClean="0">
                <a:solidFill>
                  <a:srgbClr val="0066FF"/>
                </a:solidFill>
              </a:rPr>
              <a:t>null;</a:t>
            </a:r>
            <a:endParaRPr lang="en-US" sz="1200" b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200" b="1" dirty="0" smtClean="0">
                <a:solidFill>
                  <a:srgbClr val="0066FF"/>
                </a:solidFill>
              </a:rPr>
              <a:t>	}</a:t>
            </a:r>
            <a:endParaRPr lang="en-US" sz="1200" b="1" dirty="0" smtClean="0"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37" y="288925"/>
            <a:ext cx="7588251" cy="549275"/>
          </a:xfrm>
        </p:spPr>
        <p:txBody>
          <a:bodyPr/>
          <a:lstStyle/>
          <a:p>
            <a:r>
              <a:rPr lang="en-US" dirty="0" smtClean="0"/>
              <a:t>Implement </a:t>
            </a:r>
            <a:r>
              <a:rPr lang="en-US" dirty="0" smtClean="0"/>
              <a:t>service (cont)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4643470"/>
          </a:xfrm>
        </p:spPr>
        <p:txBody>
          <a:bodyPr/>
          <a:lstStyle/>
          <a:p>
            <a:r>
              <a:rPr lang="en-US" sz="2000" dirty="0" smtClean="0"/>
              <a:t>Register location update listener</a:t>
            </a:r>
            <a:endParaRPr lang="en-US" sz="2000" dirty="0" smtClean="0"/>
          </a:p>
          <a:p>
            <a:pPr>
              <a:buNone/>
            </a:pPr>
            <a:r>
              <a:rPr lang="en-US" sz="1200" dirty="0" smtClean="0">
                <a:solidFill>
                  <a:srgbClr val="006600"/>
                </a:solidFill>
              </a:rPr>
              <a:t>	/</a:t>
            </a:r>
            <a:r>
              <a:rPr lang="en-US" sz="1200" dirty="0" smtClean="0">
                <a:solidFill>
                  <a:srgbClr val="006600"/>
                </a:solidFill>
              </a:rPr>
              <a:t>/ Register listener to get notification about location changing</a:t>
            </a:r>
            <a:endParaRPr lang="en-US" sz="1200" dirty="0" smtClean="0">
              <a:solidFill>
                <a:srgbClr val="006600"/>
              </a:solidFill>
            </a:endParaRPr>
          </a:p>
          <a:p>
            <a:pPr>
              <a:buNone/>
            </a:pPr>
            <a:r>
              <a:rPr lang="en-US" sz="1200" b="1" dirty="0" smtClean="0">
                <a:solidFill>
                  <a:srgbClr val="0066FF"/>
                </a:solidFill>
              </a:rPr>
              <a:t>	private </a:t>
            </a:r>
            <a:r>
              <a:rPr lang="en-US" sz="1200" b="1" dirty="0" smtClean="0">
                <a:solidFill>
                  <a:srgbClr val="0066FF"/>
                </a:solidFill>
              </a:rPr>
              <a:t>void register() {</a:t>
            </a:r>
            <a:endParaRPr lang="en-US" sz="1200" b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6600"/>
                </a:solidFill>
              </a:rPr>
              <a:t>		/</a:t>
            </a:r>
            <a:r>
              <a:rPr lang="en-US" sz="1200" dirty="0" smtClean="0">
                <a:solidFill>
                  <a:srgbClr val="006600"/>
                </a:solidFill>
              </a:rPr>
              <a:t>/ get location service</a:t>
            </a:r>
            <a:endParaRPr lang="en-US" sz="1200" dirty="0" smtClean="0">
              <a:solidFill>
                <a:srgbClr val="006600"/>
              </a:solidFill>
            </a:endParaRPr>
          </a:p>
          <a:p>
            <a:pPr>
              <a:buNone/>
            </a:pPr>
            <a:r>
              <a:rPr lang="en-US" sz="1200" b="1" dirty="0" smtClean="0">
                <a:solidFill>
                  <a:srgbClr val="0066FF"/>
                </a:solidFill>
              </a:rPr>
              <a:t>		</a:t>
            </a:r>
            <a:r>
              <a:rPr lang="en-US" sz="1200" b="1" dirty="0" err="1" smtClean="0">
                <a:solidFill>
                  <a:srgbClr val="0066FF"/>
                </a:solidFill>
              </a:rPr>
              <a:t>LocationManager</a:t>
            </a:r>
            <a:r>
              <a:rPr lang="en-US" sz="1200" b="1" dirty="0" smtClean="0">
                <a:solidFill>
                  <a:srgbClr val="0066FF"/>
                </a:solidFill>
              </a:rPr>
              <a:t> </a:t>
            </a:r>
            <a:r>
              <a:rPr lang="en-US" sz="1200" b="1" dirty="0" err="1" smtClean="0">
                <a:solidFill>
                  <a:srgbClr val="0066FF"/>
                </a:solidFill>
              </a:rPr>
              <a:t>locationManager</a:t>
            </a:r>
            <a:r>
              <a:rPr lang="en-US" sz="1200" b="1" dirty="0" smtClean="0">
                <a:solidFill>
                  <a:srgbClr val="0066FF"/>
                </a:solidFill>
              </a:rPr>
              <a:t> = (</a:t>
            </a:r>
            <a:r>
              <a:rPr lang="en-US" sz="1200" b="1" dirty="0" err="1" smtClean="0">
                <a:solidFill>
                  <a:srgbClr val="0066FF"/>
                </a:solidFill>
              </a:rPr>
              <a:t>LocationManager</a:t>
            </a:r>
            <a:r>
              <a:rPr lang="en-US" sz="1200" b="1" dirty="0" smtClean="0">
                <a:solidFill>
                  <a:srgbClr val="0066FF"/>
                </a:solidFill>
              </a:rPr>
              <a:t>) </a:t>
            </a:r>
            <a:r>
              <a:rPr lang="en-US" sz="1200" b="1" dirty="0" err="1" smtClean="0">
                <a:solidFill>
                  <a:srgbClr val="0066FF"/>
                </a:solidFill>
              </a:rPr>
              <a:t>getSystemService(Context.LOCATION_SERVICE</a:t>
            </a:r>
            <a:r>
              <a:rPr lang="en-US" sz="1200" b="1" dirty="0" smtClean="0">
                <a:solidFill>
                  <a:srgbClr val="0066FF"/>
                </a:solidFill>
              </a:rPr>
              <a:t>);</a:t>
            </a:r>
            <a:endParaRPr lang="en-US" sz="1200" b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200" b="1" dirty="0" smtClean="0">
                <a:solidFill>
                  <a:srgbClr val="0066FF"/>
                </a:solidFill>
              </a:rPr>
              <a:t>		</a:t>
            </a:r>
            <a:r>
              <a:rPr lang="en-US" sz="1200" b="1" dirty="0" err="1" smtClean="0">
                <a:solidFill>
                  <a:srgbClr val="0066FF"/>
                </a:solidFill>
              </a:rPr>
              <a:t>ocationListener</a:t>
            </a:r>
            <a:r>
              <a:rPr lang="en-US" sz="1200" b="1" dirty="0" smtClean="0">
                <a:solidFill>
                  <a:srgbClr val="0066FF"/>
                </a:solidFill>
              </a:rPr>
              <a:t> </a:t>
            </a:r>
            <a:r>
              <a:rPr lang="en-US" sz="1200" b="1" dirty="0" smtClean="0">
                <a:solidFill>
                  <a:srgbClr val="0066FF"/>
                </a:solidFill>
              </a:rPr>
              <a:t>= new </a:t>
            </a:r>
            <a:r>
              <a:rPr lang="en-US" sz="1200" b="1" dirty="0" err="1" smtClean="0">
                <a:solidFill>
                  <a:srgbClr val="0066FF"/>
                </a:solidFill>
              </a:rPr>
              <a:t>MyLocationListener</a:t>
            </a:r>
            <a:r>
              <a:rPr lang="en-US" sz="1200" b="1" dirty="0" smtClean="0">
                <a:solidFill>
                  <a:srgbClr val="0066FF"/>
                </a:solidFill>
              </a:rPr>
              <a:t>();</a:t>
            </a:r>
            <a:endParaRPr lang="en-US" sz="1200" b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6600"/>
                </a:solidFill>
              </a:rPr>
              <a:t>		/</a:t>
            </a:r>
            <a:r>
              <a:rPr lang="en-US" sz="1200" dirty="0" smtClean="0">
                <a:solidFill>
                  <a:srgbClr val="006600"/>
                </a:solidFill>
              </a:rPr>
              <a:t>/ invoke callback method manually first time to get current </a:t>
            </a:r>
            <a:r>
              <a:rPr lang="en-US" sz="1200" dirty="0" smtClean="0">
                <a:solidFill>
                  <a:srgbClr val="006600"/>
                </a:solidFill>
              </a:rPr>
              <a:t>position</a:t>
            </a:r>
            <a:r>
              <a:rPr lang="en-US" sz="1200" dirty="0" smtClean="0"/>
              <a:t>        </a:t>
            </a:r>
            <a:r>
              <a:rPr lang="en-US" sz="1200" b="1" dirty="0" err="1" smtClean="0">
                <a:solidFill>
                  <a:srgbClr val="0066FF"/>
                </a:solidFill>
              </a:rPr>
              <a:t>locationListener.onLocationChanged</a:t>
            </a:r>
            <a:r>
              <a:rPr lang="en-US" sz="1200" b="1" dirty="0" err="1" smtClean="0">
                <a:solidFill>
                  <a:srgbClr val="0066FF"/>
                </a:solidFill>
              </a:rPr>
              <a:t>(locationManager.getLastKnownLocation(LocationManager.GPS_PROVIDER</a:t>
            </a:r>
            <a:r>
              <a:rPr lang="en-US" sz="1200" b="1" dirty="0" smtClean="0">
                <a:solidFill>
                  <a:srgbClr val="0066FF"/>
                </a:solidFill>
              </a:rPr>
              <a:t>));</a:t>
            </a:r>
            <a:endParaRPr lang="en-US" sz="1200" b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200" b="1" dirty="0" smtClean="0">
                <a:solidFill>
                  <a:srgbClr val="0066FF"/>
                </a:solidFill>
              </a:rPr>
              <a:t>		String </a:t>
            </a:r>
            <a:r>
              <a:rPr lang="en-US" sz="1200" b="1" dirty="0" err="1" smtClean="0">
                <a:solidFill>
                  <a:srgbClr val="0066FF"/>
                </a:solidFill>
              </a:rPr>
              <a:t>providerName</a:t>
            </a:r>
            <a:r>
              <a:rPr lang="en-US" sz="1200" b="1" dirty="0" smtClean="0">
                <a:solidFill>
                  <a:srgbClr val="0066FF"/>
                </a:solidFill>
              </a:rPr>
              <a:t> = </a:t>
            </a:r>
            <a:r>
              <a:rPr lang="en-US" sz="1200" b="1" dirty="0" err="1" smtClean="0">
                <a:solidFill>
                  <a:srgbClr val="0066FF"/>
                </a:solidFill>
              </a:rPr>
              <a:t>LocationManager.NETWORK_PROVIDER</a:t>
            </a:r>
            <a:r>
              <a:rPr lang="en-US" sz="1200" b="1" dirty="0" smtClean="0">
                <a:solidFill>
                  <a:srgbClr val="0066FF"/>
                </a:solidFill>
              </a:rPr>
              <a:t>;</a:t>
            </a:r>
            <a:endParaRPr lang="en-US" sz="1200" b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200" b="1" dirty="0" smtClean="0">
                <a:solidFill>
                  <a:srgbClr val="0066FF"/>
                </a:solidFill>
              </a:rPr>
              <a:t>		if </a:t>
            </a:r>
            <a:r>
              <a:rPr lang="en-US" sz="1200" b="1" dirty="0" smtClean="0">
                <a:solidFill>
                  <a:srgbClr val="0066FF"/>
                </a:solidFill>
              </a:rPr>
              <a:t>(DEBUG) {</a:t>
            </a:r>
            <a:endParaRPr lang="en-US" sz="1200" b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200" b="1" dirty="0" smtClean="0">
                <a:solidFill>
                  <a:srgbClr val="0066FF"/>
                </a:solidFill>
              </a:rPr>
              <a:t>			</a:t>
            </a:r>
            <a:r>
              <a:rPr lang="en-US" sz="1200" b="1" dirty="0" err="1" smtClean="0">
                <a:solidFill>
                  <a:srgbClr val="0066FF"/>
                </a:solidFill>
              </a:rPr>
              <a:t>Log.d</a:t>
            </a:r>
            <a:r>
              <a:rPr lang="en-US" sz="1200" b="1" dirty="0" err="1" smtClean="0">
                <a:solidFill>
                  <a:srgbClr val="0066FF"/>
                </a:solidFill>
              </a:rPr>
              <a:t>(TAG</a:t>
            </a:r>
            <a:r>
              <a:rPr lang="en-US" sz="1200" b="1" dirty="0" smtClean="0">
                <a:solidFill>
                  <a:srgbClr val="0066FF"/>
                </a:solidFill>
              </a:rPr>
              <a:t>, "Register for location updates from provider " + </a:t>
            </a:r>
            <a:r>
              <a:rPr lang="en-US" sz="1200" b="1" dirty="0" err="1" smtClean="0">
                <a:solidFill>
                  <a:srgbClr val="0066FF"/>
                </a:solidFill>
              </a:rPr>
              <a:t>providerName</a:t>
            </a:r>
            <a:r>
              <a:rPr lang="en-US" sz="1200" b="1" dirty="0" smtClean="0">
                <a:solidFill>
                  <a:srgbClr val="0066FF"/>
                </a:solidFill>
              </a:rPr>
              <a:t>);</a:t>
            </a:r>
            <a:endParaRPr lang="en-US" sz="1200" b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200" b="1" dirty="0" smtClean="0">
                <a:solidFill>
                  <a:srgbClr val="0066FF"/>
                </a:solidFill>
              </a:rPr>
              <a:t>		}</a:t>
            </a:r>
          </a:p>
          <a:p>
            <a:pPr>
              <a:buNone/>
            </a:pPr>
            <a:r>
              <a:rPr lang="en-US" sz="1200" dirty="0" smtClean="0">
                <a:solidFill>
                  <a:srgbClr val="006600"/>
                </a:solidFill>
              </a:rPr>
              <a:t>		// </a:t>
            </a:r>
            <a:r>
              <a:rPr lang="en-US" sz="1200" dirty="0" smtClean="0">
                <a:solidFill>
                  <a:srgbClr val="006600"/>
                </a:solidFill>
              </a:rPr>
              <a:t>register location listener to get updates on location change</a:t>
            </a:r>
            <a:endParaRPr lang="en-US" sz="1200" dirty="0" smtClean="0">
              <a:solidFill>
                <a:srgbClr val="006600"/>
              </a:solidFill>
            </a:endParaRPr>
          </a:p>
          <a:p>
            <a:pPr>
              <a:buNone/>
            </a:pPr>
            <a:r>
              <a:rPr lang="en-US" sz="1200" b="1" dirty="0" smtClean="0">
                <a:solidFill>
                  <a:srgbClr val="0066FF"/>
                </a:solidFill>
              </a:rPr>
              <a:t>		</a:t>
            </a:r>
            <a:r>
              <a:rPr lang="en-US" sz="1200" b="1" dirty="0" err="1" smtClean="0">
                <a:solidFill>
                  <a:srgbClr val="0066FF"/>
                </a:solidFill>
              </a:rPr>
              <a:t>locationManager.requestLocationUpdates</a:t>
            </a:r>
            <a:r>
              <a:rPr lang="en-US" sz="1200" b="1" dirty="0" err="1" smtClean="0">
                <a:solidFill>
                  <a:srgbClr val="0066FF"/>
                </a:solidFill>
              </a:rPr>
              <a:t>(providerName</a:t>
            </a:r>
            <a:r>
              <a:rPr lang="en-US" sz="1200" b="1" dirty="0" smtClean="0">
                <a:solidFill>
                  <a:srgbClr val="0066FF"/>
                </a:solidFill>
              </a:rPr>
              <a:t>, 1000, 0, </a:t>
            </a:r>
            <a:r>
              <a:rPr lang="en-US" sz="1200" b="1" dirty="0" err="1" smtClean="0">
                <a:solidFill>
                  <a:srgbClr val="0066FF"/>
                </a:solidFill>
              </a:rPr>
              <a:t>locationListener</a:t>
            </a:r>
            <a:r>
              <a:rPr lang="en-US" sz="1200" b="1" dirty="0" smtClean="0">
                <a:solidFill>
                  <a:srgbClr val="0066FF"/>
                </a:solidFill>
              </a:rPr>
              <a:t>, </a:t>
            </a:r>
            <a:r>
              <a:rPr lang="en-US" sz="1200" b="1" dirty="0" err="1" smtClean="0">
                <a:solidFill>
                  <a:srgbClr val="0066FF"/>
                </a:solidFill>
              </a:rPr>
              <a:t>getMainLooper</a:t>
            </a:r>
            <a:r>
              <a:rPr lang="en-US" sz="1200" b="1" dirty="0" smtClean="0">
                <a:solidFill>
                  <a:srgbClr val="0066FF"/>
                </a:solidFill>
              </a:rPr>
              <a:t>());</a:t>
            </a:r>
            <a:endParaRPr lang="en-US" sz="1200" b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200" b="1" dirty="0" smtClean="0">
                <a:solidFill>
                  <a:srgbClr val="0066FF"/>
                </a:solidFill>
              </a:rPr>
              <a:t>	}</a:t>
            </a:r>
            <a:endParaRPr lang="en-US" sz="1200" b="1" dirty="0" smtClean="0"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37" y="288925"/>
            <a:ext cx="7588251" cy="549275"/>
          </a:xfrm>
        </p:spPr>
        <p:txBody>
          <a:bodyPr/>
          <a:lstStyle/>
          <a:p>
            <a:r>
              <a:rPr lang="en-US" dirty="0" smtClean="0"/>
              <a:t>Implement </a:t>
            </a:r>
            <a:r>
              <a:rPr lang="en-US" dirty="0" smtClean="0"/>
              <a:t>service (cont)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4643470"/>
          </a:xfrm>
        </p:spPr>
        <p:txBody>
          <a:bodyPr/>
          <a:lstStyle/>
          <a:p>
            <a:r>
              <a:rPr lang="en-US" sz="2000" dirty="0" smtClean="0"/>
              <a:t>Unregister location update listener</a:t>
            </a:r>
            <a:endParaRPr lang="en-US" sz="2000" dirty="0" smtClean="0"/>
          </a:p>
          <a:p>
            <a:pPr>
              <a:buNone/>
            </a:pPr>
            <a:r>
              <a:rPr lang="en-US" sz="1200" dirty="0" smtClean="0">
                <a:solidFill>
                  <a:srgbClr val="006600"/>
                </a:solidFill>
              </a:rPr>
              <a:t>	/</a:t>
            </a:r>
            <a:r>
              <a:rPr lang="en-US" sz="1200" dirty="0" smtClean="0">
                <a:solidFill>
                  <a:srgbClr val="006600"/>
                </a:solidFill>
              </a:rPr>
              <a:t>/ unregister location update listener</a:t>
            </a:r>
            <a:endParaRPr lang="en-US" sz="1200" dirty="0" smtClean="0">
              <a:solidFill>
                <a:srgbClr val="006600"/>
              </a:solidFill>
            </a:endParaRPr>
          </a:p>
          <a:p>
            <a:pPr>
              <a:buNone/>
            </a:pPr>
            <a:r>
              <a:rPr lang="en-US" sz="1200" b="1" dirty="0" smtClean="0">
                <a:solidFill>
                  <a:srgbClr val="0066FF"/>
                </a:solidFill>
              </a:rPr>
              <a:t>	private </a:t>
            </a:r>
            <a:r>
              <a:rPr lang="en-US" sz="1200" b="1" dirty="0" smtClean="0">
                <a:solidFill>
                  <a:srgbClr val="0066FF"/>
                </a:solidFill>
              </a:rPr>
              <a:t>void destroy() {</a:t>
            </a:r>
            <a:endParaRPr lang="en-US" sz="1200" b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200" b="1" dirty="0" smtClean="0">
                <a:solidFill>
                  <a:srgbClr val="0066FF"/>
                </a:solidFill>
              </a:rPr>
              <a:t>		If </a:t>
            </a:r>
            <a:r>
              <a:rPr lang="en-US" sz="1200" b="1" dirty="0" smtClean="0">
                <a:solidFill>
                  <a:srgbClr val="0066FF"/>
                </a:solidFill>
              </a:rPr>
              <a:t>(DEBUG) {</a:t>
            </a:r>
            <a:endParaRPr lang="en-US" sz="1200" b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200" b="1" dirty="0" smtClean="0">
                <a:solidFill>
                  <a:srgbClr val="0066FF"/>
                </a:solidFill>
              </a:rPr>
              <a:t>			</a:t>
            </a:r>
            <a:r>
              <a:rPr lang="en-US" sz="1200" b="1" dirty="0" err="1" smtClean="0">
                <a:solidFill>
                  <a:srgbClr val="0066FF"/>
                </a:solidFill>
              </a:rPr>
              <a:t>Log.d</a:t>
            </a:r>
            <a:r>
              <a:rPr lang="en-US" sz="1200" b="1" dirty="0" err="1" smtClean="0">
                <a:solidFill>
                  <a:srgbClr val="0066FF"/>
                </a:solidFill>
              </a:rPr>
              <a:t>(TAG</a:t>
            </a:r>
            <a:r>
              <a:rPr lang="en-US" sz="1200" b="1" dirty="0" smtClean="0">
                <a:solidFill>
                  <a:srgbClr val="0066FF"/>
                </a:solidFill>
              </a:rPr>
              <a:t>, "Unregister location listener");</a:t>
            </a:r>
            <a:endParaRPr lang="en-US" sz="1200" b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200" b="1" dirty="0" smtClean="0">
                <a:solidFill>
                  <a:srgbClr val="0066FF"/>
                </a:solidFill>
              </a:rPr>
              <a:t>		}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0066FF"/>
                </a:solidFill>
              </a:rPr>
              <a:t>		</a:t>
            </a:r>
            <a:r>
              <a:rPr lang="en-US" sz="1200" b="1" dirty="0" err="1" smtClean="0">
                <a:solidFill>
                  <a:srgbClr val="0066FF"/>
                </a:solidFill>
              </a:rPr>
              <a:t>LocationManager</a:t>
            </a:r>
            <a:r>
              <a:rPr lang="en-US" sz="1200" b="1" dirty="0" smtClean="0">
                <a:solidFill>
                  <a:srgbClr val="0066FF"/>
                </a:solidFill>
              </a:rPr>
              <a:t> </a:t>
            </a:r>
            <a:r>
              <a:rPr lang="en-US" sz="1200" b="1" dirty="0" err="1" smtClean="0">
                <a:solidFill>
                  <a:srgbClr val="0066FF"/>
                </a:solidFill>
              </a:rPr>
              <a:t>locationManager</a:t>
            </a:r>
            <a:r>
              <a:rPr lang="en-US" sz="1200" b="1" dirty="0" smtClean="0">
                <a:solidFill>
                  <a:srgbClr val="0066FF"/>
                </a:solidFill>
              </a:rPr>
              <a:t> = (</a:t>
            </a:r>
            <a:r>
              <a:rPr lang="en-US" sz="1200" b="1" dirty="0" err="1" smtClean="0">
                <a:solidFill>
                  <a:srgbClr val="0066FF"/>
                </a:solidFill>
              </a:rPr>
              <a:t>LocationManager</a:t>
            </a:r>
            <a:r>
              <a:rPr lang="en-US" sz="1200" b="1" dirty="0" smtClean="0">
                <a:solidFill>
                  <a:srgbClr val="0066FF"/>
                </a:solidFill>
              </a:rPr>
              <a:t>) </a:t>
            </a:r>
            <a:r>
              <a:rPr lang="en-US" sz="1200" b="1" dirty="0" err="1" smtClean="0">
                <a:solidFill>
                  <a:srgbClr val="0066FF"/>
                </a:solidFill>
              </a:rPr>
              <a:t>getSystemService(Context.LOCATION_SERVICE</a:t>
            </a:r>
            <a:r>
              <a:rPr lang="en-US" sz="1200" b="1" dirty="0" smtClean="0">
                <a:solidFill>
                  <a:srgbClr val="0066FF"/>
                </a:solidFill>
              </a:rPr>
              <a:t>);</a:t>
            </a:r>
            <a:endParaRPr lang="en-US" sz="1200" b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200" b="1" dirty="0" smtClean="0">
                <a:solidFill>
                  <a:srgbClr val="0066FF"/>
                </a:solidFill>
              </a:rPr>
              <a:t>		</a:t>
            </a:r>
            <a:r>
              <a:rPr lang="en-US" sz="1200" b="1" dirty="0" err="1" smtClean="0">
                <a:solidFill>
                  <a:srgbClr val="0066FF"/>
                </a:solidFill>
              </a:rPr>
              <a:t>locationManager.removeUpdates</a:t>
            </a:r>
            <a:r>
              <a:rPr lang="en-US" sz="1200" b="1" dirty="0" err="1" smtClean="0">
                <a:solidFill>
                  <a:srgbClr val="0066FF"/>
                </a:solidFill>
              </a:rPr>
              <a:t>(locationListener</a:t>
            </a:r>
            <a:r>
              <a:rPr lang="en-US" sz="1200" b="1" dirty="0" smtClean="0">
                <a:solidFill>
                  <a:srgbClr val="0066FF"/>
                </a:solidFill>
              </a:rPr>
              <a:t>);</a:t>
            </a:r>
            <a:endParaRPr lang="en-US" sz="1200" b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200" b="1" dirty="0" smtClean="0">
                <a:solidFill>
                  <a:srgbClr val="0066FF"/>
                </a:solidFill>
              </a:rPr>
              <a:t>		</a:t>
            </a:r>
            <a:r>
              <a:rPr lang="en-US" sz="1200" b="1" dirty="0" err="1" smtClean="0">
                <a:solidFill>
                  <a:srgbClr val="0066FF"/>
                </a:solidFill>
              </a:rPr>
              <a:t>locationListener</a:t>
            </a:r>
            <a:r>
              <a:rPr lang="en-US" sz="1200" b="1" dirty="0" smtClean="0">
                <a:solidFill>
                  <a:srgbClr val="0066FF"/>
                </a:solidFill>
              </a:rPr>
              <a:t> </a:t>
            </a:r>
            <a:r>
              <a:rPr lang="en-US" sz="1200" b="1" dirty="0" smtClean="0">
                <a:solidFill>
                  <a:srgbClr val="0066FF"/>
                </a:solidFill>
              </a:rPr>
              <a:t>= null;</a:t>
            </a:r>
            <a:endParaRPr lang="en-US" sz="1200" b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200" b="1" dirty="0" smtClean="0">
                <a:solidFill>
                  <a:srgbClr val="0066FF"/>
                </a:solidFill>
              </a:rPr>
              <a:t>	}</a:t>
            </a:r>
            <a:endParaRPr lang="en-US" sz="1200" b="1" dirty="0" smtClean="0"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37" y="288925"/>
            <a:ext cx="7588251" cy="549275"/>
          </a:xfrm>
        </p:spPr>
        <p:txBody>
          <a:bodyPr/>
          <a:lstStyle/>
          <a:p>
            <a:r>
              <a:rPr lang="en-US" dirty="0" smtClean="0"/>
              <a:t>Implement </a:t>
            </a:r>
            <a:r>
              <a:rPr lang="en-US" dirty="0" smtClean="0"/>
              <a:t>service (end)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534400" cy="4643470"/>
          </a:xfrm>
        </p:spPr>
        <p:txBody>
          <a:bodyPr/>
          <a:lstStyle/>
          <a:p>
            <a:pPr>
              <a:buNone/>
            </a:pPr>
            <a:r>
              <a:rPr lang="en-US" sz="1200" dirty="0" smtClean="0">
                <a:solidFill>
                  <a:srgbClr val="006600"/>
                </a:solidFill>
              </a:rPr>
              <a:t>	/</a:t>
            </a:r>
            <a:r>
              <a:rPr lang="en-US" sz="1200" dirty="0" smtClean="0">
                <a:solidFill>
                  <a:srgbClr val="006600"/>
                </a:solidFill>
              </a:rPr>
              <a:t>/ listener to handle </a:t>
            </a:r>
            <a:r>
              <a:rPr lang="en-US" sz="1200" dirty="0" err="1" smtClean="0">
                <a:solidFill>
                  <a:srgbClr val="006600"/>
                </a:solidFill>
              </a:rPr>
              <a:t>onLocationChanged</a:t>
            </a:r>
            <a:r>
              <a:rPr lang="en-US" sz="1200" dirty="0" smtClean="0">
                <a:solidFill>
                  <a:srgbClr val="006600"/>
                </a:solidFill>
              </a:rPr>
              <a:t> callback</a:t>
            </a:r>
            <a:endParaRPr lang="en-US" sz="1200" dirty="0" smtClean="0">
              <a:solidFill>
                <a:srgbClr val="006600"/>
              </a:solidFill>
            </a:endParaRPr>
          </a:p>
          <a:p>
            <a:pPr>
              <a:buNone/>
            </a:pPr>
            <a:r>
              <a:rPr lang="en-US" sz="1200" b="1" dirty="0" smtClean="0">
                <a:solidFill>
                  <a:srgbClr val="0066FF"/>
                </a:solidFill>
              </a:rPr>
              <a:t>	private </a:t>
            </a:r>
            <a:r>
              <a:rPr lang="en-US" sz="1200" b="1" dirty="0" smtClean="0">
                <a:solidFill>
                  <a:srgbClr val="0066FF"/>
                </a:solidFill>
              </a:rPr>
              <a:t>class </a:t>
            </a:r>
            <a:r>
              <a:rPr lang="en-US" sz="1200" b="1" dirty="0" err="1" smtClean="0">
                <a:solidFill>
                  <a:srgbClr val="0066FF"/>
                </a:solidFill>
              </a:rPr>
              <a:t>MyLocationListener</a:t>
            </a:r>
            <a:r>
              <a:rPr lang="en-US" sz="1200" b="1" dirty="0" smtClean="0">
                <a:solidFill>
                  <a:srgbClr val="0066FF"/>
                </a:solidFill>
              </a:rPr>
              <a:t> implements </a:t>
            </a:r>
            <a:r>
              <a:rPr lang="en-US" sz="1200" b="1" dirty="0" err="1" smtClean="0">
                <a:solidFill>
                  <a:srgbClr val="0066FF"/>
                </a:solidFill>
              </a:rPr>
              <a:t>LocationListener</a:t>
            </a:r>
            <a:r>
              <a:rPr lang="en-US" sz="1200" b="1" dirty="0" smtClean="0">
                <a:solidFill>
                  <a:srgbClr val="0066FF"/>
                </a:solidFill>
              </a:rPr>
              <a:t> {</a:t>
            </a:r>
            <a:endParaRPr lang="en-US" sz="1200" b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200" b="1" dirty="0" smtClean="0">
                <a:solidFill>
                  <a:srgbClr val="0066FF"/>
                </a:solidFill>
              </a:rPr>
              <a:t>		@Override</a:t>
            </a:r>
            <a:r>
              <a:rPr lang="en-US" sz="1200" b="1" dirty="0" smtClean="0">
                <a:solidFill>
                  <a:srgbClr val="0066FF"/>
                </a:solidFill>
              </a:rPr>
              <a:t> </a:t>
            </a:r>
            <a:r>
              <a:rPr lang="en-US" sz="1200" b="1" dirty="0" smtClean="0">
                <a:solidFill>
                  <a:srgbClr val="0066FF"/>
                </a:solidFill>
              </a:rPr>
              <a:t>public </a:t>
            </a:r>
            <a:r>
              <a:rPr lang="en-US" sz="1200" b="1" dirty="0" smtClean="0">
                <a:solidFill>
                  <a:srgbClr val="0066FF"/>
                </a:solidFill>
              </a:rPr>
              <a:t>void </a:t>
            </a:r>
            <a:r>
              <a:rPr lang="en-US" sz="1200" b="1" dirty="0" err="1" smtClean="0">
                <a:solidFill>
                  <a:srgbClr val="0066FF"/>
                </a:solidFill>
              </a:rPr>
              <a:t>onLocationChanged(Location</a:t>
            </a:r>
            <a:r>
              <a:rPr lang="en-US" sz="1200" b="1" dirty="0" smtClean="0">
                <a:solidFill>
                  <a:srgbClr val="0066FF"/>
                </a:solidFill>
              </a:rPr>
              <a:t> location) {</a:t>
            </a:r>
            <a:endParaRPr lang="en-US" sz="1200" b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200" b="1" dirty="0" smtClean="0">
                <a:solidFill>
                  <a:srgbClr val="0066FF"/>
                </a:solidFill>
              </a:rPr>
              <a:t>			if </a:t>
            </a:r>
            <a:r>
              <a:rPr lang="en-US" sz="1200" b="1" dirty="0" smtClean="0">
                <a:solidFill>
                  <a:srgbClr val="0066FF"/>
                </a:solidFill>
              </a:rPr>
              <a:t>(location == null) {</a:t>
            </a:r>
            <a:endParaRPr lang="en-US" sz="1200" b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200" b="1" dirty="0" smtClean="0">
                <a:solidFill>
                  <a:srgbClr val="0066FF"/>
                </a:solidFill>
              </a:rPr>
              <a:t>				if </a:t>
            </a:r>
            <a:r>
              <a:rPr lang="en-US" sz="1200" b="1" dirty="0" smtClean="0">
                <a:solidFill>
                  <a:srgbClr val="0066FF"/>
                </a:solidFill>
              </a:rPr>
              <a:t>(DEBUG) </a:t>
            </a:r>
            <a:r>
              <a:rPr lang="en-US" sz="1200" b="1" dirty="0" smtClean="0">
                <a:solidFill>
                  <a:srgbClr val="0066FF"/>
                </a:solidFill>
              </a:rPr>
              <a:t>{</a:t>
            </a:r>
            <a:r>
              <a:rPr lang="en-US" sz="1200" b="1" dirty="0" smtClean="0">
                <a:solidFill>
                  <a:srgbClr val="0066FF"/>
                </a:solidFill>
              </a:rPr>
              <a:t> </a:t>
            </a:r>
            <a:r>
              <a:rPr lang="en-US" sz="1200" b="1" dirty="0" err="1" smtClean="0">
                <a:solidFill>
                  <a:srgbClr val="0066FF"/>
                </a:solidFill>
              </a:rPr>
              <a:t>Log.w</a:t>
            </a:r>
            <a:r>
              <a:rPr lang="en-US" sz="1200" b="1" dirty="0" err="1" smtClean="0">
                <a:solidFill>
                  <a:srgbClr val="0066FF"/>
                </a:solidFill>
              </a:rPr>
              <a:t>(TAG</a:t>
            </a:r>
            <a:r>
              <a:rPr lang="en-US" sz="1200" b="1" dirty="0" smtClean="0">
                <a:solidFill>
                  <a:srgbClr val="0066FF"/>
                </a:solidFill>
              </a:rPr>
              <a:t>, "Delivered null location object to listener")</a:t>
            </a:r>
            <a:r>
              <a:rPr lang="en-US" sz="1200" b="1" dirty="0" smtClean="0">
                <a:solidFill>
                  <a:srgbClr val="0066FF"/>
                </a:solidFill>
              </a:rPr>
              <a:t>;</a:t>
            </a:r>
            <a:r>
              <a:rPr lang="en-US" sz="1200" b="1" dirty="0" smtClean="0">
                <a:solidFill>
                  <a:srgbClr val="0066FF"/>
                </a:solidFill>
              </a:rPr>
              <a:t> </a:t>
            </a:r>
            <a:r>
              <a:rPr lang="en-US" sz="1200" b="1" dirty="0" smtClean="0">
                <a:solidFill>
                  <a:srgbClr val="0066FF"/>
                </a:solidFill>
              </a:rPr>
              <a:t>}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0066FF"/>
                </a:solidFill>
              </a:rPr>
              <a:t>				return</a:t>
            </a:r>
            <a:r>
              <a:rPr lang="en-US" sz="1200" b="1" dirty="0" smtClean="0">
                <a:solidFill>
                  <a:srgbClr val="0066FF"/>
                </a:solidFill>
              </a:rPr>
              <a:t>;</a:t>
            </a:r>
            <a:endParaRPr lang="en-US" sz="1200" b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200" b="1" dirty="0" smtClean="0">
                <a:solidFill>
                  <a:srgbClr val="0066FF"/>
                </a:solidFill>
              </a:rPr>
              <a:t>			}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0066FF"/>
                </a:solidFill>
              </a:rPr>
              <a:t>			if </a:t>
            </a:r>
            <a:r>
              <a:rPr lang="en-US" sz="1200" b="1" dirty="0" smtClean="0">
                <a:solidFill>
                  <a:srgbClr val="0066FF"/>
                </a:solidFill>
              </a:rPr>
              <a:t>(DEBUG) {</a:t>
            </a:r>
            <a:endParaRPr lang="en-US" sz="1200" b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200" b="1" dirty="0" smtClean="0">
                <a:solidFill>
                  <a:srgbClr val="0066FF"/>
                </a:solidFill>
              </a:rPr>
              <a:t>				</a:t>
            </a:r>
            <a:r>
              <a:rPr lang="en-US" sz="1200" b="1" dirty="0" err="1" smtClean="0">
                <a:solidFill>
                  <a:srgbClr val="0066FF"/>
                </a:solidFill>
              </a:rPr>
              <a:t>Log.d</a:t>
            </a:r>
            <a:r>
              <a:rPr lang="en-US" sz="1200" b="1" dirty="0" err="1" smtClean="0">
                <a:solidFill>
                  <a:srgbClr val="0066FF"/>
                </a:solidFill>
              </a:rPr>
              <a:t>(TAG</a:t>
            </a:r>
            <a:r>
              <a:rPr lang="en-US" sz="1200" b="1" dirty="0" smtClean="0">
                <a:solidFill>
                  <a:srgbClr val="0066FF"/>
                </a:solidFill>
              </a:rPr>
              <a:t>, "New location update: (" + </a:t>
            </a:r>
            <a:r>
              <a:rPr lang="en-US" sz="1200" b="1" dirty="0" err="1" smtClean="0">
                <a:solidFill>
                  <a:srgbClr val="0066FF"/>
                </a:solidFill>
              </a:rPr>
              <a:t>location.getLatitude</a:t>
            </a:r>
            <a:r>
              <a:rPr lang="en-US" sz="1200" b="1" dirty="0" smtClean="0">
                <a:solidFill>
                  <a:srgbClr val="0066FF"/>
                </a:solidFill>
              </a:rPr>
              <a:t>() + ", " + </a:t>
            </a:r>
            <a:r>
              <a:rPr lang="en-US" sz="1200" b="1" dirty="0" err="1" smtClean="0">
                <a:solidFill>
                  <a:srgbClr val="0066FF"/>
                </a:solidFill>
              </a:rPr>
              <a:t>location.getLongitude</a:t>
            </a:r>
            <a:r>
              <a:rPr lang="en-US" sz="1200" b="1" dirty="0" smtClean="0">
                <a:solidFill>
                  <a:srgbClr val="0066FF"/>
                </a:solidFill>
              </a:rPr>
              <a:t>() + ")");</a:t>
            </a:r>
            <a:endParaRPr lang="en-US" sz="1200" b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200" b="1" dirty="0" smtClean="0">
                <a:solidFill>
                  <a:srgbClr val="0066FF"/>
                </a:solidFill>
              </a:rPr>
              <a:t>			}</a:t>
            </a:r>
          </a:p>
          <a:p>
            <a:pPr>
              <a:buNone/>
            </a:pPr>
            <a:r>
              <a:rPr lang="en-US" sz="1200" dirty="0" smtClean="0"/>
              <a:t>			</a:t>
            </a:r>
            <a:r>
              <a:rPr lang="en-US" sz="1200" dirty="0" smtClean="0">
                <a:solidFill>
                  <a:srgbClr val="006600"/>
                </a:solidFill>
              </a:rPr>
              <a:t>// create and send broadcast with new location data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0066FF"/>
                </a:solidFill>
              </a:rPr>
              <a:t>			Intent </a:t>
            </a:r>
            <a:r>
              <a:rPr lang="en-US" sz="1200" b="1" dirty="0" err="1" smtClean="0">
                <a:solidFill>
                  <a:srgbClr val="0066FF"/>
                </a:solidFill>
              </a:rPr>
              <a:t>locIntent</a:t>
            </a:r>
            <a:r>
              <a:rPr lang="en-US" sz="1200" b="1" dirty="0" smtClean="0">
                <a:solidFill>
                  <a:srgbClr val="0066FF"/>
                </a:solidFill>
              </a:rPr>
              <a:t> = new </a:t>
            </a:r>
            <a:r>
              <a:rPr lang="en-US" sz="1200" b="1" dirty="0" err="1" smtClean="0">
                <a:solidFill>
                  <a:srgbClr val="0066FF"/>
                </a:solidFill>
              </a:rPr>
              <a:t>Intent(ACTION_LOCATION_CHANGED</a:t>
            </a:r>
            <a:r>
              <a:rPr lang="en-US" sz="1200" b="1" dirty="0" smtClean="0">
                <a:solidFill>
                  <a:srgbClr val="0066FF"/>
                </a:solidFill>
              </a:rPr>
              <a:t>);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0066FF"/>
                </a:solidFill>
              </a:rPr>
              <a:t>			</a:t>
            </a:r>
            <a:r>
              <a:rPr lang="en-US" sz="1200" b="1" dirty="0" err="1" smtClean="0">
                <a:solidFill>
                  <a:srgbClr val="0066FF"/>
                </a:solidFill>
              </a:rPr>
              <a:t>locIntent.putExtra(EXTRA_LOCATION</a:t>
            </a:r>
            <a:r>
              <a:rPr lang="en-US" sz="1200" b="1" dirty="0" smtClean="0">
                <a:solidFill>
                  <a:srgbClr val="0066FF"/>
                </a:solidFill>
              </a:rPr>
              <a:t>, location);            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0066FF"/>
                </a:solidFill>
              </a:rPr>
              <a:t>			</a:t>
            </a:r>
            <a:r>
              <a:rPr lang="en-US" sz="1200" b="1" dirty="0" err="1" smtClean="0">
                <a:solidFill>
                  <a:srgbClr val="0066FF"/>
                </a:solidFill>
              </a:rPr>
              <a:t>sendBroadcast(locIntent</a:t>
            </a:r>
            <a:r>
              <a:rPr lang="en-US" sz="1200" b="1" dirty="0" smtClean="0">
                <a:solidFill>
                  <a:srgbClr val="0066FF"/>
                </a:solidFill>
              </a:rPr>
              <a:t>);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0066FF"/>
                </a:solidFill>
              </a:rPr>
              <a:t>		}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0066FF"/>
                </a:solidFill>
              </a:rPr>
              <a:t>		@Override public void </a:t>
            </a:r>
            <a:r>
              <a:rPr lang="en-US" sz="1200" b="1" dirty="0" err="1" smtClean="0">
                <a:solidFill>
                  <a:srgbClr val="0066FF"/>
                </a:solidFill>
              </a:rPr>
              <a:t>onStatusChanged(String</a:t>
            </a:r>
            <a:r>
              <a:rPr lang="en-US" sz="1200" b="1" dirty="0" smtClean="0">
                <a:solidFill>
                  <a:srgbClr val="0066FF"/>
                </a:solidFill>
              </a:rPr>
              <a:t> provider, </a:t>
            </a:r>
            <a:r>
              <a:rPr lang="en-US" sz="1200" b="1" dirty="0" err="1" smtClean="0">
                <a:solidFill>
                  <a:srgbClr val="0066FF"/>
                </a:solidFill>
              </a:rPr>
              <a:t>int</a:t>
            </a:r>
            <a:r>
              <a:rPr lang="en-US" sz="1200" b="1" dirty="0" smtClean="0">
                <a:solidFill>
                  <a:srgbClr val="0066FF"/>
                </a:solidFill>
              </a:rPr>
              <a:t> status, Bundle extras) {}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0066FF"/>
                </a:solidFill>
              </a:rPr>
              <a:t>		@Override public void </a:t>
            </a:r>
            <a:r>
              <a:rPr lang="en-US" sz="1200" b="1" dirty="0" err="1" smtClean="0">
                <a:solidFill>
                  <a:srgbClr val="0066FF"/>
                </a:solidFill>
              </a:rPr>
              <a:t>onProviderEnabled(String</a:t>
            </a:r>
            <a:r>
              <a:rPr lang="en-US" sz="1200" b="1" dirty="0" smtClean="0">
                <a:solidFill>
                  <a:srgbClr val="0066FF"/>
                </a:solidFill>
              </a:rPr>
              <a:t> provider) {}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0066FF"/>
                </a:solidFill>
              </a:rPr>
              <a:t>		@Override public void </a:t>
            </a:r>
            <a:r>
              <a:rPr lang="en-US" sz="1200" b="1" dirty="0" err="1" smtClean="0">
                <a:solidFill>
                  <a:srgbClr val="0066FF"/>
                </a:solidFill>
              </a:rPr>
              <a:t>onProviderDisabled(String</a:t>
            </a:r>
            <a:r>
              <a:rPr lang="en-US" sz="1200" b="1" dirty="0" smtClean="0">
                <a:solidFill>
                  <a:srgbClr val="0066FF"/>
                </a:solidFill>
              </a:rPr>
              <a:t> provider) {}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0066FF"/>
                </a:solidFill>
              </a:rPr>
              <a:t>	}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0066FF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 App example</a:t>
            </a: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application and test it</a:t>
            </a:r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37" y="288925"/>
            <a:ext cx="7588251" cy="782621"/>
          </a:xfrm>
        </p:spPr>
        <p:txBody>
          <a:bodyPr/>
          <a:lstStyle/>
          <a:p>
            <a:r>
              <a:rPr lang="en-US" dirty="0" smtClean="0"/>
              <a:t>How to check it on emulator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142984"/>
            <a:ext cx="8020081" cy="5000660"/>
          </a:xfrm>
        </p:spPr>
        <p:txBody>
          <a:bodyPr/>
          <a:lstStyle/>
          <a:p>
            <a:r>
              <a:rPr lang="en-US" sz="2000" dirty="0" smtClean="0"/>
              <a:t>Android DDMS console allows developer to send location events to devices</a:t>
            </a:r>
          </a:p>
        </p:txBody>
      </p:sp>
      <p:pic>
        <p:nvPicPr>
          <p:cNvPr id="4" name="Picture 3" descr="DDM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1844824"/>
            <a:ext cx="7200800" cy="440611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App skeleton</a:t>
            </a:r>
            <a:endParaRPr lang="ru-R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create and run emulator (demonstrated by trainer).</a:t>
            </a:r>
          </a:p>
          <a:p>
            <a:r>
              <a:rPr lang="en-US" sz="2000" dirty="0" smtClean="0"/>
              <a:t>Create single activity application named “</a:t>
            </a:r>
            <a:r>
              <a:rPr lang="en-US" sz="2000" dirty="0" err="1" smtClean="0"/>
              <a:t>LocationApp</a:t>
            </a:r>
            <a:r>
              <a:rPr lang="en-US" sz="2000" dirty="0" smtClean="0"/>
              <a:t>” with package “</a:t>
            </a:r>
            <a:r>
              <a:rPr lang="en-US" sz="2000" dirty="0" err="1" smtClean="0"/>
              <a:t>com.training</a:t>
            </a:r>
            <a:r>
              <a:rPr lang="en-US" sz="2000" dirty="0" smtClean="0"/>
              <a:t>” (demonstrated by trainer).</a:t>
            </a:r>
          </a:p>
          <a:p>
            <a:r>
              <a:rPr lang="en-US" sz="2000" dirty="0" smtClean="0"/>
              <a:t>Create a new Java class named </a:t>
            </a:r>
            <a:r>
              <a:rPr lang="en-US" sz="2000" dirty="0" err="1" smtClean="0"/>
              <a:t>LocationService</a:t>
            </a:r>
            <a:r>
              <a:rPr lang="en-US" sz="2000" dirty="0" smtClean="0"/>
              <a:t>, which extends the Service </a:t>
            </a:r>
          </a:p>
          <a:p>
            <a:r>
              <a:rPr lang="en-US" sz="2000" dirty="0" smtClean="0"/>
              <a:t>Create Run configuration and run the app (demonstrated by trainer).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Creation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string resources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28" y="1785926"/>
            <a:ext cx="7591425" cy="4206889"/>
          </a:xfrm>
        </p:spPr>
        <p:txBody>
          <a:bodyPr/>
          <a:lstStyle/>
          <a:p>
            <a:r>
              <a:rPr lang="en-US" sz="2000" dirty="0" smtClean="0"/>
              <a:t>Add strings to res/values/</a:t>
            </a:r>
            <a:r>
              <a:rPr lang="en-US" sz="2000" dirty="0" err="1" smtClean="0"/>
              <a:t>strings.xml</a:t>
            </a:r>
            <a:endParaRPr lang="en-US" sz="2000" dirty="0" smtClean="0"/>
          </a:p>
          <a:p>
            <a:pPr>
              <a:buNone/>
            </a:pPr>
            <a:r>
              <a:rPr lang="en-US" sz="1200" dirty="0" smtClean="0">
                <a:solidFill>
                  <a:srgbClr val="0066FF"/>
                </a:solidFill>
              </a:rPr>
              <a:t>&lt;resources&gt;</a:t>
            </a:r>
          </a:p>
          <a:p>
            <a:pPr>
              <a:buNone/>
            </a:pPr>
            <a:r>
              <a:rPr lang="en-US" sz="1200" dirty="0" smtClean="0">
                <a:solidFill>
                  <a:srgbClr val="0066FF"/>
                </a:solidFill>
              </a:rPr>
              <a:t>    &lt;string name=</a:t>
            </a:r>
            <a:r>
              <a:rPr lang="en-US" sz="1200" i="1" dirty="0" smtClean="0">
                <a:solidFill>
                  <a:srgbClr val="0066FF"/>
                </a:solidFill>
              </a:rPr>
              <a:t>"</a:t>
            </a:r>
            <a:r>
              <a:rPr lang="en-US" sz="1200" i="1" dirty="0" err="1" smtClean="0">
                <a:solidFill>
                  <a:srgbClr val="0066FF"/>
                </a:solidFill>
              </a:rPr>
              <a:t>app_name</a:t>
            </a:r>
            <a:r>
              <a:rPr lang="en-US" sz="1200" i="1" dirty="0" smtClean="0">
                <a:solidFill>
                  <a:srgbClr val="0066FF"/>
                </a:solidFill>
              </a:rPr>
              <a:t>"&gt;</a:t>
            </a:r>
            <a:r>
              <a:rPr lang="en-US" sz="1200" i="1" dirty="0" err="1" smtClean="0">
                <a:solidFill>
                  <a:srgbClr val="0066FF"/>
                </a:solidFill>
              </a:rPr>
              <a:t>LocationApp</a:t>
            </a:r>
            <a:r>
              <a:rPr lang="en-US" sz="1200" i="1" dirty="0" smtClean="0">
                <a:solidFill>
                  <a:srgbClr val="0066FF"/>
                </a:solidFill>
              </a:rPr>
              <a:t>&lt;/string&gt;</a:t>
            </a:r>
          </a:p>
          <a:p>
            <a:pPr>
              <a:buNone/>
            </a:pPr>
            <a:r>
              <a:rPr lang="en-US" sz="1200" dirty="0" smtClean="0">
                <a:solidFill>
                  <a:srgbClr val="0066FF"/>
                </a:solidFill>
              </a:rPr>
              <a:t>    &lt;string name=</a:t>
            </a:r>
            <a:r>
              <a:rPr lang="en-US" sz="1200" i="1" dirty="0" smtClean="0">
                <a:solidFill>
                  <a:srgbClr val="0066FF"/>
                </a:solidFill>
              </a:rPr>
              <a:t>"</a:t>
            </a:r>
            <a:r>
              <a:rPr lang="en-US" sz="1200" i="1" dirty="0" err="1" smtClean="0">
                <a:solidFill>
                  <a:srgbClr val="0066FF"/>
                </a:solidFill>
              </a:rPr>
              <a:t>action_settings</a:t>
            </a:r>
            <a:r>
              <a:rPr lang="en-US" sz="1200" i="1" dirty="0" smtClean="0">
                <a:solidFill>
                  <a:srgbClr val="0066FF"/>
                </a:solidFill>
              </a:rPr>
              <a:t>"&gt;Settings&lt;/string&gt;</a:t>
            </a:r>
          </a:p>
          <a:p>
            <a:pPr>
              <a:buNone/>
            </a:pPr>
            <a:r>
              <a:rPr lang="en-US" sz="1200" dirty="0" smtClean="0">
                <a:solidFill>
                  <a:srgbClr val="0066FF"/>
                </a:solidFill>
              </a:rPr>
              <a:t>    &lt;string name=</a:t>
            </a:r>
            <a:r>
              <a:rPr lang="en-US" sz="1200" i="1" dirty="0" smtClean="0">
                <a:solidFill>
                  <a:srgbClr val="0066FF"/>
                </a:solidFill>
              </a:rPr>
              <a:t>"</a:t>
            </a:r>
            <a:r>
              <a:rPr lang="en-US" sz="1200" i="1" dirty="0" err="1" smtClean="0">
                <a:solidFill>
                  <a:srgbClr val="0066FF"/>
                </a:solidFill>
              </a:rPr>
              <a:t>hello_world</a:t>
            </a:r>
            <a:r>
              <a:rPr lang="en-US" sz="1200" i="1" dirty="0" smtClean="0">
                <a:solidFill>
                  <a:srgbClr val="0066FF"/>
                </a:solidFill>
              </a:rPr>
              <a:t>"&gt;Hello world!&lt;/string&gt;</a:t>
            </a:r>
          </a:p>
          <a:p>
            <a:pPr>
              <a:buNone/>
            </a:pPr>
            <a:r>
              <a:rPr lang="en-US" sz="1200" dirty="0" smtClean="0">
                <a:solidFill>
                  <a:srgbClr val="0066FF"/>
                </a:solidFill>
              </a:rPr>
              <a:t>    &lt;string name=</a:t>
            </a:r>
            <a:r>
              <a:rPr lang="en-US" sz="1200" i="1" dirty="0" smtClean="0">
                <a:solidFill>
                  <a:srgbClr val="0066FF"/>
                </a:solidFill>
              </a:rPr>
              <a:t>"lat"&gt;Latitude&lt;/string&gt;</a:t>
            </a:r>
          </a:p>
          <a:p>
            <a:pPr>
              <a:buNone/>
            </a:pPr>
            <a:r>
              <a:rPr lang="en-US" sz="1200" dirty="0" smtClean="0">
                <a:solidFill>
                  <a:srgbClr val="0066FF"/>
                </a:solidFill>
              </a:rPr>
              <a:t>    &lt;string name=</a:t>
            </a:r>
            <a:r>
              <a:rPr lang="en-US" sz="1200" i="1" dirty="0" smtClean="0">
                <a:solidFill>
                  <a:srgbClr val="0066FF"/>
                </a:solidFill>
              </a:rPr>
              <a:t>"</a:t>
            </a:r>
            <a:r>
              <a:rPr lang="en-US" sz="1200" i="1" dirty="0" err="1" smtClean="0">
                <a:solidFill>
                  <a:srgbClr val="0066FF"/>
                </a:solidFill>
              </a:rPr>
              <a:t>lon</a:t>
            </a:r>
            <a:r>
              <a:rPr lang="en-US" sz="1200" i="1" dirty="0" smtClean="0">
                <a:solidFill>
                  <a:srgbClr val="0066FF"/>
                </a:solidFill>
              </a:rPr>
              <a:t>"&gt;Longitude&lt;/string</a:t>
            </a:r>
            <a:r>
              <a:rPr lang="en-US" sz="1200" i="1" dirty="0" smtClean="0">
                <a:solidFill>
                  <a:srgbClr val="0066FF"/>
                </a:solidFill>
              </a:rPr>
              <a:t>&gt;</a:t>
            </a:r>
            <a:endParaRPr lang="ru-RU" sz="1200" i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66FF"/>
                </a:solidFill>
              </a:rPr>
              <a:t>&lt;</a:t>
            </a:r>
            <a:r>
              <a:rPr lang="en-US" sz="1200" dirty="0" smtClean="0">
                <a:solidFill>
                  <a:srgbClr val="0066FF"/>
                </a:solidFill>
              </a:rPr>
              <a:t>/resources&gt;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main layout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28" y="1447800"/>
            <a:ext cx="7591425" cy="4492641"/>
          </a:xfrm>
        </p:spPr>
        <p:txBody>
          <a:bodyPr/>
          <a:lstStyle/>
          <a:p>
            <a:r>
              <a:rPr lang="en-US" sz="2000" dirty="0" smtClean="0"/>
              <a:t>The simplest way. Create a parent </a:t>
            </a:r>
            <a:r>
              <a:rPr lang="en-US" sz="2000" dirty="0" err="1" smtClean="0"/>
              <a:t>RelativeLayout</a:t>
            </a:r>
            <a:r>
              <a:rPr lang="en-US" sz="2000" dirty="0" smtClean="0"/>
              <a:t>, add several </a:t>
            </a:r>
            <a:r>
              <a:rPr lang="en-US" sz="2000" dirty="0" err="1" smtClean="0"/>
              <a:t>TextView</a:t>
            </a:r>
            <a:r>
              <a:rPr lang="en-US" sz="2000" dirty="0" smtClean="0"/>
              <a:t> </a:t>
            </a:r>
            <a:r>
              <a:rPr lang="en-US" sz="2000" dirty="0" smtClean="0"/>
              <a:t>objects</a:t>
            </a:r>
          </a:p>
          <a:p>
            <a:pPr>
              <a:buNone/>
            </a:pPr>
            <a:r>
              <a:rPr lang="en-US" sz="1200" dirty="0" smtClean="0">
                <a:solidFill>
                  <a:srgbClr val="0066FF"/>
                </a:solidFill>
              </a:rPr>
              <a:t>&lt;</a:t>
            </a:r>
            <a:r>
              <a:rPr lang="en-US" sz="1200" dirty="0" err="1" smtClean="0">
                <a:solidFill>
                  <a:srgbClr val="0066FF"/>
                </a:solidFill>
              </a:rPr>
              <a:t>RelativeLayout</a:t>
            </a:r>
            <a:r>
              <a:rPr lang="en-US" sz="1200" dirty="0" smtClean="0">
                <a:solidFill>
                  <a:srgbClr val="0066FF"/>
                </a:solidFill>
              </a:rPr>
              <a:t> </a:t>
            </a:r>
            <a:r>
              <a:rPr lang="en-US" sz="1200" dirty="0" err="1" smtClean="0">
                <a:solidFill>
                  <a:srgbClr val="0066FF"/>
                </a:solidFill>
              </a:rPr>
              <a:t>xmlns:android</a:t>
            </a:r>
            <a:r>
              <a:rPr lang="en-US" sz="1200" dirty="0" smtClean="0">
                <a:solidFill>
                  <a:srgbClr val="0066FF"/>
                </a:solidFill>
              </a:rPr>
              <a:t>=</a:t>
            </a:r>
            <a:r>
              <a:rPr lang="en-US" sz="1200" i="1" dirty="0" smtClean="0">
                <a:solidFill>
                  <a:srgbClr val="0066FF"/>
                </a:solidFill>
              </a:rPr>
              <a:t>"http://</a:t>
            </a:r>
            <a:r>
              <a:rPr lang="en-US" sz="1200" i="1" dirty="0" err="1" smtClean="0">
                <a:solidFill>
                  <a:srgbClr val="0066FF"/>
                </a:solidFill>
              </a:rPr>
              <a:t>schemas.android.com/apk/res/android</a:t>
            </a:r>
            <a:r>
              <a:rPr lang="en-US" sz="1200" i="1" dirty="0" smtClean="0">
                <a:solidFill>
                  <a:srgbClr val="0066FF"/>
                </a:solidFill>
              </a:rPr>
              <a:t>"</a:t>
            </a:r>
          </a:p>
          <a:p>
            <a:pPr>
              <a:buNone/>
            </a:pPr>
            <a:r>
              <a:rPr lang="en-US" sz="1200" dirty="0" smtClean="0">
                <a:solidFill>
                  <a:srgbClr val="0066FF"/>
                </a:solidFill>
              </a:rPr>
              <a:t>                </a:t>
            </a:r>
            <a:r>
              <a:rPr lang="en-US" sz="1200" dirty="0" err="1" smtClean="0">
                <a:solidFill>
                  <a:srgbClr val="0066FF"/>
                </a:solidFill>
              </a:rPr>
              <a:t>android:layout_width</a:t>
            </a:r>
            <a:r>
              <a:rPr lang="en-US" sz="1200" dirty="0" smtClean="0">
                <a:solidFill>
                  <a:srgbClr val="0066FF"/>
                </a:solidFill>
              </a:rPr>
              <a:t>=</a:t>
            </a:r>
            <a:r>
              <a:rPr lang="en-US" sz="1200" i="1" dirty="0" smtClean="0">
                <a:solidFill>
                  <a:srgbClr val="0066FF"/>
                </a:solidFill>
              </a:rPr>
              <a:t>"</a:t>
            </a:r>
            <a:r>
              <a:rPr lang="en-US" sz="1200" i="1" dirty="0" err="1" smtClean="0">
                <a:solidFill>
                  <a:srgbClr val="0066FF"/>
                </a:solidFill>
              </a:rPr>
              <a:t>match_parent</a:t>
            </a:r>
            <a:r>
              <a:rPr lang="en-US" sz="1200" i="1" dirty="0" smtClean="0">
                <a:solidFill>
                  <a:srgbClr val="0066FF"/>
                </a:solidFill>
              </a:rPr>
              <a:t>"</a:t>
            </a:r>
          </a:p>
          <a:p>
            <a:pPr>
              <a:buNone/>
            </a:pPr>
            <a:r>
              <a:rPr lang="en-US" sz="1200" dirty="0" smtClean="0">
                <a:solidFill>
                  <a:srgbClr val="0066FF"/>
                </a:solidFill>
              </a:rPr>
              <a:t>                </a:t>
            </a:r>
            <a:r>
              <a:rPr lang="en-US" sz="1200" dirty="0" err="1" smtClean="0">
                <a:solidFill>
                  <a:srgbClr val="0066FF"/>
                </a:solidFill>
              </a:rPr>
              <a:t>android:layout_height</a:t>
            </a:r>
            <a:r>
              <a:rPr lang="en-US" sz="1200" dirty="0" smtClean="0">
                <a:solidFill>
                  <a:srgbClr val="0066FF"/>
                </a:solidFill>
              </a:rPr>
              <a:t>=</a:t>
            </a:r>
            <a:r>
              <a:rPr lang="en-US" sz="1200" i="1" dirty="0" smtClean="0">
                <a:solidFill>
                  <a:srgbClr val="0066FF"/>
                </a:solidFill>
              </a:rPr>
              <a:t>"</a:t>
            </a:r>
            <a:r>
              <a:rPr lang="en-US" sz="1200" i="1" dirty="0" err="1" smtClean="0">
                <a:solidFill>
                  <a:srgbClr val="0066FF"/>
                </a:solidFill>
              </a:rPr>
              <a:t>match_parent</a:t>
            </a:r>
            <a:r>
              <a:rPr lang="en-US" sz="1200" i="1" dirty="0" smtClean="0">
                <a:solidFill>
                  <a:srgbClr val="0066FF"/>
                </a:solidFill>
              </a:rPr>
              <a:t>"&gt;</a:t>
            </a:r>
          </a:p>
          <a:p>
            <a:pPr>
              <a:buNone/>
            </a:pPr>
            <a:r>
              <a:rPr lang="en-US" sz="1200" dirty="0" smtClean="0">
                <a:solidFill>
                  <a:srgbClr val="0066FF"/>
                </a:solidFill>
              </a:rPr>
              <a:t>    &lt;</a:t>
            </a:r>
            <a:r>
              <a:rPr lang="en-US" sz="1200" dirty="0" err="1" smtClean="0">
                <a:solidFill>
                  <a:srgbClr val="0066FF"/>
                </a:solidFill>
              </a:rPr>
              <a:t>TextView</a:t>
            </a:r>
            <a:endParaRPr lang="en-US" sz="1200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66FF"/>
                </a:solidFill>
              </a:rPr>
              <a:t>            </a:t>
            </a:r>
            <a:r>
              <a:rPr lang="en-US" sz="1200" dirty="0" err="1" smtClean="0">
                <a:solidFill>
                  <a:srgbClr val="0066FF"/>
                </a:solidFill>
              </a:rPr>
              <a:t>android:layout_width</a:t>
            </a:r>
            <a:r>
              <a:rPr lang="en-US" sz="1200" dirty="0" smtClean="0">
                <a:solidFill>
                  <a:srgbClr val="0066FF"/>
                </a:solidFill>
              </a:rPr>
              <a:t>=</a:t>
            </a:r>
            <a:r>
              <a:rPr lang="en-US" sz="1200" i="1" dirty="0" smtClean="0">
                <a:solidFill>
                  <a:srgbClr val="0066FF"/>
                </a:solidFill>
              </a:rPr>
              <a:t>"</a:t>
            </a:r>
            <a:r>
              <a:rPr lang="en-US" sz="1200" i="1" dirty="0" err="1" smtClean="0">
                <a:solidFill>
                  <a:srgbClr val="0066FF"/>
                </a:solidFill>
              </a:rPr>
              <a:t>wrap_content</a:t>
            </a:r>
            <a:r>
              <a:rPr lang="en-US" sz="1200" i="1" dirty="0" smtClean="0">
                <a:solidFill>
                  <a:srgbClr val="0066FF"/>
                </a:solidFill>
              </a:rPr>
              <a:t>"</a:t>
            </a:r>
          </a:p>
          <a:p>
            <a:pPr>
              <a:buNone/>
            </a:pPr>
            <a:r>
              <a:rPr lang="en-US" sz="1200" dirty="0" smtClean="0">
                <a:solidFill>
                  <a:srgbClr val="0066FF"/>
                </a:solidFill>
              </a:rPr>
              <a:t>            </a:t>
            </a:r>
            <a:r>
              <a:rPr lang="en-US" sz="1200" dirty="0" err="1" smtClean="0">
                <a:solidFill>
                  <a:srgbClr val="0066FF"/>
                </a:solidFill>
              </a:rPr>
              <a:t>android:layout_height</a:t>
            </a:r>
            <a:r>
              <a:rPr lang="en-US" sz="1200" dirty="0" smtClean="0">
                <a:solidFill>
                  <a:srgbClr val="0066FF"/>
                </a:solidFill>
              </a:rPr>
              <a:t>=</a:t>
            </a:r>
            <a:r>
              <a:rPr lang="en-US" sz="1200" i="1" dirty="0" smtClean="0">
                <a:solidFill>
                  <a:srgbClr val="0066FF"/>
                </a:solidFill>
              </a:rPr>
              <a:t>"</a:t>
            </a:r>
            <a:r>
              <a:rPr lang="en-US" sz="1200" i="1" dirty="0" err="1" smtClean="0">
                <a:solidFill>
                  <a:srgbClr val="0066FF"/>
                </a:solidFill>
              </a:rPr>
              <a:t>wrap_content</a:t>
            </a:r>
            <a:r>
              <a:rPr lang="en-US" sz="1200" i="1" dirty="0" smtClean="0">
                <a:solidFill>
                  <a:srgbClr val="0066FF"/>
                </a:solidFill>
              </a:rPr>
              <a:t>"</a:t>
            </a:r>
          </a:p>
          <a:p>
            <a:pPr>
              <a:buNone/>
            </a:pPr>
            <a:r>
              <a:rPr lang="en-US" sz="1200" dirty="0" smtClean="0">
                <a:solidFill>
                  <a:srgbClr val="0066FF"/>
                </a:solidFill>
              </a:rPr>
              <a:t>            </a:t>
            </a:r>
            <a:r>
              <a:rPr lang="en-US" sz="1200" dirty="0" err="1" smtClean="0">
                <a:solidFill>
                  <a:srgbClr val="0066FF"/>
                </a:solidFill>
              </a:rPr>
              <a:t>android:text</a:t>
            </a:r>
            <a:r>
              <a:rPr lang="en-US" sz="1200" dirty="0" smtClean="0">
                <a:solidFill>
                  <a:srgbClr val="0066FF"/>
                </a:solidFill>
              </a:rPr>
              <a:t>=</a:t>
            </a:r>
            <a:r>
              <a:rPr lang="en-US" sz="1200" i="1" dirty="0" smtClean="0">
                <a:solidFill>
                  <a:srgbClr val="0066FF"/>
                </a:solidFill>
              </a:rPr>
              <a:t>"@string/lat"</a:t>
            </a:r>
          </a:p>
          <a:p>
            <a:pPr>
              <a:buNone/>
            </a:pPr>
            <a:r>
              <a:rPr lang="en-US" sz="1200" dirty="0" smtClean="0">
                <a:solidFill>
                  <a:srgbClr val="0066FF"/>
                </a:solidFill>
              </a:rPr>
              <a:t>            </a:t>
            </a:r>
            <a:r>
              <a:rPr lang="en-US" sz="1200" dirty="0" err="1" smtClean="0">
                <a:solidFill>
                  <a:srgbClr val="0066FF"/>
                </a:solidFill>
              </a:rPr>
              <a:t>android:id</a:t>
            </a:r>
            <a:r>
              <a:rPr lang="en-US" sz="1200" dirty="0" smtClean="0">
                <a:solidFill>
                  <a:srgbClr val="0066FF"/>
                </a:solidFill>
              </a:rPr>
              <a:t>=</a:t>
            </a:r>
            <a:r>
              <a:rPr lang="en-US" sz="1200" i="1" dirty="0" smtClean="0">
                <a:solidFill>
                  <a:srgbClr val="0066FF"/>
                </a:solidFill>
              </a:rPr>
              <a:t>"@+id/</a:t>
            </a:r>
            <a:r>
              <a:rPr lang="en-US" sz="1200" i="1" dirty="0" err="1" smtClean="0">
                <a:solidFill>
                  <a:srgbClr val="0066FF"/>
                </a:solidFill>
              </a:rPr>
              <a:t>lat_title</a:t>
            </a:r>
            <a:r>
              <a:rPr lang="en-US" sz="1200" i="1" dirty="0" smtClean="0">
                <a:solidFill>
                  <a:srgbClr val="0066FF"/>
                </a:solidFill>
              </a:rPr>
              <a:t>"</a:t>
            </a:r>
          </a:p>
          <a:p>
            <a:pPr>
              <a:buNone/>
            </a:pPr>
            <a:r>
              <a:rPr lang="en-US" sz="1200" dirty="0" smtClean="0">
                <a:solidFill>
                  <a:srgbClr val="0066FF"/>
                </a:solidFill>
              </a:rPr>
              <a:t>            </a:t>
            </a:r>
            <a:r>
              <a:rPr lang="en-US" sz="1200" dirty="0" err="1" smtClean="0">
                <a:solidFill>
                  <a:srgbClr val="0066FF"/>
                </a:solidFill>
              </a:rPr>
              <a:t>android:layout_alignParentLeft</a:t>
            </a:r>
            <a:r>
              <a:rPr lang="en-US" sz="1200" dirty="0" smtClean="0">
                <a:solidFill>
                  <a:srgbClr val="0066FF"/>
                </a:solidFill>
              </a:rPr>
              <a:t>=</a:t>
            </a:r>
            <a:r>
              <a:rPr lang="en-US" sz="1200" i="1" dirty="0" smtClean="0">
                <a:solidFill>
                  <a:srgbClr val="0066FF"/>
                </a:solidFill>
              </a:rPr>
              <a:t>"true"</a:t>
            </a:r>
          </a:p>
          <a:p>
            <a:pPr>
              <a:buNone/>
            </a:pPr>
            <a:r>
              <a:rPr lang="en-US" sz="1200" dirty="0" smtClean="0">
                <a:solidFill>
                  <a:srgbClr val="0066FF"/>
                </a:solidFill>
              </a:rPr>
              <a:t>            </a:t>
            </a:r>
            <a:r>
              <a:rPr lang="en-US" sz="1200" dirty="0" err="1" smtClean="0">
                <a:solidFill>
                  <a:srgbClr val="0066FF"/>
                </a:solidFill>
              </a:rPr>
              <a:t>android:layout_marginLeft</a:t>
            </a:r>
            <a:r>
              <a:rPr lang="en-US" sz="1200" dirty="0" smtClean="0">
                <a:solidFill>
                  <a:srgbClr val="0066FF"/>
                </a:solidFill>
              </a:rPr>
              <a:t>=</a:t>
            </a:r>
            <a:r>
              <a:rPr lang="en-US" sz="1200" i="1" dirty="0" smtClean="0">
                <a:solidFill>
                  <a:srgbClr val="0066FF"/>
                </a:solidFill>
              </a:rPr>
              <a:t>"10dp"</a:t>
            </a:r>
          </a:p>
          <a:p>
            <a:pPr>
              <a:buNone/>
            </a:pPr>
            <a:r>
              <a:rPr lang="en-US" sz="1200" dirty="0" smtClean="0">
                <a:solidFill>
                  <a:srgbClr val="0066FF"/>
                </a:solidFill>
              </a:rPr>
              <a:t>            </a:t>
            </a:r>
            <a:r>
              <a:rPr lang="en-US" sz="1200" dirty="0" err="1" smtClean="0">
                <a:solidFill>
                  <a:srgbClr val="0066FF"/>
                </a:solidFill>
              </a:rPr>
              <a:t>android:layout_alignParentTop</a:t>
            </a:r>
            <a:r>
              <a:rPr lang="en-US" sz="1200" dirty="0" smtClean="0">
                <a:solidFill>
                  <a:srgbClr val="0066FF"/>
                </a:solidFill>
              </a:rPr>
              <a:t>=</a:t>
            </a:r>
            <a:r>
              <a:rPr lang="en-US" sz="1200" i="1" dirty="0" smtClean="0">
                <a:solidFill>
                  <a:srgbClr val="0066FF"/>
                </a:solidFill>
              </a:rPr>
              <a:t>"true"</a:t>
            </a:r>
          </a:p>
          <a:p>
            <a:pPr>
              <a:buNone/>
            </a:pPr>
            <a:r>
              <a:rPr lang="en-US" sz="1200" dirty="0" smtClean="0">
                <a:solidFill>
                  <a:srgbClr val="0066FF"/>
                </a:solidFill>
              </a:rPr>
              <a:t>            </a:t>
            </a:r>
            <a:r>
              <a:rPr lang="en-US" sz="1200" dirty="0" err="1" smtClean="0">
                <a:solidFill>
                  <a:srgbClr val="0066FF"/>
                </a:solidFill>
              </a:rPr>
              <a:t>android:layout_marginTop</a:t>
            </a:r>
            <a:r>
              <a:rPr lang="en-US" sz="1200" dirty="0" smtClean="0">
                <a:solidFill>
                  <a:srgbClr val="0066FF"/>
                </a:solidFill>
              </a:rPr>
              <a:t>=</a:t>
            </a:r>
            <a:r>
              <a:rPr lang="en-US" sz="1200" i="1" dirty="0" smtClean="0">
                <a:solidFill>
                  <a:srgbClr val="0066FF"/>
                </a:solidFill>
              </a:rPr>
              <a:t>"10dp"/</a:t>
            </a:r>
            <a:r>
              <a:rPr lang="en-US" sz="1200" i="1" dirty="0" smtClean="0">
                <a:solidFill>
                  <a:srgbClr val="0066FF"/>
                </a:solidFill>
              </a:rPr>
              <a:t>&gt;</a:t>
            </a:r>
          </a:p>
          <a:p>
            <a:pPr>
              <a:buNone/>
            </a:pPr>
            <a:r>
              <a:rPr lang="en-US" sz="1200" dirty="0" smtClean="0">
                <a:solidFill>
                  <a:srgbClr val="0066FF"/>
                </a:solidFill>
              </a:rPr>
              <a:t>&lt;</a:t>
            </a:r>
            <a:r>
              <a:rPr lang="en-US" sz="1200" dirty="0" err="1" smtClean="0">
                <a:solidFill>
                  <a:srgbClr val="0066FF"/>
                </a:solidFill>
              </a:rPr>
              <a:t>TextView</a:t>
            </a:r>
            <a:endParaRPr lang="en-US" sz="1200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66FF"/>
                </a:solidFill>
              </a:rPr>
              <a:t>            </a:t>
            </a:r>
            <a:r>
              <a:rPr lang="en-US" sz="1200" dirty="0" err="1" smtClean="0">
                <a:solidFill>
                  <a:srgbClr val="0066FF"/>
                </a:solidFill>
              </a:rPr>
              <a:t>android:layout_width</a:t>
            </a:r>
            <a:r>
              <a:rPr lang="en-US" sz="1200" dirty="0" smtClean="0">
                <a:solidFill>
                  <a:srgbClr val="0066FF"/>
                </a:solidFill>
              </a:rPr>
              <a:t>="</a:t>
            </a:r>
            <a:r>
              <a:rPr lang="en-US" sz="1200" dirty="0" err="1" smtClean="0">
                <a:solidFill>
                  <a:srgbClr val="0066FF"/>
                </a:solidFill>
              </a:rPr>
              <a:t>wrap_content</a:t>
            </a:r>
            <a:r>
              <a:rPr lang="en-US" sz="1200" dirty="0" smtClean="0">
                <a:solidFill>
                  <a:srgbClr val="0066FF"/>
                </a:solidFill>
              </a:rPr>
              <a:t>"</a:t>
            </a:r>
          </a:p>
          <a:p>
            <a:pPr>
              <a:buNone/>
            </a:pPr>
            <a:r>
              <a:rPr lang="en-US" sz="1200" dirty="0" smtClean="0">
                <a:solidFill>
                  <a:srgbClr val="0066FF"/>
                </a:solidFill>
              </a:rPr>
              <a:t>            </a:t>
            </a:r>
            <a:r>
              <a:rPr lang="en-US" sz="1200" dirty="0" err="1" smtClean="0">
                <a:solidFill>
                  <a:srgbClr val="0066FF"/>
                </a:solidFill>
              </a:rPr>
              <a:t>android:layout_height</a:t>
            </a:r>
            <a:r>
              <a:rPr lang="en-US" sz="1200" dirty="0" smtClean="0">
                <a:solidFill>
                  <a:srgbClr val="0066FF"/>
                </a:solidFill>
              </a:rPr>
              <a:t>="</a:t>
            </a:r>
            <a:r>
              <a:rPr lang="en-US" sz="1200" dirty="0" err="1" smtClean="0">
                <a:solidFill>
                  <a:srgbClr val="0066FF"/>
                </a:solidFill>
              </a:rPr>
              <a:t>wrap_content</a:t>
            </a:r>
            <a:r>
              <a:rPr lang="en-US" sz="1200" dirty="0" smtClean="0">
                <a:solidFill>
                  <a:srgbClr val="0066FF"/>
                </a:solidFill>
              </a:rPr>
              <a:t>"</a:t>
            </a:r>
          </a:p>
          <a:p>
            <a:pPr>
              <a:buNone/>
            </a:pPr>
            <a:r>
              <a:rPr lang="en-US" sz="1200" dirty="0" smtClean="0">
                <a:solidFill>
                  <a:srgbClr val="0066FF"/>
                </a:solidFill>
              </a:rPr>
              <a:t>            </a:t>
            </a:r>
            <a:r>
              <a:rPr lang="en-US" sz="1200" dirty="0" err="1" smtClean="0">
                <a:solidFill>
                  <a:srgbClr val="0066FF"/>
                </a:solidFill>
              </a:rPr>
              <a:t>android:text</a:t>
            </a:r>
            <a:r>
              <a:rPr lang="en-US" sz="1200" dirty="0" smtClean="0">
                <a:solidFill>
                  <a:srgbClr val="0066FF"/>
                </a:solidFill>
              </a:rPr>
              <a:t>="0"</a:t>
            </a:r>
          </a:p>
          <a:p>
            <a:pPr>
              <a:buNone/>
            </a:pPr>
            <a:endParaRPr lang="en-US" sz="1200" i="1" dirty="0" smtClean="0"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37" y="288925"/>
            <a:ext cx="7588251" cy="549275"/>
          </a:xfrm>
        </p:spPr>
        <p:txBody>
          <a:bodyPr/>
          <a:lstStyle/>
          <a:p>
            <a:r>
              <a:rPr lang="en-US" dirty="0" smtClean="0"/>
              <a:t>Create main </a:t>
            </a:r>
            <a:r>
              <a:rPr lang="en-US" dirty="0" smtClean="0"/>
              <a:t>layout</a:t>
            </a:r>
            <a:r>
              <a:rPr lang="ru-RU" dirty="0" smtClean="0"/>
              <a:t> (</a:t>
            </a:r>
            <a:r>
              <a:rPr lang="en-US" dirty="0" smtClean="0"/>
              <a:t>end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765159"/>
            <a:ext cx="7591425" cy="5483241"/>
          </a:xfrm>
        </p:spPr>
        <p:txBody>
          <a:bodyPr/>
          <a:lstStyle/>
          <a:p>
            <a:pPr>
              <a:buNone/>
            </a:pPr>
            <a:r>
              <a:rPr lang="en-US" sz="1200" dirty="0" err="1" smtClean="0">
                <a:solidFill>
                  <a:srgbClr val="0066FF"/>
                </a:solidFill>
              </a:rPr>
              <a:t>android:id</a:t>
            </a:r>
            <a:r>
              <a:rPr lang="en-US" sz="1200" dirty="0" smtClean="0">
                <a:solidFill>
                  <a:srgbClr val="0066FF"/>
                </a:solidFill>
              </a:rPr>
              <a:t>="@+id/</a:t>
            </a:r>
            <a:r>
              <a:rPr lang="en-US" sz="1200" dirty="0" err="1" smtClean="0">
                <a:solidFill>
                  <a:srgbClr val="0066FF"/>
                </a:solidFill>
              </a:rPr>
              <a:t>lat_value</a:t>
            </a:r>
            <a:r>
              <a:rPr lang="en-US" sz="1200" dirty="0" smtClean="0">
                <a:solidFill>
                  <a:srgbClr val="0066FF"/>
                </a:solidFill>
              </a:rPr>
              <a:t>"</a:t>
            </a:r>
          </a:p>
          <a:p>
            <a:pPr>
              <a:buNone/>
            </a:pPr>
            <a:r>
              <a:rPr lang="en-US" sz="1200" dirty="0" smtClean="0">
                <a:solidFill>
                  <a:srgbClr val="0066FF"/>
                </a:solidFill>
              </a:rPr>
              <a:t>            </a:t>
            </a:r>
            <a:r>
              <a:rPr lang="en-US" sz="1200" dirty="0" err="1" smtClean="0">
                <a:solidFill>
                  <a:srgbClr val="0066FF"/>
                </a:solidFill>
              </a:rPr>
              <a:t>android:layout_alignParentLeft</a:t>
            </a:r>
            <a:r>
              <a:rPr lang="en-US" sz="1200" dirty="0" smtClean="0">
                <a:solidFill>
                  <a:srgbClr val="0066FF"/>
                </a:solidFill>
              </a:rPr>
              <a:t>="true"</a:t>
            </a:r>
          </a:p>
          <a:p>
            <a:pPr>
              <a:buNone/>
            </a:pPr>
            <a:r>
              <a:rPr lang="en-US" sz="1200" dirty="0" smtClean="0">
                <a:solidFill>
                  <a:srgbClr val="0066FF"/>
                </a:solidFill>
              </a:rPr>
              <a:t>            </a:t>
            </a:r>
            <a:r>
              <a:rPr lang="en-US" sz="1200" dirty="0" err="1" smtClean="0">
                <a:solidFill>
                  <a:srgbClr val="0066FF"/>
                </a:solidFill>
              </a:rPr>
              <a:t>android:layout_marginLeft</a:t>
            </a:r>
            <a:r>
              <a:rPr lang="en-US" sz="1200" dirty="0" smtClean="0">
                <a:solidFill>
                  <a:srgbClr val="0066FF"/>
                </a:solidFill>
              </a:rPr>
              <a:t>="143dp"</a:t>
            </a:r>
          </a:p>
          <a:p>
            <a:pPr>
              <a:buNone/>
            </a:pPr>
            <a:r>
              <a:rPr lang="en-US" sz="1200" dirty="0" smtClean="0">
                <a:solidFill>
                  <a:srgbClr val="0066FF"/>
                </a:solidFill>
              </a:rPr>
              <a:t>            </a:t>
            </a:r>
            <a:r>
              <a:rPr lang="en-US" sz="1200" dirty="0" err="1" smtClean="0">
                <a:solidFill>
                  <a:srgbClr val="0066FF"/>
                </a:solidFill>
              </a:rPr>
              <a:t>android:layout_alignBottom</a:t>
            </a:r>
            <a:r>
              <a:rPr lang="en-US" sz="1200" dirty="0" smtClean="0">
                <a:solidFill>
                  <a:srgbClr val="0066FF"/>
                </a:solidFill>
              </a:rPr>
              <a:t>="@+id/</a:t>
            </a:r>
            <a:r>
              <a:rPr lang="en-US" sz="1200" dirty="0" err="1" smtClean="0">
                <a:solidFill>
                  <a:srgbClr val="0066FF"/>
                </a:solidFill>
              </a:rPr>
              <a:t>lat_title</a:t>
            </a:r>
            <a:r>
              <a:rPr lang="en-US" sz="1200" dirty="0" smtClean="0">
                <a:solidFill>
                  <a:srgbClr val="0066FF"/>
                </a:solidFill>
              </a:rPr>
              <a:t>"/&gt;</a:t>
            </a:r>
          </a:p>
          <a:p>
            <a:pPr>
              <a:buNone/>
            </a:pPr>
            <a:r>
              <a:rPr lang="en-US" sz="1200" dirty="0" smtClean="0">
                <a:solidFill>
                  <a:srgbClr val="0066FF"/>
                </a:solidFill>
              </a:rPr>
              <a:t>    &lt;</a:t>
            </a:r>
            <a:r>
              <a:rPr lang="en-US" sz="1200" dirty="0" err="1" smtClean="0">
                <a:solidFill>
                  <a:srgbClr val="0066FF"/>
                </a:solidFill>
              </a:rPr>
              <a:t>TextView</a:t>
            </a:r>
            <a:endParaRPr lang="en-US" sz="1200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66FF"/>
                </a:solidFill>
              </a:rPr>
              <a:t>            </a:t>
            </a:r>
            <a:r>
              <a:rPr lang="en-US" sz="1200" dirty="0" err="1" smtClean="0">
                <a:solidFill>
                  <a:srgbClr val="0066FF"/>
                </a:solidFill>
              </a:rPr>
              <a:t>android:layout_width</a:t>
            </a:r>
            <a:r>
              <a:rPr lang="en-US" sz="1200" dirty="0" smtClean="0">
                <a:solidFill>
                  <a:srgbClr val="0066FF"/>
                </a:solidFill>
              </a:rPr>
              <a:t>="</a:t>
            </a:r>
            <a:r>
              <a:rPr lang="en-US" sz="1200" dirty="0" err="1" smtClean="0">
                <a:solidFill>
                  <a:srgbClr val="0066FF"/>
                </a:solidFill>
              </a:rPr>
              <a:t>wrap_content</a:t>
            </a:r>
            <a:r>
              <a:rPr lang="en-US" sz="1200" dirty="0" smtClean="0">
                <a:solidFill>
                  <a:srgbClr val="0066FF"/>
                </a:solidFill>
              </a:rPr>
              <a:t>"</a:t>
            </a:r>
          </a:p>
          <a:p>
            <a:pPr>
              <a:buNone/>
            </a:pPr>
            <a:r>
              <a:rPr lang="en-US" sz="1200" dirty="0" smtClean="0">
                <a:solidFill>
                  <a:srgbClr val="0066FF"/>
                </a:solidFill>
              </a:rPr>
              <a:t>            </a:t>
            </a:r>
            <a:r>
              <a:rPr lang="en-US" sz="1200" dirty="0" err="1" smtClean="0">
                <a:solidFill>
                  <a:srgbClr val="0066FF"/>
                </a:solidFill>
              </a:rPr>
              <a:t>android:layout_height</a:t>
            </a:r>
            <a:r>
              <a:rPr lang="en-US" sz="1200" dirty="0" smtClean="0">
                <a:solidFill>
                  <a:srgbClr val="0066FF"/>
                </a:solidFill>
              </a:rPr>
              <a:t>="</a:t>
            </a:r>
            <a:r>
              <a:rPr lang="en-US" sz="1200" dirty="0" err="1" smtClean="0">
                <a:solidFill>
                  <a:srgbClr val="0066FF"/>
                </a:solidFill>
              </a:rPr>
              <a:t>wrap_content</a:t>
            </a:r>
            <a:r>
              <a:rPr lang="en-US" sz="1200" dirty="0" smtClean="0">
                <a:solidFill>
                  <a:srgbClr val="0066FF"/>
                </a:solidFill>
              </a:rPr>
              <a:t>"</a:t>
            </a:r>
          </a:p>
          <a:p>
            <a:pPr>
              <a:buNone/>
            </a:pPr>
            <a:r>
              <a:rPr lang="en-US" sz="1200" dirty="0" smtClean="0">
                <a:solidFill>
                  <a:srgbClr val="0066FF"/>
                </a:solidFill>
              </a:rPr>
              <a:t>            </a:t>
            </a:r>
            <a:r>
              <a:rPr lang="en-US" sz="1200" dirty="0" err="1" smtClean="0">
                <a:solidFill>
                  <a:srgbClr val="0066FF"/>
                </a:solidFill>
              </a:rPr>
              <a:t>android:text</a:t>
            </a:r>
            <a:r>
              <a:rPr lang="en-US" sz="1200" dirty="0" smtClean="0">
                <a:solidFill>
                  <a:srgbClr val="0066FF"/>
                </a:solidFill>
              </a:rPr>
              <a:t>="@string/</a:t>
            </a:r>
            <a:r>
              <a:rPr lang="en-US" sz="1200" dirty="0" err="1" smtClean="0">
                <a:solidFill>
                  <a:srgbClr val="0066FF"/>
                </a:solidFill>
              </a:rPr>
              <a:t>lon</a:t>
            </a:r>
            <a:r>
              <a:rPr lang="en-US" sz="1200" dirty="0" smtClean="0">
                <a:solidFill>
                  <a:srgbClr val="0066FF"/>
                </a:solidFill>
              </a:rPr>
              <a:t>"</a:t>
            </a:r>
          </a:p>
          <a:p>
            <a:pPr>
              <a:buNone/>
            </a:pPr>
            <a:r>
              <a:rPr lang="en-US" sz="1200" dirty="0" smtClean="0">
                <a:solidFill>
                  <a:srgbClr val="0066FF"/>
                </a:solidFill>
              </a:rPr>
              <a:t>            </a:t>
            </a:r>
            <a:r>
              <a:rPr lang="en-US" sz="1200" dirty="0" err="1" smtClean="0">
                <a:solidFill>
                  <a:srgbClr val="0066FF"/>
                </a:solidFill>
              </a:rPr>
              <a:t>android:id</a:t>
            </a:r>
            <a:r>
              <a:rPr lang="en-US" sz="1200" dirty="0" smtClean="0">
                <a:solidFill>
                  <a:srgbClr val="0066FF"/>
                </a:solidFill>
              </a:rPr>
              <a:t>="@+id/</a:t>
            </a:r>
            <a:r>
              <a:rPr lang="en-US" sz="1200" dirty="0" err="1" smtClean="0">
                <a:solidFill>
                  <a:srgbClr val="0066FF"/>
                </a:solidFill>
              </a:rPr>
              <a:t>lon_title</a:t>
            </a:r>
            <a:r>
              <a:rPr lang="en-US" sz="1200" dirty="0" smtClean="0">
                <a:solidFill>
                  <a:srgbClr val="0066FF"/>
                </a:solidFill>
              </a:rPr>
              <a:t>"</a:t>
            </a:r>
          </a:p>
          <a:p>
            <a:pPr>
              <a:buNone/>
            </a:pPr>
            <a:r>
              <a:rPr lang="en-US" sz="1200" dirty="0" smtClean="0">
                <a:solidFill>
                  <a:srgbClr val="0066FF"/>
                </a:solidFill>
              </a:rPr>
              <a:t>            </a:t>
            </a:r>
            <a:r>
              <a:rPr lang="en-US" sz="1200" dirty="0" err="1" smtClean="0">
                <a:solidFill>
                  <a:srgbClr val="0066FF"/>
                </a:solidFill>
              </a:rPr>
              <a:t>android:layout_alignLeft</a:t>
            </a:r>
            <a:r>
              <a:rPr lang="en-US" sz="1200" dirty="0" smtClean="0">
                <a:solidFill>
                  <a:srgbClr val="0066FF"/>
                </a:solidFill>
              </a:rPr>
              <a:t>="@+id/</a:t>
            </a:r>
            <a:r>
              <a:rPr lang="en-US" sz="1200" dirty="0" err="1" smtClean="0">
                <a:solidFill>
                  <a:srgbClr val="0066FF"/>
                </a:solidFill>
              </a:rPr>
              <a:t>lat_title</a:t>
            </a:r>
            <a:r>
              <a:rPr lang="en-US" sz="1200" dirty="0" smtClean="0">
                <a:solidFill>
                  <a:srgbClr val="0066FF"/>
                </a:solidFill>
              </a:rPr>
              <a:t>"</a:t>
            </a:r>
          </a:p>
          <a:p>
            <a:pPr>
              <a:buNone/>
            </a:pPr>
            <a:r>
              <a:rPr lang="en-US" sz="1200" dirty="0" smtClean="0">
                <a:solidFill>
                  <a:srgbClr val="0066FF"/>
                </a:solidFill>
              </a:rPr>
              <a:t>            </a:t>
            </a:r>
            <a:r>
              <a:rPr lang="en-US" sz="1200" dirty="0" err="1" smtClean="0">
                <a:solidFill>
                  <a:srgbClr val="0066FF"/>
                </a:solidFill>
              </a:rPr>
              <a:t>android:layout_alignParentTop</a:t>
            </a:r>
            <a:r>
              <a:rPr lang="en-US" sz="1200" dirty="0" smtClean="0">
                <a:solidFill>
                  <a:srgbClr val="0066FF"/>
                </a:solidFill>
              </a:rPr>
              <a:t>="true"</a:t>
            </a:r>
          </a:p>
          <a:p>
            <a:pPr>
              <a:buNone/>
            </a:pPr>
            <a:r>
              <a:rPr lang="en-US" sz="1200" dirty="0" smtClean="0">
                <a:solidFill>
                  <a:srgbClr val="0066FF"/>
                </a:solidFill>
              </a:rPr>
              <a:t>            </a:t>
            </a:r>
            <a:r>
              <a:rPr lang="en-US" sz="1200" dirty="0" err="1" smtClean="0">
                <a:solidFill>
                  <a:srgbClr val="0066FF"/>
                </a:solidFill>
              </a:rPr>
              <a:t>android:layout_marginTop</a:t>
            </a:r>
            <a:r>
              <a:rPr lang="en-US" sz="1200" dirty="0" smtClean="0">
                <a:solidFill>
                  <a:srgbClr val="0066FF"/>
                </a:solidFill>
              </a:rPr>
              <a:t>="57dp"/&gt;</a:t>
            </a:r>
          </a:p>
          <a:p>
            <a:pPr>
              <a:buNone/>
            </a:pPr>
            <a:r>
              <a:rPr lang="en-US" sz="1200" dirty="0" smtClean="0">
                <a:solidFill>
                  <a:srgbClr val="0066FF"/>
                </a:solidFill>
              </a:rPr>
              <a:t>    &lt;</a:t>
            </a:r>
            <a:r>
              <a:rPr lang="en-US" sz="1200" dirty="0" err="1" smtClean="0">
                <a:solidFill>
                  <a:srgbClr val="0066FF"/>
                </a:solidFill>
              </a:rPr>
              <a:t>TextView</a:t>
            </a:r>
            <a:endParaRPr lang="en-US" sz="1200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66FF"/>
                </a:solidFill>
              </a:rPr>
              <a:t>            </a:t>
            </a:r>
            <a:r>
              <a:rPr lang="en-US" sz="1200" dirty="0" err="1" smtClean="0">
                <a:solidFill>
                  <a:srgbClr val="0066FF"/>
                </a:solidFill>
              </a:rPr>
              <a:t>android:layout_width</a:t>
            </a:r>
            <a:r>
              <a:rPr lang="en-US" sz="1200" dirty="0" smtClean="0">
                <a:solidFill>
                  <a:srgbClr val="0066FF"/>
                </a:solidFill>
              </a:rPr>
              <a:t>="</a:t>
            </a:r>
            <a:r>
              <a:rPr lang="en-US" sz="1200" dirty="0" err="1" smtClean="0">
                <a:solidFill>
                  <a:srgbClr val="0066FF"/>
                </a:solidFill>
              </a:rPr>
              <a:t>wrap_content</a:t>
            </a:r>
            <a:r>
              <a:rPr lang="en-US" sz="1200" dirty="0" smtClean="0">
                <a:solidFill>
                  <a:srgbClr val="0066FF"/>
                </a:solidFill>
              </a:rPr>
              <a:t>"</a:t>
            </a:r>
          </a:p>
          <a:p>
            <a:pPr>
              <a:buNone/>
            </a:pPr>
            <a:r>
              <a:rPr lang="en-US" sz="1200" dirty="0" smtClean="0">
                <a:solidFill>
                  <a:srgbClr val="0066FF"/>
                </a:solidFill>
              </a:rPr>
              <a:t>            </a:t>
            </a:r>
            <a:r>
              <a:rPr lang="en-US" sz="1200" dirty="0" err="1" smtClean="0">
                <a:solidFill>
                  <a:srgbClr val="0066FF"/>
                </a:solidFill>
              </a:rPr>
              <a:t>android:layout_height</a:t>
            </a:r>
            <a:r>
              <a:rPr lang="en-US" sz="1200" dirty="0" smtClean="0">
                <a:solidFill>
                  <a:srgbClr val="0066FF"/>
                </a:solidFill>
              </a:rPr>
              <a:t>="</a:t>
            </a:r>
            <a:r>
              <a:rPr lang="en-US" sz="1200" dirty="0" err="1" smtClean="0">
                <a:solidFill>
                  <a:srgbClr val="0066FF"/>
                </a:solidFill>
              </a:rPr>
              <a:t>wrap_content</a:t>
            </a:r>
            <a:r>
              <a:rPr lang="en-US" sz="1200" dirty="0" smtClean="0">
                <a:solidFill>
                  <a:srgbClr val="0066FF"/>
                </a:solidFill>
              </a:rPr>
              <a:t>"</a:t>
            </a:r>
          </a:p>
          <a:p>
            <a:pPr>
              <a:buNone/>
            </a:pPr>
            <a:r>
              <a:rPr lang="en-US" sz="1200" dirty="0" smtClean="0">
                <a:solidFill>
                  <a:srgbClr val="0066FF"/>
                </a:solidFill>
              </a:rPr>
              <a:t>            </a:t>
            </a:r>
            <a:r>
              <a:rPr lang="en-US" sz="1200" dirty="0" err="1" smtClean="0">
                <a:solidFill>
                  <a:srgbClr val="0066FF"/>
                </a:solidFill>
              </a:rPr>
              <a:t>android:text</a:t>
            </a:r>
            <a:r>
              <a:rPr lang="en-US" sz="1200" dirty="0" smtClean="0">
                <a:solidFill>
                  <a:srgbClr val="0066FF"/>
                </a:solidFill>
              </a:rPr>
              <a:t>="0"</a:t>
            </a:r>
          </a:p>
          <a:p>
            <a:pPr>
              <a:buNone/>
            </a:pPr>
            <a:r>
              <a:rPr lang="en-US" sz="1200" dirty="0" smtClean="0">
                <a:solidFill>
                  <a:srgbClr val="0066FF"/>
                </a:solidFill>
              </a:rPr>
              <a:t>            </a:t>
            </a:r>
            <a:r>
              <a:rPr lang="en-US" sz="1200" dirty="0" err="1" smtClean="0">
                <a:solidFill>
                  <a:srgbClr val="0066FF"/>
                </a:solidFill>
              </a:rPr>
              <a:t>android:id</a:t>
            </a:r>
            <a:r>
              <a:rPr lang="en-US" sz="1200" dirty="0" smtClean="0">
                <a:solidFill>
                  <a:srgbClr val="0066FF"/>
                </a:solidFill>
              </a:rPr>
              <a:t>="@+id/</a:t>
            </a:r>
            <a:r>
              <a:rPr lang="en-US" sz="1200" dirty="0" err="1" smtClean="0">
                <a:solidFill>
                  <a:srgbClr val="0066FF"/>
                </a:solidFill>
              </a:rPr>
              <a:t>lon_value</a:t>
            </a:r>
            <a:r>
              <a:rPr lang="en-US" sz="1200" dirty="0" smtClean="0">
                <a:solidFill>
                  <a:srgbClr val="0066FF"/>
                </a:solidFill>
              </a:rPr>
              <a:t>"</a:t>
            </a:r>
          </a:p>
          <a:p>
            <a:pPr>
              <a:buNone/>
            </a:pPr>
            <a:r>
              <a:rPr lang="en-US" sz="1200" dirty="0" smtClean="0">
                <a:solidFill>
                  <a:srgbClr val="0066FF"/>
                </a:solidFill>
              </a:rPr>
              <a:t>            </a:t>
            </a:r>
            <a:r>
              <a:rPr lang="en-US" sz="1200" dirty="0" err="1" smtClean="0">
                <a:solidFill>
                  <a:srgbClr val="0066FF"/>
                </a:solidFill>
              </a:rPr>
              <a:t>android:layout_alignLeft</a:t>
            </a:r>
            <a:r>
              <a:rPr lang="en-US" sz="1200" dirty="0" smtClean="0">
                <a:solidFill>
                  <a:srgbClr val="0066FF"/>
                </a:solidFill>
              </a:rPr>
              <a:t>="@+id/</a:t>
            </a:r>
            <a:r>
              <a:rPr lang="en-US" sz="1200" dirty="0" err="1" smtClean="0">
                <a:solidFill>
                  <a:srgbClr val="0066FF"/>
                </a:solidFill>
              </a:rPr>
              <a:t>lat_value</a:t>
            </a:r>
            <a:r>
              <a:rPr lang="en-US" sz="1200" dirty="0" smtClean="0">
                <a:solidFill>
                  <a:srgbClr val="0066FF"/>
                </a:solidFill>
              </a:rPr>
              <a:t>"</a:t>
            </a:r>
          </a:p>
          <a:p>
            <a:pPr>
              <a:buNone/>
            </a:pPr>
            <a:r>
              <a:rPr lang="en-US" sz="1200" dirty="0" smtClean="0">
                <a:solidFill>
                  <a:srgbClr val="0066FF"/>
                </a:solidFill>
              </a:rPr>
              <a:t>            </a:t>
            </a:r>
            <a:r>
              <a:rPr lang="en-US" sz="1200" dirty="0" err="1" smtClean="0">
                <a:solidFill>
                  <a:srgbClr val="0066FF"/>
                </a:solidFill>
              </a:rPr>
              <a:t>android:layout_alignBottom</a:t>
            </a:r>
            <a:r>
              <a:rPr lang="en-US" sz="1200" dirty="0" smtClean="0">
                <a:solidFill>
                  <a:srgbClr val="0066FF"/>
                </a:solidFill>
              </a:rPr>
              <a:t>="@+id/</a:t>
            </a:r>
            <a:r>
              <a:rPr lang="en-US" sz="1200" dirty="0" err="1" smtClean="0">
                <a:solidFill>
                  <a:srgbClr val="0066FF"/>
                </a:solidFill>
              </a:rPr>
              <a:t>lon_title</a:t>
            </a:r>
            <a:r>
              <a:rPr lang="en-US" sz="1200" dirty="0" smtClean="0">
                <a:solidFill>
                  <a:srgbClr val="0066FF"/>
                </a:solidFill>
              </a:rPr>
              <a:t>"</a:t>
            </a:r>
          </a:p>
          <a:p>
            <a:pPr>
              <a:buNone/>
            </a:pPr>
            <a:r>
              <a:rPr lang="en-US" sz="1200" dirty="0" smtClean="0">
                <a:solidFill>
                  <a:srgbClr val="0066FF"/>
                </a:solidFill>
              </a:rPr>
              <a:t>            </a:t>
            </a:r>
            <a:r>
              <a:rPr lang="en-US" sz="1200" dirty="0" err="1" smtClean="0">
                <a:solidFill>
                  <a:srgbClr val="0066FF"/>
                </a:solidFill>
              </a:rPr>
              <a:t>android:singleLine</a:t>
            </a:r>
            <a:r>
              <a:rPr lang="en-US" sz="1200" dirty="0" smtClean="0">
                <a:solidFill>
                  <a:srgbClr val="0066FF"/>
                </a:solidFill>
              </a:rPr>
              <a:t>="false"/&gt;</a:t>
            </a:r>
          </a:p>
          <a:p>
            <a:pPr>
              <a:buNone/>
            </a:pPr>
            <a:r>
              <a:rPr lang="en-US" sz="1200" dirty="0" smtClean="0">
                <a:solidFill>
                  <a:srgbClr val="0066FF"/>
                </a:solidFill>
              </a:rPr>
              <a:t>&lt;/</a:t>
            </a:r>
            <a:r>
              <a:rPr lang="en-US" sz="1200" dirty="0" err="1" smtClean="0">
                <a:solidFill>
                  <a:srgbClr val="0066FF"/>
                </a:solidFill>
              </a:rPr>
              <a:t>RelativeLayout</a:t>
            </a:r>
            <a:r>
              <a:rPr lang="en-US" sz="1200" dirty="0" smtClean="0">
                <a:solidFill>
                  <a:srgbClr val="0066FF"/>
                </a:solidFill>
              </a:rPr>
              <a:t>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implementation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MainActivity</a:t>
            </a:r>
            <a:r>
              <a:rPr lang="en-US" dirty="0" smtClean="0"/>
              <a:t> class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28" y="1500174"/>
            <a:ext cx="7591425" cy="4492641"/>
          </a:xfrm>
        </p:spPr>
        <p:txBody>
          <a:bodyPr/>
          <a:lstStyle/>
          <a:p>
            <a:r>
              <a:rPr lang="en-US" sz="2000" dirty="0" smtClean="0"/>
              <a:t>Members initialization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0066FF"/>
                </a:solidFill>
              </a:rPr>
              <a:t>public class </a:t>
            </a:r>
            <a:r>
              <a:rPr lang="en-US" sz="1200" b="1" dirty="0" err="1" smtClean="0">
                <a:solidFill>
                  <a:srgbClr val="0066FF"/>
                </a:solidFill>
              </a:rPr>
              <a:t>MainActivity</a:t>
            </a:r>
            <a:r>
              <a:rPr lang="en-US" sz="1200" b="1" dirty="0" smtClean="0">
                <a:solidFill>
                  <a:srgbClr val="0066FF"/>
                </a:solidFill>
              </a:rPr>
              <a:t> extends Activity {</a:t>
            </a:r>
            <a:endParaRPr lang="en-US" sz="1200" b="1" dirty="0" smtClean="0">
              <a:solidFill>
                <a:srgbClr val="0066FF"/>
              </a:solidFill>
            </a:endParaRPr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smtClean="0">
                <a:solidFill>
                  <a:srgbClr val="006600"/>
                </a:solidFill>
              </a:rPr>
              <a:t>/</a:t>
            </a:r>
            <a:r>
              <a:rPr lang="en-US" sz="1200" dirty="0" smtClean="0">
                <a:solidFill>
                  <a:srgbClr val="006600"/>
                </a:solidFill>
              </a:rPr>
              <a:t>/ Logging tag and flag</a:t>
            </a:r>
            <a:endParaRPr lang="en-US" sz="1200" dirty="0" smtClean="0">
              <a:solidFill>
                <a:srgbClr val="006600"/>
              </a:solidFill>
            </a:endParaRPr>
          </a:p>
          <a:p>
            <a:pPr>
              <a:buNone/>
            </a:pPr>
            <a:r>
              <a:rPr lang="en-US" sz="1200" b="1" dirty="0" smtClean="0"/>
              <a:t>	</a:t>
            </a:r>
            <a:r>
              <a:rPr lang="en-US" sz="1200" b="1" dirty="0" smtClean="0">
                <a:solidFill>
                  <a:srgbClr val="0066FF"/>
                </a:solidFill>
              </a:rPr>
              <a:t>private static final String TAG = </a:t>
            </a:r>
            <a:r>
              <a:rPr lang="en-US" sz="1200" b="1" dirty="0" err="1" smtClean="0">
                <a:solidFill>
                  <a:srgbClr val="0066FF"/>
                </a:solidFill>
              </a:rPr>
              <a:t>MainActivity.class.getSimpleName</a:t>
            </a:r>
            <a:r>
              <a:rPr lang="en-US" sz="1200" b="1" dirty="0" smtClean="0">
                <a:solidFill>
                  <a:srgbClr val="0066FF"/>
                </a:solidFill>
              </a:rPr>
              <a:t>();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0066FF"/>
                </a:solidFill>
              </a:rPr>
              <a:t>	private static final </a:t>
            </a:r>
            <a:r>
              <a:rPr lang="en-US" sz="1200" b="1" dirty="0" err="1" smtClean="0">
                <a:solidFill>
                  <a:srgbClr val="0066FF"/>
                </a:solidFill>
              </a:rPr>
              <a:t>boolean</a:t>
            </a:r>
            <a:r>
              <a:rPr lang="en-US" sz="1200" b="1" dirty="0" smtClean="0">
                <a:solidFill>
                  <a:srgbClr val="0066FF"/>
                </a:solidFill>
              </a:rPr>
              <a:t> DEBUG = true;</a:t>
            </a:r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smtClean="0">
                <a:solidFill>
                  <a:srgbClr val="006600"/>
                </a:solidFill>
              </a:rPr>
              <a:t>// </a:t>
            </a:r>
            <a:r>
              <a:rPr lang="en-US" sz="1200" dirty="0" err="1" smtClean="0">
                <a:solidFill>
                  <a:srgbClr val="006600"/>
                </a:solidFill>
              </a:rPr>
              <a:t>TextViews</a:t>
            </a:r>
            <a:r>
              <a:rPr lang="en-US" sz="1200" dirty="0" smtClean="0">
                <a:solidFill>
                  <a:srgbClr val="006600"/>
                </a:solidFill>
              </a:rPr>
              <a:t> to </a:t>
            </a:r>
            <a:r>
              <a:rPr lang="en-US" sz="1200" dirty="0" err="1" smtClean="0">
                <a:solidFill>
                  <a:srgbClr val="006600"/>
                </a:solidFill>
              </a:rPr>
              <a:t>diplay</a:t>
            </a:r>
            <a:r>
              <a:rPr lang="en-US" sz="1200" dirty="0" smtClean="0">
                <a:solidFill>
                  <a:srgbClr val="006600"/>
                </a:solidFill>
              </a:rPr>
              <a:t> latitude and longitude values</a:t>
            </a:r>
          </a:p>
          <a:p>
            <a:pPr>
              <a:buNone/>
            </a:pPr>
            <a:r>
              <a:rPr lang="en-US" sz="1200" b="1" dirty="0" smtClean="0"/>
              <a:t>	</a:t>
            </a:r>
            <a:r>
              <a:rPr lang="en-US" sz="1200" b="1" dirty="0" smtClean="0">
                <a:solidFill>
                  <a:srgbClr val="0066FF"/>
                </a:solidFill>
              </a:rPr>
              <a:t>private </a:t>
            </a:r>
            <a:r>
              <a:rPr lang="en-US" sz="1200" b="1" dirty="0" err="1" smtClean="0">
                <a:solidFill>
                  <a:srgbClr val="0066FF"/>
                </a:solidFill>
              </a:rPr>
              <a:t>TextView</a:t>
            </a:r>
            <a:r>
              <a:rPr lang="en-US" sz="1200" b="1" dirty="0" smtClean="0">
                <a:solidFill>
                  <a:srgbClr val="0066FF"/>
                </a:solidFill>
              </a:rPr>
              <a:t> </a:t>
            </a:r>
            <a:r>
              <a:rPr lang="en-US" sz="1200" b="1" dirty="0" err="1" smtClean="0">
                <a:solidFill>
                  <a:srgbClr val="0066FF"/>
                </a:solidFill>
              </a:rPr>
              <a:t>latitudeValue</a:t>
            </a:r>
            <a:r>
              <a:rPr lang="en-US" sz="1200" b="1" dirty="0" smtClean="0">
                <a:solidFill>
                  <a:srgbClr val="0066FF"/>
                </a:solidFill>
              </a:rPr>
              <a:t>;    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0066FF"/>
                </a:solidFill>
              </a:rPr>
              <a:t>	private </a:t>
            </a:r>
            <a:r>
              <a:rPr lang="en-US" sz="1200" b="1" dirty="0" err="1" smtClean="0">
                <a:solidFill>
                  <a:srgbClr val="0066FF"/>
                </a:solidFill>
              </a:rPr>
              <a:t>TextView</a:t>
            </a:r>
            <a:r>
              <a:rPr lang="en-US" sz="1200" b="1" dirty="0" smtClean="0">
                <a:solidFill>
                  <a:srgbClr val="0066FF"/>
                </a:solidFill>
              </a:rPr>
              <a:t> </a:t>
            </a:r>
            <a:r>
              <a:rPr lang="en-US" sz="1200" b="1" dirty="0" err="1" smtClean="0">
                <a:solidFill>
                  <a:srgbClr val="0066FF"/>
                </a:solidFill>
              </a:rPr>
              <a:t>longitudeValue</a:t>
            </a:r>
            <a:r>
              <a:rPr lang="en-US" sz="1200" b="1" dirty="0" smtClean="0">
                <a:solidFill>
                  <a:srgbClr val="0066FF"/>
                </a:solidFill>
              </a:rPr>
              <a:t>;</a:t>
            </a:r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smtClean="0">
                <a:solidFill>
                  <a:srgbClr val="006600"/>
                </a:solidFill>
              </a:rPr>
              <a:t>// Message code to send to Handler</a:t>
            </a:r>
          </a:p>
          <a:p>
            <a:pPr>
              <a:buNone/>
            </a:pPr>
            <a:r>
              <a:rPr lang="en-US" sz="1200" b="1" dirty="0" smtClean="0"/>
              <a:t>	</a:t>
            </a:r>
            <a:r>
              <a:rPr lang="en-US" sz="1200" b="1" dirty="0" smtClean="0">
                <a:solidFill>
                  <a:srgbClr val="0066FF"/>
                </a:solidFill>
              </a:rPr>
              <a:t>private static final </a:t>
            </a:r>
            <a:r>
              <a:rPr lang="en-US" sz="1200" b="1" dirty="0" err="1" smtClean="0">
                <a:solidFill>
                  <a:srgbClr val="0066FF"/>
                </a:solidFill>
              </a:rPr>
              <a:t>int</a:t>
            </a:r>
            <a:r>
              <a:rPr lang="en-US" sz="1200" b="1" dirty="0" smtClean="0">
                <a:solidFill>
                  <a:srgbClr val="0066FF"/>
                </a:solidFill>
              </a:rPr>
              <a:t> MSG_NEW_LOCATION = 0;</a:t>
            </a:r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smtClean="0">
                <a:solidFill>
                  <a:srgbClr val="006600"/>
                </a:solidFill>
              </a:rPr>
              <a:t>// Broadcast receiver to get location update from service </a:t>
            </a:r>
          </a:p>
          <a:p>
            <a:pPr>
              <a:buNone/>
            </a:pPr>
            <a:r>
              <a:rPr lang="en-US" sz="1200" b="1" dirty="0" smtClean="0"/>
              <a:t>	</a:t>
            </a:r>
            <a:r>
              <a:rPr lang="en-US" sz="1200" b="1" dirty="0" smtClean="0">
                <a:solidFill>
                  <a:srgbClr val="0066FF"/>
                </a:solidFill>
              </a:rPr>
              <a:t>private </a:t>
            </a:r>
            <a:r>
              <a:rPr lang="en-US" sz="1200" b="1" dirty="0" err="1" smtClean="0">
                <a:solidFill>
                  <a:srgbClr val="0066FF"/>
                </a:solidFill>
              </a:rPr>
              <a:t>LocationReceiver</a:t>
            </a:r>
            <a:r>
              <a:rPr lang="en-US" sz="1200" b="1" dirty="0" smtClean="0">
                <a:solidFill>
                  <a:srgbClr val="0066FF"/>
                </a:solidFill>
              </a:rPr>
              <a:t> </a:t>
            </a:r>
            <a:r>
              <a:rPr lang="en-US" sz="1200" b="1" dirty="0" err="1" smtClean="0">
                <a:solidFill>
                  <a:srgbClr val="0066FF"/>
                </a:solidFill>
              </a:rPr>
              <a:t>locationReceiver</a:t>
            </a:r>
            <a:r>
              <a:rPr lang="en-US" sz="1200" b="1" dirty="0" smtClean="0">
                <a:solidFill>
                  <a:srgbClr val="0066FF"/>
                </a:solidFill>
              </a:rPr>
              <a:t>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8_Standard">
  <a:themeElements>
    <a:clrScheme name="8_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8_Standard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8_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Standar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Standar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Standar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Standar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Standar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Standar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Standar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Standar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Standar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Standar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Standar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6_Standard">
  <a:themeElements>
    <a:clrScheme name="6_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6_Standard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6_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Standar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Standar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Standar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Standar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Standar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Standar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Standar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Standar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Standar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Standar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Standar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2_Teleca US_English_Confidential">
  <a:themeElements>
    <a:clrScheme name="2_Teleca US_English_Confidenti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Teleca US_English_Confidential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Teleca US_English_Confidenti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eleca US_English_Confidenti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eleca US_English_Confidenti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eleca US_English_Confidenti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eleca US_English_Confidenti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eleca US_English_Confidenti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eleca US_English_Confidenti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eleca US_English_Confidenti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eleca US_English_Confidenti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eleca US_English_Confidenti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eleca US_English_Confidenti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eleca US_English_Confidenti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3_Teleca US_English_Confidential">
  <a:themeElements>
    <a:clrScheme name="3_Teleca US_English_Confidenti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Teleca US_English_Confidential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Teleca US_English_Confidenti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Teleca US_English_Confidenti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Teleca US_English_Confidenti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Teleca US_English_Confidenti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Teleca US_English_Confidenti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Teleca US_English_Confidenti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Teleca US_English_Confidenti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Teleca US_English_Confidenti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Teleca US_English_Confidenti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Teleca US_English_Confidenti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Teleca US_English_Confidenti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Teleca US_English_Confidenti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4_Teleca US_English_Confidential">
  <a:themeElements>
    <a:clrScheme name="4_Teleca US_English_Confidenti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Teleca US_English_Confidential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Teleca US_English_Confidenti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Teleca US_English_Confidenti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Teleca US_English_Confidenti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Teleca US_English_Confidenti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Teleca US_English_Confidenti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Teleca US_English_Confidenti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Teleca US_English_Confidenti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Teleca US_English_Confidenti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Teleca US_English_Confidenti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Teleca US_English_Confidenti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Teleca US_English_Confidenti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Teleca US_English_Confidenti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5_Teleca US_English_Confidential">
  <a:themeElements>
    <a:clrScheme name="5_Teleca US_English_Confidenti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Teleca US_English_Confidential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5_Teleca US_English_Confidenti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leca US_English_Confidenti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leca US_English_Confidenti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leca US_English_Confidenti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leca US_English_Confidenti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leca US_English_Confidenti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Teleca US_English_Confidenti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Teleca US_English_Confidenti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Teleca US_English_Confidenti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Teleca US_English_Confidenti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Teleca US_English_Confidenti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Teleca US_English_Confidenti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Standard">
  <a:themeElements>
    <a:clrScheme name="5_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Standard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5_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Standar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Standar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Standar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Standar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Standar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Standar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Standar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Standar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Standar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Standar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Standar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Teleca US_English_Confidential">
  <a:themeElements>
    <a:clrScheme name="1_Teleca US_English_Confidenti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Teleca US_English_Confidential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Teleca US_English_Confidenti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leca US_English_Confidenti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leca US_English_Confidenti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leca US_English_Confidenti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leca US_English_Confidenti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leca US_English_Confidenti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leca US_English_Confidenti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leca US_English_Confidenti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leca US_English_Confidenti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leca US_English_Confidenti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leca US_English_Confidenti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leca US_English_Confidenti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leca US_English_Confidential">
  <a:themeElements>
    <a:clrScheme name="Teleca US_English_Confidenti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leca US_English_Confidential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leca US_English_Confidenti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leca US_English_Confidenti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leca US_English_Confidenti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leca US_English_Confidenti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leca US_English_Confidenti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leca US_English_Confidenti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leca US_English_Confidenti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leca US_English_Confidenti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leca US_English_Confidenti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leca US_English_Confidenti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leca US_English_Confidenti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leca US_English_Confidenti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6_Teleca US_English_Confidential">
  <a:themeElements>
    <a:clrScheme name="6_Teleca US_English_Confidenti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6_Teleca US_English_Confidential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Teleca US_English_Confidenti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Teleca US_English_Confidenti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Teleca US_English_Confidenti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Teleca US_English_Confidenti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Teleca US_English_Confidenti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Teleca US_English_Confidenti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Teleca US_English_Confidenti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Teleca US_English_Confidenti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Teleca US_English_Confidenti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Teleca US_English_Confidenti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Teleca US_English_Confidenti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Teleca US_English_Confidenti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Standard">
  <a:themeElements>
    <a:clrScheme name="2_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Standard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andar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andar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andar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andar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andar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andar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andar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andar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andar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andar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andar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3_Standard">
  <a:themeElements>
    <a:clrScheme name="3_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Standard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tandar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tandar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tandar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tandar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tandar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tandar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tandar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tandar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tandar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tandar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tandar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4_Standard">
  <a:themeElements>
    <a:clrScheme name="4_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Standard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andar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andar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andar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andar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andar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andar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7_Standard">
  <a:themeElements>
    <a:clrScheme name="7_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7_Standard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7_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Standar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Standar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Standar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Standar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Standar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Standar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Teleca template</Template>
  <TotalTime>28541</TotalTime>
  <Words>1772</Words>
  <Application>Microsoft Macintosh PowerPoint</Application>
  <PresentationFormat>On-screen Show (4:3)</PresentationFormat>
  <Paragraphs>224</Paragraphs>
  <Slides>21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14</vt:i4>
      </vt:variant>
      <vt:variant>
        <vt:lpstr>Slide Titles</vt:lpstr>
      </vt:variant>
      <vt:variant>
        <vt:i4>21</vt:i4>
      </vt:variant>
    </vt:vector>
  </HeadingPairs>
  <TitlesOfParts>
    <vt:vector size="35" baseType="lpstr">
      <vt:lpstr>8_Standard</vt:lpstr>
      <vt:lpstr>5_Standard</vt:lpstr>
      <vt:lpstr>1_Teleca US_English_Confidential</vt:lpstr>
      <vt:lpstr>Teleca US_English_Confidential</vt:lpstr>
      <vt:lpstr>6_Teleca US_English_Confidential</vt:lpstr>
      <vt:lpstr>2_Standard</vt:lpstr>
      <vt:lpstr>3_Standard</vt:lpstr>
      <vt:lpstr>4_Standard</vt:lpstr>
      <vt:lpstr>7_Standard</vt:lpstr>
      <vt:lpstr>6_Standard</vt:lpstr>
      <vt:lpstr>2_Teleca US_English_Confidential</vt:lpstr>
      <vt:lpstr>3_Teleca US_English_Confidential</vt:lpstr>
      <vt:lpstr>4_Teleca US_English_Confidential</vt:lpstr>
      <vt:lpstr>5_Teleca US_English_Confidential</vt:lpstr>
      <vt:lpstr>Android 4.x</vt:lpstr>
      <vt:lpstr>Location App example</vt:lpstr>
      <vt:lpstr>Create App skeleton</vt:lpstr>
      <vt:lpstr>UI Creation</vt:lpstr>
      <vt:lpstr>Add string resources</vt:lpstr>
      <vt:lpstr>Create main layout</vt:lpstr>
      <vt:lpstr>Create main layout (end)</vt:lpstr>
      <vt:lpstr>Activity implementation</vt:lpstr>
      <vt:lpstr>MainActivity class</vt:lpstr>
      <vt:lpstr>MainActivity class (cont.)</vt:lpstr>
      <vt:lpstr>MainActivity class (cont.)</vt:lpstr>
      <vt:lpstr>MainActivity class (cont.)</vt:lpstr>
      <vt:lpstr>MainActivity class (end)</vt:lpstr>
      <vt:lpstr>Service implementation</vt:lpstr>
      <vt:lpstr>Implement service</vt:lpstr>
      <vt:lpstr>Implement service (cont)</vt:lpstr>
      <vt:lpstr>Implement service (cont)</vt:lpstr>
      <vt:lpstr>Implement service (cont)</vt:lpstr>
      <vt:lpstr>Implement service (end)</vt:lpstr>
      <vt:lpstr>Run application and test it</vt:lpstr>
      <vt:lpstr>How to check it on emulator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Platform</dc:title>
  <dc:creator>Maxim V Uhanov</dc:creator>
  <cp:lastModifiedBy>Vladimir Tyutin</cp:lastModifiedBy>
  <cp:revision>1572</cp:revision>
  <dcterms:created xsi:type="dcterms:W3CDTF">2013-09-08T14:47:04Z</dcterms:created>
  <dcterms:modified xsi:type="dcterms:W3CDTF">2013-09-08T16:37:41Z</dcterms:modified>
</cp:coreProperties>
</file>