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5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3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9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8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49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2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618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75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4A3823-571D-492D-AE25-1A55D9E9DF6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6694E5-B73E-451B-9FA5-BC3058AC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0A40-DDE6-4FE8-81CC-4F1F71A68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Milwaukee Bucks Net Rating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DC4F0-17D8-49BA-9C8C-52ABF0FBF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Hines</a:t>
            </a:r>
          </a:p>
          <a:p>
            <a:r>
              <a:rPr lang="en-US" dirty="0"/>
              <a:t>Gen. Bus. 730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9B9F0D7-3AD0-43A0-BCA4-CDC3C62AC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181" y="131923"/>
            <a:ext cx="1653774" cy="20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4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92EE9-E052-40AF-B92B-37E6EA07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Four Factors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35C9-A7D2-4404-AC73-6876AB28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>
                <a:solidFill>
                  <a:srgbClr val="262626"/>
                </a:solidFill>
              </a:rPr>
              <a:t>The stats will be summed for the team, and users can then set minimum and maximum values for each stat</a:t>
            </a:r>
          </a:p>
          <a:p>
            <a:pPr marL="0" indent="0" algn="ctr">
              <a:buNone/>
            </a:pPr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45EBB02A-5B1F-4030-8981-98BFF6CF1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986427"/>
            <a:ext cx="5469466" cy="288514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2183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582B-0EDC-49D4-ADED-105C754B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7B0A-28AC-49E1-9FC0-688B7638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Coaches and analysts will be able to maximize their team’s efficiency based on the optimized percentage of possessions each lineup should play</a:t>
            </a:r>
          </a:p>
          <a:p>
            <a:pPr lvl="1"/>
            <a:r>
              <a:rPr lang="en-US" dirty="0"/>
              <a:t>They can also adjust for injuries, matchups and individual stats</a:t>
            </a:r>
          </a:p>
          <a:p>
            <a:r>
              <a:rPr lang="en-US" dirty="0"/>
              <a:t>Exterior analysts and writers could use this model to evaluate coaching decisions</a:t>
            </a:r>
          </a:p>
        </p:txBody>
      </p:sp>
    </p:spTree>
    <p:extLst>
      <p:ext uri="{BB962C8B-B14F-4D97-AF65-F5344CB8AC3E}">
        <p14:creationId xmlns:p14="http://schemas.microsoft.com/office/powerpoint/2010/main" val="297791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43B2-492A-401B-A28A-0E2895D2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C7C2-9FFA-4361-AF4D-F6C0D460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scale</a:t>
            </a:r>
          </a:p>
          <a:p>
            <a:pPr lvl="1"/>
            <a:r>
              <a:rPr lang="en-US" dirty="0"/>
              <a:t>Lineups can easily be updated for the Milwaukee Bucks, but too much manual entry would be needed to use for other teams</a:t>
            </a:r>
          </a:p>
          <a:p>
            <a:pPr lvl="1"/>
            <a:r>
              <a:rPr lang="en-US" dirty="0"/>
              <a:t>Statistics would also need to be updated throughout the season</a:t>
            </a:r>
          </a:p>
          <a:p>
            <a:pPr lvl="1"/>
            <a:r>
              <a:rPr lang="en-US" dirty="0"/>
              <a:t>This model would be most useful with an API in Python</a:t>
            </a:r>
          </a:p>
          <a:p>
            <a:pPr lvl="2"/>
            <a:r>
              <a:rPr lang="en-US" dirty="0"/>
              <a:t>Stats could be updated directly from sources</a:t>
            </a:r>
          </a:p>
          <a:p>
            <a:pPr lvl="2"/>
            <a:r>
              <a:rPr lang="en-US" dirty="0"/>
              <a:t>Model could be iterated for every NBA team</a:t>
            </a:r>
          </a:p>
        </p:txBody>
      </p:sp>
    </p:spTree>
    <p:extLst>
      <p:ext uri="{BB962C8B-B14F-4D97-AF65-F5344CB8AC3E}">
        <p14:creationId xmlns:p14="http://schemas.microsoft.com/office/powerpoint/2010/main" val="307618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2266-9693-44D4-8024-2AB2EE5B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4386-B4F0-493E-B0E8-ABB903B8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Coach Budenholzer of the Milwaukee Bucks is often criticized for his lineup choices, or which players are on the court at the same time</a:t>
            </a:r>
          </a:p>
          <a:p>
            <a:r>
              <a:rPr lang="en-US" dirty="0"/>
              <a:t>Is there a way to optimize which players play together, and how often?</a:t>
            </a:r>
          </a:p>
          <a:p>
            <a:r>
              <a:rPr lang="en-US" dirty="0"/>
              <a:t>Coaches and analysts could use a model to determine lineups and their respective minutes on the court</a:t>
            </a:r>
          </a:p>
        </p:txBody>
      </p:sp>
    </p:spTree>
    <p:extLst>
      <p:ext uri="{BB962C8B-B14F-4D97-AF65-F5344CB8AC3E}">
        <p14:creationId xmlns:p14="http://schemas.microsoft.com/office/powerpoint/2010/main" val="410113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BDFE-4856-4651-9573-11D97D78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D2E3-BBB2-41B4-9840-7A9CFCFF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statistic is best to measure team and lineup performance? </a:t>
            </a:r>
          </a:p>
          <a:p>
            <a:pPr lvl="1"/>
            <a:r>
              <a:rPr lang="en-US" dirty="0"/>
              <a:t>Net rating is a popular efficiency stat that can be used for players, lineups and teams</a:t>
            </a:r>
          </a:p>
          <a:p>
            <a:pPr lvl="2"/>
            <a:r>
              <a:rPr lang="en-US" dirty="0"/>
              <a:t>Incorporates offensive and defensive performance</a:t>
            </a:r>
          </a:p>
          <a:p>
            <a:pPr lvl="2"/>
            <a:r>
              <a:rPr lang="en-US" dirty="0"/>
              <a:t>Net Rating = Offensive Rating – Defensive Rating</a:t>
            </a:r>
          </a:p>
          <a:p>
            <a:pPr lvl="3"/>
            <a:r>
              <a:rPr lang="en-US" dirty="0"/>
              <a:t>Offensive Rating: points scored per 100 possessions</a:t>
            </a:r>
          </a:p>
          <a:p>
            <a:pPr lvl="3"/>
            <a:r>
              <a:rPr lang="en-US" dirty="0"/>
              <a:t>Defensive Rating: points allowed per 100 possessions</a:t>
            </a:r>
          </a:p>
          <a:p>
            <a:pPr lvl="2"/>
            <a:r>
              <a:rPr lang="en-US" dirty="0"/>
              <a:t>Lineup net rating data is available from NBA Advanced Stats</a:t>
            </a:r>
          </a:p>
        </p:txBody>
      </p:sp>
    </p:spTree>
    <p:extLst>
      <p:ext uri="{BB962C8B-B14F-4D97-AF65-F5344CB8AC3E}">
        <p14:creationId xmlns:p14="http://schemas.microsoft.com/office/powerpoint/2010/main" val="171640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E1F8-E60E-41FC-BC92-63648AE3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DBB1-61D1-47E0-956A-37E7F2EE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directly determine number of minutes for each lineup and player because Net Rating is per 100 possessions, not number of minutes</a:t>
            </a:r>
          </a:p>
          <a:p>
            <a:r>
              <a:rPr lang="en-US" dirty="0"/>
              <a:t>We can decide the percentage of possessions each lineup should play instead</a:t>
            </a:r>
          </a:p>
          <a:p>
            <a:pPr lvl="1"/>
            <a:r>
              <a:rPr lang="en-US" dirty="0"/>
              <a:t>These percentages will be multiplied by the net rating for respective lineups</a:t>
            </a:r>
          </a:p>
          <a:p>
            <a:pPr lvl="1"/>
            <a:r>
              <a:rPr lang="en-US" dirty="0"/>
              <a:t>Coaches and analysts can apply these percentages to their team’s historical possessions per game to determine how much of the game each lineup should play</a:t>
            </a:r>
          </a:p>
        </p:txBody>
      </p:sp>
    </p:spTree>
    <p:extLst>
      <p:ext uri="{BB962C8B-B14F-4D97-AF65-F5344CB8AC3E}">
        <p14:creationId xmlns:p14="http://schemas.microsoft.com/office/powerpoint/2010/main" val="38618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EC24-EE95-4812-831E-5A2C71BD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804B4-104C-4B7C-9D2C-5D6FDA1A8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2534230"/>
            <a:ext cx="10083297" cy="1312546"/>
          </a:xfrm>
        </p:spPr>
      </p:pic>
    </p:spTree>
    <p:extLst>
      <p:ext uri="{BB962C8B-B14F-4D97-AF65-F5344CB8AC3E}">
        <p14:creationId xmlns:p14="http://schemas.microsoft.com/office/powerpoint/2010/main" val="107818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D89B-5BB3-45A1-85A5-55B73328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56B3-3920-4747-8CF2-2184D674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Singular lineups and players cannot play entire games</a:t>
            </a:r>
          </a:p>
          <a:p>
            <a:r>
              <a:rPr lang="en-US" dirty="0"/>
              <a:t>We can limit the percentage of possessions each player and lineup plays</a:t>
            </a:r>
          </a:p>
          <a:p>
            <a:pPr lvl="1"/>
            <a:r>
              <a:rPr lang="en-US" dirty="0"/>
              <a:t>This can be updated individually</a:t>
            </a:r>
          </a:p>
          <a:p>
            <a:pPr lvl="1"/>
            <a:r>
              <a:rPr lang="en-US" dirty="0"/>
              <a:t>Percentage constraints can be set to zero if a player is injured or if it’s known that some lineups don’t play well against certain teams</a:t>
            </a:r>
          </a:p>
        </p:txBody>
      </p:sp>
    </p:spTree>
    <p:extLst>
      <p:ext uri="{BB962C8B-B14F-4D97-AF65-F5344CB8AC3E}">
        <p14:creationId xmlns:p14="http://schemas.microsoft.com/office/powerpoint/2010/main" val="211108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DAA3-D265-4DA4-8D7C-4E6875C1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Minutes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9C59C-6AFF-46D9-9F2C-B6D63ADD5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76" y="2119097"/>
            <a:ext cx="4435569" cy="22814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F1260-4B85-4863-8927-75DF183E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71" y="4493716"/>
            <a:ext cx="10859258" cy="12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8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DABC-BB51-431F-8F39-8300F98A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56BB-E21D-40D1-9BB2-C52BB294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Besides net rating for lineups, are there other stats the team would want to consider?</a:t>
            </a:r>
          </a:p>
          <a:p>
            <a:r>
              <a:rPr lang="en-US" dirty="0"/>
              <a:t>Four Factors of Basketball Success</a:t>
            </a:r>
          </a:p>
          <a:p>
            <a:pPr lvl="1"/>
            <a:r>
              <a:rPr lang="en-US" dirty="0"/>
              <a:t>Dean Oliver determined there are four factors to determine basketball success</a:t>
            </a:r>
          </a:p>
          <a:p>
            <a:pPr lvl="2"/>
            <a:r>
              <a:rPr lang="en-US" dirty="0"/>
              <a:t>Shooting</a:t>
            </a:r>
          </a:p>
          <a:p>
            <a:pPr lvl="2"/>
            <a:r>
              <a:rPr lang="en-US" dirty="0"/>
              <a:t>Rebounding</a:t>
            </a:r>
          </a:p>
          <a:p>
            <a:pPr lvl="2"/>
            <a:r>
              <a:rPr lang="en-US" dirty="0"/>
              <a:t>Free throws</a:t>
            </a:r>
          </a:p>
          <a:p>
            <a:pPr lvl="2"/>
            <a:r>
              <a:rPr lang="en-US" dirty="0"/>
              <a:t>Turnovers</a:t>
            </a:r>
          </a:p>
        </p:txBody>
      </p:sp>
    </p:spTree>
    <p:extLst>
      <p:ext uri="{BB962C8B-B14F-4D97-AF65-F5344CB8AC3E}">
        <p14:creationId xmlns:p14="http://schemas.microsoft.com/office/powerpoint/2010/main" val="294229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34E7-5C55-4C4A-9D2E-3D93A881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D525-1A46-4464-9308-E906B2EF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incorporate individual stats per 100 possessions into our model to also consider the four factors</a:t>
            </a:r>
          </a:p>
          <a:p>
            <a:pPr lvl="1"/>
            <a:r>
              <a:rPr lang="en-US" dirty="0"/>
              <a:t>Shooting: 3-point shots made per 100 possessions</a:t>
            </a:r>
          </a:p>
          <a:p>
            <a:pPr lvl="1"/>
            <a:r>
              <a:rPr lang="en-US" dirty="0"/>
              <a:t>Rebounding: Total rebounds per 100 possessions</a:t>
            </a:r>
          </a:p>
          <a:p>
            <a:pPr lvl="1"/>
            <a:r>
              <a:rPr lang="en-US" dirty="0"/>
              <a:t>Free throws: Free throw attempts per 100 possessions</a:t>
            </a:r>
          </a:p>
          <a:p>
            <a:pPr lvl="1"/>
            <a:r>
              <a:rPr lang="en-US" dirty="0"/>
              <a:t>Turnovers: Turnovers per 100 possessions</a:t>
            </a:r>
          </a:p>
          <a:p>
            <a:r>
              <a:rPr lang="en-US" dirty="0"/>
              <a:t>These stats will be multiplied by the total percentage of possessions for individual players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8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128</TotalTime>
  <Words>510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Milwaukee Bucks Net Rating Optimization</vt:lpstr>
      <vt:lpstr>Problem Statement</vt:lpstr>
      <vt:lpstr>Objective</vt:lpstr>
      <vt:lpstr>Decision Variables</vt:lpstr>
      <vt:lpstr>Decision Variables</vt:lpstr>
      <vt:lpstr>Constraints on Minutes</vt:lpstr>
      <vt:lpstr>Constraints on Minutes</vt:lpstr>
      <vt:lpstr>Four Factors</vt:lpstr>
      <vt:lpstr>Four Factors</vt:lpstr>
      <vt:lpstr>Four Factors</vt:lpstr>
      <vt:lpstr>End Use</vt:lpstr>
      <vt:lpstr>Challenges/Improvements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Milwaukee Bucks Net Rating Optimization</dc:title>
  <dc:creator>KEITH HINES</dc:creator>
  <cp:lastModifiedBy>KEITH HINES</cp:lastModifiedBy>
  <cp:revision>7</cp:revision>
  <dcterms:created xsi:type="dcterms:W3CDTF">2021-12-21T03:17:22Z</dcterms:created>
  <dcterms:modified xsi:type="dcterms:W3CDTF">2021-12-21T05:26:00Z</dcterms:modified>
</cp:coreProperties>
</file>