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Yomad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Keith Kurak, David Heineman, James Mather, Jennifer Evans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119050"/>
            <a:ext cx="283845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825" y="133350"/>
            <a:ext cx="27432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300" y="133350"/>
            <a:ext cx="28194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152400"/>
            <a:ext cx="29146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