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647114-61CC-4E04-A70A-E12EC7D7D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Restaurant in Kyoto and Sapporo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1CF97C-7F84-4879-A2F1-8CF0FEC1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Final Capstone Presentation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25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69D1FE6-35EF-4A71-98B9-4BEFCEFD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Restaurant Overview in both Cities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E521DE-945E-4EC9-BF5F-D7BE0E49C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Kyoto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F32019-E861-4790-AF53-D22A9604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Sapporo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EC72AA1-FCAF-439B-8C7D-EE8C7273B5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4698" y="3102864"/>
            <a:ext cx="5274310" cy="31699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7E24740-3870-40AB-A7F2-C79E4B8504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102864"/>
            <a:ext cx="5274310" cy="31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4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69D1FE6-35EF-4A71-98B9-4BEFCEFD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Restaurant Clustering in both Cities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1E521DE-945E-4EC9-BF5F-D7BE0E49C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Kyoto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F32019-E861-4790-AF53-D22A9604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Sapporo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DD6534-7128-4A74-93DB-C61585E028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9006" y="3099689"/>
            <a:ext cx="5274310" cy="31730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2537594-922A-43E9-AFC2-428F43E5A6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099689"/>
            <a:ext cx="5274310" cy="3177540"/>
          </a:xfrm>
          <a:prstGeom prst="rect">
            <a:avLst/>
          </a:prstGeom>
        </p:spPr>
      </p:pic>
      <p:sp>
        <p:nvSpPr>
          <p:cNvPr id="3" name="圖說文字: 直線 2">
            <a:extLst>
              <a:ext uri="{FF2B5EF4-FFF2-40B4-BE49-F238E27FC236}">
                <a16:creationId xmlns:a16="http://schemas.microsoft.com/office/drawing/2014/main" id="{984D4C36-D330-45CC-B273-623C736D00F3}"/>
              </a:ext>
            </a:extLst>
          </p:cNvPr>
          <p:cNvSpPr/>
          <p:nvPr/>
        </p:nvSpPr>
        <p:spPr>
          <a:xfrm>
            <a:off x="10281856" y="3763772"/>
            <a:ext cx="1138047" cy="648208"/>
          </a:xfrm>
          <a:prstGeom prst="borderCallout1">
            <a:avLst>
              <a:gd name="adj1" fmla="val 48139"/>
              <a:gd name="adj2" fmla="val 1711"/>
              <a:gd name="adj3" fmla="val 138950"/>
              <a:gd name="adj4" fmla="val -1262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High Competition</a:t>
            </a:r>
            <a:endParaRPr lang="zh-TW" altLang="en-US" sz="1400" dirty="0"/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71C3C300-B62B-4521-BDEC-9D79D76066AB}"/>
              </a:ext>
            </a:extLst>
          </p:cNvPr>
          <p:cNvSpPr/>
          <p:nvPr/>
        </p:nvSpPr>
        <p:spPr>
          <a:xfrm>
            <a:off x="4565269" y="3763772"/>
            <a:ext cx="1138047" cy="648208"/>
          </a:xfrm>
          <a:prstGeom prst="borderCallout1">
            <a:avLst>
              <a:gd name="adj1" fmla="val 48139"/>
              <a:gd name="adj2" fmla="val 1711"/>
              <a:gd name="adj3" fmla="val 149236"/>
              <a:gd name="adj4" fmla="val -13374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High Competition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9910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D4AF7-5307-426F-8357-D583A7C5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 of Restaurant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D6EB6-F5C7-4015-84CB-2B95B151B8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Kyoto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5C4E3DF-0467-434F-9819-45A714B8B5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Sapporo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CFEDAFA-1B9B-4B05-BC5E-56A0AF6C60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69436" y="2286000"/>
            <a:ext cx="3783881" cy="4572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699442-6EC5-4D2E-BBDD-71AFD437B0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30239" y="2286000"/>
            <a:ext cx="3748769" cy="4572000"/>
          </a:xfrm>
          <a:prstGeom prst="rect">
            <a:avLst/>
          </a:prstGeom>
        </p:spPr>
      </p:pic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1769E643-E3AC-4439-95AF-A1CF5DBE6484}"/>
              </a:ext>
            </a:extLst>
          </p:cNvPr>
          <p:cNvSpPr/>
          <p:nvPr/>
        </p:nvSpPr>
        <p:spPr>
          <a:xfrm>
            <a:off x="9112016" y="1810512"/>
            <a:ext cx="1632184" cy="274320"/>
          </a:xfrm>
          <a:prstGeom prst="borderCallout1">
            <a:avLst>
              <a:gd name="adj1" fmla="val 48139"/>
              <a:gd name="adj2" fmla="val 1711"/>
              <a:gd name="adj3" fmla="val 300032"/>
              <a:gd name="adj4" fmla="val -868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High Competition</a:t>
            </a:r>
            <a:endParaRPr lang="zh-TW" altLang="en-US" sz="1400" dirty="0"/>
          </a:p>
        </p:txBody>
      </p:sp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54142E8E-002D-425F-97C8-D31AF911EC79}"/>
              </a:ext>
            </a:extLst>
          </p:cNvPr>
          <p:cNvSpPr/>
          <p:nvPr/>
        </p:nvSpPr>
        <p:spPr>
          <a:xfrm>
            <a:off x="3806591" y="1810512"/>
            <a:ext cx="1632183" cy="274320"/>
          </a:xfrm>
          <a:prstGeom prst="borderCallout1">
            <a:avLst>
              <a:gd name="adj1" fmla="val 48139"/>
              <a:gd name="adj2" fmla="val 1711"/>
              <a:gd name="adj3" fmla="val 306977"/>
              <a:gd name="adj4" fmla="val -88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High Competition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637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ACDC3-9F45-46CC-AE3B-1B845E4E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Summary on Restaurant Type for Both Cities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2221EB4-6885-4003-B6B9-B416642F611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169" y="2286000"/>
            <a:ext cx="8667799" cy="4022725"/>
          </a:xfrm>
          <a:prstGeom prst="rect">
            <a:avLst/>
          </a:prstGeom>
        </p:spPr>
      </p:pic>
      <p:sp>
        <p:nvSpPr>
          <p:cNvPr id="5" name="圖說文字: 直線 4">
            <a:extLst>
              <a:ext uri="{FF2B5EF4-FFF2-40B4-BE49-F238E27FC236}">
                <a16:creationId xmlns:a16="http://schemas.microsoft.com/office/drawing/2014/main" id="{84D74D6A-8C7F-47CF-98D9-0F965A6F5D11}"/>
              </a:ext>
            </a:extLst>
          </p:cNvPr>
          <p:cNvSpPr/>
          <p:nvPr/>
        </p:nvSpPr>
        <p:spPr>
          <a:xfrm>
            <a:off x="4435241" y="1810512"/>
            <a:ext cx="2556109" cy="274320"/>
          </a:xfrm>
          <a:prstGeom prst="borderCallout1">
            <a:avLst>
              <a:gd name="adj1" fmla="val 48139"/>
              <a:gd name="adj2" fmla="val 1711"/>
              <a:gd name="adj3" fmla="val 306977"/>
              <a:gd name="adj4" fmla="val -88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High Competition (National)</a:t>
            </a:r>
            <a:endParaRPr lang="zh-TW" altLang="en-US" sz="1400" dirty="0"/>
          </a:p>
        </p:txBody>
      </p:sp>
      <p:sp>
        <p:nvSpPr>
          <p:cNvPr id="6" name="圖說文字: 直線 5">
            <a:extLst>
              <a:ext uri="{FF2B5EF4-FFF2-40B4-BE49-F238E27FC236}">
                <a16:creationId xmlns:a16="http://schemas.microsoft.com/office/drawing/2014/main" id="{172E58A5-188A-4206-BDE2-FACAD097EF89}"/>
              </a:ext>
            </a:extLst>
          </p:cNvPr>
          <p:cNvSpPr/>
          <p:nvPr/>
        </p:nvSpPr>
        <p:spPr>
          <a:xfrm>
            <a:off x="8290509" y="3429000"/>
            <a:ext cx="1927459" cy="656463"/>
          </a:xfrm>
          <a:prstGeom prst="borderCallout1">
            <a:avLst>
              <a:gd name="adj1" fmla="val 48139"/>
              <a:gd name="adj2" fmla="val 1711"/>
              <a:gd name="adj3" fmla="val 144470"/>
              <a:gd name="adj4" fmla="val -107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Low Competition, Accepted for Both Cities</a:t>
            </a:r>
            <a:endParaRPr lang="zh-TW" altLang="en-US" sz="1400" dirty="0"/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id="{C35C839F-CBB0-4B73-BF25-0AE64A96FE42}"/>
              </a:ext>
            </a:extLst>
          </p:cNvPr>
          <p:cNvSpPr/>
          <p:nvPr/>
        </p:nvSpPr>
        <p:spPr>
          <a:xfrm>
            <a:off x="4749566" y="2858262"/>
            <a:ext cx="2556109" cy="274320"/>
          </a:xfrm>
          <a:prstGeom prst="borderCallout1">
            <a:avLst>
              <a:gd name="adj1" fmla="val 48139"/>
              <a:gd name="adj2" fmla="val 1711"/>
              <a:gd name="adj3" fmla="val 306977"/>
              <a:gd name="adj4" fmla="val -8860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Popular in Particular City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2192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58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Tw Cen MT</vt:lpstr>
      <vt:lpstr>Tw Cen MT Condensed</vt:lpstr>
      <vt:lpstr>Wingdings 3</vt:lpstr>
      <vt:lpstr>要素</vt:lpstr>
      <vt:lpstr>Restaurant in Kyoto and Sapporo</vt:lpstr>
      <vt:lpstr>Restaurant Overview in both Cities</vt:lpstr>
      <vt:lpstr>Restaurant Clustering in both Cities</vt:lpstr>
      <vt:lpstr>Type of Restaurant</vt:lpstr>
      <vt:lpstr>Summary on Restaurant Type for Both Cities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in Kyoto and Sapporo</dc:title>
  <dc:creator>Lee Ki Lok</dc:creator>
  <cp:lastModifiedBy>Lee Ki Lok </cp:lastModifiedBy>
  <cp:revision>2</cp:revision>
  <dcterms:created xsi:type="dcterms:W3CDTF">2021-01-21T04:03:15Z</dcterms:created>
  <dcterms:modified xsi:type="dcterms:W3CDTF">2021-01-21T04:15:27Z</dcterms:modified>
</cp:coreProperties>
</file>