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0fa36a7a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0fa36a7a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0fa36a7a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0fa36a7a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0fa36a7a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0fa36a7a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0fa36a7a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0fa36a7a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84870d70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84870d70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84870d70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84870d70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84870d70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84870d70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0fa36a7a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0fa36a7a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0fa36a7a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0fa36a7a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0fa36a7a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0fa36a7a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0fa36a7a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0fa36a7a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0fa36a7a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0fa36a7a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0fa36a7a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0fa36a7a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fa36a7a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fa36a7a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Effect of Covid-19 on Unemployment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29400" y="44587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Emily Dinh, Ryan Wallace, Maura Keith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488" y="1348825"/>
            <a:ext cx="6747086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constructed and tuned four ML regression models to predict initial weekly unemployment claims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500"/>
              <a:t>Ridge regression</a:t>
            </a:r>
            <a:endParaRPr sz="15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500"/>
              <a:t>LASSO regression</a:t>
            </a:r>
            <a:endParaRPr sz="15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500"/>
              <a:t>kNN regression</a:t>
            </a:r>
            <a:endParaRPr sz="15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500"/>
              <a:t>SVM regression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also conducted an OLS Regression Hypothesis Test to see the relationship with all our selected Covid data features and initial claims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3" y="1348950"/>
            <a:ext cx="5891616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found that the kNN regression model had the best performance with about 55.9% accuracy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However, it also had the most overfitting between training/testing set R</a:t>
            </a:r>
            <a:r>
              <a:rPr baseline="30000" lang="en" sz="1500"/>
              <a:t>2</a:t>
            </a:r>
            <a:r>
              <a:rPr lang="en" sz="1500"/>
              <a:t> values </a:t>
            </a:r>
            <a:endParaRPr sz="15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22 of our 30 selected features had statistically significant relationships at the 99% confidence level with initial unemployment claims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11725" y="1549000"/>
            <a:ext cx="80709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Our analysis was hindered by several limitations 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Covid data was only non-zero starting in March, but our timeline starting January 1 (Not the same with initial claims)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Monthly unemployment rate data we wished to use would not have produced a large enough dataset for our ML task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Feature selection had a negative impact on the overall performance of our four ML models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311725" y="1549000"/>
            <a:ext cx="80709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the future, continuing to analyze the impact of Covid-19 on unemployment and the economy as a whole will be crucial 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Using ML algorithms to discern this effect could help shape economic policy, possibly for years to come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Covid-19 has severely impacted the US economy</a:t>
            </a:r>
            <a:endParaRPr sz="1500"/>
          </a:p>
          <a:p>
            <a:pPr indent="-355600" lvl="0" marL="457200" rtl="0" algn="l">
              <a:spcBef>
                <a:spcPts val="1000"/>
              </a:spcBef>
              <a:spcAft>
                <a:spcPts val="1600"/>
              </a:spcAft>
              <a:buSzPts val="2000"/>
              <a:buChar char="●"/>
            </a:pPr>
            <a:r>
              <a:rPr lang="en" sz="2000"/>
              <a:t>Our goal: To understand exactly how the Covid-19 pandemic has affected the US economy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Specifically, we looked at the relationship between Covid-19 cases and weekly initial unemployment claims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Weekly initial unemployment claims represent the number of people that have newly filed for unemployment benefits that week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Initial unemployment claims is a strong indicator of how well the economy is performing</a:t>
            </a:r>
            <a:endParaRPr sz="15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By understanding the relationship between Covid-19 and initial unemployment claims, we will also be able to understand how Covid-19 is affecting the economy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would also like to be able to predict weekly initial unemployment claims based on Covid-19 data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Confirmed cases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Active cases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Recovered Cases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Deaths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Incidence rate</a:t>
            </a:r>
            <a:endParaRPr sz="15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Being able to predict initial unemployment claims will be helpful in predicting when the economy will begin to recover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Through this project, we aim to answer the following questions</a:t>
            </a:r>
            <a:endParaRPr sz="20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What is the relationship between Covid-19 and unemployment in the United States?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Does a higher rate of Covid-19 cases lead to more initial unemployment claims?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Does a higher case-fatality ratio lead to more initial unemployment claims?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Does a higher rate of Covid-19 recoveries lead to fewer initial unemployment claims?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Which machine learning regression algorithm is able to best predict initial unemployment claims based on Covid-19 cases?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After data wrangling, one-hot encoding, and feature selection our dataset contained the following columns:</a:t>
            </a:r>
            <a:endParaRPr sz="20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Confirmed cases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Deaths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Recovered cases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Active cases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Incidence rate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Case fatality ratio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Selected states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Initial weekly unemployment claims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25" y="1634825"/>
            <a:ext cx="8469588" cy="31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725" y="1398525"/>
            <a:ext cx="4963900" cy="364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525" y="1339875"/>
            <a:ext cx="7388951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