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ryptic-sands-55611-230624dc660e.herokuapp.com/login" TargetMode="External"/><Relationship Id="rId4" Type="http://schemas.openxmlformats.org/officeDocument/2006/relationships/hyperlink" Target="https://github.com/keith-mikel/fake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6833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000FF"/>
                </a:highlight>
              </a:rPr>
              <a:t>FAKEBOOK</a:t>
            </a:r>
            <a:endParaRPr>
              <a:solidFill>
                <a:schemeClr val="lt1"/>
              </a:solidFill>
              <a:highlight>
                <a:srgbClr val="0000FF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35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FF"/>
                </a:highlight>
              </a:rPr>
              <a:t>Its Social Media for the ‘aged population’,</a:t>
            </a:r>
            <a:r>
              <a:rPr lang="en">
                <a:highlight>
                  <a:srgbClr val="0000FF"/>
                </a:highlight>
              </a:rPr>
              <a:t> </a:t>
            </a:r>
            <a:r>
              <a:rPr lang="en">
                <a:solidFill>
                  <a:schemeClr val="dk1"/>
                </a:solidFill>
              </a:rPr>
              <a:t>Without all  the people.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997825"/>
            <a:ext cx="8520600" cy="25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Elevator Pitch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Embarrassed by the </a:t>
            </a:r>
            <a:r>
              <a:rPr lang="en" sz="1400"/>
              <a:t>surreptitious</a:t>
            </a:r>
            <a:r>
              <a:rPr lang="en" sz="1400"/>
              <a:t> </a:t>
            </a:r>
            <a:r>
              <a:rPr lang="en" sz="1400"/>
              <a:t>thoughts and opinions you always knew your parents had, but never thought they’d put in cyber space… Here is a way to allow them to share, without the embarrassment or all the explaining or defending to others.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With FAKEBOOK, your parents can go online to share or vent to others, except ‘others’, are bots sharing canned responses.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073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social media platform, in a vacuum for parents to use.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Ability to have parents feel like their part of an online community, while still being able to instill a sort of control by not allowing negative comments or threads by using bots to reply to or use canned responses to reply to our parent’s posts.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 a developer, I want to create an online social media site that generates its own responses to IRL users posting to it, saves those OP posts and keeps the content clean and un-viral.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28575" rotWithShape="0" algn="bl" dir="1860000" dist="3810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Process: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841200"/>
          </a:xfrm>
          <a:prstGeom prst="rect">
            <a:avLst/>
          </a:prstGeom>
          <a:effectLst>
            <a:outerShdw blurRad="57150" rotWithShape="0" algn="bl" dir="540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New Technologies used: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Bulma CSS, Sentiment NPM module, used a new methodology to implement BOT Commentary using javascript.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Breakdown of tasks and roles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Keith - created repository (admin rights), created file structure for project (DB, Schema, Models,, wrote the working models, bots and comments routes, added Bulma styling, added to Handlebars view files,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Maxwell - All Initial Seeds files, Setup the Server.js file, CSS Styling (initial standup and stylistic touches to mimic’ish the Facebook;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Ben - Config, .env files; Initial Setup of UI Handlebars Views and setup of the Public folder files; User and Posts routes; Index and Homeroutes files (started - initial setup), server.js file - initial changes for user/session etc; .. Setup Utils folder/files; Presentation;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All </a:t>
            </a:r>
            <a:r>
              <a:rPr lang="en" sz="1200">
                <a:solidFill>
                  <a:schemeClr val="dk1"/>
                </a:solidFill>
              </a:rPr>
              <a:t>of us: Additions or Updates to Seeds files, Routes files, bug bashing, </a:t>
            </a:r>
            <a:r>
              <a:rPr lang="en" sz="1200">
                <a:solidFill>
                  <a:schemeClr val="dk1"/>
                </a:solidFill>
              </a:rPr>
              <a:t>knowledge</a:t>
            </a:r>
            <a:r>
              <a:rPr lang="en" sz="1200">
                <a:solidFill>
                  <a:schemeClr val="dk1"/>
                </a:solidFill>
              </a:rPr>
              <a:t> sharing,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Challenges: </a:t>
            </a:r>
            <a:r>
              <a:rPr lang="en" sz="1300">
                <a:solidFill>
                  <a:schemeClr val="dk1"/>
                </a:solidFill>
              </a:rPr>
              <a:t>Merging our code (mostly PEBCAK from Ben) </a:t>
            </a:r>
            <a:endParaRPr sz="13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Successes: </a:t>
            </a:r>
            <a:r>
              <a:rPr lang="en" sz="1300">
                <a:solidFill>
                  <a:schemeClr val="dk1"/>
                </a:solidFill>
              </a:rPr>
              <a:t>Only one issue upon initial ‘startup’ of server and it was a super easy fix in 1 line of code (the module.export from index.js in controllers)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083050"/>
            <a:ext cx="8520600" cy="9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Future Development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Links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Heroku link: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https://cryptic-sands-55611-230624dc660e.herokuapp.com/login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GitHub Repo: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https://github.com/keith-mikel/fakebook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