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712" autoAdjust="0"/>
  </p:normalViewPr>
  <p:slideViewPr>
    <p:cSldViewPr snapToGrid="0">
      <p:cViewPr varScale="1">
        <p:scale>
          <a:sx n="100" d="100"/>
          <a:sy n="10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9T13:42:01.969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18838.0918"/>
      <inkml:brushProperty name="anchorY" value="-78265.25781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0109.94727"/>
      <inkml:brushProperty name="anchorY" value="-79486.04688"/>
      <inkml:brushProperty name="scaleFactor" value="0.5"/>
    </inkml:brush>
  </inkml:definitions>
  <inkml:trace contextRef="#ctx0" brushRef="#br0">1349 819,'0'0,"-4"-4,-12-7,-5-5,-9-8,-3-5,0-1,-4 0,1 1,2 0,-3 7,3 1,1-5,2 4,2 0,-3 5,1-1,0 0,2 3,1 4,1 3,6-2,1 3,0 1,-1 2,-1 1,-2 2,0 0,-1 1,0 1,-6-1,1 0,-1 1,1 4,1 5,2 11,0-1,1 3,1 1,0 1,-1-5,1 6,0-1,5 2,0-1,0 1,4-1,-1-4,4-2,-2-5,3 1,3 1,3 3,-2 1,1 2,1 1,-3-4,1 0,2 1,1 0,2 2,1 1,1 0,1 1,0 1,0-1,1 1,-1 0,0 4,6 6,-1 0,0-1,5-3,3-1,0-3,2-1,-2 4,3-5,1-1,3-1,2 0,2-5,0-5,7 0,0-4,0 3,4-3,-1-3,-1-1,-2 2,-2 4,-2-1,0-2,-2-2,0-2,1-2,-1-2,0-1,0 0,0-1,0 1,1 0,-1-1,1 1,-1 0,-5-5,0-1,-4-4,-1 1,3 0,1-2,2-3,7-4,-4-3,2-2,-2-2,1 4,-6 1,1 4,-5-1,-5 0,2-3,2-1,-2-2,3-2,-3 0,-3 0,3-6,-3 0,3-5,4 1,-3 1,3-3,2-3,-2 2,-4 2,-3-2,-4 2,-2 3,-2 2,-2 3,1 1,-1 6</inkml:trace>
  <inkml:trace contextRef="#ctx0" brushRef="#br1" timeOffset="2199">3584 1073,'0'0,"0"-4,0-7,0-5,0-4,0-2,-5-3,-5-6,-1-6,-3 0,-9-4,3-7,-3-4,-6-2,5 0,-6-5,0 1,1 5,-5 2,1-3,1 5,2 0,-4 1,1 0,2 9,6 5,2 5,1 7,0 8,-1 6,0 4,-6 3,-1 1,0 1,-5 1,1-1,2 0,1-1,2 1,1 4,-8 5,-5 6,0 3,-3 4,3 7,4 1,-2 6,3-7,3 0,-2 2,1-1,7-1,-2-1,5 4,2-1,0-1,4 4,1-1,-2-2,4 4,-1 3,3-2,-2-1,3-3,4-3,2-2,-3-1,2-1,1-1,2-1,2 1,0 5,2 1,-1 4,2 0,-1 4,0-2,1 2,-1 4,5 2,10 2,6 8,4 0,2 1,6-5,0-2,5-6,-1-5,-3-11,-2-2,-7-4,-2-5,-2 0,0-3,1-5,6-2,1-3,6-1,0-2,8-6,0 0,-3-5,1-4,-2 1,-4 2,-9-1,-2 2,-2-3,0 3,-5-2,0 2,2 2,1-2,1-3,3 1,-5-2,1 3,0 2,2-2,0-3,-3-2,0 1,-4-1,1 3,-3-2,1-1,-3-3,2-2,4-2,-4 0,-1-2,-5 1,3-1,3 0,-2 1,-1-1,2-5,-2 1,-3-1,-2 1,4 7,-2 1,-1 0,-2 1,-1-2,-2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9T13:47:25.645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36219.90234"/>
      <inkml:brushProperty name="anchorY" value="-135071.46875"/>
      <inkml:brushProperty name="scaleFactor" value="0.5"/>
    </inkml:brush>
  </inkml:definitions>
  <inkml:trace contextRef="#ctx0" brushRef="#br0">529 74,'0'0,"0"-5,4-1,12 1,15 1,4 6,8 6,-1 2,7 9,2 4,7 8,6 6,14 7,0 3,2-2,0 1,-11-4,-1 0,-17-3,-23-9,-30-31,3 1,-1 0,0 0,0 1,0-1,1 0,-1 0,0 1,0-1,0 0,0 1,0-1,0 0,0 1,1-1,-1 0,0 1,0-1,0 0,0 1,0-1,-1 0,1 1,0-1,0 0,0 0,0 1,0-1,0 0,0 1,-1-1,1 0,0 0,0 1,0-1,-1 0,1 0,0 1,0-1,-1 0,1 0,0 0,0 1,-1-1,1 0,0 0,-1 0,1 0,0 0,-1 0,1 0,0 0,0 0,-1 0,-38-12,-36-17,-25-13,-23-13,-11-4,-10-7,0 1,12 2,18 13,21 9,31 13,34 10,27 16,9 4,32 15,31 14,30 15,13 12,16 9,5 12,1 3,-9-3,-9-1,-16-7,-22-16,-18-10,-32-15,-30-30,0 0,0 0,0 0,1 0,-1 1,0-1,0 0,1 0,-1 1,0-1,0 0,0 0,1 1,-1-1,0 0,0 1,0-1,0 0,0 1,0-1,0 0,0 1,0-1,0 0,0 1,0-1,0 0,0 0,0 1,0-1,0 0,0 1,0-1,0 0,0 1,-1-1,1 0,0 0,0 1,0-1,-1 0,1 0,0 1,0-1,-1 0,1 0,0 1,0-1,-1 0,1 0,-1 0,-33-6,-38-21,-31-19,-23-4,-2 1,6 3,21 7,27 15,74 25,-2-2,0 0,-1 1,1-1,0 1,0 0,-1 0,1 0,0 0,-1 0,1 0,0 1,0-1,-3 1,7 0,-3 0,1 0,0 0,0 0,0 0,0 0,0 0,1 0,-1 0,0 0,0-1,1 1,-1 0,0 0,1 0,-1 0,1 0,-1-1,1 1,-1 0,1 0,0-1,-1 1,1 0,0-1,0 1,-1-1,1 1,0-1,54 50,37 21,29 21,15 10,6 11,-9 3,-13-12,-25-12,-21-19,-35-22,-40-49,2-1,-1 0,1 0,-1 0,1 0,-1 0,1 0,-1 1,0-1,0 0,0 0,1 0,-1 0,0 1,0-1,-1 0,1 0,0 0,0 1,-1-1,1 0,0 0,-1 0,1 0,-1 0,0 0,0 1,0-1,-1 1,0-1,0 0,0 0,0 0,0 0,0 0,0 0,0 0,0-1,-1 1,1-1,0 0,0 1,-1-1,-1 0,-15-2,1 0,1-1,-15-4,-81-28,-23-19,-13-7,-2-3,12 6,20 2,27 14,33 16,35 18,40 18,32 26,36 23,33 24,26 23,20 14,6 4,-9-7,-17-14,-20-15,-33-19,-29-16,-60-51,1 0,0 0,0 0,0 1,-1-1,1 1,0-1,-1 1,0 0,0-1,1 1,-1 2,-2-5,1 1,-1 0,1-1,0 1,-1 0,1-1,-1 1,1 0,-1-1,1 1,-1-1,1 1,-1-1,0 1,1-1,-1 1,0-1,1 0,-1 1,0-1,0 0,1 1,-1-1,0 0,0 0,1 0,-1 0,0 0,0 0,0 0,1 0,-1 0,0 0,0 0,0-1,-61-9,-41-18,-31-12,-23-9,-15-4,1-1,22 9,26 6,40 21,80 18,0-1,0 1,0-1,0 1,-1 0,1 0,0 1,0-1,0 0,-1 1,1 0,-1 0,4-1,0 1,-1-1,1 1,0-1,-1 0,1 1,0-1,0 1,-1-1,1 1,0 0,0-1,0 1,0-1,0 1,0-1,0 1,0-1,0 1,0-1,0 1,0 0,0-1,0 1,0-1,0 1,1-1,-1 1,0-1,0 1,1-1,-1 1,0-1,1 1,-1-1,0 0,1 1,-1-1,1 0,-1 1,1-1,-1 0,1 1,36 39,29 20,25 11,18 18,1 8,-8-3,-7 1,-12-9,-22-14,-29-20,-32-51,1 1,-1-1,1 1,-1 0,1-1,-1 1,0-1,1 1,-1 0,0-1,0 1,0-1,-1 1,1 0,0-1,-1 1,1-1,0 1,-1-1,0 1,1-1,-3-1,1 1,1 0,-1 0,0 0,0-1,1 1,-1-1,0 1,0-1,0 1,0-1,0 0,0 0,0 0,0 0,0 0,0-1,0 1,-1-1,-16-2,1-2,0 0,-8-4,-88-40,-22-23,-9-15,7-6,9 10,19 12,33 20,47 28,40 30,40 25,38 27,29 18,15 10,3 8,-4 4,-16-7,-19-9,-21-5,-14-14,-19-12,-21-15,-21-37,1 0,-1 1,0-1,1 1,-1 0,0-1,0 1,0 0,0-1,1 1,-1 0,0 0,0-1,0 1,0 0,-1-1,1 1,0 0,0-1,0 1,0 0,-1-1,1 1,0 0,-1-1,1 1,-1 0,0-1,-1 0,1 0,0 1,-1-1,1 0,-1 0,1 0,0 0,-1 0,1-1,-1 1,1 0,0 0,-1-1,1 1,0-1,-1 0,-48-24,-25-20,-17-20,-15-6,0-5,4 8,36 29,67 39,-1-1,-1 0,1 1,0-1,-1 0,1 1,-1-1,0 0,1 1,-1 0,1-1,-1 1,0 0,1 0,-1 0,0 0,1 0,-1 0,3 4,-1-2,1 0,0 0,-1 0,1 1,0-1,0 0,0 0,1 0,-1 0,0-1,1 1,-1 0,1-1,0 2,52 64,32 28,22 24,14 13,3 5,-12-14,-15-17,-26-23,-28-25,-44-57,1 0,0 0,0 1,0-1,0 1,-1-1,1 1,-1 0,1-1,-1 1,1-1,-1 1,0 0,0 0,1-1,-1 1,-1 0,1 0,0 0,0-2,-1 1,1 0,-1-1,0 1,1-1,-1 1,0-1,1 1,-1-1,0 1,0-1,1 0,-1 1,0-1,0 0,0 0,1 1,-1-1,0 0,0 0,0 0,0 0,1 0,-1 0,0 0,0-1,0 1,0 0,-61-19,-33-21,-32-23,-17-16,-13-8,1-2,14 6,17 12,22 14,29 23,70 32,-1 0,1 1,-1-1,0 1,0 0,0 0,0 1,0 0,5 0,0 0,-1 0,1 0,-1 0,1 0,-1 1,1-1,0 0,-1 0,1 0,-1 1,1-1,0 0,-1 0,1 1,0-1,-1 0,1 1,0-1,-1 0,1 1,0-1,0 0,0 1,-1-1,1 1,0-1,0 1,0-1,0 0,0 1,0-1,0 1,0-1,0 1,0-1,0 1,0-1,0 1,0-1,0 0,0 1,0-1,1 1,-1-1,0 0,0 1,0-1,1 1,18 44,29 27,27 29,22 16,11 6,5 5,1 2,-2 0,-13-16,-18-16,-18-21,-20-19,-22-25,-22-34,1 1,0 0,0 0,-1 0,1 0,0 0,0 0,0 0,0 0,-1-1,1 1,0 0,0 0,0 0,0 0,0 0,-1 0,1 0,0 0,0 1,0-1,0 0,-1 0,1 0,0 0,0 0,0 0,0 0,0 0,-1 0,1 0,0 0,0 1,0-1,0 0,0 0,0 0,0 0,-1 0,1 0,0 1,0-1,0 0,0 0,0 0,0 0,0 1,0-1,0 0,0 0,0 0,0 0,-42-25,-29-22,-21-22,-21-10,-12-6,8 5,14 5,20 18,30 21,31 27,28 21,31 19,21 21,23 19,14 4,-2 5,-6-5,-10-5,-19-11,-23-16,-34-42,0 0,0 0,0 1,-1-1,1 0,0 1,-1-1,1 1,-1-1,1 1,-1 0,1-1,-1 1,0-1,0 2,-3-4,2 2,0-1,0 0,-1 0,1 1,0-1,-1 0,1 0,0 0,0 0,-1 0,1 0,0-1,0 1,-1 0,1-1,0 1,0-1,0 1,-1-1,1 0,-56-32,-32-26,-21-20,-19-19,-8-8,3 5,15 10,34 32,38 32,47 28,1-1,-1 0,0 1,0-1,0 0,1 0,-1 1,0-1,0 0,0 0,0 1,0-1,1 0,-1 0,0 1,0-1,0 0,0 1,0-1,0 0,0 0,0 1,0-1,0 0,0 1,0-1,0 0,0 0,-1 1,1-1,0 0,0 0,0 1,0-1,0 0,-1 0,1 1,0-1,0 0,0 0,-1 0,1 1,0-1,0 0,-1 0,1 0,0 0,0 1,-1-1,1 0,0 0,0 0,-1 0,1 0,0 0,-1 0,1 0,0 0,0 0,-1 0,1 0,0 0,-1 0,1 0,0 0,0-1,-1 1,1 0,37 46,35 25,32 34,24 17,21 16,10 4,4 6,-10-3,-22-18,-23-20,-32-25,-31-26,-45-54,1-1,0 0,0 1,-1-1,1 1,0-1,-1 1,1-1,-1 1,1-1,-1 1,0 0,0-1,0 1,1-1,-2 1,1 0,0-1,0 1,-1 1,0-4,0 2,1-1,-1 1,0 0,-1-1,1 1,0-1,0 0,0 1,0-1,0 0,0 0,0 1,-1-1,1 0,0 0,0 0,0 0,0-1,-1 1,1 0,0 0,0-1,0 1,0-1,0 1,-84-25,-33-27,-29-22,-20-15,-6-10,4 0,9 3,26 10,28 20,29 20,32 23,45 23,0 0,0 0,-1 0,1 0,0-1,0 1,-1 0,1 0,0 0,0 0,-1-1,1 1,0 0,-1 0,1 0,0 0,-1 0,1 0,0 0,0 0,-1 0,1 0,0 0,-1 0,1 0,0 0,-1 0,1 0,0 0,-1 0,1 1,0-1,0 0,-1 0,1 0,0 0,0 1,-1-1,1 0,0 0,0 1,0-1,-1 0,1 0,0 1,0-1,0 0,0 0,0 1,0-1,-1 0,1 1,0-1,0 0,0 1,0-1,0 0,0 1,29 34,34 22,29 18,20 14,18 9,2 5,1-3,-4-9,-18-12,-32-25,-47-34,-27-17,-11-8,-28-23,-27-15,-5-10,3 1,7 9,14 16,23 17,28 24,29 26,30 28,14 18,13 8,1 6,4-2,-10-4,-9-15,-20-16,-29-19,-33-45,1 1,0 0,1 0,-1 1,0-1,0 0,1 0,-1 1,0-1,0 0,0 0,0 1,1-1,-1 0,0 1,0-1,0 0,0 1,0-1,0 0,0 1,0-1,0 0,0 1,0-1,0 0,0 1,0-1,0 0,0 1,0-1,0 0,0 1,-1-1,1 0,0 1,0-1,0 0,0 1,-1-1,1 0,0 0,0 0,-1 1,1-1,0 0,-1 0,1 0,0 1,-1-1,1 0,0 0,-1 0,1 0,0 0,-1 0,1 0,0 0,-1 0,-48-10,-48-31,-35-18,-37-17,-17-9,-8-2,-1 0,12 7,24 12,30 19,32 16,38 19,60 16,-2-2,0 0,1 0,-1-1,1 1,-1 0,0 0,1 1,-1-1,1 0,-1 0,0 0,1 0,-1 0,1 1,-1-1,1 0,-1 0,1 1,-1-1,1 1,-1-1,1 0,-1 1,1-1,-1 1,1-1,0 1,-1-1,1 1,0-1,0 1,-1-1,1 1,0-1,0 1,0 0,0-1,-1 1,1-1,0 1,0 0,0-1,0 1,1 2,1 1,-1-1,1 1,0 0,0-1,0 0,0 1,0-1,1 0,2 2,51 58,29 17,16 7,19 8,9 5,-6 1,-4-3,-16-15,-16-16,-33-25,-37-27,-34-30,-22-14,-18-13,-2-2,3 6,22 19,31 22,6 5,34 27,38 35,27 19,18 13,1 7,3 1,-13-14,-21-14,-20-22,-23-15,-23-16,-25-30,0 1,1 0,0 0,0 0,0 0,0-1,-1 1,1 0,0 0,0 0,0 0,0 0,-1 0,1 0,0 0,0 0,0 0,-1 0,1 0,0 1,0-1,0 0,0 0,-1 0,1 0,0 0,0 0,0 0,0 0,-1 0,1 1,0-1,0 0,0 0,0 0,0 0,0 0,0 1,-1-1,1 0,0 0,0 0,0 1,0-1,0 0,0 0,0 0,0 0,0 1,0-1,0 0,0 0,0 0,0 1,0-1,0 0,0 0,0 0,1 0,-1 1,0-1,0 0,0 0,0 0,0 0,0 1,0-1,1 0,-43-24,-35-26,-35-22,-23-16,-15-10,-3-2,2 9,20 20,112 63,-3-1,0 1,-9-2,32 9,-3 0,-1 1,1-1,0 0,0 1,-1-1,1 1,0 0,-1 0,1 0,0 0,-1 0,1 1,0-1,-1 1,1-1,0 1,-2 0,4 2,0-2,-1 1,1-1,0 1,0 0,0-1,0 1,0 0,0-1,0 1,0-1,1 1,-1 0,1-1,-1 1,1-1,0 1,-1-1,1 1,0-1,0 0,0 1,0-1,0 0,1 0,10 18,2 0,16 17,56 63,24 18,8 1,8-1,-8-3,-8-15,-16-13,-19-23,-28-20,-29-24,-31-22,-36-25,-29-19,-18-15,-16-10,5 5,11 3,12 14,22 19,59 32,1-2,-1 0,0 0,0 1,0-1,0 1,0 0,0 0,1 0,-1 0,0 0,0 0,-2 1,6 2,-2-2,0-1,0 1,0 1,0-1,1 0,-1 0,0 0,0 0,1 0,-1 1,1-1,-1 0,1 1,0-1,-1 0,1 1,0-1,0 0,0 1,0-1,0 0,0 1,1-1,-1 2,3 8,0 1,0-1,1 0,0 0,3 4,47 89,22 18,16 17,-1-6,0-5,-9-18,-9-18,-18-20,-55-69,3 1,-1 1,1-1,-1 0,0 1,-1 0,1-1,-1 1,1 0,-3-6,1 2,0-1,0 1,0-1,0 1,0-1,0 1,0-1,-1 1,1-1,0 1,0-1,-1 1,1-1,0 1,0-1,-1 0,1 1,0-1,-1 0,1 1,-1-1,1 0,0 1,-1-1,1 0,-1 0,1 1,-1-1,1 0,-1 0,1 0,-1 0,1 0,-1 0,1 0,-1 0,1 0,-1 0,1 0,-1 0,1 0,-1 0,1 0,-1 0,1-1,-1 1,0 0,-9-2,-1-1,1 0,1-1,-1 0,0-1,-86-45,-22-18,-18-16,-7-5,9-2,9 8,18 12,27 15,27 21,36 21,33 21,26 18,29 18,23 19,21 15,2 3,1 7,-8-1,-9-10,-19-9,-27-21,-32-27,-37-24,-37-35,-31-26,-23-18,-6-3,8 8,11 18,23 23,69 38,-3-1,1 0,-1 0,1 1,-1-1,1 0,-1 1,1-1,-1 1,0 0,1 0,-1 0,1 0,-2 1,4 1,-1-1,1 0,-1 0,0-1,1 2,-1-1,1 0,-1 0,1 0,0 0,-1 0,1 0,0 0,0 0,0 1,0-1,0 0,0 0,0 0,0 0,0 0,1 1,-1-1,0 0,1 0,-1 0,1 0,-1 0,8 14,-1-1,1-1,0 0,4 4,54 77,21 24,12 11,7 6,-2 2,-16-16,-17-22,-16-19,-23-25,-32-54,1 1,0 1,0-1,0 0,0 0,-1 0,1 0,-1 0,0 1,1-1,-1 0,0 0,0 1,-1-2,1 0,-1-1,1 1,0-1,-1 1,1-1,-1 1,1-1,-1 1,1-1,-1 1,0-1,1 0,-1 1,1-1,-1 0,0 0,1 1,-1-1,0 0,1 0,-1 0,0 0,1 0,-1 0,0 0,1 0,-1 0,0 0,0 0,1 0,-1-1,-56-22,-28-27,-26-22,-20-16,-9-6,8 5,12 8,23 15,22 17,30 18,36 23,30 30,30 23,28 28,21 20,16 17,-1 6,0-3,1-3,-13-9,-18-17,-8-17,-27-21,-42-33,-47-34,-42-31,-33-23,-18-11,1-5,14 6,22 17,32 29,35 29,30 12,-2 0,1-1,-1 1,1-1,0 1,-1-1,1 0,0 1,0-1,0 0,0 1,0-1,0 0,1 0,-1 0,0 0,0 0,51 57,25 24,23 15,5 13,-1 5,0 5,-12-12,-11-14,-15-13,-15-18,-21-20,-31-43,2 0,-1 1,0-1,1 1,-1-1,0 1,1-1,-1 1,0-1,1 1,-1-1,0 1,0-1,0 1,0 0,1-1,-1 1,0-1,0 1,0 0,0-1,0 1,-1-1,1 1,0 0,0-1,0 1,0-1,-1 1,1-1,0 1,-1 0,-3-2,1 1,0-1,0 1,0-1,0 0,0 0,1 0,-1 0,0 0,-2-2,-72-38,-42-29,-45-29,-26-17,-12-7,3 0,13 13,32 21,36 20,32 23,38 23,47 24,1-2,0 1,0 0,-1 0,1 0,0-1,-1 1,1 0,0 0,0 0,-1 0,1-1,0 1,-1 0,1 0,0 0,-1 0,1 0,0 0,-1 0,1 0,0 0,-1 0,1 0,0 0,-1 0,1 1,0-1,-1 0,1 0,0 0,-1 0,1 0,0 1,0-1,-1 0,1 0,0 1,0-1,-1 0,1 0,0 1,0-1,0 0,0 1,-1-1,1 0,0 0,0 1,0-1,0 0,0 1,0-1,0 0,0 1,0-1,0 1,24 30,35 26,34 19,26 14,29 20,23 19,11 9,1 3,-4-1,-12-8,-27-17,-26-20,-44-26,-68-67,1 1,0 0,0 0,-1 1,0-1,1 1,-1-1,0 1,0 2,-1-4,-1-2,0 0,0 1,0-1,0 1,0-1,0 0,0 1,0-1,0 1,0-1,0 0,0 1,-1-1,1 0,0 1,0-1,-1 0,1 1,0-1,0 0,-1 1,1-1,0 0,-1 0,1 1,0-1,-1 0,1 0,0 0,-1 0,1 1,-1-1,1 0,0 0,-1 0,1 0,-1 0,1 0,0 0,-1 0,1 0,-1 0,1 0,0 0,-1-1,1 1,-1 0,1 0,0 0,-1 0,1-1,-1 1,-53-19,-31-24,-22-11,-16-12,3 4,7 6,14 9,21 12,18 13,58 23,0-2,-1 1,1-1,0 1,-1 0,1 0,-1 0,1 0,-1 0,1 0,-1 1,1-1,-2 2,2-2,1 0,1 0,-1 1,0-1,0 1,1 0,-1-1,0 1,0 0,1-1,-1 1,1 0,-1 0,1-1,-1 1,1 0,-1 0,1 0,0 0,-1 0,1 0,0-1,0 1,0 0,0 0,0 0,1 3,-1 0,1 0,0 0,0 0,0-1,1 1,-1 0,1-1,1 3,34 59,13 18,17 16,13 13,6 4,-4 1,-1-9,-17-18,-28-28,-38-62,3 0,-1 1,1 0,-1 0,1 0,-1-1,0 1,1 0,-1 0,0 0,0 0,0 0,0 0,0 0,0 0,0-1,0 1,0 0,0 0,0 0,-1 0,1 0,0 0,-1-1,1 1,0 0,-1 0,1 0,-1-1,0 1,1 0,-1-1,1 1,-2 0,-2-2,0 2,1-1,-1-1,0 1,1 0,-1-1,1 0,-1 0,1 0,-1 0,1-1,0 1,-1-1,-85-42,-36-27,-15-14,-8-5,16 4,19 18,40 28,73 40,-1-1,-1 0,1 1,-1-1,1 0,0 1,-1-1,1 1,-1-1,0 1,1 0,-1-1,1 1,-1 0,1 0,-1 0,0 1,1-1,-1 0,1 1,1 0,0 0,0 0,0 0,0 0,0 0,0 0,0 0,0 0,1 1,-1-1,0 0,1 0,-1 0,1-1,-1 1,1 0,0 0,-1 0,1 0,0 0,0-1,-1 1,2 0,43 52,22 22,24 11,15 9,12 10,-2-2,-7-10,-9-5,-13-16,-18-9,-15-18,-28-20,-21-21,-8-6,-32-20,-31-22,-17-10,-18-11,-7-6,-4 0,11 14,17 14,23 21,59 21,0 1,-1-1,1 1,0-1,-1 1,1 0,-1 0,1 0,-1 0,1 0,-1 1,1-1,-2 1,4 0,-1 0,0-1,1 1,-1-1,0 1,1 0,-1-1,1 1,-1 0,1 0,0-1,-1 1,1 0,0 0,-1 0,1-1,0 1,0 0,0 0,0 0,0 0,0 0,0-1,0 1,0 0,0 0,0 0,0 0,1 0,20 53,17 17,12 9,6 11,2-5,-5-12,-12-13,-16-18,-13-15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9T13:47:10.593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32946.14844"/>
      <inkml:brushProperty name="anchorY" value="-113919.9062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34512.65234"/>
      <inkml:brushProperty name="anchorY" value="-125106.375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37984.83984"/>
      <inkml:brushProperty name="anchorY" value="-146493.9687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40399.97266"/>
      <inkml:brushProperty name="anchorY" value="-148404.0937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41669.97266"/>
      <inkml:brushProperty name="anchorY" value="-149674.09375"/>
      <inkml:brushProperty name="scaleFactor" value="0.5"/>
    </inkml:brush>
  </inkml:definitions>
  <inkml:trace contextRef="#ctx0" brushRef="#br0">311 477,'0'0,"0"-4,5-2,5 1,5 0,5 2,8 1,2 1,1 0,5 1,4 6,3 4,9 1,18-1,22-3,15-2,18 3,1-1,-6-1,-15-2,-21-1,-40-1,-38-2,-11 0,-36 1,-41-2,-37 1,-32 0,-19-6,-8 1,6-1,20 2,26 1,35-4,48 1,38 3,12 0,25 4,30 6,19 7,9 5,18 3,-1-2,-4 1,-11 1,-12 0,-16-4,-14 1,-16 1,-18-4,-16-16,0 0,0 1,0-1,0 0,1 1,-1-1,0 1,0-1,0 0,0 1,0-1,0 1,0-1,-1 0,1 1,0-1,0 1,0-1,0 0,0 1,-1-1,1 0,0 1,0-1,0 0,-1 1,1-1,0 0,-1 1,1-1,0 0,-1 0,1 1,-22 12,-14-3,-14-2,-11-3,-8-3,0 0,2-2,9 0,9-1,9 1,12 4,15 1,18 5,16 0,19-2,14 3,11 4,13-2,4-3,-3-2,-5 2,-13-2,-30 3,-32-10,1-1,0 0,0 1,0-1,1 0,-1 1,0-1,0 0,0 1,0-1,1 0,-1 1,0-1,0 0,0 1,0-1,0 1,0-1,0 0,0 1,0-1,0 0,0 1,-1-1,1 0,0 1,0-1,0 0,0 1,0-1,-1 0,1 1,0-1,0 0,-1 1,1-1,0 0,0 0,-1 1,1-1,0 0,-1 0,1 0,0 0,-1 1,1-1,0 0,-1 0,-48 13,-39 3,-34-3,-21 2,-4-2,11-4,14-2,20-4,23 4,25 4,53-10,-1-1,1 1,-1-1,1 1,-1-1,1 1,-1 0,1 0,-1 0,1 0,0 0,-1 0,1 0,0 1,0-1,0 0,2 0,-1 0,0 0,0 0,0 0,0-1,1 1,-1 0,0 0,0 0,1 0,-1-1,1 1,-1 0,0 0,1-1,-1 1,1 0,0-1,-1 1,1-1,0 1,-1-1,1 1,0-1,-1 1,1-1,1 1,48 26,42 8,43 11,26 5,28 8,8 2,9-6,-3-2,-15-7,-26-11,-22-6,-27-10,-29-1,-23-7,-28-3,-34-7,1-1,0 0,0 0,0 0,0 0,0 0,0 0,0 0,0 1,-1-1,1 0,0 0,0 0,0 0,0 0,0 0,0 1,0-1,1 0,-1 0,0 0,0 0,0 0,0 0,0 0,0 1,0-1,0 0,0 0,0 0,0 0,0 0,0 0,0 0,1 0,-1 0,0 0,0 1,0-1,0 0,0 0,0 0,0 0,0 0,1 0,-34 2,-31-2,-37 0,-40 4,-33 1,-21-1,-18 5,10-1,14-1,28-2,28-1,32-2,34 4,32 5,35-12,0 1,-1 0,1 0,0 0,0 0,0 0,-1 1,1-1,0 0,0 0,0 0,-1 0,1 1,0-1,0 0,0 0,0 0,-1 1,1-1,0 0,0 0,0 1,0-1,0 0,0 0,0 0,0 1,0-1,0 0,0 0,0 1,0-1,0 0,0 0,0 1,0-1,0 0,0 0,0 1,0-1,1 0,-1 0,0 0,0 1,0-1,0 0,0 0,1 0,-1 1,0-1,0 0,0 0,1 0,-1 0,0 0,0 1,0-1,1 0,-1 0,0 0,30 19,38 4,20 7,25 7,17 1,13 4,3-8,3-2,-8-4,-9-2,-15-6,-34-6,-47-5,-39-6,-13-1,-48 0,-42-2,-38-1,-28 0,-10 5,10 0,19 1,28-2,31 5,31 4,63-11,-1-1,-1 0,1 1,0-1,-1 1,1-1,0 1,0-1,0 1,0 0,-1 0,1 0,0-1,0 1,0 0,1 0,-1 0,0 1,0-1,0 0,1 0,-1 0,1 0,0 0,1 0,-1 0,0 0,0-1,0 1,1 0,-1 0,0 0,1 0,-1 0,1-1,-1 1,1 0,-1 0,1-1,0 1,-1 0,1-1,0 1,0-1,-1 1,1-1,0 1,1-1,54 28,36 8,18 5,29 5,18 3,-2 2,2-4,-11 0,-22-10,-27-11,-35-8,-41-8,-41-6,-43 1,-36-1,-31 0,-24 3,-16 0,1-1,12-1,13-2,20-1,28 4,28 4,66-9,-1-1,1 1,-1 0,0 0,0 0,1 0,-1 1,1-1,-1 1,1-1,-2 2,4-2,0-1,-1 1,1-1,0 1,-1-1,1 1,0-1,0 1,0 0,0-1,-1 1,1-1,0 1,0-1,0 1,0 0,0-1,0 1,1-1,-1 1,0 0,0-1,0 1,0-1,1 1,-1-1,0 1,1-1,-1 1,0-1,1 1,-1-1,0 0,1 1,-1-1,1 1,-1-1,38 23,37 6,31 7,33 6,16-1,4 3,7 1,-6-2,-12-4,-23-10,-28-3,-35-8,-37-6,-25-12,-1 1,1-1,0 1,0-1,0 0,-1 1,1-1,0 0,-1 1,1-1,0 0,0 1,-1-1,1 0,-1 1,1-1,0 0,-1 0,1 0,-1 1,1-1,-1 0,1 0,0 0,-1 0,1 0,-1 0,1 0,-1 0,1 0,-1 0,1 0,-1 0,1 0,0 0,-1 0,1 0,-1-1,-52 4,-37-2,-22-2,-21 0,-7 0,4 0,10 5,19 1,24 0,20-1,21 4,24 4,18-11,0-1,0 1,0 0,0-1,0 1,0 0,0-1,1 1,-1 0,0-1,0 1,1 0,-1-1,0 1,1 0,-1-1,0 1,1-1,-1 1,1-1,-1 1,1-1,-1 1,1-1,-1 1,1-1,0 0,32 21,24 7,25 7,13 1,19 5,10-2,11-8,-8-3,-10-3,-17-1,-41-6,-60-18,2 0,0 0,-1 0,1 0,-1 0,1 1,0-1,-1 0,1 0,-1 0,1 1,-1-1,1 0,-1 1,1-1,-1 0,1 1,-1-1,1 0,-1 1,1-1,-1 1,0-1,1 1,-1-1,0 1,1 0,-1-1,0 1,0-1,0 1,0-1,1 1,-1 0,0 0,-3 0,1 0,-1 0,1 0,-1 0,1 0,-1 0,0-1,1 1,-1-1,0 0,-1 0,-83 5,-33-3,-30-2,-9 4,6 0,9 1,19 3,25 0,30 4,21-2,20 4,28-12,0-2,1 1,-1 0,0 0,0 0,1 0,-1 0,1 0,-1 0,1 0,-1 0,1 1,0-1,-1 0,1 0,0 0,0 0,0 2,0-2,0 1,1 0,-1 0,1 0,-1 0,1 0,0-1,0 1,0 0,0 0,0-1,1 2,29 35,28 0,19 6,19 7,4 3,15 7,0-6,-10-6,-13-6,-14-7,-17-11,-34-8,-28-16,0-1,1 0,-1 0,0 0,0 0,0 1,0-1,1 0,-1 0,0 0,0 0,0 1,0-1,0 0,0 0,1 0,-1 1,0-1,0 0,0 0,0 1,0-1,0 0,0 0,0 0,0 1,0-1,0 0,0 0,0 1,0-1,0 0,-1 0,1 0,0 1,0-1,0 0,0 0,0 0,0 1,-1-1,1 0,0 0,0 0,0 0,0 0,-1 1,1-1,0 0,0 0,0 0,-1 0,1 0,0 0,0 0,0 0,-1 0,1 0,0 0,0 0,-1 0,1 0,0 0,0 0,-37 5,-32-9,-30-2,-24-1,-6 1,0 2,4-4,12 0,16 2,15 2,28 1,40 6,39 12,46 10,40 6,46 6,27 1,14-1,-7-3,-12-3,-25-2,-29-7,-32-2,-27-5,-40-4,-55-10,-55-8,-42-8,-35-5,-29 2,-6 2,-3 5,9-1,20 3,30 2,33 2,31 3,38 6,36 0,9 2,39 19,34 16,24 3,17 6,9-4,-6-4,-14-5,-18-5,-15-3,-17-7,-13-2,-22-6,-26-14,2 0,-1 1,0-1,0 0,0 0,0 0,1 0,-1 0,0 1,0-1,0 0,0 0,0 0,1 0,-1 1,0-1,0 0,0 0,0 1,0-1,0 0,0 0,0 0,0 1,0-1,0 0,0 0,0 1,0-1,0 0,0 0,0 0,0 1,0-1,0 0,0 0,0 1,-1-1,1 0,0 0,0 0,0 0,0 1,0-1,-1 0,1 0,0 0,0 0,0 1,0-1,-1 0,1 0,0 0,-1 0,-35 11,-38-3,-30 3,-19-1,-11-3,2-1,9-3,12-1,23-2,24 6,24 4,40-10,-1 0,0 0,1 1,-1-1,0 0,1 1,-1-1,0 1,1-1,-1 0,1 1,-1 0,1-1,-1 1,1-1,-1 1,1 0,0-1,-1 1,1 0,0-1,0 1,-1 0,1-1,0 1,0 0,0 0,0 1,1 0,0 0,-1-1,1 1,0 0,0-1,0 1,0 0,0-1,1 0,-1 1,0-1,1 0,0 1,53 31,39 7,28 6,20 8,1 2,1-3,-9-12,-19-6,-25-6,-17-9,-39-6,-35-14,0 0,0 0,-1 0,1 0,0 0,0 1,0-1,0 0,0 0,0 0,-1 0,1 0,0 0,0 1,0-1,0 0,0 0,0 0,0 0,0 0,0 1,0-1,0 0,0 0,0 0,-1 0,1 1,0-1,0 0,1 0,-1 0,0 0,0 1,0-1,0 0,0 0,0 0,0 0,0 1,0-1,0 0,0 0,0 0,0 0,1 0,-1 0,0 1,0-1,0 0,0 0,0 0,1 0,-1 0,0 0,0 0,0 0,0 0,0 0,1 0,-1 0,-35 4,-33-3,-27-2,-22 0,-18-1,-1-4,3 0,13 0,23 1,17 2,34 1,26 1,31 10,26 7,29 5,19 3,22 8,24 5,8 1,3-2,-10 3,-19-7,-18-4,-43-6,-53-22,1 0,1 0,-1 0,1 0,-1 0,1 0,-1 0,0 0,1 0,-1 0,0 1,1-1,-1 0,1 0,-1 0,0 1,1-1,-1 0,0 0,0 1,1-1,-1 0,0 1,0-1,1 0,-1 1,0-1,0 1,0-1,1 0,-1 1,0-1,0 1,0-1,0 0,0 1,0-1,0 1,0-1,0 0,0 1,0-1,0 1,0-1,-1 0,1 1,0-1,0 1,0-1,-4 2,1-1,-1 1,1-1,-1 0,1-1,-1 1,0-1,1 1,-3-1,-68 4,-28-2,-13-3,-5 0,6 0,8 0,20 0,34 10,52-8,-1-1,0 0,0 0,1 1,-1-1,0 0,0 1,1-1,-1 1,0-1,0 1,1-1,-1 1,1 0,-1-1,0 1,1 0,0-1,-1 1,1 0,-1 0,1-1,0 1,-1 0,1 0,0 0,0-1,0 1,-1 0,1 0,0 0,1 3,1-1,-1 0,0 0,0-1,1 1,0 0,-1-1,1 1,0-1,0 0,1 1,1 0,61 47,35 11,30 9,9 4,4-1,-1-9,-18-6,-29-10,-35-12,-61-36,2 1,0-1,0 1,0 0,0-1,0 1,0 0,-1-1,1 1,0 0,0 0,-1 0,1 0,-1 0,1 0,0 0,-1 0,0 0,1 0,-1 0,0 0,0 0,1 0,-1 0,0 1,-2 0,1-1,0 0,-1 1,1-1,0 0,-1 0,1-1,-1 1,0 0,1 0,-1-1,0 1,1-1,-1 0,0 1,1-1,-1 0,-2 0,-76 6,-39-4,-25-8,-15-7,-5-4,8 0,18-2,18 3,27 5,24 3,33 8,34 3,9 2,27 14,28 12,25 8,14 1,17 4,14 8,4 2,-7 1,-13-10,-22-7,-17-5,-33-10,-45-23,1 0,0 0,1 1,-1-1,0 0,1 0,-1 0,1 0,-1 1,0-1,1 0,-1 0,0 1,0-1,1 0,-1 1,0-1,0 0,1 1,-1-1,0 0,0 1,0-1,0 0,1 1,-1-1,0 1,0-1,0 0,0 1,0-1,0 1,0-1,0 0,0 1,0-1,0 1,-1-1,1 0,0 1,0-1,0 0,0 1,-1-1,1 0,0 1,0-1,-1 0,-6 3,2-2,-1 1,1-1,-1 0,1 0,-1-1,-2 0,-75 4,-33-8,-25-7,-10-1,4-4,14 2,16 3,24 2,23 4,29 8,40-3,0 0,0 0,0 0,0 0,1 1,-1-1,0 0,0 0,1 1,-1-1,0 0,0 1,1-1,-1 1,0-1,1 1,-1-1,1 1,-1 0,0-1,1 1,-1 0,1 1,0-1,0 0,0 0,0 0,0 0,0 0,1 0,-1 0,0 0,1 0,-1 0,1 0,-1 0,1 0,-1 0,1 0,0 0,-1-1,2 2,34 28,35 19,29 12,14 9,16 6,5-3,-8-8,-10-7,-19-9,-15-8,-24-7,-26-10,-33-23,0-1,0 0,1 1,-1-1,0 0,1 0,-1 1,0-1,1 0,-1 1,0-1,0 1,0-1,1 0,-1 1,0-1,0 1,0-1,0 1,0-1,0 0,0 1,0-1,0 1,0-1,0 1,0-1,0 1,0-1,0 0,0 1,0-1,0 1,-1-1,1 0,0 1,0-1,-1 1,1-1,0 0,-37 9,-27-4,-31-5,-19-6,-13 0,0-6,7 1,17 1,20 3,45 3,35 7,11 1,45 16,28 5,36 10,20 6,-2 0,-13-8,-18-2,-19-4,-35-7,-50-20,1 0,0 0,-1 0,1 1,0-1,0 0,-1 1,1-1,-1 0,1 1,0-1,-1 1,1-1,-1 1,1-1,-1 1,1-1,-1 1,1 0,-1-1,0 1,1 0,-1-1,0 1,0 0,1-1,-1 2,-1-1,-1 0,1-1,0 1,0 0,-1 0,1-1,-1 1,1-1,0 1,-1-1,1 0,-1 1,1-1,-1 0,1 0,-2 0,-53 4,-38-2,-22-3,-19 1,-6-7,8 1,18 0,23 1,43 7,49-1,0-1,-1-1,1 1,0 0,-1 0,1 0,0 0,-1 0,1 0,0 1,-1-1,1 0,0 0,-1 0,1 0,0 0,-1 0,1 1,0-1,-1 0,1 0,0 0,0 1,-1-1,1 0,0 0,0 1,-1-1,1 0,0 1,0-1,0 0,0 0,-1 1,1-1,0 0,0 1,0-1,0 1,0-1,0 0,0 1,0-1,0 0,0 1,0-1,0 0,0 1,0-1,0 0,1 1,-1-1,0 0,0 1,31 19,40 9,33 9,31 10,20 10,5 9,-7-1,-16-6,-29-8,-31-9,-76-42,2 0,-1 1,1 0,-1 0,1 0,-1 1,0-1,1 1,-1-1,-1 1,1-1,1 3,-5-3,2-1,0 0,0 0,-1 1,1-1,-1 0,1 0,-1 0,1 0,-1 0,0 0,1 0,-1 0,0 0,0-1,0 1,0 0,0 0,0-1,0 1,0 0,0-1,0 1,0-1,0 1,0-1,0 0,0 0,-1 1,-12 3,1 0,-1-1,-1-1,-6 1,-104 7,-35-5,-27-3,-9-2,6-1,13 0,26-6,23 1,41 5,47 7,39-5,0-1,1 0,0 1,-1-1,1 0,0 0,0 1,-1-1,1 0,0 1,0-1,0 0,-1 1,1-1,0 0,0 1,0-1,0 1,0-1,0 0,0 1,0-1,0 1,0-1,0 0,0 1,0-1,0 0,0 1,0-1,0 1,0-1,0 0,1 1,-1-1,0 0,0 1,1-1,-1 0,0 1,0-1,1 0,-1 0,0 1,1-1,-1 0,0 0,1 1,-1-1,0 0,1 0,-1 0,50 33,40 15,30 11,21 10,12 5,6 9,-8-4,-6 0,-17-6,-15-12,-25-10,-26-10,-34-13,-28-27,0-1,0 1,0-1,0 1,0-1,0 1,1-1,-1 1,0-1,0 1,0 0,0-1,0 1,-1-1,1 1,0-1,0 1,0-1,0 1,-1-1,1 1,0-1,0 1,-1-1,1 0,0 1,-1-1,1 1,0-1,-1 0,1 1,-1-1,1 0,-1 1,1-1,-1 0,1 0,-1 0,1 1,-1-1,0 0,-42 10,-37-7,-24-2,-17-8,-20-5,7-1,9-3,18-3,23-2,26 8,37 9,33 14,33 14,29 7,19 7,16 11,11 4,-4-3,-7 1,-14-6,-19-11,-22-5,-30-9,-25-20,1 1,1-1,-1 0,0 1,0-1,0 1,0-1,0 0,0 1,0-1,0 0,0 1,0-1,0 0,0 1,0-1,0 1,0-1,0 0,0 1,0-1,-1 0,1 1,0-1,0 0,0 0,-1 1,1-1,0 0,0 1,-1-1,1 0,0 0,-1 0,1 1,0-1,-1 0,1 0,0 0,-1 0,1 1,0-1,-1 0,1 0,-1 0,-38 7,-35-4,-46-8,-33-6,-21-6,-2-4,6-3,25 3,32 5,40 5,72 12,-1-2,0 1,0 0,1 0,-1 0,0 0,0 0,0 0,0 0,0 1,0-1,0 1,1-1,-2 1,4-1,-1 1,0 0,1 0,-1-1,0 1,1 0,-1-1,1 1,-1-1,1 1,0 0,-1-1,1 1,0-1,-1 1,1-1,0 0,-1 1,1-1,0 0,0 1,0-1,-1 0,1 0,1 0,55 25,42 14,27 14,15 5,4 7,-4 0,-15-7,-14-3,-23-13,-22-7,-22-6,-46-29,2 0,0 1,0 0,0 0,0-1,0 1,-1 0,1 0,0 0,-1 0,1 0,0 0,-1 0,0 0,1 0,-1 0,1 0,-1 0,0 0,0 0,0 1,0-1,0 0,-1-1,1 1,-1 0,1 0,-1-1,1 1,-1 0,0-1,1 1,-1 0,0-1,0 1,1-1,-1 1,0-1,0 0,0 1,0-1,0 0,0 1,1-1,-1 0,-1 0,-50 8,-24-5,-32-8,-16-6,1-5,11-1,26 9,36 3,49 6,1-2,-1 1,1 0,-1 0,1 0,-1 0,0 0,1 0,-1 0,1 0,-1 0,1 0,-1 0,1 0,-1 1,1-1,-1 0,1 0,-1 1,1-1,-1 0,1 0,-1 1,1-1,0 0,-1 1,1-1,-1 1,1-1,0 1,0-1,-1 0,1 1,0-1,0 1,1 1,0 0,1 0,-1 0,0-1,1 1,-1 0,1-1,0 1,0-1,-1 0,1 0,2 1,49 31,34 8,22 6,9 9,3-4,-7 7,-19-7,-20-6,-29-11,-46-34,1 0,0-1,0 1,0 0,-1 0,1 0,0 0,0 0,-1 0,1 0,-1 0,1 0,-1 0,1 0,-1 1,0-1,1 0,-1 0,0 0,0 1,0 0,-1-1,0 0,1 0,-1 0,0 0,0 0,0 0,0 0,0-1,0 1,0 0,0-1,0 1,-1 0,1-1,0 0,0 1,-1-1,1 0,0 1,0-1,-1 0,-64 7,-38-5,-26-3,-22 0,-11-2,7 1,16 1,28 0,27 0,39 6,47-4,-1-1,-1 0,1 0,0 0,-1 0,1 1,0-1,-1 0,1 0,0 0,0 0,-1 0,1 1,0-1,0 0,-1 0,1 1,0-1,0 0,-1 0,1 1,0-1,0 0,0 0,0 1,0-1,-1 0,1 1,0-1,0 0,0 1,0-1,0 0,0 1,0-1,0 0,0 1,0-1,0 0,0 1,1-1,-1 0,0 1,0-1,0 0,0 1,0-1,1 0,-1 0,0 1,0-1,0 0,1 0,-1 1,0-1,0 0,1 0,-1 0,0 0,31 26,35 15,17 2,3-5,-9-4,-7-3,-8-4,-10 4,-10-6,-22-5,-19-20,-1 0,1 1,-1-1,0 1,1-1,-1 1,0-1,0 0,1 1,-1-1,0 1,0-1,0 1,0 0,1-1,-1 1,0-1,0 1,0-1,0 1,0-1,0 1,-1-1,1 1,0-1,0 1,-10 7,-15-9,0-9,-3-5,5-6,5 2</inkml:trace>
  <inkml:trace contextRef="#ctx0" brushRef="#br1" timeOffset="7345.553">4603 1976,'0'0,"4"0,7 0,10 0,9 0,13 5,12 5,15 6,11 8,15 10,7 6,-2 6,-4 3,-10-3,-16-4,-15-5,-13-4,-14-4,-16-2,-14-27,1 1,0 0,-1 0,1 0,0 0,0 0,-1 0,1 0,0 0,-1 0,1 0,-1 0,1 0,-1 0,0 0,1 0,-1 0,0-1,0 1,1 0,-2 0,-36 13,-23-5,-24-4,-24-3,-7-2,-4-1,7 0,14 0,14 0,13 0,26 1,27 5,19-5,0 1,1-1,-1 1,0-1,0 1,0-1,1 1,-1-1,0 1,0-1,1 0,-1 1,0-1,1 1,-1-1,1 0,-1 1,1-1,-1 0,0 0,1 1,-1-1,1 0,-1 0,1 0,-1 0,1 1,-1-1,1 0,35 15,20 5,13 8,8 2,-1 1,0 0,-15-2,-21-5,-41-24,1 0,1 0,-1 0,1 1,-1-1,0 0,1 1,-1-1,1 0,-1 1,0-1,1 1,-1-1,0 0,0 1,1-1,-1 1,0-1,0 1,0-1,1 1,-1-1,0 1,0-1,0 1,0-1,0 1,0 0,0-1,0 1,0-1,0 1,-1-1,1 1,0-1,0 1,-1-1,-2 2,1-1,-1 1,0-1,1 0,-1 0,0 0,0-1,1 1,-1 0,0-1,-1 0,-76 6,-41-3,-31-8,-24-6,-6-6,10-4,21 2,33 4,35 9,41 9,42-2,-1-1,1 0,0 1,-1-1,1 0,0 0,-1 0,1 1,0-1,0 0,-1 1,1-1,0 0,0 0,-1 1,1-1,0 1,0-1,0 0,0 1,-1-1,1 0,0 1,0-1,0 1,0-1,0 0,0 1,0-1,0 0,0 1,0-1,0 1,0-1,1 0,-1 1,0-1,0 0,0 1,0-1,1 0,-1 1,0-1,0 0,1 1,-1-1,0 0,0 1,1-1,-1 0,1 0,34 34,41 4,30 13,14 8,15 7,4 1,-9-2,-13-9,-13-3,-21-13,-24-7,-22-6,-37-26,1-1,0 1,0 0,0 0,0 0,-1 0,1 0,0 0,-1 0,1 0,-1 0,1 0,-1 0,0 0,1 0,-1 0,0 0,0 1,0-1,0 0,-1 0,1-1,-1 1,1 0,-1 0,1-1,-1 1,1 0,-1-1,0 1,1-1,-1 1,0-1,0 1,1-1,-1 1,0-1,0 0,0 1,0-1,1 0,-1 0,-1 1,-43 1,-18-9,-12-3,-1 0,2-3,12 1,5 3,19 7,40 2,-2 0,-1 0,1 0,0 0,-1 0,1-1,0 1,-1 0,1 0,0 0,-1 0,1 0,0 1,-1-1,1 0,0 0,0 0,-1 0,1 0,0 0,-1 0,1 1,0-1,0 0,-1 0,1 0,0 1,0-1,-1 0,1 0,0 1,0-1,0 0,-1 0,1 1,0-1,0 0,0 1,0-1,0 0,0 1,0-1,13 23,34 12,28 13,17 7,17 2,6 7,5-7,-6-7,-13-7,-19-7,-20-11,-25-8,-38-17,1 0,0 0,0 0,1 0,-1 0,0 0,0 0,0 0,1 0,-1 0,0 1,0-1,0 0,1 0,-1 0,0 0,0 0,0 0,0 0,1 1,-1-1,0 0,0 0,0 0,0 0,0 0,0 1,1-1,-1 0,0 0,0 0,0 1,0-1,0 0,0 0,0 0,0 1,0-1,0 0,0 0,0 0,0 1,0-1,0 0,0 0,0 0,0 1,0-1,0 0,0 0,-1 0,1 1,0-1,0 0,0 0,0 0,0 0,-1 1,1-1,0 0,0 0,0 0,0 0,-1 0,1 0,0 0,0 0,0 1,-1-1,-32 4,-39-8,-22-2,-13-6,-6 1,-6 1,7 3,12 2,20 2,33 2,48 2,-1-1,0 0,-1 0,1 0,0 0,0 0,-1 0,1-1,0 1,0 0,-1 0,1 0,0 0,0 0,0 0,-1 0,1 0,0 0,0 0,-1 0,1 0,0 0,0 1,-1-1,1 0,0 0,0 0,0 0,-1 0,1 0,0 1,0-1,0 0,-1 0,1 0,0 0,0 1,0-1,0 0,0 0,-1 0,1 1,0-1,0 0,0 0,0 1,0-1,0 0,0 0,0 1,0-1,0 0,0 0,0 1,0-1,0 0,0 0,0 0,0 1,0-1,0 0,1 0,-1 1,0-1,0 0,0 0,0 0,1 1,25 14,26 6,27 9,15 6,14 7,6-1,-5 3,-2 6,-7-3,-12-4,-22-5,-26-10,-40-29,0 1,1-1,0 1,-1-1,1 1,-1-1,1 1,-1-1,1 1,-1 0,0-1,1 1,-1 0,0-1,1 1,-1 0,0 0,0-1,0 1,1 0,-1 0,0-1,0 1,0 0,0 0,-1 0,1-1,0 2,-2-1,1 0,0 0,-1 0,1 0,-1 0,1 0,-1 0,1-1,-1 1,1 0,-1-1,0 0,0 1,1-1,-1 0,0 0,-60 1,-32-4,-26-8,-8-10,0-5,8-2,32 3,46 11,34 14,11 3,30 15,35 13,17 16,8 6,6 4,-7 1,-9-11,-20-7,-20-7,-21-9,-22-24,0 0,0 1,1-1,-1 1,0-1,0 1,0-1,0 1,0-1,1 1,-1-1,0 1,0-1,0 1,0-1,0 1,0-1,0 1,-1-1,1 1,0-1,0 1,0-1,0 0,-1 1,1-1,0 1,0-1,-1 1,1-1,0 0,-1 1,1-1,-31 9,-26-5,-24-3,-26-2,-9-1,-3 1,6-1,13 1,25 5,24 6,50-9,0-1,-1 0,1 1,0-1,-1 1,1 0,0-1,0 1,0 0,0 0,-1 0,1 0,0 0,0 0,1 0,-1 0,0 0,0 1,0-2,1 1,0 0,0 0,0-1,-1 1,1 0,0 0,0 0,1-1,-1 1,0 0,0 0,0 0,0-1,1 1,-1 0,0 0,1-1,-1 1,1 0,-1-1,1 1,-1 0,1-1,-1 1,1-1,25 28,20 2,13 7,16 4,1 4,3 3,-5-3,-6-4,-10-10,-21-9,-39-22,3 0,-1 0,0 0,1 1,-1-1,0 0,1 0,-1 0,0 0,1 1,-1-1,0 0,0 0,1 1,-1-1,0 0,0 0,1 1,-1-1,0 0,0 1,0-1,0 0,0 1,1-1,-1 0,0 1,0-1,0 0,0 1,0-1,0 1,0-1,0 0,0 1,0-1,0 0,-1 1,1-1,0 0,0 1,0-1,0 0,0 1,-1-1,-29 7,-28-5,-22-2,-10-1,-3-1,7-5,13-5,24 6,24 1,20 8,25 6,16 11,11 11,16 8,4 1,-1 4,-1-2,-5-4,-12-4,-49-32,3 0,1 0,-1 0,-1 1,1-1,0 0,0 1,-1 0,0-1,1 1,-1 2,-2-5,1 1,0 0,0 0,0 0,0 0,0 0,-1 0,1 0,0 0,-1 0,1 0,0 0,-1 0,1 0,-1 0,0 0,1-1,-1 1,0 0,1 0,-1-1,0 1,0 0,0-1,0 1,0 0,-4 3,-1-1,0 0,0 0,0-1,0 1,-4 0,-66 12,-22-5,-17-4,-5-3,0-2,8-2,14 1,30-1,34 5,32 0,10 2,43 9,34 9,29 4,26 2,13 6,13-1,-8-2,-6 4,-18-2,-38-7,-52-8,-42-12,-13-2,-39-4,-30-9,-24-3,-10-5,2-4,6-3,7-2,9 3,16 6,15 4,24 10,36 2,-2-2,1 2,0-1,-1 0,1 0,0 0,0 0,-1 0,1 0,0 0,-1 0,1 0,0 1,0-1,-1 0,1 0,0 0,0 0,-1 1,1-1,0 0,0 0,0 1,-1-1,1 0,0 0,0 1,0-1,0 0,0 1,0-1,-1 0,1 1,0-1,0 0,0 0,0 1,0-1,0 0,0 1,0-1,1 0,-1 1,0-1,0 0,0 1,0-1,0 0,0 0,1 1,21 24,34 15,32 19,26 11,20 6,13 4,2 2,-11-6,-26-17,-25-11,-34-16,-34-17,-32-15,-32-12,-25-13,-28-10,-16-3,-17 0,-10 7,2 8,11 8,19 7,23 4,22 4,32 0,32 2,0-2,-1 0,1 0,0 0,0 0,-1 0,1 0,0 0,0 0,0 0,-1 1,1-1,0 0,0 0,0 0,-1 0,1 0,0 1,0-1,0 0,0 0,-1 0,1 1,0-1,0 0,0 0,0 1,0-1,0 0,0 0,0 1,0-1,-1 0,1 0,0 1,0-1,1 0,-1 0,0 1,0-1,0 0,0 0,0 1,0-1,0 0,0 0,0 0,0 1,1-1,-1 0,0 0,0 0,0 1,0-1,1 0,28 22,39 11,26 7,29 7,14 3,10 2,6 6,-2 0,-14-5,-22-13,-26-6,-33-10,-56-24,2 1,-1-1,0 0,0 1,0 0,0-1,0 1,0 0,0-1,0 1,0 0,0 0,0 0,-1 0,1 0,0 0,-1 0,1 0,-3 0,1-1,-1 1,1-1,-1 1,1-1,-1 1,1-1,-1 0,1 0,-1 0,1 0,-1 0,0 0,1 0,-1-1,1 1,-69-7,-34-13,-21-2,-11-2,1-2,10 5,23 5,23 5,41 5,39 8,-1-2,0 0,0 0,0 0,1 0,-1 0,0 1,0-1,0 0,1 0,-1 0,0 0,0 0,0 0,0 1,1-1,-1 0,0 0,0 0,0 1,0-1,0 0,0 0,1 0,-1 1,0-1,0 0,0 0,0 1,0-1,0 0,0 0,0 0,0 1,0-1,0 0,0 0,0 1,0-1,-1 0,1 0,0 0,0 1,0-1,0 0,0 0,0 0,-1 1,1-1,0 0,0 0,0 0,0 0,-1 0,1 1,0-1,0 0,0 0,-1 0,1 0,0 0,0 0,0 0,-1 0,1 0,0 0,0 0,-1 0,1 0,31 30,27 17,22 14,24 13,9 12,9 3,-11-5,-8-12,-24-14,-24-12,-55-44,2 0,0 0,0 0,0 0,-1 0,1 1,-1-1,1 1,-1-1,0 1,0-1,1 3,-3-4,1 0,0 0,-1-1,1 1,0 0,0 0,-1 0,1 0,0-1,-1 1,1 0,-1 0,1-1,-1 1,0 0,1-1,-1 1,0 0,1-1,-1 1,0-1,0 1,1-1,-1 0,0 1,0-1,0 0,0 0,1 1,-2-1,-9 2,1-1,0 0,0 0,0-1,-4 0,-87-7,-37-8,-18-12,-5-4,2-1,12 0,23 1,23 1,34 8,42 10,31 12,28 15,22 8,19 10,8 7,4 1,-6 3,-1-8,-7-4,-18-3,-26-8,-30-22,1 1,-1 0,1 0,0 0,0 0,0 0,0 0,-1 0,1 0,0 0,0 0,0 0,0 0,-1 0,1 0,0 0,0 0,0 0,0 0,-1 0,1 0,0 0,0 0,0 0,0 1,0-1,-1 0,1 0,0 0,0 0,0 0,0 1,0-1,0 0,0 0,0 0,0 0,0 0,-1 1,1-1,0 0,0 0,0 0,0 0,0 1,0-1,0 0,0 0,0 0,0 1,1-1,-1 0,0 0,0 0,0 0,0 0,0 1,0-1,0 0,-44-12,-32-14,-24-12,-13-9,1 2,0 2,18 9,28 16,65 18,-1-1,-1 1,1-1,0 1,-1 0,1 0,0 0,-1 0,1 0,-1 1,1-1,0 1,-1-1,4 1,-1 0,-1 0,1 0,0-1,0 1,0 0,0 0,0-1,0 1,0 0,0 0,0 0,0-1,0 1,0 0,1 0,-1-1,0 1,0 0,1-1,-1 1,1 0,-1-1,0 1,1 0,-1-1,1 1,0-1,-1 1,1-1,-1 1,1-1,37 48,31 20,25 21,23 12,7-4,-10-3,-14-16,-14-9,-30-20,-55-47,1 0,0 1,0-1,0 1,0-1,0 1,0 0,-1 0,0-1,1 1,-1 2,0-5,-1 0,0 0,0 1,0-1,0 1,0-1,0 0,0 1,0-1,-1 0,1 1,0-1,0 1,0-1,0 0,0 1,-1-1,1 0,0 1,0-1,-1 0,1 1,0-1,-1 0,1 0,0 1,-1-1,1 0,0 0,-1 0,1 0,0 1,-1-1,1 0,0 0,-1 0,1 0,-1 0,1 0,0 0,-1 0,1 0,-1 0,1 0,0 0,-1 0,1 0,-1-1,1 1,-40-6,-30-18,-18-12,-17-8,-2-1,3-3,17 5,42 14,44 29,1 0,0 0,-1 0,1 0,-1 0,1-1,0 1,-1 0,1 0,-1 0,1-1,0 1,-1 0,1 0,0-1,-1 1,1 0,0-1,0 1,-1 0,1-1,0 1,0 0,0-1,-1 1,1 0,0-1,0 1,0-1,0 1,0-1,0 1,0 0,0-1,0 1,0-1,0 1,0-1,0 1,0 0,0-1,0 1,1-1,-1 1,0 0,41 10,42 22,42 28,28 20,14 14,5 3,0 4,-15-14,-29-10,-30-21,-43-17,-56-39,2 1,-1-1,1 0,0 1,-1-1,1 0,-1 1,1-1,-1 1,1-1,-1 1,1-1,-1 1,1-1,-1 1,0 0,1-1,-1 1,0 0,0-1,0 1,1 0,-1-1,0 1,0 0,0-1,0 1,0 0,0-1,0 1,0 0,0 0,-1-1,1 1,0 0,0-1,-1 1,-1-1,-1 1,1 0,-1-1,1 1,-1-1,1 0,-1 0,0 0,1 0,-1 0,0 0,1-1,-3 0,-70-16,-33-21,-22-15,-17-7,-2-7,10 10,16 3,20 8,18 12,15 6,26 15,46 13,-3 0,1 0,0 0,0 0,-1-1,1 1,0 0,0 0,-1 0,1 0,0 0,-1-1,1 1,0 0,-1 0,1 0,0 0,0 0,-1 0,1 0,0 0,-1 0,1 0,0 0,-1 0,1 1,0-1,-1 0,1 0,0 0,-1 0,1 0,0 1,0-1,-1 0,1 0,0 0,0 1,0-1,-1 0,1 0,0 1,0-1,0 0,0 1,-1-1,1 0,0 0,24 30,34 24,29 14,26 15,14 0,2 6,-2-2,-15-12,-23-12,-20-14,-39-15,-31-34,1 0,0 0,0 1,0-1,0 1,0-1,0 0,0 1,0-1,0 1,0-1,0 0,0 1,0-1,0 1,0-1,0 0,0 1,0-1,-1 1,1-1,0 0,0 1,0-1,-1 0,1 1,0-1,-1 0,1 0,0 1,0-1,-1 0,1 0,0 0,-1 1,1-1,-1 0,1 0,0 0,-1 0,1 0,-1 0,1 1,0-1,-1 0,1 0,-1 0,1-1,0 1,-1 0,1 0,-1 0,1 0,0 0,-1 0,-58-10,-42-21,-34-19,-20-9,-4-8,2 0,22 12,37 14,49 19,40 17,12 5,27 13,41 26,27 16,15 13,10 7,-5 5,-12-9,-26-6,-29-15,-52-49,2 0,0 0,0 1,0-1,0 1,0-1,-1 0,1 1,-1 0,1-1,-1 1,1-1,-1 1,0 0,1-1,-1 1,0-1,0 1,0 0,-1-1,1 2,-1-2,0 0,1 0,-1 1,0-1,0 0,0 0,-1 0,1 0,0-1,0 1,0 0,-1 0,1-1,0 1,-1-1,1 1,-1-1,1 0,-1 1,1-1,-1 0,1 0,-1 0,-8 2,-2-2,0 1,1-2,-9 0,-73-16,-20-13,-13-11,5-2,12 7,17-2,19 9,33 18,39 10,1 1,0 0,0 0,0-1,0 1,-1 0,1 0,0 0,0 0,0-1,-1 1,1 0,0 0,0 0,-1 0,1 0,0 0,0 0,-1 0,1 0,0 0,0 0,-1 0,1 0,0 0,0 0,-1 0,1 0,0 0,0 0,-1 0,1 0,0 0,0 0,0 1,-1-1,1 0,0 0,0 0,0 0,-1 1,1-1,0 0,0 0,0 0,0 1,-1-1,1 0,0 0,0 0,0 1,0-1,0 0,0 0,24 23,30 14,33 19,26 11,20 13,8 5,-8 1,-12-6,-24-12,-22-13,-25-11,-25-15,-26-28,2 0,-1-1,0 1,0-1,1 1,-1-1,0 1,0 0,0-1,0 1,0-1,0 1,0-1,0 1,0 0,0-1,0 1,-1-1,1 1,0-1,0 1,0-1,-1 1,1-1,0 1,-1-1,1 1,0-1,-1 1,1-1,-1 0,1 1,-1-1,1 1,-1-1,-3 0,0 1,0-1,0 0,1 1,-1-1,0 0,0-1,0 1,-2-1,-67-16,-34-14,-34-10,-11-12,-3-5,13 4,21 6,22 7,34 16,41 20,40 24,40 21,36 32,22 12,10 12,6 11,-3-1,-15-10,-22-17,-21-16,-17-16,-30-15,-22-31,0-1,0 1,0 0,1-1,-1 1,0-1,0 1,0-1,0 1,0 0,0-1,0 1,0-1,0 1,0 0,0-1,-1 1,1-1,0 1,0-1,0 1,-1-1,1 1,0-1,-1 1,1-1,0 1,-1-1,1 1,-1-1,1 0,-1 1,1-1,-1 0,0 1,-1-2,0 1,-1 0,1 0,-1 0,1 0,-1-1,1 1,-1 0,1-1,-1 0,1 0,-1 0,-66-27,-29-19,-24-10,-23-9,-5 4,9 2,25 13,36 18,49 24,30 6,1-1,0 1,0 0,0 0,0-1,0 1,0 0,0-1,0 1,1 0,-1 0,0-1,0 1,1 0,-1-1,0 1,1 0,-1-1,1 1,-1-1,1 1,-1-1,1 1,-1-1,1 1,0-1,-1 1,1-1,-1 0,1 1,0-1,46 36,22 16,18 12,6 3,0 4,-2-2,-9-4,-9-4,-23-14,-23-14,-26-33,-1 0,0 1,1-1,-1 1,0-1,1 0,-1 1,0-1,0 1,1-1,-1 1,0-1,0 1,0-1,0 1,0 0,1-1,-1 1,0-1,0 1,0-1,-1 1,1-1,0 1,0-1,0 1,0-1,0 1,-1-1,1 1,0 0,-29-5,-21-18,-11-3,1-4,0-1,13 11,17 17,30 4,0-2,-1 1,0-1,1 1,-1 0,1-1,-1 1,1 0,-1 0,1-1,-1 1,1 0,0 0,-1-1,1 1,0 0,0 0,0 0,0 0,0 0,0-1,0 1,0 0,0 0,0 0,0 0,0 0,0 0,4 4,-2 1,0 0,1-1,0 1,0 0,4 4,34 50,16 6,11 11,12-2,-1-3,-9-11,-6-5,-27-15,-38-41,2 1,0 0,0 0,0 0,-1 0,1 0,-1 0,1 0,-1 0,1 0,-1 0,1 0,-1 1,0-1,0 0,0 0,0 0,0 1,0-1,0 0,0 0,0-1,-1 1,0-1,1 1,-1-1,0 1,0-1,1 0,-1 1,0-1,0 0,1 0,-1 0,0 1,0-1,0 0,0 0,1 0,-1 0,0 0,0-1,0 1,1 0,-1 0,0 0,0-1,0 1,1-1,-56-10,-21-21,-27-17,-15-6,-4-5,0 5,10 2,14 6,16 7,17 11,21 14,46 15,-2 0,0 0,1 0,-1 0,0-1,0 1,1 0,-1 0,0 0,1 0,-1 0,0 0,0 0,1 0,-1 1,0-1,1 0,-1 0,0 1,0-1,1 0,-1 1,1-1,-1 0,0 1,1-1,-1 1,3 1,-2 0,1 0,0 0,-1-1,1 1,0 0,0-1,0 1,0-1,0 1,0-1,0 1,1-1,0 1,49 52,35 21,33 14,25 16,15 15,15 8,-8-1,-7-14,-25-16,-34-22,-39-22,-61-53,1 0,0 1,0 0,0-1,0 1,0 0,0 0,0 0,-1 0,1 0,0 0,-1 0,1 0,-1 0,1 0,-1 0,1 1,-1-1,0 0,1 0,-1 0,0 2,-1-3,0 1,-1-1,1 0,-1 0,1 0,-1 1,1-2,-1 1,1 0,-1 0,1 0,0-1,-1 1,1-1,-1 1,1-1,0 1,-2-2,-63-22,-29-16,-15-9,-11-10,4 3,12 5,19 12,36 17,32 16,27 23,27 15,18 12,9 2,8 3,4-4,-13-4,-20-11,-42-29,1 0,0-1,0 1,-1 0,1 0,0 0,0 0,0 0,-1 0,1 0,0 1,-1-1,1 0,-1 0,1 0,-1 1,0-1,0 0,1 0,-2 0,1-1,0 1,-1-1,1 1,-1-1,1 1,-1-1,1 1,-1-1,1 1,-1-1,1 0,-1 1,1-1,-1 0,0 1,1-1,-1 0,0 0,1 0,-1 1,0-1,1 0,-1 0,0 0,1 0,-1 0,0 0,0-1,-46-2,-13-6,-6-5,-2-1,9 3,3 3,9 3,7 3,11 6,10 12,8 11,6 20,9 8,2 5,6 1,4-12,5-11,2-18,-21-19,0 0,0 1,0-1,-1 0,1 0,0 0,0 0,0 0,0 0,0 0,0-1,-1 1,1-1,1 0,1-3,-1 1,1 0,-1 0,0 0,0 0,0 0,0-1,-1 1,2-3,32-53,5-31,-1-15,-8 13</inkml:trace>
  <inkml:trace contextRef="#ctx0" brushRef="#br2" timeOffset="19635.872">2241 249,'0'0,"-4"0,-2-5,6-1,11 11,16 6,27 17,14 10,9 2,5 5,2 3,-11-8,-8-5,-20-10,-27-13,-23-12,-25-16,-20-12,-9-7,-4-6,-4 1,16 17,44 21,7 5,33 27,42 26,34 21,28 20,17 13,-3 1,-17-15,-27-23,-31-28,-34-25,-35-18,-9-5,-14-17,-18-14,-22-15,-7-2,-7-7,-5 4,2 0,5 13,10 10,10 12,9 8,12 12,25 1,1-2,0 1,0 0,-1 0,1 0,0-1,0 1,0 1,0-1,0 0,0 0,0 0,1 0,-1 1,0-1,0 1,1 4,0-2,-1 0,1 1,0-1,0 0,0 1,1-1,0 3,10 46,14 7,6 6,7 0,-5-8,-21-28,-14-31,2 2,0-1,0 0,-1 1,1-1,0 0,0 0,0 1,-1-1,1 0,0 1,-1-1,1 0,0 0,-1 0,1 1,0-1,-1 0,1 0,0 0,-1 0,1 0,0 0,-1 0,1 0,0 0,-1 0,1 0,-1 0,1 0,0 0,-1 0,1 0,0 0,-1 0,1 0,0 0,-1-1,1 1,0 0,-1 0,1 0,0-1,-1 1,1 0,0 0,0-1,-1 1,1 0,0-1,0 1,-45-27,-29-28,-22-20,-7-6,5 2,10 16,78 58,-2-1,0-1,0 2,-9-4,20 8,-1 0,0 0,0 0,-1 1,1-1,0 1,0 0,-1-1,1 1,0 0,-1 0,1 0,0 1,-1-1,-1 1,3-2,0 1,1 1,-1-1,0 1,0-1,1 0,-1 1,1-1,-1 1,0 0,1-1,-1 1,1-1,0 1,-1 0,1-1,-1 1,1 0,0 0,-1-1,1 1,0 0,0 0,0-1,0 1,0 0,0 0,0-1,0 1,0 0,0 0,6 36,13 11,8 10,-2-1,1-6,-6-6,0-12,-5-6,1-9,0-2,3-4,2 0,2 3,1-2,-4 2,1-3,5 3,0-4,2-1,-5-9,-5-13,-7-17,-4-16,-4-13,-2-5,-1-1,-1 2,4 12,7 14,-8 34,0 0,-1 0,0 0,1 0,0 0,-1 0,1 1,0-1,0 1,0-1,0 1,1-1,32-11,19 8,10 14,3 8,-5 2,-3-3,-9-3,-13-10,-35-4,0 1,0 0,-1 0,1-1,0 1,0-1,-1 0,1 1,0-1,0 0,-1 0,1 0,0-1,13-16,-13-6,-5-9,-3-1,-5 1,0 0,-4 3,3 1,2 2,3 0,-2 7,1 0,2 0,2-1,1-1,7 4,6 4,5 5,5 3,-7-2,-15 8,2-1,1 1,-1 0,0-1,0 1,0 0,0-1,0 1,0 0,0-1,0 1,0-1,0 1,0 0,0-1,0 1,-1 0,1-1,0 1,0 0,0-1,0 1,-1 0,1 0,0-1,0 1,-1 0,1-1,0 1,0 0,-1 0,1 0,-31-21,-23-8,-30-8,-15-7,-15 1,1 2,11 5,13 3,19 8,15 8,24 12,32 6,-2-1,1 0,0 0,0 0,-1 0,1 0,0 0,0 0,0 0,-1 0,1 0,0 0,0 0,0 0,-1 0,1 1,0-1,0 0,0 0,0 0,-1 0,1 0,0 1,0-1,0 0,0 0,0 0,0 1,-1-1,1 0,0 0,0 0,0 1,0-1,0 0,0 0,0 0,0 1,0-1,0 0,0 0,0 1,0-1,0 0,0 0,0 0,0 1,1-1,-1 0,0 0,0 0,0 1,0-1,0 0,0 0,1 0,-1 0,0 0,0 1,0-1,0 0,1 0,19 19,21 11,22 4,22 6,16 3,9 0,3 1,-6-4,-6-8,-14-4,-16-3,-31-7,-29-11,-34-9,-30-15,-33-12,-16-4,-15-7,7 0,17 7,18 9,24 13,49 11,1 0,-1 0,1 0,-1 0,1 0,-1 0,0 0,1 1,-1-1,1 0,-1 1,1-1,-1 1,1 0,0-1,-1 1,1 0,-2 0,2 0,1 0,-1-1,0 1,0 0,1 0,-1 0,0 0,1 0,-1 0,1 1,-1-1,1 0,0 0,0 0,-1 0,1 1,0-1,0 1,4 27,10 10,3-1,-1 0,1 3,2-4,-3-2,-3-4,-5-1,-3-3,-2 4,-3-1,0 5,0 5,4-2,5 9,1-3,4 2,-1-4,-3 2,2-5,3-4,3-3,3-8,2-2,1-6,2-6,0-3,0-5,0-1,-1-1,1-1,0-5,-1 0,1 0,-6-4,0-4,-5-3,1 1,-4-2,2 3,2-1,3-2,2-2,-3-2,-4-1,-9 3,-9 5,-4 5</inkml:trace>
  <inkml:trace contextRef="#ctx0" brushRef="#br3" timeOffset="29832.425">463 1950,'0'0,"0"0</inkml:trace>
  <inkml:trace contextRef="#ctx0" brushRef="#br4" timeOffset="30552.799">31 1722,'0'0,"0"0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9T13:49:09.810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42939.97266"/>
      <inkml:brushProperty name="anchorY" value="-150944.0937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DA0C07"/>
      <inkml:brushProperty name="ignorePressure" value="1"/>
      <inkml:brushProperty name="inkEffects" value="lava"/>
      <inkml:brushProperty name="anchorX" value="-44944.44922"/>
      <inkml:brushProperty name="anchorY" value="-161068.78125"/>
      <inkml:brushProperty name="scaleFactor" value="0.5"/>
    </inkml:brush>
  </inkml:definitions>
  <inkml:trace contextRef="#ctx0" brushRef="#br0">961 1,'0'0,"0"5,5 7,18 6,7 4,10 10,7-4,6 1,-2 0,1 0,-10 0,-5-6,-10-1,-4 7,-7 1,-11-5,-8-24,2 1,0-1,1 1,-1-1,0 0,0 0,0 1,0-1,0 0,-1 0,1 0,0 0,-1 0,1 0,0 0,-1-1,0 1,-53 13,-26-12,-19-10,-12-2,5-1,14-4,18 2,28 2,25 9,22 4,0-2,0 1,0-1,0 0,0 1,0-1,0 0,0 1,0-1,0 0,0 1,0-1,0 1,0-1,0 0,0 1,0-1,0 0,0 1,1-1,-1 0,0 1,0-1,0 0,1 1,-1-1,0 0,0 0,1 1,-1-1,0 0,1 0,-1 0,0 1,0-1,1 0,0 0,31 27,34 18,17 15,17 1,-2 2,-6-6,-3-2,-20-7,-13 1,-18-6,-21-10,-17-32,0 0,0 0,1 1,-1-1,0 0,0 0,0 0,0 0,-1 0,1 0,0 0,0 0,-1 0,1 1,0-1,-1 0,1 0,-1-1,1 1,-1 0,0 1,-2 0,1-1,0 1,0-1,0 1,0-1,-1 0,1 0,0 0,-1 0,1-1,-1 1,0 0,-55 6,-34-9,-23-4,-29-7,-17-6,6 2,18 3,32 9,45 9,60-3,-1-1,1 0,-1 0,0 0,1 0,-1 1,1-1,-1 0,0 0,1 1,-1-1,1 0,-1 1,1-1,-1 0,1 1,-1-1,1 1,-1-1,1 1,-1-1,1 1,0-1,-1 1,1-1,0 1,0 0,-1-1,1 1,0-1,0 1,0 0,0-1,0 1,0 0,0-1,0 1,0 0,0-1,0 1,0 0,1 1,1 0,0 1,0-1,0 0,0 0,1 0,-1 0,1 0,-1 0,1 0,-1-1,3 2,74 40,43 14,30 12,13 9,3 5,-19-1,-28-16,-35-12,-36-17,-50-36,0-1,1 1,-1-1,1 1,0-1,-1 1,1-1,-1 1,1-1,-1 1,1 0,-1-1,0 1,1 0,-1 0,0-1,0 1,1 0,-1 0,0-1,0 1,0 0,0 0,0-1,0 1,0 0,0 0,0 0,-1-1,1 1,0 0,0 0,-1-1,-2 0,0 1,1 0,-1-1,1 1,-1-1,0 1,1-1,-1 0,0 0,0-1,1 1,-1 0,-2-1,-80-18,-43-16,-27-6,0 4,14 7,27 8,32 15,77 7,-1-1,0 2,1-1,-1 1,0 0,1 0,-2 1,6-2,0 1,1-1,-1 0,0 0,1 1,-1-1,0 1,1-1,-1 0,1 1,-1-1,1 1,-1-1,1 1,0 0,-1-1,1 1,-1-1,1 1,0 0,0-1,-1 1,1 0,0-1,0 1,0 0,0 0,0-1,0 1,0 0,0-1,0 1,0 0,0 0,0-1,-1 3,2 1,-1-1,1 0,0 0,1 0,-1 0,0 0,1 0,0 0,0 1,42 46,31 20,27 16,10 3,7 2,-9-11,-12-8,-13-12,-28-16,-32-15,-24-28,-1-1,0 0,1 1,-1-1,0 0,0 1,0-1,0 1,1-1,-1 1,0-1,0 1,0-1,0 0,0 1,0-1,0 1,0-1,0 1,-1-1,1 0,0 1,0-1,0 1,0-1,-1 1,1-1,0 0,0 1,-1-1,1 0,0 1,-1-1,1 0,0 1,-1-1,1 0,0 0,-1 1,1-1,-1 0,-32 2,-30-12,-10-4,-5 1,7 1,10 4,27 14,35-4,-2-1,1-1,-1 1,1 0,-1-1,1 1,0 0,-1 0,1-1,0 1,-1 0,1 0,0 0,0 0,0-1,0 1,0 0,0 0,0 0,0 0,0 0,0-1,0 1,1 0,-1 0,0 0,1-1,-1 1,0 0,1 0,6 9,-2-2,1 0,1 0,-1 0,4 2,56 52,18 13,15 1,-2-1,-6-9,-20-11,-26-15,-46-39,2-1,0 1,0 0,0 0,0 0,-1 0,1 0,0 0,-1 0,1 0,-1 0,0 1,1-1,-1 0,0 0,1 0,-1 1,0-1,0 0,0 0,0 0,0 1,0-1,-2 0,1 0,0 0,0-1,-1 1,1 0,0 0,-1-1,1 1,0 0,-1-1,1 0,-1 1,1-1,0 0,-1 1,1-1,-1 0,1 0,-1 0,0-1,-73-3,-31-12,-23-8,-2 1,15-2,22 5,32 16,63 5,-2-1,1-1,-1 1,0 0,0 0,0 0,1 0,-1 1,0-1,0 0,1 0,-1 0,0 1,1-1,-1 0,0 1,1-1,-1 0,0 1,1-1,-1 1,1-1,-1 1,0-1,1 1,0 0,-1-1,1 1,-1 0,1-1,0 1,-1 0,1-1,0 2,0 2,1-1,-1 1,1-1,0 0,1 0,-1 0,0 0,1 0,0-1,-1 1,1 0,2 0,61 63,34 9,26 15,4 4,-3-9,-20-8,-27-12,-32-19,-48-45,2 0,0 0,-1 0,1 0,-1 0,1 0,-1-1,1 1,-1 0,1 1,-1-1,0 0,0 0,1 0,-1 0,0 0,0 0,0 0,0 0,0 0,-1 0,1 0,0 0,0 0,-1 0,1 0,0 0,-1 0,0 1,-5-1,3 0,-1 0,0 0,0 0,1 0,-1 0,0-1,0 0,0 0,0 0,0 0,-3-1,-88-14,-36-13,-12-7,2-2,15 5,25 8,23 8,26 12,51 5,-1-1,1 0,-1 0,1 0,0 1,-1-1,1 0,0 1,0-1,-1 1,1 0,0-1,0 1,0 0,0 0,-1-1,1 1,0 0,1 0,-2 1,2-1,0 0,-1 1,1-1,0 0,-1 1,1-1,0 0,0 1,0-1,0 0,0 1,0-1,1 1,-1-1,0 0,1 1,-1-1,1 0,-1 0,1 1,30 50,22 16,23 11,5 2,7-3,-9-4,-12-17,-24-17,-27-14,-17-25,1 0,0 0,-1-1,1 1,0 0,0-1,-1 1,1-1,0 1,-1 0,1-1,-1 1,1-1,-1 1,1-1,-1 1,1-1,-1 0,1 1,-1-1,1 0,-1 1,0-1,1 0,-1 0,0 1,1-1,-1 0,0 0,1 0,-1 0,0 0,-53 5,-28-10,-25-9,-8-6,12 0,16 3,86 20,-4-3,0 0,1 0,-1 0,1 0,-1 1,1 0,0 0,-1 0,1 1,-1-1,5-1,-1 1,1-1,-1 1,0-1,0 1,0 0,1-1,-1 1,0 0,0 0,1-1,-1 1,1 0,-1 0,1 0,-1 0,1 0,0 0,-1 0,1 0,0 0,0 0,-1 0,1 0,0 0,0 0,0 0,0 0,1 0,-1 0,0 1,2 4,1 0,-1 0,1 0,0-1,0 1,0-1,1 0,3 3,62 68,27 18,17 1,-2-4,-9-8,-29-19,-70-60,2 1,-1 0,1 0,-1 0,-1 1,1 0,1 2,-5-6,1-2,-1 1,0 0,1 0,-1 0,0 0,0 0,0-1,0 1,0 0,0 0,0 0,0 0,0 0,0 0,0-1,0 1,-1 0,1 0,0 0,-1 0,1-1,0 1,-1 0,1 0,-1-1,1 1,-1 0,0-1,1 1,-1 0,0-1,0 1,-1 2,-1-2,0 1,0-1,0 1,0-1,0 0,-1 0,1 0,0-1,-1 1,-2-1,-70 0,-22-12,-9-9,4 1,14 2,29 10,59 9,0-1,-1 0,1 0,-1 0,1 0,-1 0,1 0,-1 0,1 1,-1-1,1 1,-1-1,1 1,0 0,-1-1,1 1,0 0,-2 1,4 0,-1 0,0-1,1 1,-1-1,0 0,0 1,1-1,-1 1,1-1,-1 1,1-1,0 0,-1 1,1-1,0 0,0 0,0 0,0 0,0 0,0 0,1 1,54 58,30 23,26 12,24 11,6-5,-12-9,-39-21,-89-67,3 0,-1 0,1 1,-1 0,0 0,-1 0,1 0,-1 1,1 1,-5-5,2-1,-1 0,0 0,0 0,0 0,0 0,0 0,0 0,0 0,0 0,-1 0,1 0,0 0,-1 0,1 0,0 0,-1 0,0 0,1 0,-1 0,1-1,-1 1,0 0,1 0,-1-1,0 1,0 0,0-1,0 1,0-1,0 1,1-1,-1 1,0-1,0 0,-1 1,-2 1,-3 0,1 0,-1-1,1 1,-1-2,0 1,1-1,-6 0,-81-6,-26-17,-4-9,7-4,20 5,19 6,24 14,27 13,26-1,0-1,0 1,0-1,0 1,-1 0,1-1,0 1,0-1,0 1,0 0,0-1,0 1,0-1,0 1,0-1,1 1,-1 0,0-1,0 1,0-1,1 1,-1-1,0 1,1-1,-1 1,0-1,1 1,-1-1,0 0,1 1,-1-1,1 1,0-1,33 38,35 24,35 19,27 16,16 0,2 0,-3-2,-19-15,-25-7,-30-14,-71-57,3 2,-1-1,0 1,0 0,0-1,-1 1,1 1,-1-1,0 0,0 1,-2-4,0 0,0 1,0-1,0 0,0 0,0 0,0 0,0 0,0 0,-1 0,1 0,0 0,-1 0,1 0,0 0,-1 0,0-1,1 1,-1 0,1 0,-1 0,0-1,0 1,1 0,-1 0,0-1,0 1,0-1,0 1,0-1,0 1,0-1,-7 4,0-2,0 1,1-1,-2 0,1-1,0 0,-2 0,-103 6,-21-6,-9-2,5-8,16 0,19 0,23 2,24 9,27 6,29-5,-1-2,1 0,-1 0,1 0,0 0,-1 0,1 0,0 0,0 0,-1 0,1 0,0 0,0 0,0 0,0 0,1 0,-1 0,0 0,0 0,1 0,-1 0,0 0,1 0,0 1,21 37,35 22,30 18,25 16,12 5,5 2,-11-14,-14-10,-32-20,-70-54,2-1,0 1,-1 0,1 0,-1 0,0 0,-1 1,3 3,-5-9,0 2,0-1,0 1,0-1,0 1,0-1,0 1,0-1,0 1,0-1,0 0,0 1,0-1,-1 1,1-1,0 1,0-1,0 1,-1-1,1 0,0 1,0-1,-1 1,1-1,0 0,-1 1,1-1,0 0,-1 0,1 1,-1-1,1 0,0 0,-1 0,1 1,-1-1,1 0,-1 0,1 0,-1 0,1 0,0 0,-1 0,1 0,-1 0,1 0,-1 0,1 0,-1 0,1 0,-1 0,1-1,-54-5,-36-19,-14-15,-7-10,2 4,10 4,34 21,64 21,0 0,-1-1,1 1,-1-1,0 1,1 0,-1 0,0 0,1 0,-1 0,0 0,0 0,1 1,-1-1,1 0,-1 1,-1 0,3 0,0-1,-1 1,1 0,0 0,0 0,0-1,0 1,0 0,0 0,0-1,0 1,0 0,0 0,1 0,-1-1,0 1,0 0,1-1,-1 1,1 0,-1 0,0-1,1 1,-1-1,1 1,0 0,-1-1,1 1,-1-1,2 1,48 48,25 18,16 8,7 7,-10-8,-7-10,-26-16,-31-16,-25-31,1-1,0 1,0 0,0-1,0 1,0 0,0-1,0 1,0 0,-1-1,1 1,0 0,0-1,-1 1,1-1,0 1,-1 0,1-1,0 1,-1-1,1 1,-1-1,1 1,-1-1,1 0,-1 1,0-1,1 1,-1-1,1 0,-1 0,0 1,1-1,-1 0,0 0,1 0,-1 0,-50 9,-34-12,-20-16,-14-7,1-6,15 4,19 0,19 7,21 17,43 4,0 0,0 1,0-1,0 0,0 0,0 0,0 1,0-1,0 1,1-1,-1 1,0-1,0 1,0-1,0 1,0 0,1-1,-1 1,0 0,1 0,-1-1,1 1,-1 0,0 1,1-1,0 1,0 0,-1-1,1 1,0 0,0 0,0 0,1-1,-1 1,0 0,1 0,-1-1,1 1,0 0,-1 0,1-1,30 54,27 14,12 18,16 6,0 3,-8-11,-12-13,-13-15,-15-12,-39-44,2 1,0 0,0-1,0 1,-1 0,1 0,0-1,-1 1,1 0,-1 0,0 0,1 0,-1 0,0 0,0-1,0 2,-2-1,1-1,0 0,0 1,0-1,0 0,0 0,0 0,0 0,-1 0,1 0,0 0,-1 0,1 0,0-1,-1 1,1-1,-1 1,1-1,-1 1,0-1,-10 0,1 1,0-1,0 0,1 0,-6-2,-92-18,-29-15,-10-12,10-1,23 6,43 17,45 21,54 32,50 29,46 25,41 24,20 11,10 7,-5-4,-27-12,-40-21,-45-23,-79-64,2 1,1 0,-1 0,0 0,0 0,0 0,0 0,0 0,0 1,0-1,0 0,0 1,-1-1,1 1,0-1,-1 1,1-1,-1 1,0-1,0 1,1 0,-1-1,0 1,0-1,-1 2,-1-2,0 0,0 0,0 0,0-1,0 1,-1 0,1-1,0 1,-1-1,1 0,0 1,0-1,-1 0,1-1,0 1,-1 0,1-1,0 1,-1-1,-106-19,-44-18,-32-13,-19-8,9 3,26 4,36 13,42 17,88 22,-1-1,0 1,0-1,0 1,0 0,0 0,0 0,0 0,0 1,-2 0,5-1,1 0,-1 0,1 0,0 0,-1 0,1 1,0-1,-1 0,1 0,0 0,0 1,-1-1,1 0,0 0,0 1,0-1,-1 0,1 1,0-1,0 0,0 1,0-1,0 0,-1 1,1-1,0 0,0 1,0-1,0 1,0-1,0 0,0 1,0-1,0 0,1 1,-1-1,0 0,0 1,0-1,0 0,0 1,1-1,-1 0,0 1,0-1,1 0,-1 0,0 1,0-1,1 0,-1 0,0 1,1-1,-1 0,0 0,0 0,1 0,29 37,22 12,22 14,5 4,2-4,-5-7,-10-8,-28-13,-22-12,-8-10,3-1,15 13,23 9,16 21,17 14,4-1,-8 0,-18-8,-17-9,-5-7,-6-8,-3-3,-2 2,0-1,0 4,0 0,1-1,-6-2,-5-7</inkml:trace>
  <inkml:trace contextRef="#ctx0" brushRef="#br1" timeOffset="2212.994">961 8342,'0'0,"4"0,20 11,17 13,23 17,13 21,14 8,-5 9,-5-7,-19-8,-18-11,-43-50,1 0,1 1,-1-1,-1 1,1 0,-1 0,1 0,-1-1,0 3,-3-5,2 1,0-1,0 0,-1 0,1 0,0 1,-1-1,1 0,-1 0,0 0,1 0,-1 0,0 0,1 0,-1 0,0 0,0 0,0-1,0 1,0 0,0-1,0 1,0 0,0-1,-1 1,-8 2,2 0,-1-1,0 0,1 0,-1-1,-3 0,-20-2,0 1,-13-4,-102-24,-33-14,-19-12,-6-5,9-3,22 4,43 8,46 17,48 19,35 13,12 4,26 12,15 8,8 6,-1 3,-6-6,-11 1,-8-7,-4-6,-2 1,-2 1,1 4,1-4,-6 3,1-3,-5 1,0-3,-3-3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0648-549A-4E01-9EDE-6011F752A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 it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E247-D6C8-4355-9E46-722E8FDA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Brian Keith Skinner, Eduard Bolanos &amp; Joshua Chapin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0AA84-DCBD-42FC-A73C-37F79C031F6D}"/>
              </a:ext>
            </a:extLst>
          </p:cNvPr>
          <p:cNvSpPr txBox="1"/>
          <p:nvPr/>
        </p:nvSpPr>
        <p:spPr>
          <a:xfrm>
            <a:off x="4193075" y="4734926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you guys have phones???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CC273F-8B57-4337-8064-87E6697E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84" y="2667000"/>
            <a:ext cx="5429250" cy="419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B4BE3-5970-49A7-9C58-711C523F7FBF}"/>
              </a:ext>
            </a:extLst>
          </p:cNvPr>
          <p:cNvSpPr txBox="1"/>
          <p:nvPr/>
        </p:nvSpPr>
        <p:spPr>
          <a:xfrm rot="860842">
            <a:off x="947956" y="4901415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Diablo Immortal brought to you by </a:t>
            </a:r>
          </a:p>
          <a:p>
            <a:pPr algn="ctr"/>
            <a:r>
              <a:rPr lang="en-US" dirty="0"/>
              <a:t>the original Team Lil </a:t>
            </a:r>
            <a:r>
              <a:rPr lang="en-US" dirty="0" err="1"/>
              <a:t>windex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E1342-3829-4A18-9B65-7D48CB74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21488" r="-1" b="228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D633E-44B2-4471-B2F1-3F21944E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B110-1070-4791-8CD7-5EEE5BA1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r>
              <a:rPr lang="en-US" dirty="0"/>
              <a:t>“Write a parallel program to factorize a large multiple of two prime numbers. The program should take several large numbers as inputs and output their two prime factors.”</a:t>
            </a:r>
          </a:p>
          <a:p>
            <a:pPr marL="0" indent="0">
              <a:buNone/>
            </a:pPr>
            <a:r>
              <a:rPr lang="en-US" dirty="0"/>
              <a:t> - Prof. Scott </a:t>
            </a:r>
            <a:r>
              <a:rPr lang="en-US" dirty="0" err="1"/>
              <a:t>Feister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A6FA4-2730-41A9-A240-E8FA1A8DC76A}"/>
              </a:ext>
            </a:extLst>
          </p:cNvPr>
          <p:cNvSpPr txBox="1"/>
          <p:nvPr/>
        </p:nvSpPr>
        <p:spPr>
          <a:xfrm>
            <a:off x="8878410" y="6093627"/>
            <a:ext cx="262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Scott’s pie inspiration in background</a:t>
            </a:r>
          </a:p>
        </p:txBody>
      </p:sp>
    </p:spTree>
    <p:extLst>
      <p:ext uri="{BB962C8B-B14F-4D97-AF65-F5344CB8AC3E}">
        <p14:creationId xmlns:p14="http://schemas.microsoft.com/office/powerpoint/2010/main" val="191592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6460-0FB9-4CC8-93DE-345C804F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Algorithm 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0607-DEBC-45FC-9A8A-C4B0D783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2194560"/>
            <a:ext cx="11820087" cy="4516633"/>
          </a:xfrm>
        </p:spPr>
        <p:txBody>
          <a:bodyPr>
            <a:normAutofit/>
          </a:bodyPr>
          <a:lstStyle/>
          <a:p>
            <a:r>
              <a:rPr lang="en-US" dirty="0"/>
              <a:t>The algorithm that we choose allowed us to provide calculated efficiency.</a:t>
            </a:r>
          </a:p>
          <a:p>
            <a:pPr lvl="1"/>
            <a:r>
              <a:rPr lang="en-US" dirty="0"/>
              <a:t>The algorithm we used was a simple linear search starting at 5 and ending at sqrt(n) checking our iterator and iterator+2 (because 2 is a good number) and then incrementing our iterator by 6.</a:t>
            </a:r>
          </a:p>
        </p:txBody>
      </p:sp>
    </p:spTree>
    <p:extLst>
      <p:ext uri="{BB962C8B-B14F-4D97-AF65-F5344CB8AC3E}">
        <p14:creationId xmlns:p14="http://schemas.microsoft.com/office/powerpoint/2010/main" val="94063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6460-0FB9-4CC8-93DE-345C804F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Algorithm 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0607-DEBC-45FC-9A8A-C4B0D783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2194560"/>
            <a:ext cx="11820087" cy="4516633"/>
          </a:xfrm>
        </p:spPr>
        <p:txBody>
          <a:bodyPr>
            <a:normAutofit/>
          </a:bodyPr>
          <a:lstStyle/>
          <a:p>
            <a:r>
              <a:rPr lang="en-US" dirty="0"/>
              <a:t>Why do we need this or care?</a:t>
            </a:r>
          </a:p>
          <a:p>
            <a:pPr lvl="1"/>
            <a:r>
              <a:rPr lang="en-US" dirty="0"/>
              <a:t>Many of the other algorithms we saw were trying to solve 2 separate problems and compose the answer</a:t>
            </a:r>
          </a:p>
          <a:p>
            <a:pPr lvl="2"/>
            <a:r>
              <a:rPr lang="en-US" dirty="0"/>
              <a:t>The first being how do you make a prime number generator, and the second being how to efficiently look through those primes for probable numbers</a:t>
            </a:r>
          </a:p>
          <a:p>
            <a:pPr lvl="2"/>
            <a:r>
              <a:rPr lang="en-US" dirty="0"/>
              <a:t>They were trying to limit their definition of n, because their problem space was larger</a:t>
            </a:r>
          </a:p>
        </p:txBody>
      </p:sp>
    </p:spTree>
    <p:extLst>
      <p:ext uri="{BB962C8B-B14F-4D97-AF65-F5344CB8AC3E}">
        <p14:creationId xmlns:p14="http://schemas.microsoft.com/office/powerpoint/2010/main" val="77412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6460-0FB9-4CC8-93DE-345C804F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Algorithm 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0607-DEBC-45FC-9A8A-C4B0D783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2194560"/>
            <a:ext cx="11820087" cy="4516633"/>
          </a:xfrm>
        </p:spPr>
        <p:txBody>
          <a:bodyPr>
            <a:normAutofit/>
          </a:bodyPr>
          <a:lstStyle/>
          <a:p>
            <a:r>
              <a:rPr lang="en-US" dirty="0"/>
              <a:t>Efficiency doesn’t have to come from big O</a:t>
            </a:r>
          </a:p>
          <a:p>
            <a:pPr lvl="1"/>
            <a:r>
              <a:rPr lang="en-US" dirty="0"/>
              <a:t>We chose to reduce our constants</a:t>
            </a:r>
          </a:p>
          <a:p>
            <a:pPr lvl="2"/>
            <a:r>
              <a:rPr lang="en-US" dirty="0"/>
              <a:t>O(n) = An + B so we focused on A and B</a:t>
            </a:r>
          </a:p>
          <a:p>
            <a:pPr lvl="2"/>
            <a:r>
              <a:rPr lang="en-US" dirty="0"/>
              <a:t>This will be a slower algorithm for bigger numbers but we’re not taking this to n → ∞</a:t>
            </a:r>
          </a:p>
        </p:txBody>
      </p:sp>
    </p:spTree>
    <p:extLst>
      <p:ext uri="{BB962C8B-B14F-4D97-AF65-F5344CB8AC3E}">
        <p14:creationId xmlns:p14="http://schemas.microsoft.com/office/powerpoint/2010/main" val="35133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C34B-64A0-4D91-B384-24C6EB5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Base 6?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C5EDD-D52B-4BFA-A0B0-641966E9A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21499"/>
              </p:ext>
            </p:extLst>
          </p:nvPr>
        </p:nvGraphicFramePr>
        <p:xfrm>
          <a:off x="1821459" y="2204719"/>
          <a:ext cx="4646452" cy="4003132"/>
        </p:xfrm>
        <a:graphic>
          <a:graphicData uri="http://schemas.openxmlformats.org/drawingml/2006/table">
            <a:tbl>
              <a:tblPr bandCol="1">
                <a:tableStyleId>{D7AC3CCA-C797-4891-BE02-D94E43425B78}</a:tableStyleId>
              </a:tblPr>
              <a:tblGrid>
                <a:gridCol w="752142">
                  <a:extLst>
                    <a:ext uri="{9D8B030D-6E8A-4147-A177-3AD203B41FA5}">
                      <a16:colId xmlns:a16="http://schemas.microsoft.com/office/drawing/2014/main" val="3457182488"/>
                    </a:ext>
                  </a:extLst>
                </a:gridCol>
                <a:gridCol w="752142">
                  <a:extLst>
                    <a:ext uri="{9D8B030D-6E8A-4147-A177-3AD203B41FA5}">
                      <a16:colId xmlns:a16="http://schemas.microsoft.com/office/drawing/2014/main" val="3391918831"/>
                    </a:ext>
                  </a:extLst>
                </a:gridCol>
                <a:gridCol w="752142">
                  <a:extLst>
                    <a:ext uri="{9D8B030D-6E8A-4147-A177-3AD203B41FA5}">
                      <a16:colId xmlns:a16="http://schemas.microsoft.com/office/drawing/2014/main" val="997371507"/>
                    </a:ext>
                  </a:extLst>
                </a:gridCol>
                <a:gridCol w="752142">
                  <a:extLst>
                    <a:ext uri="{9D8B030D-6E8A-4147-A177-3AD203B41FA5}">
                      <a16:colId xmlns:a16="http://schemas.microsoft.com/office/drawing/2014/main" val="622943284"/>
                    </a:ext>
                  </a:extLst>
                </a:gridCol>
                <a:gridCol w="800427">
                  <a:extLst>
                    <a:ext uri="{9D8B030D-6E8A-4147-A177-3AD203B41FA5}">
                      <a16:colId xmlns:a16="http://schemas.microsoft.com/office/drawing/2014/main" val="3558554079"/>
                    </a:ext>
                  </a:extLst>
                </a:gridCol>
                <a:gridCol w="837457">
                  <a:extLst>
                    <a:ext uri="{9D8B030D-6E8A-4147-A177-3AD203B41FA5}">
                      <a16:colId xmlns:a16="http://schemas.microsoft.com/office/drawing/2014/main" val="3493314301"/>
                    </a:ext>
                  </a:extLst>
                </a:gridCol>
              </a:tblGrid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52458"/>
                  </a:ext>
                </a:extLst>
              </a:tr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2192"/>
                  </a:ext>
                </a:extLst>
              </a:tr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52595"/>
                  </a:ext>
                </a:extLst>
              </a:tr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38925"/>
                  </a:ext>
                </a:extLst>
              </a:tr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94922"/>
                  </a:ext>
                </a:extLst>
              </a:tr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50331"/>
                  </a:ext>
                </a:extLst>
              </a:tr>
              <a:tr h="571876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938167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68C4791B-4D63-4628-9BE0-3FFA879C83C3}"/>
              </a:ext>
            </a:extLst>
          </p:cNvPr>
          <p:cNvSpPr/>
          <p:nvPr/>
        </p:nvSpPr>
        <p:spPr>
          <a:xfrm>
            <a:off x="2610374" y="1365820"/>
            <a:ext cx="570451" cy="838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D040F15-5208-4EC0-B0A8-0860AA402E72}"/>
              </a:ext>
            </a:extLst>
          </p:cNvPr>
          <p:cNvSpPr/>
          <p:nvPr/>
        </p:nvSpPr>
        <p:spPr>
          <a:xfrm>
            <a:off x="5810774" y="1365819"/>
            <a:ext cx="570451" cy="838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F4CE3-92FC-4F80-8371-368AB0243D3D}"/>
              </a:ext>
            </a:extLst>
          </p:cNvPr>
          <p:cNvSpPr txBox="1"/>
          <p:nvPr/>
        </p:nvSpPr>
        <p:spPr>
          <a:xfrm>
            <a:off x="7575259" y="213080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let’s specify 2 and 3 as prime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71372-3E77-4AE6-BAA9-B68D37617ADD}"/>
              </a:ext>
            </a:extLst>
          </p:cNvPr>
          <p:cNvSpPr txBox="1"/>
          <p:nvPr/>
        </p:nvSpPr>
        <p:spPr>
          <a:xfrm>
            <a:off x="7701094" y="2952925"/>
            <a:ext cx="4341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lets remove all the columns that</a:t>
            </a:r>
          </a:p>
          <a:p>
            <a:r>
              <a:rPr lang="en-US" dirty="0"/>
              <a:t>can only have multiples of 2 in them </a:t>
            </a:r>
          </a:p>
          <a:p>
            <a:r>
              <a:rPr lang="en-US" dirty="0"/>
              <a:t>(making them not prime)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D7C08-AA4A-484E-9A3D-4A26503AFB77}"/>
              </a:ext>
            </a:extLst>
          </p:cNvPr>
          <p:cNvSpPr txBox="1"/>
          <p:nvPr/>
        </p:nvSpPr>
        <p:spPr>
          <a:xfrm>
            <a:off x="7701094" y="4418176"/>
            <a:ext cx="389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lets remove the columns that can only have multiples of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D5FA-17AD-440E-B6C7-C9A18E0CFC69}"/>
              </a:ext>
            </a:extLst>
          </p:cNvPr>
          <p:cNvSpPr txBox="1"/>
          <p:nvPr/>
        </p:nvSpPr>
        <p:spPr>
          <a:xfrm>
            <a:off x="6675746" y="5724295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THAT’S 2/3 OF THE PROBLEM SPACE GONE.</a:t>
            </a:r>
          </a:p>
        </p:txBody>
      </p:sp>
      <p:pic>
        <p:nvPicPr>
          <p:cNvPr id="11" name="Anime_wow_sound_effect-OMm1RLF32ig">
            <a:hlinkClick r:id="" action="ppaction://media"/>
            <a:extLst>
              <a:ext uri="{FF2B5EF4-FFF2-40B4-BE49-F238E27FC236}">
                <a16:creationId xmlns:a16="http://schemas.microsoft.com/office/drawing/2014/main" id="{E114A17F-67A8-43C8-BE19-6BDC7189E6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66920" y="6207851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0BB10C-BF5D-486F-985D-4836B1563539}"/>
                  </a:ext>
                </a:extLst>
              </p14:cNvPr>
              <p14:cNvContentPartPr/>
              <p14:nvPr/>
            </p14:nvContentPartPr>
            <p14:xfrm>
              <a:off x="3272400" y="2000088"/>
              <a:ext cx="1290600" cy="64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0BB10C-BF5D-486F-985D-4836B15635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9743" y="1937448"/>
                <a:ext cx="1416275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DC6BBE-4FC8-4F67-9416-221D3614BE89}"/>
                  </a:ext>
                </a:extLst>
              </p14:cNvPr>
              <p14:cNvContentPartPr/>
              <p14:nvPr/>
            </p14:nvContentPartPr>
            <p14:xfrm>
              <a:off x="4779120" y="2322438"/>
              <a:ext cx="707760" cy="368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DC6BBE-4FC8-4F67-9416-221D3614BE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6480" y="2259438"/>
                <a:ext cx="833400" cy="38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520BDEA-C011-45D7-A1F9-745F99C4BFCF}"/>
                  </a:ext>
                </a:extLst>
              </p14:cNvPr>
              <p14:cNvContentPartPr/>
              <p14:nvPr/>
            </p14:nvContentPartPr>
            <p14:xfrm>
              <a:off x="1840080" y="2204718"/>
              <a:ext cx="2111040" cy="3979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520BDEA-C011-45D7-A1F9-745F99C4BF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7429" y="2141724"/>
                <a:ext cx="2236701" cy="410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BC77FA6-4878-4BBE-B1D7-CC4EAACE0B54}"/>
                  </a:ext>
                </a:extLst>
              </p14:cNvPr>
              <p14:cNvContentPartPr/>
              <p14:nvPr/>
            </p14:nvContentPartPr>
            <p14:xfrm>
              <a:off x="3945453" y="2898704"/>
              <a:ext cx="623520" cy="3202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BC77FA6-4878-4BBE-B1D7-CC4EAACE0B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2813" y="2836064"/>
                <a:ext cx="749160" cy="33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34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1515" numSld="999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6C66-869F-4003-99BB-0B50C039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/>
              <a:t>Code snippet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16EB3A-C261-4E50-8209-E17CDE7D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9"/>
            <a:ext cx="7004590" cy="2105940"/>
          </a:xfrm>
        </p:spPr>
        <p:txBody>
          <a:bodyPr>
            <a:normAutofit/>
          </a:bodyPr>
          <a:lstStyle/>
          <a:p>
            <a:r>
              <a:rPr lang="en-US" dirty="0"/>
              <a:t>This is only but a small fragment of how we coded our algorithm.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4016D287-844B-477E-B6FB-039F8A5F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0" y="3366568"/>
            <a:ext cx="10964030" cy="2564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54583A-7275-4AB3-9575-241F252F2781}"/>
              </a:ext>
            </a:extLst>
          </p:cNvPr>
          <p:cNvSpPr txBox="1"/>
          <p:nvPr/>
        </p:nvSpPr>
        <p:spPr>
          <a:xfrm>
            <a:off x="5883965" y="6410739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for sale on </a:t>
            </a:r>
            <a:r>
              <a:rPr lang="en-US" dirty="0" err="1"/>
              <a:t>pateron</a:t>
            </a:r>
            <a:r>
              <a:rPr lang="en-US" dirty="0"/>
              <a:t>, $2,000. Grantee A+ </a:t>
            </a:r>
          </a:p>
        </p:txBody>
      </p:sp>
    </p:spTree>
    <p:extLst>
      <p:ext uri="{BB962C8B-B14F-4D97-AF65-F5344CB8AC3E}">
        <p14:creationId xmlns:p14="http://schemas.microsoft.com/office/powerpoint/2010/main" val="20320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7D089-0AF6-442D-95CB-375678DF5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82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75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Factoring it up</vt:lpstr>
      <vt:lpstr>objective</vt:lpstr>
      <vt:lpstr>Algorithm O(n)</vt:lpstr>
      <vt:lpstr>Algorithm O(n)</vt:lpstr>
      <vt:lpstr>Algorithm O(n)</vt:lpstr>
      <vt:lpstr>Why Base 6?</vt:lpstr>
      <vt:lpstr>Code snippet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 it up</dc:title>
  <dc:creator>Keith</dc:creator>
  <cp:lastModifiedBy>Keith</cp:lastModifiedBy>
  <cp:revision>1</cp:revision>
  <dcterms:created xsi:type="dcterms:W3CDTF">2018-12-09T13:51:10Z</dcterms:created>
  <dcterms:modified xsi:type="dcterms:W3CDTF">2018-12-09T13:51:37Z</dcterms:modified>
</cp:coreProperties>
</file>