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9" r:id="rId4"/>
    <p:sldId id="29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1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2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774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63443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43286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8801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161498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36421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704CD0-06F1-4F46-B23D-8A00023CA8A3}"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90530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04CD0-06F1-4F46-B23D-8A00023CA8A3}"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2934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04CD0-06F1-4F46-B23D-8A00023CA8A3}"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06480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3382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173677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04CD0-06F1-4F46-B23D-8A00023CA8A3}" type="datetimeFigureOut">
              <a:rPr lang="en-US" smtClean="0"/>
              <a:t>4/23/2019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F6F6D-D9D2-914B-88F5-0B78D40C7ECD}" type="slidenum">
              <a:rPr lang="en-US" smtClean="0"/>
              <a:t>‹#›</a:t>
            </a:fld>
            <a:endParaRPr lang="en-US"/>
          </a:p>
        </p:txBody>
      </p:sp>
    </p:spTree>
    <p:extLst>
      <p:ext uri="{BB962C8B-B14F-4D97-AF65-F5344CB8AC3E}">
        <p14:creationId xmlns:p14="http://schemas.microsoft.com/office/powerpoint/2010/main" val="248651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3813"/>
            <a:ext cx="7772400" cy="1470025"/>
          </a:xfrm>
        </p:spPr>
        <p:txBody>
          <a:bodyPr/>
          <a:lstStyle/>
          <a:p>
            <a:r>
              <a:rPr lang="en-US" b="1" dirty="0"/>
              <a:t>Chapter 5 Review and Practice</a:t>
            </a:r>
          </a:p>
        </p:txBody>
      </p:sp>
      <p:sp>
        <p:nvSpPr>
          <p:cNvPr id="3" name="Subtitle 2"/>
          <p:cNvSpPr>
            <a:spLocks noGrp="1"/>
          </p:cNvSpPr>
          <p:nvPr>
            <p:ph type="subTitle" idx="1"/>
          </p:nvPr>
        </p:nvSpPr>
        <p:spPr>
          <a:xfrm>
            <a:off x="338180" y="3892955"/>
            <a:ext cx="8552185" cy="1752600"/>
          </a:xfrm>
        </p:spPr>
        <p:txBody>
          <a:bodyPr>
            <a:normAutofit/>
          </a:bodyPr>
          <a:lstStyle/>
          <a:p>
            <a:r>
              <a:rPr lang="en-US" b="1" dirty="0"/>
              <a:t>Lecture 25</a:t>
            </a:r>
            <a:br>
              <a:rPr lang="en-US" b="1" dirty="0"/>
            </a:br>
            <a:endParaRPr lang="en-US" b="1" dirty="0"/>
          </a:p>
        </p:txBody>
      </p:sp>
    </p:spTree>
    <p:extLst>
      <p:ext uri="{BB962C8B-B14F-4D97-AF65-F5344CB8AC3E}">
        <p14:creationId xmlns:p14="http://schemas.microsoft.com/office/powerpoint/2010/main" val="122404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892" y="177346"/>
            <a:ext cx="8661937" cy="4351305"/>
          </a:xfrm>
        </p:spPr>
        <p:txBody>
          <a:bodyPr>
            <a:noAutofit/>
          </a:bodyPr>
          <a:lstStyle/>
          <a:p>
            <a:pPr marL="0" indent="0">
              <a:buNone/>
            </a:pPr>
            <a:r>
              <a:rPr lang="en-US" sz="1800" b="1" dirty="0">
                <a:solidFill>
                  <a:srgbClr val="FF0000"/>
                </a:solidFill>
                <a:latin typeface="Times New Roman"/>
                <a:cs typeface="Times New Roman"/>
              </a:rPr>
              <a:t>Final Exam Extra credit for creative course summary:</a:t>
            </a:r>
            <a:r>
              <a:rPr lang="en-US" sz="1800" dirty="0">
                <a:solidFill>
                  <a:srgbClr val="FF0000"/>
                </a:solidFill>
                <a:latin typeface="Times New Roman"/>
                <a:cs typeface="Times New Roman"/>
              </a:rPr>
              <a:t> </a:t>
            </a:r>
          </a:p>
          <a:p>
            <a:pPr marL="0" indent="0">
              <a:buNone/>
            </a:pPr>
            <a:r>
              <a:rPr lang="en-US" sz="1800" dirty="0">
                <a:latin typeface="Times New Roman"/>
                <a:cs typeface="Times New Roman"/>
              </a:rPr>
              <a:t>If you summarize the course material on one page in a creative way (e.g., using drawing, tables, figures, and so on), you will get 4 to 7 extra points, depending on the quality of your summary.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These extra points will be added to your final exam. It is better that you summarize the whole course, but if you can not, you should summarize at least two of the last three chapters (e.g., chapter 3 &amp; 4 or chapter 4 &amp; 5). </a:t>
            </a:r>
          </a:p>
          <a:p>
            <a:pPr marL="0" indent="0">
              <a:buNone/>
            </a:pPr>
            <a:endParaRPr lang="en-US" sz="1800" i="1" u="sng" dirty="0">
              <a:latin typeface="Times New Roman"/>
              <a:cs typeface="Times New Roman"/>
            </a:endParaRPr>
          </a:p>
          <a:p>
            <a:pPr marL="0" indent="0">
              <a:buNone/>
            </a:pPr>
            <a:r>
              <a:rPr lang="en-US" sz="1800" i="1" u="sng" dirty="0">
                <a:latin typeface="Times New Roman"/>
                <a:cs typeface="Times New Roman"/>
              </a:rPr>
              <a:t>If you want to gain the extra credit, please hand in your course summary on the final exam day. Please remember to write your name on the summary. (</a:t>
            </a:r>
            <a:r>
              <a:rPr lang="en-US" sz="1800" i="1" u="sng" dirty="0">
                <a:highlight>
                  <a:srgbClr val="FFFF00"/>
                </a:highlight>
                <a:latin typeface="Times New Roman"/>
                <a:cs typeface="Times New Roman"/>
              </a:rPr>
              <a:t>Of course, it needs to be neat and easy to read.) </a:t>
            </a:r>
            <a:endParaRPr lang="en-US" sz="1800" dirty="0">
              <a:highlight>
                <a:srgbClr val="FFFF00"/>
              </a:highlight>
              <a:latin typeface="Times New Roman"/>
              <a:cs typeface="Times New Roman"/>
            </a:endParaRPr>
          </a:p>
        </p:txBody>
      </p:sp>
    </p:spTree>
    <p:extLst>
      <p:ext uri="{BB962C8B-B14F-4D97-AF65-F5344CB8AC3E}">
        <p14:creationId xmlns:p14="http://schemas.microsoft.com/office/powerpoint/2010/main" val="271604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118" y="1108284"/>
            <a:ext cx="8424429" cy="4497049"/>
          </a:xfrm>
          <a:prstGeom prst="rect">
            <a:avLst/>
          </a:prstGeom>
        </p:spPr>
      </p:pic>
      <p:sp>
        <p:nvSpPr>
          <p:cNvPr id="5" name="TextBox 4"/>
          <p:cNvSpPr txBox="1"/>
          <p:nvPr/>
        </p:nvSpPr>
        <p:spPr>
          <a:xfrm>
            <a:off x="526057" y="263011"/>
            <a:ext cx="5426185" cy="461665"/>
          </a:xfrm>
          <a:prstGeom prst="rect">
            <a:avLst/>
          </a:prstGeom>
          <a:noFill/>
        </p:spPr>
        <p:txBody>
          <a:bodyPr wrap="none" rtlCol="0">
            <a:spAutoFit/>
          </a:bodyPr>
          <a:lstStyle/>
          <a:p>
            <a:r>
              <a:rPr lang="en-US" sz="2400" b="1" dirty="0">
                <a:solidFill>
                  <a:srgbClr val="0000FF"/>
                </a:solidFill>
              </a:rPr>
              <a:t>Chapter 5 Review and Practice Questions</a:t>
            </a:r>
          </a:p>
        </p:txBody>
      </p:sp>
    </p:spTree>
    <p:extLst>
      <p:ext uri="{BB962C8B-B14F-4D97-AF65-F5344CB8AC3E}">
        <p14:creationId xmlns:p14="http://schemas.microsoft.com/office/powerpoint/2010/main" val="397431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089" y="482159"/>
            <a:ext cx="8589762" cy="5226450"/>
          </a:xfrm>
          <a:prstGeom prst="rect">
            <a:avLst/>
          </a:prstGeom>
        </p:spPr>
      </p:pic>
    </p:spTree>
    <p:extLst>
      <p:ext uri="{BB962C8B-B14F-4D97-AF65-F5344CB8AC3E}">
        <p14:creationId xmlns:p14="http://schemas.microsoft.com/office/powerpoint/2010/main" val="167151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TotalTime>
  <Words>166</Words>
  <Application>Microsoft Office PowerPoint</Application>
  <PresentationFormat>On-screen Show (4:3)</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Chapter 5 Review and Practice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Shuying Sun</dc:creator>
  <cp:lastModifiedBy>Train, Abby</cp:lastModifiedBy>
  <cp:revision>54</cp:revision>
  <cp:lastPrinted>2014-04-24T03:19:10Z</cp:lastPrinted>
  <dcterms:created xsi:type="dcterms:W3CDTF">2014-04-23T17:46:47Z</dcterms:created>
  <dcterms:modified xsi:type="dcterms:W3CDTF">2019-04-23T17:54:02Z</dcterms:modified>
</cp:coreProperties>
</file>