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2120-CDA5-4A0F-BB5A-EC393FFC1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A960-529C-4BDD-A71A-186E44AAA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47ED-4BA9-49D6-9E1A-BC6E2C80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68EA-9C44-49CB-A06A-7D47205B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2B48-A930-4081-9209-BCF522DE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81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A3D-87DE-4762-8A2C-9333C7DC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6503-B5C2-4A0D-BEAB-14819C73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A885A-B24E-4B82-A5EB-C3F5159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3F4B-1A9C-4E08-82A9-7B1BC56A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65E9-1193-418B-8833-A8D8E836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10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8F56-FD14-4C46-A4AB-9B57D3548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437A-A7FA-4F34-8E37-7A305F95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7C6E-0DA4-4BCA-BF6F-FE6D5794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E58E-88B9-4195-9D38-FF26F6C9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71FD-DE7A-4ABD-9ED4-C3624AA6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9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4C10-B19F-4118-BCDF-D36D001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477D-55E6-42F5-A494-B84E8809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0CAD-7C4D-4E5A-A38A-D8AD0428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4892-22BE-428A-8B65-5E28E1AB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95E1-20F7-4232-9FDC-BEFECB43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7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F220-7D9E-4C40-BCD2-6F90639B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62B23-E084-4930-96E4-9D2BE5E7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2076-14E9-41BD-86DD-5103AC11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1B20-CBD4-4D79-823F-0AEECD15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7372-91BE-428B-8DFE-73776F10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2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4606-ECCC-490E-A4F6-C2FD56C7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4D39-64AC-423D-882C-ACAB2821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4E92F-DFB3-491D-A1EE-607032E3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6255-BAC6-482D-8D4C-07B2191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79BDF-551C-452F-B934-9D240D4E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AB168-3868-43D5-AA2E-E03429E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4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E762-408A-4D91-85E7-66D69EF5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CA560-384D-457E-8FAC-CB5CAB53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2746-F22A-4862-8046-0C3ADA2E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0A602-B04D-47A9-83AE-E8161F84E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534D7-CA9F-46D4-9CF5-BFC22E28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87228-5A77-410A-A385-8DED67A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01FB1-B107-4A20-B404-B53A17CC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BCA34-F9B8-4AAE-B04F-47A159FE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33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B0C-502A-47BE-989E-EEB56988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6C62C-47EE-488E-975F-4456683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EBD70-34EC-4153-93BF-A0CAE88B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27B50-5004-462E-A2C7-DA18F46B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36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66801-4A86-491B-B47A-D06050E1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1F7CF-14C4-4933-9FD3-C3B8D7F5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2AE2A-FE77-4551-9E2F-F1ABE9AE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53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86A5-9CE5-4C25-B41D-96AA89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1C66-D4C4-410D-BA57-6759A0BC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4C95E-363C-408A-83EC-9D693A4A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C91D3-0A0F-414D-874F-9B47F0E1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C37B8-DE56-4B28-BB68-6DB1E88B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85E85-011A-4B3A-9153-F6052EA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04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6F9C-AEA6-4A8F-8306-8DC82AEC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45431-28AE-45C7-98D3-2273F611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F7F21-EA58-4535-92EE-9F4003BD0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75A9-0D2C-45F6-AAAF-BDF4362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4359B-20EE-45D4-877C-A520B830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8213-0426-4851-A840-1FD4BC65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1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6B322-EEF7-4869-9C94-E2124053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D1D7-4C4B-48C9-A73C-A43F5203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D77E-38D8-4B64-BC51-21703289E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90F3-B9D4-4100-A8FA-F623567A41D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3214-ADA5-435B-9F32-E9B495FA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D14C-3876-4A36-B6AC-4026BFC01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255-6315-4A35-89D3-E7D68F4278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45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BB01-DF0A-4D05-B03B-8FAF908E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6655" y="2211687"/>
            <a:ext cx="2919663" cy="1123531"/>
          </a:xfrm>
        </p:spPr>
        <p:txBody>
          <a:bodyPr>
            <a:normAutofit/>
          </a:bodyPr>
          <a:lstStyle/>
          <a:p>
            <a:r>
              <a:rPr lang="en-SG" dirty="0">
                <a:latin typeface="Arial Black" panose="020B0A04020102020204" pitchFamily="34" charset="0"/>
              </a:rPr>
              <a:t>PESS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0BA33-7B8F-48D4-96DC-84CBAC244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0404" y="3551495"/>
            <a:ext cx="5981788" cy="1655762"/>
          </a:xfrm>
        </p:spPr>
        <p:txBody>
          <a:bodyPr>
            <a:normAutofit/>
          </a:bodyPr>
          <a:lstStyle/>
          <a:p>
            <a:pPr algn="l"/>
            <a:r>
              <a:rPr lang="en-SG" sz="3200" b="1" dirty="0"/>
              <a:t>User Name:</a:t>
            </a:r>
          </a:p>
          <a:p>
            <a:pPr algn="l"/>
            <a:r>
              <a:rPr lang="en-SG" sz="3200" b="1" dirty="0"/>
              <a:t>Password: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CCF95-9981-48BE-9316-C95738F94CB7}"/>
              </a:ext>
            </a:extLst>
          </p:cNvPr>
          <p:cNvSpPr/>
          <p:nvPr/>
        </p:nvSpPr>
        <p:spPr>
          <a:xfrm>
            <a:off x="5102086" y="3639141"/>
            <a:ext cx="3850106" cy="352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ED9FB-DA7D-437F-916F-ABEA41ECD830}"/>
              </a:ext>
            </a:extLst>
          </p:cNvPr>
          <p:cNvSpPr/>
          <p:nvPr/>
        </p:nvSpPr>
        <p:spPr>
          <a:xfrm>
            <a:off x="5102086" y="4202913"/>
            <a:ext cx="3850106" cy="352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903AB09-5E15-4327-AFA1-C7282D8393B2}"/>
              </a:ext>
            </a:extLst>
          </p:cNvPr>
          <p:cNvSpPr/>
          <p:nvPr/>
        </p:nvSpPr>
        <p:spPr>
          <a:xfrm>
            <a:off x="2970404" y="5072049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C76AB78-FA99-451C-A22F-CF98A1179EA1}"/>
              </a:ext>
            </a:extLst>
          </p:cNvPr>
          <p:cNvSpPr/>
          <p:nvPr/>
        </p:nvSpPr>
        <p:spPr>
          <a:xfrm>
            <a:off x="6523731" y="5072049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Cancel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2EA9B1-4CB6-49A7-BF3C-A112AC93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6" y="0"/>
            <a:ext cx="12207345" cy="20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31ED635F-D684-416D-ADAF-CD5C2717BB0F}"/>
              </a:ext>
            </a:extLst>
          </p:cNvPr>
          <p:cNvSpPr/>
          <p:nvPr/>
        </p:nvSpPr>
        <p:spPr>
          <a:xfrm>
            <a:off x="838200" y="1179444"/>
            <a:ext cx="2081463" cy="551533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EE6861-8A04-4069-99D4-5C65F980D453}"/>
              </a:ext>
            </a:extLst>
          </p:cNvPr>
          <p:cNvSpPr txBox="1">
            <a:spLocks/>
          </p:cNvSpPr>
          <p:nvPr/>
        </p:nvSpPr>
        <p:spPr>
          <a:xfrm>
            <a:off x="614570" y="1240002"/>
            <a:ext cx="2428461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Log Calls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AD511BCE-6303-4A4A-BFA2-72FD296C0EEE}"/>
              </a:ext>
            </a:extLst>
          </p:cNvPr>
          <p:cNvSpPr/>
          <p:nvPr/>
        </p:nvSpPr>
        <p:spPr>
          <a:xfrm>
            <a:off x="2919663" y="1187832"/>
            <a:ext cx="3931711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A105C3-F03E-4DF2-9630-3D8E4661421B}"/>
              </a:ext>
            </a:extLst>
          </p:cNvPr>
          <p:cNvSpPr txBox="1">
            <a:spLocks/>
          </p:cNvSpPr>
          <p:nvPr/>
        </p:nvSpPr>
        <p:spPr>
          <a:xfrm>
            <a:off x="3266661" y="1219312"/>
            <a:ext cx="3584713" cy="49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Update Car Status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EAAA0794-FE68-4986-815D-9DF563590CB7}"/>
              </a:ext>
            </a:extLst>
          </p:cNvPr>
          <p:cNvSpPr/>
          <p:nvPr/>
        </p:nvSpPr>
        <p:spPr>
          <a:xfrm>
            <a:off x="6851374" y="1179500"/>
            <a:ext cx="2050077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DD493FC2-98AD-4827-A61B-65F44FDB5D77}"/>
              </a:ext>
            </a:extLst>
          </p:cNvPr>
          <p:cNvSpPr/>
          <p:nvPr/>
        </p:nvSpPr>
        <p:spPr>
          <a:xfrm>
            <a:off x="8901451" y="1187107"/>
            <a:ext cx="2853227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71B67-6FB3-4987-B950-5ED12C89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LOG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A228-4C65-4427-920C-D193C27D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10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Call Input</a:t>
            </a:r>
          </a:p>
          <a:p>
            <a:r>
              <a:rPr lang="en-SG" dirty="0"/>
              <a:t>Caller Name:</a:t>
            </a:r>
          </a:p>
          <a:p>
            <a:r>
              <a:rPr lang="en-SG" dirty="0"/>
              <a:t>Contact phone Number:</a:t>
            </a:r>
          </a:p>
          <a:p>
            <a:r>
              <a:rPr lang="en-SG" dirty="0"/>
              <a:t>Locations of Incident: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Type of Incident:</a:t>
            </a:r>
          </a:p>
          <a:p>
            <a:r>
              <a:rPr lang="en-SG" dirty="0"/>
              <a:t>Description of Incident:</a:t>
            </a:r>
            <a:br>
              <a:rPr lang="en-SG" dirty="0"/>
            </a:br>
            <a:endParaRPr lang="en-SG" dirty="0"/>
          </a:p>
          <a:p>
            <a:r>
              <a:rPr lang="en-SG" dirty="0"/>
              <a:t>Other Relevant information: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4CB4B4-C1D1-4EA4-B977-E6AF6A626B2F}"/>
              </a:ext>
            </a:extLst>
          </p:cNvPr>
          <p:cNvSpPr txBox="1">
            <a:spLocks/>
          </p:cNvSpPr>
          <p:nvPr/>
        </p:nvSpPr>
        <p:spPr>
          <a:xfrm>
            <a:off x="6674126" y="1240002"/>
            <a:ext cx="2428461" cy="47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Report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405213-D341-47AB-AD66-1362BCDDDD0B}"/>
              </a:ext>
            </a:extLst>
          </p:cNvPr>
          <p:cNvSpPr txBox="1">
            <a:spLocks/>
          </p:cNvSpPr>
          <p:nvPr/>
        </p:nvSpPr>
        <p:spPr>
          <a:xfrm>
            <a:off x="9102587" y="1240002"/>
            <a:ext cx="2652091" cy="480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View History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7D23443-A290-460D-8BCE-AA3AD3494F9D}"/>
              </a:ext>
            </a:extLst>
          </p:cNvPr>
          <p:cNvSpPr/>
          <p:nvPr/>
        </p:nvSpPr>
        <p:spPr>
          <a:xfrm>
            <a:off x="2919663" y="6154569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12F898B-FD74-4898-BEE0-2841A42D04C0}"/>
              </a:ext>
            </a:extLst>
          </p:cNvPr>
          <p:cNvSpPr/>
          <p:nvPr/>
        </p:nvSpPr>
        <p:spPr>
          <a:xfrm>
            <a:off x="6472990" y="6154568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Process Call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EEEAE-D801-4E1F-8552-F5C17D5BA35D}"/>
              </a:ext>
            </a:extLst>
          </p:cNvPr>
          <p:cNvSpPr/>
          <p:nvPr/>
        </p:nvSpPr>
        <p:spPr>
          <a:xfrm>
            <a:off x="3043031" y="2320417"/>
            <a:ext cx="6219842" cy="40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Keith Fan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C42AD-14CD-484A-A903-1E502E75CA91}"/>
              </a:ext>
            </a:extLst>
          </p:cNvPr>
          <p:cNvSpPr/>
          <p:nvPr/>
        </p:nvSpPr>
        <p:spPr>
          <a:xfrm>
            <a:off x="4704522" y="2826659"/>
            <a:ext cx="4558352" cy="40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87872345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DF0FE4-0ECC-481D-8666-73CF82C14362}"/>
              </a:ext>
            </a:extLst>
          </p:cNvPr>
          <p:cNvGrpSpPr/>
          <p:nvPr/>
        </p:nvGrpSpPr>
        <p:grpSpPr>
          <a:xfrm>
            <a:off x="4386471" y="3290273"/>
            <a:ext cx="4876404" cy="891989"/>
            <a:chOff x="6163451" y="3290273"/>
            <a:chExt cx="2701850" cy="8919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BA73C8-4A1B-49B8-B7EA-59347A19C7F0}"/>
                </a:ext>
              </a:extLst>
            </p:cNvPr>
            <p:cNvSpPr/>
            <p:nvPr/>
          </p:nvSpPr>
          <p:spPr>
            <a:xfrm>
              <a:off x="6163451" y="3290273"/>
              <a:ext cx="2701850" cy="891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Ang Mo Kio ITE HQ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BB2DCB-ED92-4056-96E2-357FBADA5E7F}"/>
                </a:ext>
              </a:extLst>
            </p:cNvPr>
            <p:cNvSpPr/>
            <p:nvPr/>
          </p:nvSpPr>
          <p:spPr>
            <a:xfrm>
              <a:off x="6163451" y="3290273"/>
              <a:ext cx="279254" cy="891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0C3D62-3D45-4530-8EF3-03CB2BEEC8ED}"/>
                </a:ext>
              </a:extLst>
            </p:cNvPr>
            <p:cNvSpPr/>
            <p:nvPr/>
          </p:nvSpPr>
          <p:spPr>
            <a:xfrm>
              <a:off x="6223980" y="3449483"/>
              <a:ext cx="158196" cy="5310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12395E-08A1-492A-8E3B-4EA5477C263F}"/>
                </a:ext>
              </a:extLst>
            </p:cNvPr>
            <p:cNvCxnSpPr>
              <a:cxnSpLocks/>
              <a:stCxn id="14" idx="0"/>
              <a:endCxn id="14" idx="2"/>
            </p:cNvCxnSpPr>
            <p:nvPr/>
          </p:nvCxnSpPr>
          <p:spPr>
            <a:xfrm>
              <a:off x="6303078" y="3290273"/>
              <a:ext cx="0" cy="8919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2EF6EF-A127-4DEA-B8AD-9BC4830FCBBD}"/>
              </a:ext>
            </a:extLst>
          </p:cNvPr>
          <p:cNvGrpSpPr/>
          <p:nvPr/>
        </p:nvGrpSpPr>
        <p:grpSpPr>
          <a:xfrm>
            <a:off x="3644349" y="4238972"/>
            <a:ext cx="5618525" cy="383803"/>
            <a:chOff x="4167921" y="2245460"/>
            <a:chExt cx="3981469" cy="3529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E26EC2-E014-4109-9A16-9A265104BEE6}"/>
                </a:ext>
              </a:extLst>
            </p:cNvPr>
            <p:cNvSpPr/>
            <p:nvPr/>
          </p:nvSpPr>
          <p:spPr>
            <a:xfrm>
              <a:off x="4167921" y="2245460"/>
              <a:ext cx="3981469" cy="352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dirty="0"/>
                <a:t>Car accident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F5B073-F574-457A-903D-3F0654DAFA5D}"/>
                </a:ext>
              </a:extLst>
            </p:cNvPr>
            <p:cNvSpPr/>
            <p:nvPr/>
          </p:nvSpPr>
          <p:spPr>
            <a:xfrm>
              <a:off x="7749099" y="2245460"/>
              <a:ext cx="400290" cy="352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FA58313-2796-43A2-A5E0-D73BC0F7CEC2}"/>
                </a:ext>
              </a:extLst>
            </p:cNvPr>
            <p:cNvSpPr/>
            <p:nvPr/>
          </p:nvSpPr>
          <p:spPr>
            <a:xfrm rot="10800000">
              <a:off x="7813267" y="2306065"/>
              <a:ext cx="271954" cy="239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338D3D-7D10-4591-B529-4843E9FC5371}"/>
              </a:ext>
            </a:extLst>
          </p:cNvPr>
          <p:cNvGrpSpPr/>
          <p:nvPr/>
        </p:nvGrpSpPr>
        <p:grpSpPr>
          <a:xfrm>
            <a:off x="4638475" y="4669250"/>
            <a:ext cx="4624399" cy="812787"/>
            <a:chOff x="4688980" y="4824974"/>
            <a:chExt cx="2483125" cy="8919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6D7BAE-4AEB-4F92-A6D5-3B39A2C2912C}"/>
                </a:ext>
              </a:extLst>
            </p:cNvPr>
            <p:cNvSpPr/>
            <p:nvPr/>
          </p:nvSpPr>
          <p:spPr>
            <a:xfrm>
              <a:off x="4688980" y="4824974"/>
              <a:ext cx="2483125" cy="891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Ang Mo Kio ITE HQ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AE1E03-870D-43A4-8694-243E12A76BD5}"/>
                </a:ext>
              </a:extLst>
            </p:cNvPr>
            <p:cNvSpPr/>
            <p:nvPr/>
          </p:nvSpPr>
          <p:spPr>
            <a:xfrm>
              <a:off x="4688980" y="4824974"/>
              <a:ext cx="279254" cy="891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3C9BCD-B8E1-4823-896E-6DC8FD9FE4C1}"/>
                </a:ext>
              </a:extLst>
            </p:cNvPr>
            <p:cNvSpPr/>
            <p:nvPr/>
          </p:nvSpPr>
          <p:spPr>
            <a:xfrm>
              <a:off x="4749509" y="4984184"/>
              <a:ext cx="158196" cy="5310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4CEF5F-0DAD-44F0-AD8B-16B721DEE763}"/>
              </a:ext>
            </a:extLst>
          </p:cNvPr>
          <p:cNvGrpSpPr/>
          <p:nvPr/>
        </p:nvGrpSpPr>
        <p:grpSpPr>
          <a:xfrm>
            <a:off x="5235020" y="5530164"/>
            <a:ext cx="4027853" cy="588278"/>
            <a:chOff x="7751662" y="4172461"/>
            <a:chExt cx="2701850" cy="89198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B66E9B-4DC6-4736-AF24-5C15F9A962B4}"/>
                </a:ext>
              </a:extLst>
            </p:cNvPr>
            <p:cNvSpPr/>
            <p:nvPr/>
          </p:nvSpPr>
          <p:spPr>
            <a:xfrm>
              <a:off x="7751662" y="4172461"/>
              <a:ext cx="2701850" cy="891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NILL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4BDE00-5C5C-4D9F-B19A-868EEB917D96}"/>
                </a:ext>
              </a:extLst>
            </p:cNvPr>
            <p:cNvSpPr/>
            <p:nvPr/>
          </p:nvSpPr>
          <p:spPr>
            <a:xfrm>
              <a:off x="7751662" y="4172461"/>
              <a:ext cx="279254" cy="891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468D06-3963-4248-BD02-525FE7EB7C2D}"/>
                </a:ext>
              </a:extLst>
            </p:cNvPr>
            <p:cNvSpPr/>
            <p:nvPr/>
          </p:nvSpPr>
          <p:spPr>
            <a:xfrm>
              <a:off x="7812191" y="4331671"/>
              <a:ext cx="158196" cy="5310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8F8D80A-61AD-4257-A4B5-8EE864EA2FFD}"/>
                </a:ext>
              </a:extLst>
            </p:cNvPr>
            <p:cNvCxnSpPr>
              <a:stCxn id="28" idx="0"/>
              <a:endCxn id="28" idx="2"/>
            </p:cNvCxnSpPr>
            <p:nvPr/>
          </p:nvCxnSpPr>
          <p:spPr>
            <a:xfrm>
              <a:off x="7891289" y="4172461"/>
              <a:ext cx="0" cy="8919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887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960696E9-FF44-4212-BD46-0B9F9B49BAAE}"/>
              </a:ext>
            </a:extLst>
          </p:cNvPr>
          <p:cNvSpPr/>
          <p:nvPr/>
        </p:nvSpPr>
        <p:spPr>
          <a:xfrm>
            <a:off x="838200" y="1179444"/>
            <a:ext cx="1673087" cy="551533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B987CB-BB3B-40A3-9C56-570F51029274}"/>
              </a:ext>
            </a:extLst>
          </p:cNvPr>
          <p:cNvSpPr txBox="1">
            <a:spLocks/>
          </p:cNvSpPr>
          <p:nvPr/>
        </p:nvSpPr>
        <p:spPr>
          <a:xfrm>
            <a:off x="838200" y="1179444"/>
            <a:ext cx="1617027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Log Calls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926ECF8A-CA78-4C30-9A56-67E37EFF31EB}"/>
              </a:ext>
            </a:extLst>
          </p:cNvPr>
          <p:cNvSpPr/>
          <p:nvPr/>
        </p:nvSpPr>
        <p:spPr>
          <a:xfrm>
            <a:off x="2511287" y="1187832"/>
            <a:ext cx="3528653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10E03586-A170-4131-A8D3-038D1EE37156}"/>
              </a:ext>
            </a:extLst>
          </p:cNvPr>
          <p:cNvSpPr/>
          <p:nvPr/>
        </p:nvSpPr>
        <p:spPr>
          <a:xfrm>
            <a:off x="6048224" y="1179500"/>
            <a:ext cx="329791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3C7A939-33F8-4A1C-BC9F-26E0064BE035}"/>
              </a:ext>
            </a:extLst>
          </p:cNvPr>
          <p:cNvSpPr/>
          <p:nvPr/>
        </p:nvSpPr>
        <p:spPr>
          <a:xfrm>
            <a:off x="9354423" y="1187107"/>
            <a:ext cx="240025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DA3D-A750-422C-AEFE-FBCC193E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Pending Incidents</a:t>
            </a:r>
          </a:p>
          <a:p>
            <a:pPr marL="0" indent="0">
              <a:buNone/>
            </a:pPr>
            <a:r>
              <a:rPr lang="en-SG" dirty="0"/>
              <a:t>Click on checkbox is call is duplicated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FF0F5D-7BAF-4AC5-B9FE-861DECE81BD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rial Black" panose="020B0A04020102020204" pitchFamily="34" charset="0"/>
              </a:rPr>
              <a:t>DUPLICATIE CALL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CE2370-FF04-41EA-A660-AE255D1AEAC9}"/>
              </a:ext>
            </a:extLst>
          </p:cNvPr>
          <p:cNvSpPr txBox="1">
            <a:spLocks/>
          </p:cNvSpPr>
          <p:nvPr/>
        </p:nvSpPr>
        <p:spPr>
          <a:xfrm>
            <a:off x="2455227" y="1179444"/>
            <a:ext cx="3584713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Update Car Status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99CE25-D72B-4B52-AC28-1AF4D643F0E2}"/>
              </a:ext>
            </a:extLst>
          </p:cNvPr>
          <p:cNvSpPr txBox="1">
            <a:spLocks/>
          </p:cNvSpPr>
          <p:nvPr/>
        </p:nvSpPr>
        <p:spPr>
          <a:xfrm>
            <a:off x="6096000" y="1179444"/>
            <a:ext cx="330619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View Previous Info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C40853-4621-4208-945E-114FBBBB62F2}"/>
              </a:ext>
            </a:extLst>
          </p:cNvPr>
          <p:cNvSpPr txBox="1">
            <a:spLocks/>
          </p:cNvSpPr>
          <p:nvPr/>
        </p:nvSpPr>
        <p:spPr>
          <a:xfrm>
            <a:off x="9402199" y="1181930"/>
            <a:ext cx="235247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View History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63DBFAF-523F-486E-9FEF-540C13614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99603"/>
              </p:ext>
            </p:extLst>
          </p:nvPr>
        </p:nvGraphicFramePr>
        <p:xfrm>
          <a:off x="838201" y="3045769"/>
          <a:ext cx="10916479" cy="26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497">
                  <a:extLst>
                    <a:ext uri="{9D8B030D-6E8A-4147-A177-3AD203B41FA5}">
                      <a16:colId xmlns:a16="http://schemas.microsoft.com/office/drawing/2014/main" val="414318090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2273218638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2541687693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54586208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2407323681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652754643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2251238760"/>
                    </a:ext>
                  </a:extLst>
                </a:gridCol>
              </a:tblGrid>
              <a:tr h="657575">
                <a:tc>
                  <a:txBody>
                    <a:bodyPr/>
                    <a:lstStyle/>
                    <a:p>
                      <a:r>
                        <a:rPr lang="en-SG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if Duplicated?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34484"/>
                  </a:ext>
                </a:extLst>
              </a:tr>
              <a:tr h="657575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Yishun Ring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8542"/>
                  </a:ext>
                </a:extLst>
              </a:tr>
              <a:tr h="657575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Jurong East Street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25772"/>
                  </a:ext>
                </a:extLst>
              </a:tr>
              <a:tr h="657575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Ang Mo Kio ITE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680"/>
                  </a:ext>
                </a:extLst>
              </a:tr>
            </a:tbl>
          </a:graphicData>
        </a:graphic>
      </p:graphicFrame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6E8ED9C-A273-49A7-B2D1-E8C3D5DABA61}"/>
              </a:ext>
            </a:extLst>
          </p:cNvPr>
          <p:cNvSpPr/>
          <p:nvPr/>
        </p:nvSpPr>
        <p:spPr>
          <a:xfrm>
            <a:off x="2919663" y="6154569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Duplicate Call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DB0DE6D8-B2A6-4FC5-B3A0-B2B9B46B7EE0}"/>
              </a:ext>
            </a:extLst>
          </p:cNvPr>
          <p:cNvSpPr/>
          <p:nvPr/>
        </p:nvSpPr>
        <p:spPr>
          <a:xfrm>
            <a:off x="6472990" y="6154568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Unique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806CB-860F-4DC6-8F0E-07D1D02C1398}"/>
              </a:ext>
            </a:extLst>
          </p:cNvPr>
          <p:cNvSpPr/>
          <p:nvPr/>
        </p:nvSpPr>
        <p:spPr>
          <a:xfrm>
            <a:off x="10680031" y="3833385"/>
            <a:ext cx="673768" cy="3358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B7739-589B-413A-AFD3-4999763AF382}"/>
              </a:ext>
            </a:extLst>
          </p:cNvPr>
          <p:cNvSpPr/>
          <p:nvPr/>
        </p:nvSpPr>
        <p:spPr>
          <a:xfrm>
            <a:off x="10680031" y="4586818"/>
            <a:ext cx="673768" cy="3358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18161-F710-4E44-916A-5BBF7C461CFC}"/>
              </a:ext>
            </a:extLst>
          </p:cNvPr>
          <p:cNvSpPr/>
          <p:nvPr/>
        </p:nvSpPr>
        <p:spPr>
          <a:xfrm>
            <a:off x="10680031" y="5221438"/>
            <a:ext cx="673768" cy="3358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40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6410AEDF-3B04-4289-8750-E46992F7A831}"/>
              </a:ext>
            </a:extLst>
          </p:cNvPr>
          <p:cNvSpPr/>
          <p:nvPr/>
        </p:nvSpPr>
        <p:spPr>
          <a:xfrm>
            <a:off x="838200" y="1179444"/>
            <a:ext cx="1673087" cy="551533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961702-DD03-40D7-8E0B-272663FD77C7}"/>
              </a:ext>
            </a:extLst>
          </p:cNvPr>
          <p:cNvSpPr txBox="1">
            <a:spLocks/>
          </p:cNvSpPr>
          <p:nvPr/>
        </p:nvSpPr>
        <p:spPr>
          <a:xfrm>
            <a:off x="838200" y="1179444"/>
            <a:ext cx="1617027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Log Calls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161131F4-B013-4B27-8436-AA3460CFBBEA}"/>
              </a:ext>
            </a:extLst>
          </p:cNvPr>
          <p:cNvSpPr/>
          <p:nvPr/>
        </p:nvSpPr>
        <p:spPr>
          <a:xfrm>
            <a:off x="2511287" y="1187832"/>
            <a:ext cx="3528653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D90ED3BF-BE85-4E78-9F57-32A8CE97101F}"/>
              </a:ext>
            </a:extLst>
          </p:cNvPr>
          <p:cNvSpPr/>
          <p:nvPr/>
        </p:nvSpPr>
        <p:spPr>
          <a:xfrm>
            <a:off x="6048224" y="1179500"/>
            <a:ext cx="329791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D0C74BED-1F2B-43F7-8AF4-EC249397E79D}"/>
              </a:ext>
            </a:extLst>
          </p:cNvPr>
          <p:cNvSpPr/>
          <p:nvPr/>
        </p:nvSpPr>
        <p:spPr>
          <a:xfrm>
            <a:off x="9354423" y="1187107"/>
            <a:ext cx="240025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74AC-AC22-4098-A3FE-D8B54C58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Dispatch Patrol Cars</a:t>
            </a:r>
            <a:br>
              <a:rPr lang="en-SG" dirty="0"/>
            </a:br>
            <a:r>
              <a:rPr lang="en-SG" dirty="0"/>
              <a:t>Patrol Cars Available:</a:t>
            </a:r>
            <a:br>
              <a:rPr lang="en-SG" dirty="0"/>
            </a:br>
            <a:r>
              <a:rPr lang="en-SG" dirty="0"/>
              <a:t>Click to select one or more patrol cars: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C6DE92-C73A-428E-976B-148A69E706A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rial Black" panose="020B0A04020102020204" pitchFamily="34" charset="0"/>
              </a:rPr>
              <a:t>DISPATCH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E1F4DA-4114-4A06-8C90-F9BF5B6B3157}"/>
              </a:ext>
            </a:extLst>
          </p:cNvPr>
          <p:cNvSpPr txBox="1">
            <a:spLocks/>
          </p:cNvSpPr>
          <p:nvPr/>
        </p:nvSpPr>
        <p:spPr>
          <a:xfrm>
            <a:off x="2455227" y="1179444"/>
            <a:ext cx="3584713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Update Car Status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776E7F-F7FF-4F93-8925-11E580D75D63}"/>
              </a:ext>
            </a:extLst>
          </p:cNvPr>
          <p:cNvSpPr txBox="1">
            <a:spLocks/>
          </p:cNvSpPr>
          <p:nvPr/>
        </p:nvSpPr>
        <p:spPr>
          <a:xfrm>
            <a:off x="6096000" y="1179444"/>
            <a:ext cx="330619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View Previous Info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4FDBF0-17C4-4543-A5EC-845AFF3EFB6B}"/>
              </a:ext>
            </a:extLst>
          </p:cNvPr>
          <p:cNvSpPr txBox="1">
            <a:spLocks/>
          </p:cNvSpPr>
          <p:nvPr/>
        </p:nvSpPr>
        <p:spPr>
          <a:xfrm>
            <a:off x="9402199" y="1181930"/>
            <a:ext cx="235247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Calibri (Body)ght (Headings)"/>
              </a:rPr>
              <a:t>View History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C107D41-39F5-400A-9E48-FE15C77BB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94673"/>
              </p:ext>
            </p:extLst>
          </p:nvPr>
        </p:nvGraphicFramePr>
        <p:xfrm>
          <a:off x="838200" y="3091002"/>
          <a:ext cx="10916480" cy="302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296">
                  <a:extLst>
                    <a:ext uri="{9D8B030D-6E8A-4147-A177-3AD203B41FA5}">
                      <a16:colId xmlns:a16="http://schemas.microsoft.com/office/drawing/2014/main" val="3747143041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2044891584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3172240255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3342267367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2668688826"/>
                    </a:ext>
                  </a:extLst>
                </a:gridCol>
              </a:tblGrid>
              <a:tr h="554556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16681"/>
                  </a:ext>
                </a:extLst>
              </a:tr>
              <a:tr h="554556">
                <a:tc>
                  <a:txBody>
                    <a:bodyPr/>
                    <a:lstStyle/>
                    <a:p>
                      <a:r>
                        <a:rPr lang="en-SG" dirty="0"/>
                        <a:t>01023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0783"/>
                  </a:ext>
                </a:extLst>
              </a:tr>
              <a:tr h="554556">
                <a:tc>
                  <a:txBody>
                    <a:bodyPr/>
                    <a:lstStyle/>
                    <a:p>
                      <a:r>
                        <a:rPr lang="en-SG" dirty="0"/>
                        <a:t>01022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22/12/2020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3570"/>
                  </a:ext>
                </a:extLst>
              </a:tr>
              <a:tr h="554556">
                <a:tc>
                  <a:txBody>
                    <a:bodyPr/>
                    <a:lstStyle/>
                    <a:p>
                      <a:r>
                        <a:rPr lang="en-SG" dirty="0"/>
                        <a:t>01021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22/12/2020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24415"/>
                  </a:ext>
                </a:extLst>
              </a:tr>
              <a:tr h="554556">
                <a:tc>
                  <a:txBody>
                    <a:bodyPr/>
                    <a:lstStyle/>
                    <a:p>
                      <a:r>
                        <a:rPr lang="en-SG" dirty="0"/>
                        <a:t>01020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22/12/2020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31897"/>
                  </a:ext>
                </a:extLst>
              </a:tr>
            </a:tbl>
          </a:graphicData>
        </a:graphic>
      </p:graphicFrame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226727D5-F967-452E-8E23-B16445F9071C}"/>
              </a:ext>
            </a:extLst>
          </p:cNvPr>
          <p:cNvSpPr/>
          <p:nvPr/>
        </p:nvSpPr>
        <p:spPr>
          <a:xfrm>
            <a:off x="5082209" y="6174191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Unique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B0F38-1230-48DA-8899-6B61D41802F6}"/>
              </a:ext>
            </a:extLst>
          </p:cNvPr>
          <p:cNvSpPr/>
          <p:nvPr/>
        </p:nvSpPr>
        <p:spPr>
          <a:xfrm>
            <a:off x="10156667" y="3702835"/>
            <a:ext cx="843541" cy="4044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20E46-C0CE-494D-B75F-F118EEACE713}"/>
              </a:ext>
            </a:extLst>
          </p:cNvPr>
          <p:cNvSpPr/>
          <p:nvPr/>
        </p:nvSpPr>
        <p:spPr>
          <a:xfrm>
            <a:off x="10156666" y="4294293"/>
            <a:ext cx="843541" cy="4044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14CCD-6C88-4C7A-9996-3DC298D774E8}"/>
              </a:ext>
            </a:extLst>
          </p:cNvPr>
          <p:cNvSpPr/>
          <p:nvPr/>
        </p:nvSpPr>
        <p:spPr>
          <a:xfrm>
            <a:off x="10156665" y="4943678"/>
            <a:ext cx="843541" cy="4044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1AF8A-D3BF-4814-977E-0587F3DE6113}"/>
              </a:ext>
            </a:extLst>
          </p:cNvPr>
          <p:cNvSpPr/>
          <p:nvPr/>
        </p:nvSpPr>
        <p:spPr>
          <a:xfrm>
            <a:off x="10156664" y="5532016"/>
            <a:ext cx="843541" cy="4044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93662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424F2C85-E37C-4D5F-ADF5-4AC0A068D458}"/>
              </a:ext>
            </a:extLst>
          </p:cNvPr>
          <p:cNvSpPr/>
          <p:nvPr/>
        </p:nvSpPr>
        <p:spPr>
          <a:xfrm>
            <a:off x="2511287" y="1187832"/>
            <a:ext cx="3528653" cy="551533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8C7D3D-CAE1-496B-AC78-36485673D622}"/>
              </a:ext>
            </a:extLst>
          </p:cNvPr>
          <p:cNvSpPr txBox="1">
            <a:spLocks/>
          </p:cNvSpPr>
          <p:nvPr/>
        </p:nvSpPr>
        <p:spPr>
          <a:xfrm>
            <a:off x="2455227" y="1179444"/>
            <a:ext cx="3584713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Update Car Status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75F68D9-E99F-48B7-8DF6-1CCC69713B59}"/>
              </a:ext>
            </a:extLst>
          </p:cNvPr>
          <p:cNvSpPr/>
          <p:nvPr/>
        </p:nvSpPr>
        <p:spPr>
          <a:xfrm>
            <a:off x="6048224" y="1179500"/>
            <a:ext cx="329791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246E6604-D17C-4508-A156-DA1AFAFC48B5}"/>
              </a:ext>
            </a:extLst>
          </p:cNvPr>
          <p:cNvSpPr/>
          <p:nvPr/>
        </p:nvSpPr>
        <p:spPr>
          <a:xfrm>
            <a:off x="9354423" y="1187107"/>
            <a:ext cx="240025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E626358E-7985-4F88-8FD0-BE5E7310C3AB}"/>
              </a:ext>
            </a:extLst>
          </p:cNvPr>
          <p:cNvSpPr/>
          <p:nvPr/>
        </p:nvSpPr>
        <p:spPr>
          <a:xfrm>
            <a:off x="838200" y="1179444"/>
            <a:ext cx="1673087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DA8F-CD7A-4436-A4E4-24C27BB9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Update Patrol Car Status</a:t>
            </a:r>
            <a:br>
              <a:rPr lang="en-SG" dirty="0"/>
            </a:br>
            <a:r>
              <a:rPr lang="en-SG" dirty="0"/>
              <a:t>Select patrol car number: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Display incident: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08A3DE-FD7D-4A08-841B-38BBA02AD65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rial Black" panose="020B0A04020102020204" pitchFamily="34" charset="0"/>
              </a:rPr>
              <a:t>UPDATE CAR STATUS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3381D-B3BF-4BC2-BD85-D32CE0C83252}"/>
              </a:ext>
            </a:extLst>
          </p:cNvPr>
          <p:cNvSpPr txBox="1">
            <a:spLocks/>
          </p:cNvSpPr>
          <p:nvPr/>
        </p:nvSpPr>
        <p:spPr>
          <a:xfrm>
            <a:off x="838200" y="1179444"/>
            <a:ext cx="1617027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Log Calls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4853B5-EAAC-445E-9212-0C9B3ED97F7A}"/>
              </a:ext>
            </a:extLst>
          </p:cNvPr>
          <p:cNvSpPr txBox="1">
            <a:spLocks/>
          </p:cNvSpPr>
          <p:nvPr/>
        </p:nvSpPr>
        <p:spPr>
          <a:xfrm>
            <a:off x="6096000" y="1179444"/>
            <a:ext cx="330619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Previous Info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6AFCD5-73A2-4A79-8551-CAC42CA75A2A}"/>
              </a:ext>
            </a:extLst>
          </p:cNvPr>
          <p:cNvSpPr txBox="1">
            <a:spLocks/>
          </p:cNvSpPr>
          <p:nvPr/>
        </p:nvSpPr>
        <p:spPr>
          <a:xfrm>
            <a:off x="9402199" y="1181930"/>
            <a:ext cx="235247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History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178A4CD-0BB5-4950-B5FA-A4F4CC5EB8B8}"/>
              </a:ext>
            </a:extLst>
          </p:cNvPr>
          <p:cNvSpPr/>
          <p:nvPr/>
        </p:nvSpPr>
        <p:spPr>
          <a:xfrm>
            <a:off x="5082209" y="6174191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Unique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8F8EE77-1F7B-44C3-B73E-6092B54C0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1945"/>
              </p:ext>
            </p:extLst>
          </p:nvPr>
        </p:nvGraphicFramePr>
        <p:xfrm>
          <a:off x="838200" y="3829262"/>
          <a:ext cx="10916480" cy="109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120">
                  <a:extLst>
                    <a:ext uri="{9D8B030D-6E8A-4147-A177-3AD203B41FA5}">
                      <a16:colId xmlns:a16="http://schemas.microsoft.com/office/drawing/2014/main" val="2761500113"/>
                    </a:ext>
                  </a:extLst>
                </a:gridCol>
                <a:gridCol w="2729120">
                  <a:extLst>
                    <a:ext uri="{9D8B030D-6E8A-4147-A177-3AD203B41FA5}">
                      <a16:colId xmlns:a16="http://schemas.microsoft.com/office/drawing/2014/main" val="93760078"/>
                    </a:ext>
                  </a:extLst>
                </a:gridCol>
                <a:gridCol w="2729120">
                  <a:extLst>
                    <a:ext uri="{9D8B030D-6E8A-4147-A177-3AD203B41FA5}">
                      <a16:colId xmlns:a16="http://schemas.microsoft.com/office/drawing/2014/main" val="2264084403"/>
                    </a:ext>
                  </a:extLst>
                </a:gridCol>
                <a:gridCol w="2729120">
                  <a:extLst>
                    <a:ext uri="{9D8B030D-6E8A-4147-A177-3AD203B41FA5}">
                      <a16:colId xmlns:a16="http://schemas.microsoft.com/office/drawing/2014/main" val="1367229909"/>
                    </a:ext>
                  </a:extLst>
                </a:gridCol>
              </a:tblGrid>
              <a:tr h="547832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5010"/>
                  </a:ext>
                </a:extLst>
              </a:tr>
              <a:tr h="547832">
                <a:tc>
                  <a:txBody>
                    <a:bodyPr/>
                    <a:lstStyle/>
                    <a:p>
                      <a:r>
                        <a:rPr lang="en-SG" dirty="0"/>
                        <a:t>01025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3.35pm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1986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A83435A-7DD4-4C52-A15B-7D7261B46372}"/>
              </a:ext>
            </a:extLst>
          </p:cNvPr>
          <p:cNvSpPr/>
          <p:nvPr/>
        </p:nvSpPr>
        <p:spPr>
          <a:xfrm>
            <a:off x="4636168" y="2245460"/>
            <a:ext cx="3513221" cy="352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CD6A3-DDA0-49EA-BCE3-BA2B9AC032BC}"/>
              </a:ext>
            </a:extLst>
          </p:cNvPr>
          <p:cNvSpPr/>
          <p:nvPr/>
        </p:nvSpPr>
        <p:spPr>
          <a:xfrm>
            <a:off x="7749099" y="2245460"/>
            <a:ext cx="400290" cy="352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8200492-1342-45D3-B7E0-5F15AB691425}"/>
              </a:ext>
            </a:extLst>
          </p:cNvPr>
          <p:cNvSpPr/>
          <p:nvPr/>
        </p:nvSpPr>
        <p:spPr>
          <a:xfrm rot="10800000">
            <a:off x="7813267" y="2306065"/>
            <a:ext cx="271954" cy="2390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50729-4C87-4AD8-91B6-BE30B6442FCE}"/>
              </a:ext>
            </a:extLst>
          </p:cNvPr>
          <p:cNvGrpSpPr/>
          <p:nvPr/>
        </p:nvGrpSpPr>
        <p:grpSpPr>
          <a:xfrm>
            <a:off x="9076583" y="4529974"/>
            <a:ext cx="2277217" cy="228761"/>
            <a:chOff x="7749099" y="2721326"/>
            <a:chExt cx="3513221" cy="3529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9781B1-6A90-4A49-873F-EBAC9CBEAC3E}"/>
                </a:ext>
              </a:extLst>
            </p:cNvPr>
            <p:cNvSpPr/>
            <p:nvPr/>
          </p:nvSpPr>
          <p:spPr>
            <a:xfrm>
              <a:off x="7749099" y="2721326"/>
              <a:ext cx="3513221" cy="352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Available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B44DA7-A895-4EB6-A3AC-A1BD4D7144E0}"/>
                </a:ext>
              </a:extLst>
            </p:cNvPr>
            <p:cNvSpPr/>
            <p:nvPr/>
          </p:nvSpPr>
          <p:spPr>
            <a:xfrm>
              <a:off x="10862030" y="2721326"/>
              <a:ext cx="400290" cy="352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F057079-C110-4F75-9DF9-78CBC25E1E49}"/>
                </a:ext>
              </a:extLst>
            </p:cNvPr>
            <p:cNvSpPr/>
            <p:nvPr/>
          </p:nvSpPr>
          <p:spPr>
            <a:xfrm rot="10800000">
              <a:off x="10926198" y="2781931"/>
              <a:ext cx="271954" cy="239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8197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080BAABF-174D-4470-ADCE-FB400B37CFA6}"/>
              </a:ext>
            </a:extLst>
          </p:cNvPr>
          <p:cNvSpPr/>
          <p:nvPr/>
        </p:nvSpPr>
        <p:spPr>
          <a:xfrm>
            <a:off x="2511287" y="1187832"/>
            <a:ext cx="3528653" cy="551533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DBA90EB-CDF0-4E8F-BEA4-378334BA395E}"/>
              </a:ext>
            </a:extLst>
          </p:cNvPr>
          <p:cNvSpPr txBox="1">
            <a:spLocks/>
          </p:cNvSpPr>
          <p:nvPr/>
        </p:nvSpPr>
        <p:spPr>
          <a:xfrm>
            <a:off x="2455227" y="1179444"/>
            <a:ext cx="3584713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Update Car Status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3178DA26-879C-48BD-9211-638BA7DAB860}"/>
              </a:ext>
            </a:extLst>
          </p:cNvPr>
          <p:cNvSpPr/>
          <p:nvPr/>
        </p:nvSpPr>
        <p:spPr>
          <a:xfrm>
            <a:off x="6048224" y="1179500"/>
            <a:ext cx="329791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F89000AE-1F1A-44EC-BEF2-ABD713D36D48}"/>
              </a:ext>
            </a:extLst>
          </p:cNvPr>
          <p:cNvSpPr/>
          <p:nvPr/>
        </p:nvSpPr>
        <p:spPr>
          <a:xfrm>
            <a:off x="9354423" y="1187107"/>
            <a:ext cx="240025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1F90A30C-2230-4EF5-A20B-9EB00B776178}"/>
              </a:ext>
            </a:extLst>
          </p:cNvPr>
          <p:cNvSpPr/>
          <p:nvPr/>
        </p:nvSpPr>
        <p:spPr>
          <a:xfrm>
            <a:off x="838200" y="1179444"/>
            <a:ext cx="1673087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359FF69-B413-48D3-8BD2-0DAEFA49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Update Patrol Car Actual Time</a:t>
            </a:r>
            <a:br>
              <a:rPr lang="en-SG" dirty="0"/>
            </a:br>
            <a:r>
              <a:rPr lang="en-SG" dirty="0"/>
              <a:t>Select patrol car number: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Display incident: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45D2531-3023-4F6D-86E4-66BEC405EC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rial Black" panose="020B0A04020102020204" pitchFamily="34" charset="0"/>
              </a:rPr>
              <a:t>UPDATE CAR STATUS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DEBAAF2-BEF6-4CDC-96A6-5F5901CA30F1}"/>
              </a:ext>
            </a:extLst>
          </p:cNvPr>
          <p:cNvSpPr txBox="1">
            <a:spLocks/>
          </p:cNvSpPr>
          <p:nvPr/>
        </p:nvSpPr>
        <p:spPr>
          <a:xfrm>
            <a:off x="838200" y="1179444"/>
            <a:ext cx="1617027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Log Calls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D726A53-F4B7-4662-B84F-D5D572E98D86}"/>
              </a:ext>
            </a:extLst>
          </p:cNvPr>
          <p:cNvSpPr txBox="1">
            <a:spLocks/>
          </p:cNvSpPr>
          <p:nvPr/>
        </p:nvSpPr>
        <p:spPr>
          <a:xfrm>
            <a:off x="6096000" y="1179444"/>
            <a:ext cx="330619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Previous Info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366ED99-485D-4099-BEB9-82D5D5458FD5}"/>
              </a:ext>
            </a:extLst>
          </p:cNvPr>
          <p:cNvSpPr txBox="1">
            <a:spLocks/>
          </p:cNvSpPr>
          <p:nvPr/>
        </p:nvSpPr>
        <p:spPr>
          <a:xfrm>
            <a:off x="9402199" y="1181930"/>
            <a:ext cx="235247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History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E9C1FD6C-3BF6-47F9-BC66-1FE7FAEB7A03}"/>
              </a:ext>
            </a:extLst>
          </p:cNvPr>
          <p:cNvSpPr/>
          <p:nvPr/>
        </p:nvSpPr>
        <p:spPr>
          <a:xfrm>
            <a:off x="5082209" y="6174191"/>
            <a:ext cx="2428461" cy="601579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Unique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3E36A1-9C68-4539-8997-37827CAD7585}"/>
              </a:ext>
            </a:extLst>
          </p:cNvPr>
          <p:cNvSpPr/>
          <p:nvPr/>
        </p:nvSpPr>
        <p:spPr>
          <a:xfrm>
            <a:off x="4636168" y="2245460"/>
            <a:ext cx="3513221" cy="352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3DE432-ACF0-4F27-B8ED-765F4971BF90}"/>
              </a:ext>
            </a:extLst>
          </p:cNvPr>
          <p:cNvSpPr/>
          <p:nvPr/>
        </p:nvSpPr>
        <p:spPr>
          <a:xfrm>
            <a:off x="7749099" y="2245460"/>
            <a:ext cx="400290" cy="352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A645454-6EF0-48BA-A76F-3668D823C3DC}"/>
              </a:ext>
            </a:extLst>
          </p:cNvPr>
          <p:cNvSpPr/>
          <p:nvPr/>
        </p:nvSpPr>
        <p:spPr>
          <a:xfrm rot="10800000">
            <a:off x="7813267" y="2306065"/>
            <a:ext cx="271954" cy="2390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35A1708E-8013-41D2-B10E-5305E768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41463"/>
              </p:ext>
            </p:extLst>
          </p:nvPr>
        </p:nvGraphicFramePr>
        <p:xfrm>
          <a:off x="838198" y="3595415"/>
          <a:ext cx="10916480" cy="115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296">
                  <a:extLst>
                    <a:ext uri="{9D8B030D-6E8A-4147-A177-3AD203B41FA5}">
                      <a16:colId xmlns:a16="http://schemas.microsoft.com/office/drawing/2014/main" val="4285910732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2292859695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1253344187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2064930352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612274298"/>
                    </a:ext>
                  </a:extLst>
                </a:gridCol>
              </a:tblGrid>
              <a:tr h="579917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49331"/>
                  </a:ext>
                </a:extLst>
              </a:tr>
              <a:tr h="579917">
                <a:tc>
                  <a:txBody>
                    <a:bodyPr/>
                    <a:lstStyle/>
                    <a:p>
                      <a:r>
                        <a:rPr lang="en-SG" dirty="0"/>
                        <a:t>01025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3.35pm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4441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B8AE269-9887-49C4-AA21-85217A45DF06}"/>
              </a:ext>
            </a:extLst>
          </p:cNvPr>
          <p:cNvSpPr/>
          <p:nvPr/>
        </p:nvSpPr>
        <p:spPr>
          <a:xfrm>
            <a:off x="10321764" y="4275053"/>
            <a:ext cx="673768" cy="3358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E1A156C-A2B7-449B-BB5A-1C3DEDA29D90}"/>
              </a:ext>
            </a:extLst>
          </p:cNvPr>
          <p:cNvSpPr/>
          <p:nvPr/>
        </p:nvSpPr>
        <p:spPr>
          <a:xfrm>
            <a:off x="6048224" y="1179500"/>
            <a:ext cx="3297915" cy="551533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88B799-1230-450F-A894-7BC4DAFE20AF}"/>
              </a:ext>
            </a:extLst>
          </p:cNvPr>
          <p:cNvSpPr txBox="1">
            <a:spLocks/>
          </p:cNvSpPr>
          <p:nvPr/>
        </p:nvSpPr>
        <p:spPr>
          <a:xfrm>
            <a:off x="6096000" y="1179444"/>
            <a:ext cx="330619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Previous Info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7D620F4-E200-449A-B45A-05AA6ED2AB84}"/>
              </a:ext>
            </a:extLst>
          </p:cNvPr>
          <p:cNvSpPr/>
          <p:nvPr/>
        </p:nvSpPr>
        <p:spPr>
          <a:xfrm>
            <a:off x="2511287" y="1187832"/>
            <a:ext cx="3528653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6CBFCC-95E9-4F4B-B4DC-E4F74F9AE3A8}"/>
              </a:ext>
            </a:extLst>
          </p:cNvPr>
          <p:cNvSpPr txBox="1">
            <a:spLocks/>
          </p:cNvSpPr>
          <p:nvPr/>
        </p:nvSpPr>
        <p:spPr>
          <a:xfrm>
            <a:off x="2455227" y="1179444"/>
            <a:ext cx="3584713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Update Car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7D39-2C77-46B5-9AC3-52961CA8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Enter a date </a:t>
            </a:r>
            <a:r>
              <a:rPr lang="en-SG" i="1" dirty="0"/>
              <a:t>(dd/mm/</a:t>
            </a:r>
            <a:r>
              <a:rPr lang="en-SG" i="1" dirty="0" err="1"/>
              <a:t>yyyy</a:t>
            </a:r>
            <a:r>
              <a:rPr lang="en-SG" i="1" dirty="0"/>
              <a:t>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C1EBB58A-EEF6-42A9-A7DB-513FEAAD1D7C}"/>
              </a:ext>
            </a:extLst>
          </p:cNvPr>
          <p:cNvSpPr/>
          <p:nvPr/>
        </p:nvSpPr>
        <p:spPr>
          <a:xfrm>
            <a:off x="9354423" y="1187107"/>
            <a:ext cx="240025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DF6406F2-6688-4F1C-8D82-D18D2852C6AC}"/>
              </a:ext>
            </a:extLst>
          </p:cNvPr>
          <p:cNvSpPr/>
          <p:nvPr/>
        </p:nvSpPr>
        <p:spPr>
          <a:xfrm>
            <a:off x="838200" y="1179444"/>
            <a:ext cx="1673087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D88504-8DB5-473C-AEBC-E1F3AD85079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rial Black" panose="020B0A04020102020204" pitchFamily="34" charset="0"/>
              </a:rPr>
              <a:t>VIEW PREVIOUS INFO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77644-D957-4911-BF55-3FD392FEC2C8}"/>
              </a:ext>
            </a:extLst>
          </p:cNvPr>
          <p:cNvSpPr txBox="1">
            <a:spLocks/>
          </p:cNvSpPr>
          <p:nvPr/>
        </p:nvSpPr>
        <p:spPr>
          <a:xfrm>
            <a:off x="838200" y="1179444"/>
            <a:ext cx="1617027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Log Calls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BDB56BD-7538-4A02-B369-EE52C3640347}"/>
              </a:ext>
            </a:extLst>
          </p:cNvPr>
          <p:cNvSpPr txBox="1">
            <a:spLocks/>
          </p:cNvSpPr>
          <p:nvPr/>
        </p:nvSpPr>
        <p:spPr>
          <a:xfrm>
            <a:off x="9402199" y="1181930"/>
            <a:ext cx="235247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History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7D483-F676-4AF2-BE1F-AEBB368D25B0}"/>
              </a:ext>
            </a:extLst>
          </p:cNvPr>
          <p:cNvSpPr/>
          <p:nvPr/>
        </p:nvSpPr>
        <p:spPr>
          <a:xfrm>
            <a:off x="962526" y="2277979"/>
            <a:ext cx="3801979" cy="551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07/11/2020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5F312-7D19-4389-9A0E-878AE8EA831D}"/>
              </a:ext>
            </a:extLst>
          </p:cNvPr>
          <p:cNvSpPr/>
          <p:nvPr/>
        </p:nvSpPr>
        <p:spPr>
          <a:xfrm>
            <a:off x="6302542" y="2277979"/>
            <a:ext cx="3513221" cy="352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1036CB-3A65-4BCB-B6C1-74234A628E61}"/>
              </a:ext>
            </a:extLst>
          </p:cNvPr>
          <p:cNvSpPr/>
          <p:nvPr/>
        </p:nvSpPr>
        <p:spPr>
          <a:xfrm>
            <a:off x="9415473" y="2277979"/>
            <a:ext cx="400290" cy="352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D338138-0540-4C0C-8655-4A25618087B7}"/>
              </a:ext>
            </a:extLst>
          </p:cNvPr>
          <p:cNvSpPr/>
          <p:nvPr/>
        </p:nvSpPr>
        <p:spPr>
          <a:xfrm rot="10800000">
            <a:off x="9479641" y="2338584"/>
            <a:ext cx="271954" cy="2390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197C71-FB9B-4FEB-A1AC-D1EA361A184A}"/>
              </a:ext>
            </a:extLst>
          </p:cNvPr>
          <p:cNvSpPr/>
          <p:nvPr/>
        </p:nvSpPr>
        <p:spPr>
          <a:xfrm>
            <a:off x="2013283" y="3142646"/>
            <a:ext cx="1700463" cy="55153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Report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AB839F74-3A11-494D-A5E2-8D729488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93179"/>
              </p:ext>
            </p:extLst>
          </p:nvPr>
        </p:nvGraphicFramePr>
        <p:xfrm>
          <a:off x="838201" y="3834063"/>
          <a:ext cx="10916479" cy="265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497">
                  <a:extLst>
                    <a:ext uri="{9D8B030D-6E8A-4147-A177-3AD203B41FA5}">
                      <a16:colId xmlns:a16="http://schemas.microsoft.com/office/drawing/2014/main" val="292838170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1625490009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1176632899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867417102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380243417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008066955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159961136"/>
                    </a:ext>
                  </a:extLst>
                </a:gridCol>
              </a:tblGrid>
              <a:tr h="707437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2922"/>
                  </a:ext>
                </a:extLst>
              </a:tr>
              <a:tr h="650458">
                <a:tc>
                  <a:txBody>
                    <a:bodyPr/>
                    <a:lstStyle/>
                    <a:p>
                      <a:r>
                        <a:rPr lang="en-SG" dirty="0"/>
                        <a:t>12.50pm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010210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12.51pm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5009"/>
                  </a:ext>
                </a:extLst>
              </a:tr>
              <a:tr h="650458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08255"/>
                  </a:ext>
                </a:extLst>
              </a:tr>
              <a:tr h="650458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1021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7603A91-9D70-4E5F-A644-9CCCB0C33F97}"/>
              </a:ext>
            </a:extLst>
          </p:cNvPr>
          <p:cNvSpPr/>
          <p:nvPr/>
        </p:nvSpPr>
        <p:spPr>
          <a:xfrm>
            <a:off x="10554550" y="4617235"/>
            <a:ext cx="843541" cy="4044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35375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EC6D82B9-F5E0-4383-B5A1-D4BD46EDD4CB}"/>
              </a:ext>
            </a:extLst>
          </p:cNvPr>
          <p:cNvSpPr/>
          <p:nvPr/>
        </p:nvSpPr>
        <p:spPr>
          <a:xfrm>
            <a:off x="9354423" y="1187107"/>
            <a:ext cx="2400255" cy="551533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91909B-02E4-45B9-BD18-7CA5CAE239C2}"/>
              </a:ext>
            </a:extLst>
          </p:cNvPr>
          <p:cNvSpPr txBox="1">
            <a:spLocks/>
          </p:cNvSpPr>
          <p:nvPr/>
        </p:nvSpPr>
        <p:spPr>
          <a:xfrm>
            <a:off x="9402199" y="1181930"/>
            <a:ext cx="235247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History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7B05BF0-7635-404E-9F6F-5A93F867AC5F}"/>
              </a:ext>
            </a:extLst>
          </p:cNvPr>
          <p:cNvSpPr/>
          <p:nvPr/>
        </p:nvSpPr>
        <p:spPr>
          <a:xfrm>
            <a:off x="6048224" y="1179500"/>
            <a:ext cx="3297915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956B25-0FCF-4094-9402-9594756D30F1}"/>
              </a:ext>
            </a:extLst>
          </p:cNvPr>
          <p:cNvSpPr txBox="1">
            <a:spLocks/>
          </p:cNvSpPr>
          <p:nvPr/>
        </p:nvSpPr>
        <p:spPr>
          <a:xfrm>
            <a:off x="6096000" y="1179444"/>
            <a:ext cx="3306199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View Previous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B2ED-9E0D-49CD-923A-F99B3B53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Search Caller By:</a:t>
            </a:r>
          </a:p>
          <a:p>
            <a:r>
              <a:rPr lang="en-SG" dirty="0"/>
              <a:t>Caller Name:</a:t>
            </a:r>
          </a:p>
          <a:p>
            <a:r>
              <a:rPr lang="en-SG" dirty="0"/>
              <a:t>Contact Phone Number:</a:t>
            </a:r>
          </a:p>
          <a:p>
            <a:r>
              <a:rPr lang="en-SG" dirty="0"/>
              <a:t>Location Of Incident:</a:t>
            </a:r>
          </a:p>
          <a:p>
            <a:r>
              <a:rPr lang="en-SG" dirty="0"/>
              <a:t>Date Of Caller: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AB50998-5F01-42A7-9E27-A83AD4B09445}"/>
              </a:ext>
            </a:extLst>
          </p:cNvPr>
          <p:cNvSpPr/>
          <p:nvPr/>
        </p:nvSpPr>
        <p:spPr>
          <a:xfrm>
            <a:off x="2511287" y="1187832"/>
            <a:ext cx="3528653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CF11EA-891D-4087-8090-F005CF301298}"/>
              </a:ext>
            </a:extLst>
          </p:cNvPr>
          <p:cNvSpPr txBox="1">
            <a:spLocks/>
          </p:cNvSpPr>
          <p:nvPr/>
        </p:nvSpPr>
        <p:spPr>
          <a:xfrm>
            <a:off x="2455227" y="1179444"/>
            <a:ext cx="3584713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Update Car Status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483A92-A300-499B-A6AB-4B69171FF4C9}"/>
              </a:ext>
            </a:extLst>
          </p:cNvPr>
          <p:cNvSpPr/>
          <p:nvPr/>
        </p:nvSpPr>
        <p:spPr>
          <a:xfrm>
            <a:off x="838200" y="1179444"/>
            <a:ext cx="1673087" cy="5515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71BDAB-DBC5-4931-B7A3-313B90EE6F7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rial Black" panose="020B0A04020102020204" pitchFamily="34" charset="0"/>
              </a:rPr>
              <a:t>VIEW PREVIOUS INFO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7D42CC-B3FA-41A2-A974-33C009283F40}"/>
              </a:ext>
            </a:extLst>
          </p:cNvPr>
          <p:cNvSpPr txBox="1">
            <a:spLocks/>
          </p:cNvSpPr>
          <p:nvPr/>
        </p:nvSpPr>
        <p:spPr>
          <a:xfrm>
            <a:off x="838200" y="1179444"/>
            <a:ext cx="1617027" cy="53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Log Calls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DC808A-0123-40B8-B48B-BB42B6F65BA9}"/>
              </a:ext>
            </a:extLst>
          </p:cNvPr>
          <p:cNvSpPr/>
          <p:nvPr/>
        </p:nvSpPr>
        <p:spPr>
          <a:xfrm>
            <a:off x="838200" y="4330387"/>
            <a:ext cx="1700463" cy="5515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C824355C-5D90-4B6D-9093-923C7A5B2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8632"/>
              </p:ext>
            </p:extLst>
          </p:nvPr>
        </p:nvGraphicFramePr>
        <p:xfrm>
          <a:off x="838200" y="4999552"/>
          <a:ext cx="10916479" cy="135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497">
                  <a:extLst>
                    <a:ext uri="{9D8B030D-6E8A-4147-A177-3AD203B41FA5}">
                      <a16:colId xmlns:a16="http://schemas.microsoft.com/office/drawing/2014/main" val="292838170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1625490009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1176632899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867417102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380243417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008066955"/>
                    </a:ext>
                  </a:extLst>
                </a:gridCol>
                <a:gridCol w="1559497">
                  <a:extLst>
                    <a:ext uri="{9D8B030D-6E8A-4147-A177-3AD203B41FA5}">
                      <a16:colId xmlns:a16="http://schemas.microsoft.com/office/drawing/2014/main" val="3159961136"/>
                    </a:ext>
                  </a:extLst>
                </a:gridCol>
              </a:tblGrid>
              <a:tr h="707437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2922"/>
                  </a:ext>
                </a:extLst>
              </a:tr>
              <a:tr h="650458">
                <a:tc>
                  <a:txBody>
                    <a:bodyPr/>
                    <a:lstStyle/>
                    <a:p>
                      <a:r>
                        <a:rPr lang="en-SG" dirty="0"/>
                        <a:t>12.50pm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010210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12.51pm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500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76E6B57-3726-4BC1-97C5-F5DE0724BB1A}"/>
              </a:ext>
            </a:extLst>
          </p:cNvPr>
          <p:cNvSpPr/>
          <p:nvPr/>
        </p:nvSpPr>
        <p:spPr>
          <a:xfrm>
            <a:off x="10521714" y="5790660"/>
            <a:ext cx="843541" cy="4044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8A0D0F-325C-4D35-AA9D-81333511E184}"/>
              </a:ext>
            </a:extLst>
          </p:cNvPr>
          <p:cNvSpPr/>
          <p:nvPr/>
        </p:nvSpPr>
        <p:spPr>
          <a:xfrm>
            <a:off x="10054215" y="6357447"/>
            <a:ext cx="1700463" cy="5515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Search Again</a:t>
            </a:r>
          </a:p>
        </p:txBody>
      </p:sp>
    </p:spTree>
    <p:extLst>
      <p:ext uri="{BB962C8B-B14F-4D97-AF65-F5344CB8AC3E}">
        <p14:creationId xmlns:p14="http://schemas.microsoft.com/office/powerpoint/2010/main" val="287784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398</Words>
  <Application>Microsoft Office PowerPoint</Application>
  <PresentationFormat>Widescreen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(Body)ght (Headings)</vt:lpstr>
      <vt:lpstr>Arial</vt:lpstr>
      <vt:lpstr>Arial Black</vt:lpstr>
      <vt:lpstr>Calibri</vt:lpstr>
      <vt:lpstr>Calibri Light</vt:lpstr>
      <vt:lpstr>Office Theme</vt:lpstr>
      <vt:lpstr>PESS</vt:lpstr>
      <vt:lpstr>LOG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Zuo Fan</dc:creator>
  <cp:lastModifiedBy>Hong Zuo Fan</cp:lastModifiedBy>
  <cp:revision>17</cp:revision>
  <dcterms:created xsi:type="dcterms:W3CDTF">2020-04-27T06:22:47Z</dcterms:created>
  <dcterms:modified xsi:type="dcterms:W3CDTF">2020-05-08T01:36:11Z</dcterms:modified>
</cp:coreProperties>
</file>