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5" r:id="rId1"/>
    <p:sldMasterId id="2147483648" r:id="rId2"/>
  </p:sldMasterIdLst>
  <p:notesMasterIdLst>
    <p:notesMasterId r:id="rId26"/>
  </p:notesMasterIdLst>
  <p:sldIdLst>
    <p:sldId id="279" r:id="rId3"/>
    <p:sldId id="280" r:id="rId4"/>
    <p:sldId id="256" r:id="rId5"/>
    <p:sldId id="257" r:id="rId6"/>
    <p:sldId id="259" r:id="rId7"/>
    <p:sldId id="260" r:id="rId8"/>
    <p:sldId id="282" r:id="rId9"/>
    <p:sldId id="272" r:id="rId10"/>
    <p:sldId id="262" r:id="rId11"/>
    <p:sldId id="273" r:id="rId12"/>
    <p:sldId id="268" r:id="rId13"/>
    <p:sldId id="269" r:id="rId14"/>
    <p:sldId id="264" r:id="rId15"/>
    <p:sldId id="270" r:id="rId16"/>
    <p:sldId id="274" r:id="rId17"/>
    <p:sldId id="275" r:id="rId18"/>
    <p:sldId id="278" r:id="rId19"/>
    <p:sldId id="284" r:id="rId20"/>
    <p:sldId id="283" r:id="rId21"/>
    <p:sldId id="267" r:id="rId22"/>
    <p:sldId id="276" r:id="rId23"/>
    <p:sldId id="263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C21"/>
    <a:srgbClr val="F47820"/>
    <a:srgbClr val="F77A20"/>
    <a:srgbClr val="251C15"/>
    <a:srgbClr val="F5FFBF"/>
    <a:srgbClr val="E9EACC"/>
    <a:srgbClr val="C6D866"/>
    <a:srgbClr val="F7F7F2"/>
    <a:srgbClr val="E4E6C1"/>
    <a:srgbClr val="ACA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55466" autoAdjust="0"/>
  </p:normalViewPr>
  <p:slideViewPr>
    <p:cSldViewPr snapToGrid="0">
      <p:cViewPr varScale="1">
        <p:scale>
          <a:sx n="63" d="100"/>
          <a:sy n="63" d="100"/>
        </p:scale>
        <p:origin x="2388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97FB1-1A73-4BCC-BDCD-1BA8041C9EAA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51DD52-5A90-4F51-B87C-7D692B4156AC}">
      <dgm:prSet phldrT="[Text]" custT="1"/>
      <dgm:spPr>
        <a:ln>
          <a:noFill/>
        </a:ln>
      </dgm:spPr>
      <dgm:t>
        <a:bodyPr/>
        <a:lstStyle/>
        <a:p>
          <a:endParaRPr lang="en-US" sz="1200" dirty="0">
            <a:latin typeface="Spartan" pitchFamily="2" charset="0"/>
          </a:endParaRPr>
        </a:p>
      </dgm:t>
    </dgm:pt>
    <dgm:pt modelId="{7837E203-E9E9-47D4-A97B-E279C808A42F}" type="parTrans" cxnId="{709E9647-A672-4C9F-957F-28F9DE1B0A11}">
      <dgm:prSet/>
      <dgm:spPr/>
      <dgm:t>
        <a:bodyPr/>
        <a:lstStyle/>
        <a:p>
          <a:endParaRPr lang="en-US"/>
        </a:p>
      </dgm:t>
    </dgm:pt>
    <dgm:pt modelId="{E28463F1-CB22-41E1-8CE2-801E06889F52}" type="sibTrans" cxnId="{709E9647-A672-4C9F-957F-28F9DE1B0A11}">
      <dgm:prSet/>
      <dgm:spPr/>
      <dgm:t>
        <a:bodyPr/>
        <a:lstStyle/>
        <a:p>
          <a:endParaRPr lang="en-US"/>
        </a:p>
      </dgm:t>
    </dgm:pt>
    <dgm:pt modelId="{CBF66C70-85D7-415C-A593-336DA9F34650}">
      <dgm:prSet phldrT="[Text]" custT="1"/>
      <dgm:spPr>
        <a:ln>
          <a:noFill/>
        </a:ln>
      </dgm:spPr>
      <dgm:t>
        <a:bodyPr/>
        <a:lstStyle/>
        <a:p>
          <a:endParaRPr lang="en-US" sz="1200" dirty="0"/>
        </a:p>
      </dgm:t>
    </dgm:pt>
    <dgm:pt modelId="{45643F9E-4694-45B5-9657-A21E2A4E9EAD}" type="parTrans" cxnId="{7DB3D63C-BE48-460D-8781-8F7ECBACD5F9}">
      <dgm:prSet/>
      <dgm:spPr/>
      <dgm:t>
        <a:bodyPr/>
        <a:lstStyle/>
        <a:p>
          <a:endParaRPr lang="en-US"/>
        </a:p>
      </dgm:t>
    </dgm:pt>
    <dgm:pt modelId="{4AAFFE3E-F234-47A3-B4D2-0457927CCBDB}" type="sibTrans" cxnId="{7DB3D63C-BE48-460D-8781-8F7ECBACD5F9}">
      <dgm:prSet/>
      <dgm:spPr/>
      <dgm:t>
        <a:bodyPr/>
        <a:lstStyle/>
        <a:p>
          <a:endParaRPr lang="en-US"/>
        </a:p>
      </dgm:t>
    </dgm:pt>
    <dgm:pt modelId="{C645CF65-C36E-4032-B83C-F2AE50C15371}">
      <dgm:prSet phldrT="[Text]" custT="1"/>
      <dgm:spPr>
        <a:ln>
          <a:noFill/>
        </a:ln>
      </dgm:spPr>
      <dgm:t>
        <a:bodyPr/>
        <a:lstStyle/>
        <a:p>
          <a:endParaRPr lang="en-US" sz="1200" dirty="0"/>
        </a:p>
      </dgm:t>
    </dgm:pt>
    <dgm:pt modelId="{B4D71B08-06E0-409E-ACF9-7D41CA0A453C}" type="parTrans" cxnId="{DDDFF063-BA93-460C-9105-06BE7A35D354}">
      <dgm:prSet/>
      <dgm:spPr/>
      <dgm:t>
        <a:bodyPr/>
        <a:lstStyle/>
        <a:p>
          <a:endParaRPr lang="en-US"/>
        </a:p>
      </dgm:t>
    </dgm:pt>
    <dgm:pt modelId="{D2B64005-7401-4337-AE7D-2C71038A0155}" type="sibTrans" cxnId="{DDDFF063-BA93-460C-9105-06BE7A35D354}">
      <dgm:prSet/>
      <dgm:spPr/>
      <dgm:t>
        <a:bodyPr/>
        <a:lstStyle/>
        <a:p>
          <a:endParaRPr lang="en-US"/>
        </a:p>
      </dgm:t>
    </dgm:pt>
    <dgm:pt modelId="{B8154ACC-09FB-4EC7-837F-0D92CBCB839C}" type="pres">
      <dgm:prSet presAssocID="{9F397FB1-1A73-4BCC-BDCD-1BA8041C9EAA}" presName="diagram" presStyleCnt="0">
        <dgm:presLayoutVars>
          <dgm:dir/>
          <dgm:resizeHandles val="exact"/>
        </dgm:presLayoutVars>
      </dgm:prSet>
      <dgm:spPr/>
    </dgm:pt>
    <dgm:pt modelId="{DB180661-581F-4215-8EB5-DEEF2D06A3C5}" type="pres">
      <dgm:prSet presAssocID="{D851DD52-5A90-4F51-B87C-7D692B4156AC}" presName="node" presStyleLbl="node1" presStyleIdx="0" presStyleCnt="3">
        <dgm:presLayoutVars>
          <dgm:bulletEnabled val="1"/>
        </dgm:presLayoutVars>
      </dgm:prSet>
      <dgm:spPr/>
    </dgm:pt>
    <dgm:pt modelId="{16E2CC1E-9B70-4810-BACA-995D40FFD998}" type="pres">
      <dgm:prSet presAssocID="{E28463F1-CB22-41E1-8CE2-801E06889F52}" presName="sibTrans" presStyleCnt="0"/>
      <dgm:spPr/>
    </dgm:pt>
    <dgm:pt modelId="{4F09B7CA-0E52-4385-91AE-2A35E4368948}" type="pres">
      <dgm:prSet presAssocID="{CBF66C70-85D7-415C-A593-336DA9F34650}" presName="node" presStyleLbl="node1" presStyleIdx="1" presStyleCnt="3">
        <dgm:presLayoutVars>
          <dgm:bulletEnabled val="1"/>
        </dgm:presLayoutVars>
      </dgm:prSet>
      <dgm:spPr/>
    </dgm:pt>
    <dgm:pt modelId="{83BD58EC-95DC-4FB9-871F-9D57DA665F99}" type="pres">
      <dgm:prSet presAssocID="{4AAFFE3E-F234-47A3-B4D2-0457927CCBDB}" presName="sibTrans" presStyleCnt="0"/>
      <dgm:spPr/>
    </dgm:pt>
    <dgm:pt modelId="{8C9224AF-68EE-4A8B-B5AF-12BD88E63253}" type="pres">
      <dgm:prSet presAssocID="{C645CF65-C36E-4032-B83C-F2AE50C15371}" presName="node" presStyleLbl="node1" presStyleIdx="2" presStyleCnt="3">
        <dgm:presLayoutVars>
          <dgm:bulletEnabled val="1"/>
        </dgm:presLayoutVars>
      </dgm:prSet>
      <dgm:spPr/>
    </dgm:pt>
  </dgm:ptLst>
  <dgm:cxnLst>
    <dgm:cxn modelId="{47FF631C-80E2-4494-8E9B-61D015E582B0}" type="presOf" srcId="{CBF66C70-85D7-415C-A593-336DA9F34650}" destId="{4F09B7CA-0E52-4385-91AE-2A35E4368948}" srcOrd="0" destOrd="0" presId="urn:microsoft.com/office/officeart/2005/8/layout/default"/>
    <dgm:cxn modelId="{5C58E13A-7081-4A54-AC9D-9C0E36F647BD}" type="presOf" srcId="{C645CF65-C36E-4032-B83C-F2AE50C15371}" destId="{8C9224AF-68EE-4A8B-B5AF-12BD88E63253}" srcOrd="0" destOrd="0" presId="urn:microsoft.com/office/officeart/2005/8/layout/default"/>
    <dgm:cxn modelId="{7DB3D63C-BE48-460D-8781-8F7ECBACD5F9}" srcId="{9F397FB1-1A73-4BCC-BDCD-1BA8041C9EAA}" destId="{CBF66C70-85D7-415C-A593-336DA9F34650}" srcOrd="1" destOrd="0" parTransId="{45643F9E-4694-45B5-9657-A21E2A4E9EAD}" sibTransId="{4AAFFE3E-F234-47A3-B4D2-0457927CCBDB}"/>
    <dgm:cxn modelId="{DDDFF063-BA93-460C-9105-06BE7A35D354}" srcId="{9F397FB1-1A73-4BCC-BDCD-1BA8041C9EAA}" destId="{C645CF65-C36E-4032-B83C-F2AE50C15371}" srcOrd="2" destOrd="0" parTransId="{B4D71B08-06E0-409E-ACF9-7D41CA0A453C}" sibTransId="{D2B64005-7401-4337-AE7D-2C71038A0155}"/>
    <dgm:cxn modelId="{709E9647-A672-4C9F-957F-28F9DE1B0A11}" srcId="{9F397FB1-1A73-4BCC-BDCD-1BA8041C9EAA}" destId="{D851DD52-5A90-4F51-B87C-7D692B4156AC}" srcOrd="0" destOrd="0" parTransId="{7837E203-E9E9-47D4-A97B-E279C808A42F}" sibTransId="{E28463F1-CB22-41E1-8CE2-801E06889F52}"/>
    <dgm:cxn modelId="{169E3AA8-E065-42ED-A3D6-DD790AD8AAEF}" type="presOf" srcId="{9F397FB1-1A73-4BCC-BDCD-1BA8041C9EAA}" destId="{B8154ACC-09FB-4EC7-837F-0D92CBCB839C}" srcOrd="0" destOrd="0" presId="urn:microsoft.com/office/officeart/2005/8/layout/default"/>
    <dgm:cxn modelId="{15366DFE-9AF8-4287-9212-AD326209BDA8}" type="presOf" srcId="{D851DD52-5A90-4F51-B87C-7D692B4156AC}" destId="{DB180661-581F-4215-8EB5-DEEF2D06A3C5}" srcOrd="0" destOrd="0" presId="urn:microsoft.com/office/officeart/2005/8/layout/default"/>
    <dgm:cxn modelId="{07BD8B86-7B1D-4B0F-B0C1-340C03E39F8A}" type="presParOf" srcId="{B8154ACC-09FB-4EC7-837F-0D92CBCB839C}" destId="{DB180661-581F-4215-8EB5-DEEF2D06A3C5}" srcOrd="0" destOrd="0" presId="urn:microsoft.com/office/officeart/2005/8/layout/default"/>
    <dgm:cxn modelId="{DD6E86AC-785D-455D-846E-788799081BF7}" type="presParOf" srcId="{B8154ACC-09FB-4EC7-837F-0D92CBCB839C}" destId="{16E2CC1E-9B70-4810-BACA-995D40FFD998}" srcOrd="1" destOrd="0" presId="urn:microsoft.com/office/officeart/2005/8/layout/default"/>
    <dgm:cxn modelId="{C60F16CF-605C-4155-996C-5C037F4ECFBB}" type="presParOf" srcId="{B8154ACC-09FB-4EC7-837F-0D92CBCB839C}" destId="{4F09B7CA-0E52-4385-91AE-2A35E4368948}" srcOrd="2" destOrd="0" presId="urn:microsoft.com/office/officeart/2005/8/layout/default"/>
    <dgm:cxn modelId="{2F2D69C1-74B4-42E5-A49B-ECF0FE59FB3C}" type="presParOf" srcId="{B8154ACC-09FB-4EC7-837F-0D92CBCB839C}" destId="{83BD58EC-95DC-4FB9-871F-9D57DA665F99}" srcOrd="3" destOrd="0" presId="urn:microsoft.com/office/officeart/2005/8/layout/default"/>
    <dgm:cxn modelId="{20F455FB-528F-4A97-BAC8-A8EB0FE5046A}" type="presParOf" srcId="{B8154ACC-09FB-4EC7-837F-0D92CBCB839C}" destId="{8C9224AF-68EE-4A8B-B5AF-12BD88E63253}" srcOrd="4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80661-581F-4215-8EB5-DEEF2D06A3C5}">
      <dsp:nvSpPr>
        <dsp:cNvPr id="0" name=""/>
        <dsp:cNvSpPr/>
      </dsp:nvSpPr>
      <dsp:spPr>
        <a:xfrm>
          <a:off x="0" y="1175754"/>
          <a:ext cx="3435530" cy="20613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Spartan" pitchFamily="2" charset="0"/>
          </a:endParaRPr>
        </a:p>
      </dsp:txBody>
      <dsp:txXfrm>
        <a:off x="0" y="1175754"/>
        <a:ext cx="3435530" cy="2061318"/>
      </dsp:txXfrm>
    </dsp:sp>
    <dsp:sp modelId="{4F09B7CA-0E52-4385-91AE-2A35E4368948}">
      <dsp:nvSpPr>
        <dsp:cNvPr id="0" name=""/>
        <dsp:cNvSpPr/>
      </dsp:nvSpPr>
      <dsp:spPr>
        <a:xfrm>
          <a:off x="3779083" y="1175754"/>
          <a:ext cx="3435530" cy="2061318"/>
        </a:xfrm>
        <a:prstGeom prst="rect">
          <a:avLst/>
        </a:prstGeom>
        <a:solidFill>
          <a:schemeClr val="accent2">
            <a:hueOff val="-2975"/>
            <a:satOff val="20313"/>
            <a:lumOff val="12549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779083" y="1175754"/>
        <a:ext cx="3435530" cy="2061318"/>
      </dsp:txXfrm>
    </dsp:sp>
    <dsp:sp modelId="{8C9224AF-68EE-4A8B-B5AF-12BD88E63253}">
      <dsp:nvSpPr>
        <dsp:cNvPr id="0" name=""/>
        <dsp:cNvSpPr/>
      </dsp:nvSpPr>
      <dsp:spPr>
        <a:xfrm>
          <a:off x="7558166" y="1175754"/>
          <a:ext cx="3435530" cy="2061318"/>
        </a:xfrm>
        <a:prstGeom prst="rect">
          <a:avLst/>
        </a:prstGeom>
        <a:solidFill>
          <a:schemeClr val="accent2">
            <a:hueOff val="-5950"/>
            <a:satOff val="40625"/>
            <a:lumOff val="25098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7558166" y="1175754"/>
        <a:ext cx="3435530" cy="2061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9309A-A07A-488F-A6A5-0BD4D3A6C94F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18DD-25AB-42AC-9133-2658E0D9A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8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93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0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8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4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79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5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9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69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94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56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0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32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7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3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4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8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18DD-25AB-42AC-9133-2658E0D9A1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8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99AF5C-88E8-4E7C-848E-8451911537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F754A39-ABEB-470D-A6D5-37C9886227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635" y="6001789"/>
            <a:ext cx="1425140" cy="712570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B70CD4-A516-4E02-AD0C-33441FF07F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" y="903727"/>
            <a:ext cx="10122429" cy="5050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764B2A-6387-4F18-8628-C90FC4772B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251C15"/>
                </a:solidFill>
              </a:defRPr>
            </a:lvl1pPr>
          </a:lstStyle>
          <a:p>
            <a:r>
              <a:rPr lang="en-US" dirty="0"/>
              <a:t>Header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269C2-4E65-4174-B734-2178DC3AD4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1" y="3561118"/>
            <a:ext cx="9144000" cy="2181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>
                <a:solidFill>
                  <a:srgbClr val="251C15"/>
                </a:solidFill>
                <a:latin typeface="Spartan" pitchFamily="2" charset="0"/>
              </a:defRPr>
            </a:lvl1pPr>
          </a:lstStyle>
          <a:p>
            <a:pPr lvl="0"/>
            <a:r>
              <a:rPr lang="en-US" dirty="0"/>
              <a:t>Sub-header title</a:t>
            </a:r>
          </a:p>
        </p:txBody>
      </p:sp>
    </p:spTree>
    <p:extLst>
      <p:ext uri="{BB962C8B-B14F-4D97-AF65-F5344CB8AC3E}">
        <p14:creationId xmlns:p14="http://schemas.microsoft.com/office/powerpoint/2010/main" val="4927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FB263-F9D2-4E3A-B607-84D9DF8997C4}"/>
              </a:ext>
            </a:extLst>
          </p:cNvPr>
          <p:cNvSpPr/>
          <p:nvPr userDrawn="1"/>
        </p:nvSpPr>
        <p:spPr>
          <a:xfrm>
            <a:off x="0" y="1463041"/>
            <a:ext cx="12192000" cy="5394960"/>
          </a:xfrm>
          <a:prstGeom prst="rect">
            <a:avLst/>
          </a:prstGeom>
          <a:solidFill>
            <a:srgbClr val="E9EACC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A442A0-6330-4AEE-AC88-D3469D854C44}"/>
              </a:ext>
            </a:extLst>
          </p:cNvPr>
          <p:cNvSpPr/>
          <p:nvPr userDrawn="1"/>
        </p:nvSpPr>
        <p:spPr>
          <a:xfrm>
            <a:off x="1404852" y="2876203"/>
            <a:ext cx="2518756" cy="2518756"/>
          </a:xfrm>
          <a:prstGeom prst="ellipse">
            <a:avLst/>
          </a:prstGeom>
          <a:noFill/>
          <a:ln>
            <a:solidFill>
              <a:schemeClr val="accent5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A30379-5B3C-4554-89D7-9E2A5BC76C94}"/>
              </a:ext>
            </a:extLst>
          </p:cNvPr>
          <p:cNvSpPr/>
          <p:nvPr userDrawn="1"/>
        </p:nvSpPr>
        <p:spPr>
          <a:xfrm>
            <a:off x="4836622" y="2876203"/>
            <a:ext cx="2518756" cy="2518756"/>
          </a:xfrm>
          <a:prstGeom prst="ellipse">
            <a:avLst/>
          </a:prstGeom>
          <a:noFill/>
          <a:ln>
            <a:solidFill>
              <a:schemeClr val="accent5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FD29DC-819F-43E6-B470-F3CEEB391AFA}"/>
              </a:ext>
            </a:extLst>
          </p:cNvPr>
          <p:cNvSpPr/>
          <p:nvPr userDrawn="1"/>
        </p:nvSpPr>
        <p:spPr>
          <a:xfrm>
            <a:off x="8268392" y="2876203"/>
            <a:ext cx="2518756" cy="2518756"/>
          </a:xfrm>
          <a:prstGeom prst="ellipse">
            <a:avLst/>
          </a:prstGeom>
          <a:noFill/>
          <a:ln>
            <a:solidFill>
              <a:schemeClr val="accent5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541510C8-54AF-4F9D-A54B-F757F0212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962" y="2540435"/>
            <a:ext cx="1347009" cy="1347009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D1259110-3DC1-4153-A484-1387F00557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6531" y="2542299"/>
            <a:ext cx="1347009" cy="1347009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E7C6209B-FAD0-4416-A148-39848575B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3239" y="2530005"/>
            <a:ext cx="1347009" cy="134700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647293-2DAF-42E4-BFC5-B0AD31C6B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0361" y="1071506"/>
            <a:ext cx="6043613" cy="5343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Goals or processes.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E396DA1-7F66-4B60-8EA8-2EF70C93A4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361" y="1616297"/>
            <a:ext cx="6043613" cy="5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251C15"/>
                </a:solidFill>
                <a:latin typeface="Spartan" pitchFamily="2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0BB5FEA-454F-4BE7-BE9C-B7F81E39B2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02777" y="3877014"/>
            <a:ext cx="2122906" cy="4516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Goal Name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0F894174-B3B8-40DF-BD3C-1E2538FB5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4547" y="3887444"/>
            <a:ext cx="2122906" cy="4516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Goal Name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6CBB00E6-1656-4387-BC2B-F76A4B0C5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66317" y="3931130"/>
            <a:ext cx="2122906" cy="4516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Goal 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B55D861-917E-43D3-8AC3-058158FCE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02777" y="4339047"/>
            <a:ext cx="2122488" cy="3764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</a:lstStyle>
          <a:p>
            <a:pPr lvl="0"/>
            <a:r>
              <a:rPr lang="en-US" dirty="0"/>
              <a:t>Goal Status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DD1C3C51-B229-4CA9-B002-C1F4F9AAD6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4547" y="4346863"/>
            <a:ext cx="2122488" cy="3764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</a:lstStyle>
          <a:p>
            <a:pPr lvl="0"/>
            <a:r>
              <a:rPr lang="en-US" dirty="0"/>
              <a:t>Goal Status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055B5758-CED1-46C6-917B-4B1CD2D1A5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66526" y="4398021"/>
            <a:ext cx="2122488" cy="3764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</a:lstStyle>
          <a:p>
            <a:pPr lvl="0"/>
            <a:r>
              <a:rPr lang="en-US" dirty="0"/>
              <a:t>Goal Status</a:t>
            </a:r>
          </a:p>
        </p:txBody>
      </p:sp>
    </p:spTree>
    <p:extLst>
      <p:ext uri="{BB962C8B-B14F-4D97-AF65-F5344CB8AC3E}">
        <p14:creationId xmlns:p14="http://schemas.microsoft.com/office/powerpoint/2010/main" val="28268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9D8C90-94E3-4290-9EB3-1ACE78D25AB1}"/>
              </a:ext>
            </a:extLst>
          </p:cNvPr>
          <p:cNvSpPr/>
          <p:nvPr userDrawn="1"/>
        </p:nvSpPr>
        <p:spPr>
          <a:xfrm>
            <a:off x="0" y="1472"/>
            <a:ext cx="12192000" cy="2523222"/>
          </a:xfrm>
          <a:prstGeom prst="rect">
            <a:avLst/>
          </a:prstGeom>
          <a:solidFill>
            <a:srgbClr val="F47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C57F6-6B1A-4E2A-AAC3-C4065FFD64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2107903"/>
            <a:ext cx="9234488" cy="423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Get Creative With This Slide!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5183A8-FE35-4465-A1A5-980659356F0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48613" y="3014663"/>
            <a:ext cx="3513137" cy="3222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Picture Description (optional)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DE3A31-A0E8-4F75-AF22-F79560058C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0550" y="3014664"/>
            <a:ext cx="7168270" cy="423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partan Black" pitchFamily="2" charset="0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193038-8D41-4955-A57F-6AD6847431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550" y="3513138"/>
            <a:ext cx="7167563" cy="2724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Spartan" pitchFamily="2" charset="0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23369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C9A8279-B664-48C2-AB80-54DEB503C8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82574-B5A2-460C-85D5-05A7FD997524}"/>
              </a:ext>
            </a:extLst>
          </p:cNvPr>
          <p:cNvSpPr/>
          <p:nvPr userDrawn="1"/>
        </p:nvSpPr>
        <p:spPr>
          <a:xfrm>
            <a:off x="542925" y="2724272"/>
            <a:ext cx="2053244" cy="267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8B5787-0696-4B32-B129-6D8DB682B5BD}"/>
              </a:ext>
            </a:extLst>
          </p:cNvPr>
          <p:cNvSpPr/>
          <p:nvPr userDrawn="1"/>
        </p:nvSpPr>
        <p:spPr>
          <a:xfrm>
            <a:off x="2812300" y="2724272"/>
            <a:ext cx="2053244" cy="267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9DB5FC-7075-4E8E-9724-C5137119A0C9}"/>
              </a:ext>
            </a:extLst>
          </p:cNvPr>
          <p:cNvSpPr/>
          <p:nvPr userDrawn="1"/>
        </p:nvSpPr>
        <p:spPr>
          <a:xfrm>
            <a:off x="5047037" y="2724272"/>
            <a:ext cx="2053244" cy="267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8FC73A-7EB5-4CFF-B681-653099DA9A29}"/>
              </a:ext>
            </a:extLst>
          </p:cNvPr>
          <p:cNvSpPr/>
          <p:nvPr userDrawn="1"/>
        </p:nvSpPr>
        <p:spPr>
          <a:xfrm>
            <a:off x="7281774" y="2703939"/>
            <a:ext cx="2053244" cy="267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84AA1B-5112-4432-B7C8-664EAC52E3E6}"/>
              </a:ext>
            </a:extLst>
          </p:cNvPr>
          <p:cNvSpPr/>
          <p:nvPr userDrawn="1"/>
        </p:nvSpPr>
        <p:spPr>
          <a:xfrm>
            <a:off x="9571058" y="2703939"/>
            <a:ext cx="2053244" cy="267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2C2292-C561-4523-87B2-58B5DBDA8E61}"/>
              </a:ext>
            </a:extLst>
          </p:cNvPr>
          <p:cNvSpPr/>
          <p:nvPr userDrawn="1"/>
        </p:nvSpPr>
        <p:spPr>
          <a:xfrm>
            <a:off x="0" y="-15154"/>
            <a:ext cx="12192000" cy="1885950"/>
          </a:xfrm>
          <a:prstGeom prst="rect">
            <a:avLst/>
          </a:prstGeom>
          <a:solidFill>
            <a:srgbClr val="F47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818F3A1-F9B3-4E4A-91FA-1B318BB2B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925" y="1467645"/>
            <a:ext cx="10515600" cy="62824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You Can List Your Observations Here.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CAF51-FA0D-4EC5-BD51-0C0C351EE0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755" y="2895012"/>
            <a:ext cx="1855584" cy="320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5BD644F-8121-4A94-AB26-683AB40DE8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755" y="3284232"/>
            <a:ext cx="1855584" cy="1119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51C15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9545A76-D0DF-46E5-A46E-D647C869D8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03765" y="2895012"/>
            <a:ext cx="1855584" cy="320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22ED4577-7875-49B1-ABDA-49CE600953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03765" y="3284232"/>
            <a:ext cx="1855584" cy="1119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51C15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F586201-84C2-4ECA-9C8C-BB42FEAC34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5867" y="2895012"/>
            <a:ext cx="1855584" cy="320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DC8493D7-FABA-4299-A19A-DFE01A0567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45867" y="3284232"/>
            <a:ext cx="1855584" cy="1119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51C15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4D510AF-2BEC-47B4-B544-1495980F62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7946" y="2895012"/>
            <a:ext cx="1855584" cy="320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4DCACA85-D646-423E-A03D-3228505CAF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7946" y="3284232"/>
            <a:ext cx="1855584" cy="1119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51C15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5FA7A06-B6BC-4EAE-83C0-A060885EB5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9484" y="2891551"/>
            <a:ext cx="1855584" cy="320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9" name="Text Placeholder 11">
            <a:extLst>
              <a:ext uri="{FF2B5EF4-FFF2-40B4-BE49-F238E27FC236}">
                <a16:creationId xmlns:a16="http://schemas.microsoft.com/office/drawing/2014/main" id="{134962FF-10D4-4636-828B-8C179B4E33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79484" y="3280771"/>
            <a:ext cx="1855584" cy="1119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51C15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70022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ADB0EA-BEE2-4A23-87F9-8C84ABCBC0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3BB6D-D720-4BCB-A9D1-52671335B1F9}"/>
              </a:ext>
            </a:extLst>
          </p:cNvPr>
          <p:cNvSpPr/>
          <p:nvPr userDrawn="1"/>
        </p:nvSpPr>
        <p:spPr>
          <a:xfrm>
            <a:off x="0" y="0"/>
            <a:ext cx="3086100" cy="6858000"/>
          </a:xfrm>
          <a:prstGeom prst="rect">
            <a:avLst/>
          </a:prstGeom>
          <a:solidFill>
            <a:srgbClr val="F47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979568-B14D-4A05-9D56-96218073CD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1885488"/>
            <a:ext cx="2552700" cy="198166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Great page for data graphs.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C14C-6F04-435F-A2F5-462192F90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4064794"/>
            <a:ext cx="2552700" cy="2017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251C15"/>
                </a:solidFill>
                <a:latin typeface="Spartan Light" pitchFamily="2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1799058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416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6969" y="3536156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064AB-64D8-4D56-A1F1-02F0A5C3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F13D77-5545-4DC5-91F7-9532DB608C74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455DE-3771-4A36-BE9C-0DAFAD59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1A842-D174-418C-88E0-35B9345F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734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BE051C-963C-4220-9A6D-8E6183AA98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16E59-1C03-48B2-8490-E2FDA8841F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1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2"/>
              </a:solidFill>
            </a:endParaRPr>
          </a:p>
        </p:txBody>
      </p:sp>
      <p:pic>
        <p:nvPicPr>
          <p:cNvPr id="14" name="Graphic 13" descr="Bar chart with solid fill">
            <a:extLst>
              <a:ext uri="{FF2B5EF4-FFF2-40B4-BE49-F238E27FC236}">
                <a16:creationId xmlns:a16="http://schemas.microsoft.com/office/drawing/2014/main" id="{6A05C752-83A5-4C02-94C3-BEDDA5C26C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3550" y="1927909"/>
            <a:ext cx="1009650" cy="10096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2E2733-426C-4640-80B6-C5CE887C9F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52468" y="3299729"/>
            <a:ext cx="7287065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Slide.</a:t>
            </a:r>
          </a:p>
        </p:txBody>
      </p:sp>
    </p:spTree>
    <p:extLst>
      <p:ext uri="{BB962C8B-B14F-4D97-AF65-F5344CB8AC3E}">
        <p14:creationId xmlns:p14="http://schemas.microsoft.com/office/powerpoint/2010/main" val="71297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AA5A90-EDB8-403E-A706-900113F0A5BB}"/>
              </a:ext>
            </a:extLst>
          </p:cNvPr>
          <p:cNvSpPr/>
          <p:nvPr userDrawn="1"/>
        </p:nvSpPr>
        <p:spPr>
          <a:xfrm>
            <a:off x="4788131" y="1587731"/>
            <a:ext cx="3018905" cy="484632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35D34-B33A-40E9-948A-92D34E956A06}"/>
              </a:ext>
            </a:extLst>
          </p:cNvPr>
          <p:cNvSpPr/>
          <p:nvPr userDrawn="1"/>
        </p:nvSpPr>
        <p:spPr>
          <a:xfrm>
            <a:off x="7804268" y="1587731"/>
            <a:ext cx="3018905" cy="484632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6B91E6-BB65-4B18-BBB9-79B8E663B1C6}"/>
              </a:ext>
            </a:extLst>
          </p:cNvPr>
          <p:cNvGrpSpPr/>
          <p:nvPr userDrawn="1"/>
        </p:nvGrpSpPr>
        <p:grpSpPr>
          <a:xfrm>
            <a:off x="1769226" y="1587731"/>
            <a:ext cx="3018905" cy="4846320"/>
            <a:chOff x="838200" y="1687484"/>
            <a:chExt cx="3018905" cy="4846320"/>
          </a:xfrm>
        </p:grpSpPr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A90EB6E7-CB51-4F6F-9A3F-662F79CF1B61}"/>
                </a:ext>
              </a:extLst>
            </p:cNvPr>
            <p:cNvSpPr/>
            <p:nvPr userDrawn="1"/>
          </p:nvSpPr>
          <p:spPr>
            <a:xfrm>
              <a:off x="838200" y="1687484"/>
              <a:ext cx="3018905" cy="4846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C5B995-8140-4921-A5EB-A86EA33CC3D1}"/>
                </a:ext>
              </a:extLst>
            </p:cNvPr>
            <p:cNvSpPr/>
            <p:nvPr userDrawn="1"/>
          </p:nvSpPr>
          <p:spPr>
            <a:xfrm>
              <a:off x="838200" y="6242858"/>
              <a:ext cx="3018905" cy="29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D3C0D-584D-4201-AB11-34B208CCC5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1920" y="1864963"/>
            <a:ext cx="2565400" cy="417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Box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B317973-4277-46D0-9F5A-9387BC0B21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1920" y="2384964"/>
            <a:ext cx="2584956" cy="213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FBB6C6-29CE-41CF-8637-9DF749D57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4880" y="1898893"/>
            <a:ext cx="2565400" cy="417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Box Header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9C3C1C60-49E3-4361-A3C2-1B60B6A156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0825" y="2418894"/>
            <a:ext cx="2589011" cy="213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002F4BB-3779-47AC-80CE-6D1BFEFA73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2907" y="1898893"/>
            <a:ext cx="2565400" cy="417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Box Header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620A24F0-F720-439A-9AEA-B235491CA6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7847" y="2418894"/>
            <a:ext cx="2590016" cy="213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B75AF7F3-62FA-4308-BCB9-A767FF0D6B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69226" y="537209"/>
            <a:ext cx="8711205" cy="7092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Compare data and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594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D68B7B-1839-479C-8840-96E95DA798BF}"/>
              </a:ext>
            </a:extLst>
          </p:cNvPr>
          <p:cNvSpPr/>
          <p:nvPr userDrawn="1"/>
        </p:nvSpPr>
        <p:spPr>
          <a:xfrm>
            <a:off x="590204" y="2898376"/>
            <a:ext cx="1835727" cy="3470053"/>
          </a:xfrm>
          <a:prstGeom prst="rect">
            <a:avLst/>
          </a:prstGeom>
          <a:solidFill>
            <a:srgbClr val="C6D866">
              <a:alpha val="2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F811-BC90-4FCC-A4B2-E3F1CF5A0A0C}"/>
              </a:ext>
            </a:extLst>
          </p:cNvPr>
          <p:cNvSpPr/>
          <p:nvPr userDrawn="1"/>
        </p:nvSpPr>
        <p:spPr>
          <a:xfrm>
            <a:off x="5444836" y="1790378"/>
            <a:ext cx="3018905" cy="457804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BFAF74-FF5D-4DDF-BF80-FE986251896A}"/>
              </a:ext>
            </a:extLst>
          </p:cNvPr>
          <p:cNvSpPr/>
          <p:nvPr userDrawn="1"/>
        </p:nvSpPr>
        <p:spPr>
          <a:xfrm>
            <a:off x="8460973" y="1790376"/>
            <a:ext cx="3018905" cy="457804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D18E59-B8DF-43A0-915F-6A6419A9FDD2}"/>
              </a:ext>
            </a:extLst>
          </p:cNvPr>
          <p:cNvGrpSpPr/>
          <p:nvPr userDrawn="1"/>
        </p:nvGrpSpPr>
        <p:grpSpPr>
          <a:xfrm>
            <a:off x="2425931" y="1790379"/>
            <a:ext cx="3018905" cy="4578047"/>
            <a:chOff x="838200" y="1687484"/>
            <a:chExt cx="3018905" cy="4846320"/>
          </a:xfrm>
        </p:grpSpPr>
        <p:sp>
          <p:nvSpPr>
            <p:cNvPr id="27" name="Rectangle: Diagonal Corners Rounded 26">
              <a:extLst>
                <a:ext uri="{FF2B5EF4-FFF2-40B4-BE49-F238E27FC236}">
                  <a16:creationId xmlns:a16="http://schemas.microsoft.com/office/drawing/2014/main" id="{47A72633-057C-4417-ADE4-39FF3D775BCC}"/>
                </a:ext>
              </a:extLst>
            </p:cNvPr>
            <p:cNvSpPr/>
            <p:nvPr userDrawn="1"/>
          </p:nvSpPr>
          <p:spPr>
            <a:xfrm>
              <a:off x="838200" y="1687484"/>
              <a:ext cx="3018905" cy="4846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FB8EBD-10CC-4FC6-85DB-667609F345C8}"/>
                </a:ext>
              </a:extLst>
            </p:cNvPr>
            <p:cNvSpPr/>
            <p:nvPr userDrawn="1"/>
          </p:nvSpPr>
          <p:spPr>
            <a:xfrm>
              <a:off x="838200" y="6242858"/>
              <a:ext cx="3018905" cy="29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C7A3F9-D951-498C-9388-C414BF63B823}"/>
              </a:ext>
            </a:extLst>
          </p:cNvPr>
          <p:cNvCxnSpPr>
            <a:cxnSpLocks/>
          </p:cNvCxnSpPr>
          <p:nvPr userDrawn="1"/>
        </p:nvCxnSpPr>
        <p:spPr>
          <a:xfrm>
            <a:off x="590204" y="2898376"/>
            <a:ext cx="10889674" cy="0"/>
          </a:xfrm>
          <a:prstGeom prst="line">
            <a:avLst/>
          </a:prstGeom>
          <a:ln>
            <a:solidFill>
              <a:srgbClr val="F7F7F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326916-CD85-4AFC-A44A-63D94DD03863}"/>
              </a:ext>
            </a:extLst>
          </p:cNvPr>
          <p:cNvCxnSpPr>
            <a:cxnSpLocks/>
          </p:cNvCxnSpPr>
          <p:nvPr userDrawn="1"/>
        </p:nvCxnSpPr>
        <p:spPr>
          <a:xfrm>
            <a:off x="590204" y="3472047"/>
            <a:ext cx="10889674" cy="0"/>
          </a:xfrm>
          <a:prstGeom prst="line">
            <a:avLst/>
          </a:prstGeom>
          <a:ln>
            <a:solidFill>
              <a:srgbClr val="F7F7F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9DB056-5662-4473-AECF-929935E72BAB}"/>
              </a:ext>
            </a:extLst>
          </p:cNvPr>
          <p:cNvCxnSpPr>
            <a:cxnSpLocks/>
          </p:cNvCxnSpPr>
          <p:nvPr userDrawn="1"/>
        </p:nvCxnSpPr>
        <p:spPr>
          <a:xfrm>
            <a:off x="590204" y="4045718"/>
            <a:ext cx="10889674" cy="0"/>
          </a:xfrm>
          <a:prstGeom prst="line">
            <a:avLst/>
          </a:prstGeom>
          <a:ln>
            <a:solidFill>
              <a:srgbClr val="F7F7F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305E6A-D19E-4BA3-80C3-58E4E3E61122}"/>
              </a:ext>
            </a:extLst>
          </p:cNvPr>
          <p:cNvCxnSpPr>
            <a:cxnSpLocks/>
          </p:cNvCxnSpPr>
          <p:nvPr userDrawn="1"/>
        </p:nvCxnSpPr>
        <p:spPr>
          <a:xfrm>
            <a:off x="590204" y="4619389"/>
            <a:ext cx="10889674" cy="0"/>
          </a:xfrm>
          <a:prstGeom prst="line">
            <a:avLst/>
          </a:prstGeom>
          <a:ln>
            <a:solidFill>
              <a:srgbClr val="F7F7F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F1AA4-F1FA-4792-B6D7-79E39AF26720}"/>
              </a:ext>
            </a:extLst>
          </p:cNvPr>
          <p:cNvCxnSpPr>
            <a:cxnSpLocks/>
          </p:cNvCxnSpPr>
          <p:nvPr userDrawn="1"/>
        </p:nvCxnSpPr>
        <p:spPr>
          <a:xfrm>
            <a:off x="590204" y="5193060"/>
            <a:ext cx="10889674" cy="0"/>
          </a:xfrm>
          <a:prstGeom prst="line">
            <a:avLst/>
          </a:prstGeom>
          <a:ln>
            <a:solidFill>
              <a:srgbClr val="F7F7F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8CB9FA-2BB3-4A76-AF0E-0803D956B644}"/>
              </a:ext>
            </a:extLst>
          </p:cNvPr>
          <p:cNvCxnSpPr>
            <a:cxnSpLocks/>
          </p:cNvCxnSpPr>
          <p:nvPr userDrawn="1"/>
        </p:nvCxnSpPr>
        <p:spPr>
          <a:xfrm>
            <a:off x="590204" y="5766732"/>
            <a:ext cx="10889674" cy="0"/>
          </a:xfrm>
          <a:prstGeom prst="line">
            <a:avLst/>
          </a:prstGeom>
          <a:ln>
            <a:solidFill>
              <a:srgbClr val="F7F7F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E3B922D-CEF1-42F7-AC03-AE07AD97DDE1}"/>
              </a:ext>
            </a:extLst>
          </p:cNvPr>
          <p:cNvSpPr/>
          <p:nvPr userDrawn="1"/>
        </p:nvSpPr>
        <p:spPr>
          <a:xfrm>
            <a:off x="0" y="0"/>
            <a:ext cx="12192000" cy="1188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0C60D7B9-78F6-4781-B154-8190C2429D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942" y="775971"/>
            <a:ext cx="7431151" cy="7092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Compare other things.</a:t>
            </a:r>
          </a:p>
        </p:txBody>
      </p:sp>
      <p:sp>
        <p:nvSpPr>
          <p:cNvPr id="63" name="Text Placeholder 16">
            <a:extLst>
              <a:ext uri="{FF2B5EF4-FFF2-40B4-BE49-F238E27FC236}">
                <a16:creationId xmlns:a16="http://schemas.microsoft.com/office/drawing/2014/main" id="{8BF88504-4FD8-408E-98E3-5C94086BE6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1696" y="3056482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 Medium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64" name="Text Placeholder 16">
            <a:extLst>
              <a:ext uri="{FF2B5EF4-FFF2-40B4-BE49-F238E27FC236}">
                <a16:creationId xmlns:a16="http://schemas.microsoft.com/office/drawing/2014/main" id="{A1F791CF-3C4B-4D94-9B93-EBCAE34F4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1696" y="3643693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 Medium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65" name="Text Placeholder 16">
            <a:extLst>
              <a:ext uri="{FF2B5EF4-FFF2-40B4-BE49-F238E27FC236}">
                <a16:creationId xmlns:a16="http://schemas.microsoft.com/office/drawing/2014/main" id="{B88159CE-35FF-486C-A1DE-6794A5642F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696" y="4203824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 Medium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1BDFB387-70E9-428A-8ACE-402D8DFD4B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696" y="4719047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 Medium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67" name="Text Placeholder 16">
            <a:extLst>
              <a:ext uri="{FF2B5EF4-FFF2-40B4-BE49-F238E27FC236}">
                <a16:creationId xmlns:a16="http://schemas.microsoft.com/office/drawing/2014/main" id="{E384BEDB-F4C7-41FA-824B-72626B6F8CA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696" y="5356791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 Medium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68" name="Text Placeholder 16">
            <a:extLst>
              <a:ext uri="{FF2B5EF4-FFF2-40B4-BE49-F238E27FC236}">
                <a16:creationId xmlns:a16="http://schemas.microsoft.com/office/drawing/2014/main" id="{9EFFAF65-124B-460E-82CF-B3DBB26F2C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1696" y="5945381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 Medium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69" name="Text Placeholder 16">
            <a:extLst>
              <a:ext uri="{FF2B5EF4-FFF2-40B4-BE49-F238E27FC236}">
                <a16:creationId xmlns:a16="http://schemas.microsoft.com/office/drawing/2014/main" id="{0CDE9853-DECA-4A55-81B4-9DE3BF2134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3493" y="3056482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0" name="Text Placeholder 16">
            <a:extLst>
              <a:ext uri="{FF2B5EF4-FFF2-40B4-BE49-F238E27FC236}">
                <a16:creationId xmlns:a16="http://schemas.microsoft.com/office/drawing/2014/main" id="{FD437A44-4537-4C72-AFDA-3B90E8F3A1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73493" y="3643693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1" name="Text Placeholder 16">
            <a:extLst>
              <a:ext uri="{FF2B5EF4-FFF2-40B4-BE49-F238E27FC236}">
                <a16:creationId xmlns:a16="http://schemas.microsoft.com/office/drawing/2014/main" id="{2400EF02-61DB-4567-954A-5F8F79A44C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73493" y="4203824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2" name="Text Placeholder 16">
            <a:extLst>
              <a:ext uri="{FF2B5EF4-FFF2-40B4-BE49-F238E27FC236}">
                <a16:creationId xmlns:a16="http://schemas.microsoft.com/office/drawing/2014/main" id="{E3CFCB32-F79A-407F-BB58-F14ED4019E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73493" y="4719047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3" name="Text Placeholder 16">
            <a:extLst>
              <a:ext uri="{FF2B5EF4-FFF2-40B4-BE49-F238E27FC236}">
                <a16:creationId xmlns:a16="http://schemas.microsoft.com/office/drawing/2014/main" id="{2ED40E8B-A8C0-4B92-AFC5-0AE1285DF8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73493" y="5356791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4" name="Text Placeholder 16">
            <a:extLst>
              <a:ext uri="{FF2B5EF4-FFF2-40B4-BE49-F238E27FC236}">
                <a16:creationId xmlns:a16="http://schemas.microsoft.com/office/drawing/2014/main" id="{1DCACE34-AA35-4FBC-A69E-C8619F0770C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493" y="5945381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87" name="Text Placeholder 16">
            <a:extLst>
              <a:ext uri="{FF2B5EF4-FFF2-40B4-BE49-F238E27FC236}">
                <a16:creationId xmlns:a16="http://schemas.microsoft.com/office/drawing/2014/main" id="{D1E31D6B-1D2C-45C0-B8B8-A1D7E76D733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3457" y="3057495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88" name="Text Placeholder 16">
            <a:extLst>
              <a:ext uri="{FF2B5EF4-FFF2-40B4-BE49-F238E27FC236}">
                <a16:creationId xmlns:a16="http://schemas.microsoft.com/office/drawing/2014/main" id="{95276BF9-2AA5-42F7-B297-B6424E36E3C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03457" y="3644706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89" name="Text Placeholder 16">
            <a:extLst>
              <a:ext uri="{FF2B5EF4-FFF2-40B4-BE49-F238E27FC236}">
                <a16:creationId xmlns:a16="http://schemas.microsoft.com/office/drawing/2014/main" id="{20976312-65BF-4786-A434-F48503414FD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457" y="4204837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90" name="Text Placeholder 16">
            <a:extLst>
              <a:ext uri="{FF2B5EF4-FFF2-40B4-BE49-F238E27FC236}">
                <a16:creationId xmlns:a16="http://schemas.microsoft.com/office/drawing/2014/main" id="{13D23DAC-1880-4958-BD94-F30FEEDCAC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457" y="4720060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91" name="Text Placeholder 16">
            <a:extLst>
              <a:ext uri="{FF2B5EF4-FFF2-40B4-BE49-F238E27FC236}">
                <a16:creationId xmlns:a16="http://schemas.microsoft.com/office/drawing/2014/main" id="{A336EB1C-AB06-41A0-9DFB-89078B6121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03457" y="5357804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92" name="Text Placeholder 16">
            <a:extLst>
              <a:ext uri="{FF2B5EF4-FFF2-40B4-BE49-F238E27FC236}">
                <a16:creationId xmlns:a16="http://schemas.microsoft.com/office/drawing/2014/main" id="{D175A163-FC7A-46D2-8709-B1913B1D838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03457" y="5946394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99" name="Text Placeholder 16">
            <a:extLst>
              <a:ext uri="{FF2B5EF4-FFF2-40B4-BE49-F238E27FC236}">
                <a16:creationId xmlns:a16="http://schemas.microsoft.com/office/drawing/2014/main" id="{4CC9D168-46A1-4AE6-A0A8-76F080040C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41079" y="3063411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00" name="Text Placeholder 16">
            <a:extLst>
              <a:ext uri="{FF2B5EF4-FFF2-40B4-BE49-F238E27FC236}">
                <a16:creationId xmlns:a16="http://schemas.microsoft.com/office/drawing/2014/main" id="{4259EC78-1195-43D8-BF41-13681B0AC7F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41079" y="3650622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01" name="Text Placeholder 16">
            <a:extLst>
              <a:ext uri="{FF2B5EF4-FFF2-40B4-BE49-F238E27FC236}">
                <a16:creationId xmlns:a16="http://schemas.microsoft.com/office/drawing/2014/main" id="{6ABCBF07-109A-442B-817A-955E3AA609F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41079" y="4210753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02" name="Text Placeholder 16">
            <a:extLst>
              <a:ext uri="{FF2B5EF4-FFF2-40B4-BE49-F238E27FC236}">
                <a16:creationId xmlns:a16="http://schemas.microsoft.com/office/drawing/2014/main" id="{DDC400B8-1106-481C-958A-6AE4E128E43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41079" y="4725976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03" name="Text Placeholder 16">
            <a:extLst>
              <a:ext uri="{FF2B5EF4-FFF2-40B4-BE49-F238E27FC236}">
                <a16:creationId xmlns:a16="http://schemas.microsoft.com/office/drawing/2014/main" id="{06D5CF33-D26E-4820-B94D-846CE2B6582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41079" y="5363720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04" name="Text Placeholder 16">
            <a:extLst>
              <a:ext uri="{FF2B5EF4-FFF2-40B4-BE49-F238E27FC236}">
                <a16:creationId xmlns:a16="http://schemas.microsoft.com/office/drawing/2014/main" id="{FCD3D3DF-7043-4026-BEA4-78179D35EBF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41079" y="5952310"/>
            <a:ext cx="1676954" cy="273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  <a:lvl2pPr>
              <a:defRPr>
                <a:solidFill>
                  <a:srgbClr val="251C15"/>
                </a:solidFill>
              </a:defRPr>
            </a:lvl2pPr>
            <a:lvl3pPr>
              <a:defRPr>
                <a:solidFill>
                  <a:srgbClr val="251C15"/>
                </a:solidFill>
              </a:defRPr>
            </a:lvl3pPr>
            <a:lvl4pPr>
              <a:defRPr>
                <a:solidFill>
                  <a:srgbClr val="251C15"/>
                </a:solidFill>
              </a:defRPr>
            </a:lvl4pPr>
            <a:lvl5pPr>
              <a:defRPr>
                <a:solidFill>
                  <a:srgbClr val="251C15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4B24E6A4-A6E1-4690-B288-09020DFBFC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52683" y="1982889"/>
            <a:ext cx="2565400" cy="4178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Box Header</a:t>
            </a: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8476D739-1571-4843-8E1B-149751C50D7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71588" y="2022829"/>
            <a:ext cx="2565400" cy="4178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Box Header</a:t>
            </a:r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44D41F15-6C32-4527-95AB-7CF46E2A607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87725" y="2022829"/>
            <a:ext cx="2565400" cy="4178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Box Header</a:t>
            </a:r>
          </a:p>
        </p:txBody>
      </p:sp>
    </p:spTree>
    <p:extLst>
      <p:ext uri="{BB962C8B-B14F-4D97-AF65-F5344CB8AC3E}">
        <p14:creationId xmlns:p14="http://schemas.microsoft.com/office/powerpoint/2010/main" val="32002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ADB0EA-BEE2-4A23-87F9-8C84ABCBC0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3BB6D-D720-4BCB-A9D1-52671335B1F9}"/>
              </a:ext>
            </a:extLst>
          </p:cNvPr>
          <p:cNvSpPr/>
          <p:nvPr userDrawn="1"/>
        </p:nvSpPr>
        <p:spPr>
          <a:xfrm>
            <a:off x="0" y="0"/>
            <a:ext cx="3086100" cy="6858000"/>
          </a:xfrm>
          <a:prstGeom prst="rect">
            <a:avLst/>
          </a:prstGeom>
          <a:solidFill>
            <a:srgbClr val="C6D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A7EBD2-9DAF-4FE9-8A01-A42AFE994D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1885488"/>
            <a:ext cx="2552700" cy="198166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Great page for data graphs.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FB87A-A72D-44F8-97CF-1EBC6D47D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4065566"/>
            <a:ext cx="2552700" cy="1784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251C15"/>
                </a:solidFill>
                <a:latin typeface="Spartan Light" pitchFamily="2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7043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456F077-816D-4439-ADAF-A3E9AF80066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10095944"/>
              </p:ext>
            </p:extLst>
          </p:nvPr>
        </p:nvGraphicFramePr>
        <p:xfrm>
          <a:off x="599151" y="1690688"/>
          <a:ext cx="10993697" cy="4412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8E240-748C-4AF7-B037-37BE5097FC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9150" y="501650"/>
            <a:ext cx="10993697" cy="1289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This page will help you lay out your processes.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E88F2F-B3E2-4F09-8193-AEB0F323AE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6718" y="3216324"/>
            <a:ext cx="2880986" cy="5002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Step 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5A3E90-95F0-4E31-9DBA-E042056CDB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5504" y="3216324"/>
            <a:ext cx="2880986" cy="5002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Step 2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014537-7467-48B3-9D3D-F1584F3A05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84290" y="3216323"/>
            <a:ext cx="2880986" cy="5002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Step 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BCB336E-D443-4F8A-8EBC-7F1A2031EF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6716" y="3828164"/>
            <a:ext cx="2880987" cy="8502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</a:lstStyle>
          <a:p>
            <a:pPr lvl="0"/>
            <a:r>
              <a:rPr lang="en-US" dirty="0"/>
              <a:t>Step description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68B4D2A-30B2-4B16-90A5-465E255FF7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5503" y="3828165"/>
            <a:ext cx="2880987" cy="8502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</a:lstStyle>
          <a:p>
            <a:pPr lvl="0"/>
            <a:r>
              <a:rPr lang="en-US" dirty="0"/>
              <a:t>Step description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C72BB33-23BC-4742-8EA4-2875A493CC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84290" y="3789415"/>
            <a:ext cx="2880987" cy="8502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251C15"/>
                </a:solidFill>
                <a:latin typeface="Spartan" pitchFamily="2" charset="0"/>
              </a:defRPr>
            </a:lvl1pPr>
          </a:lstStyle>
          <a:p>
            <a:pPr lvl="0"/>
            <a:r>
              <a:rPr lang="en-US" dirty="0"/>
              <a:t>Step description</a:t>
            </a:r>
          </a:p>
        </p:txBody>
      </p:sp>
    </p:spTree>
    <p:extLst>
      <p:ext uri="{BB962C8B-B14F-4D97-AF65-F5344CB8AC3E}">
        <p14:creationId xmlns:p14="http://schemas.microsoft.com/office/powerpoint/2010/main" val="22142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C9A8279-B664-48C2-AB80-54DEB503C8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82574-B5A2-460C-85D5-05A7FD997524}"/>
              </a:ext>
            </a:extLst>
          </p:cNvPr>
          <p:cNvSpPr/>
          <p:nvPr userDrawn="1"/>
        </p:nvSpPr>
        <p:spPr>
          <a:xfrm>
            <a:off x="542925" y="2724272"/>
            <a:ext cx="2053244" cy="267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8B5787-0696-4B32-B129-6D8DB682B5BD}"/>
              </a:ext>
            </a:extLst>
          </p:cNvPr>
          <p:cNvSpPr/>
          <p:nvPr userDrawn="1"/>
        </p:nvSpPr>
        <p:spPr>
          <a:xfrm>
            <a:off x="2812300" y="2724272"/>
            <a:ext cx="2053244" cy="267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9DB5FC-7075-4E8E-9724-C5137119A0C9}"/>
              </a:ext>
            </a:extLst>
          </p:cNvPr>
          <p:cNvSpPr/>
          <p:nvPr userDrawn="1"/>
        </p:nvSpPr>
        <p:spPr>
          <a:xfrm>
            <a:off x="5047037" y="2724272"/>
            <a:ext cx="2053244" cy="267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8FC73A-7EB5-4CFF-B681-653099DA9A29}"/>
              </a:ext>
            </a:extLst>
          </p:cNvPr>
          <p:cNvSpPr/>
          <p:nvPr userDrawn="1"/>
        </p:nvSpPr>
        <p:spPr>
          <a:xfrm>
            <a:off x="7281774" y="2703939"/>
            <a:ext cx="2053244" cy="267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84AA1B-5112-4432-B7C8-664EAC52E3E6}"/>
              </a:ext>
            </a:extLst>
          </p:cNvPr>
          <p:cNvSpPr/>
          <p:nvPr userDrawn="1"/>
        </p:nvSpPr>
        <p:spPr>
          <a:xfrm>
            <a:off x="9571058" y="2703939"/>
            <a:ext cx="2053244" cy="267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2C2292-C561-4523-87B2-58B5DBDA8E61}"/>
              </a:ext>
            </a:extLst>
          </p:cNvPr>
          <p:cNvSpPr/>
          <p:nvPr userDrawn="1"/>
        </p:nvSpPr>
        <p:spPr>
          <a:xfrm>
            <a:off x="0" y="-15154"/>
            <a:ext cx="12192000" cy="1885950"/>
          </a:xfrm>
          <a:prstGeom prst="rect">
            <a:avLst/>
          </a:prstGeom>
          <a:solidFill>
            <a:srgbClr val="C6D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818F3A1-F9B3-4E4A-91FA-1B318BB2B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925" y="1467645"/>
            <a:ext cx="10515600" cy="62824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You Can List Your Observations Here.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CAF51-FA0D-4EC5-BD51-0C0C351EE0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755" y="2895012"/>
            <a:ext cx="1855584" cy="320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5BD644F-8121-4A94-AB26-683AB40DE8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755" y="3284232"/>
            <a:ext cx="1855584" cy="1119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51C15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9545A76-D0DF-46E5-A46E-D647C869D8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03765" y="2895012"/>
            <a:ext cx="1855584" cy="320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22ED4577-7875-49B1-ABDA-49CE600953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03765" y="3284232"/>
            <a:ext cx="1855584" cy="1119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51C15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F586201-84C2-4ECA-9C8C-BB42FEAC34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5867" y="2895012"/>
            <a:ext cx="1855584" cy="320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DC8493D7-FABA-4299-A19A-DFE01A0567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45867" y="3284232"/>
            <a:ext cx="1855584" cy="1119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51C15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4D510AF-2BEC-47B4-B544-1495980F62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7946" y="2895012"/>
            <a:ext cx="1855584" cy="320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4DCACA85-D646-423E-A03D-3228505CAF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7946" y="3284232"/>
            <a:ext cx="1855584" cy="1119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51C15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5FA7A06-B6BC-4EAE-83C0-A060885EB5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9484" y="2891551"/>
            <a:ext cx="1855584" cy="320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9" name="Text Placeholder 11">
            <a:extLst>
              <a:ext uri="{FF2B5EF4-FFF2-40B4-BE49-F238E27FC236}">
                <a16:creationId xmlns:a16="http://schemas.microsoft.com/office/drawing/2014/main" id="{134962FF-10D4-4636-828B-8C179B4E33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79484" y="3280771"/>
            <a:ext cx="1855584" cy="1119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51C15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3765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B2C899-354A-4E1B-ACE6-4F081DC8714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B31BE0-12EF-4CFB-B9CC-8A5B9C88633F}"/>
              </a:ext>
            </a:extLst>
          </p:cNvPr>
          <p:cNvSpPr/>
          <p:nvPr userDrawn="1"/>
        </p:nvSpPr>
        <p:spPr>
          <a:xfrm>
            <a:off x="5894363" y="2025749"/>
            <a:ext cx="4895557" cy="4832252"/>
          </a:xfrm>
          <a:prstGeom prst="rect">
            <a:avLst/>
          </a:prstGeom>
          <a:solidFill>
            <a:srgbClr val="F5F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17901E-A84E-4C5C-824F-1EF056774D30}"/>
              </a:ext>
            </a:extLst>
          </p:cNvPr>
          <p:cNvSpPr/>
          <p:nvPr userDrawn="1"/>
        </p:nvSpPr>
        <p:spPr>
          <a:xfrm>
            <a:off x="998806" y="2025749"/>
            <a:ext cx="4895557" cy="48322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8EC8-12C9-472B-9B39-0CC6AD1276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8807" y="574675"/>
            <a:ext cx="9791114" cy="1079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Other Tasks or Takeaways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1BFC5-83D8-4C29-8C97-D077C243EE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4270" y="2321960"/>
            <a:ext cx="4356242" cy="4284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251C15"/>
                </a:solidFill>
                <a:latin typeface="Spartan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lvl="0"/>
            <a:endParaRPr lang="en-US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FAB1E51-36C5-44C4-ADEC-791910C7FE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79827" y="2321959"/>
            <a:ext cx="4356242" cy="4284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600">
                <a:solidFill>
                  <a:srgbClr val="251C15"/>
                </a:solidFill>
                <a:latin typeface="Spartan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Description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63D6F-CF1C-4904-AF56-48D60076BD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973" y="483475"/>
            <a:ext cx="10542053" cy="1406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251C1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An empty page for you to use how you want to.</a:t>
            </a:r>
          </a:p>
        </p:txBody>
      </p:sp>
    </p:spTree>
    <p:extLst>
      <p:ext uri="{BB962C8B-B14F-4D97-AF65-F5344CB8AC3E}">
        <p14:creationId xmlns:p14="http://schemas.microsoft.com/office/powerpoint/2010/main" val="259866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2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5" r:id="rId2"/>
    <p:sldLayoutId id="2147483650" r:id="rId3"/>
    <p:sldLayoutId id="2147483651" r:id="rId4"/>
    <p:sldLayoutId id="2147483653" r:id="rId5"/>
    <p:sldLayoutId id="2147483654" r:id="rId6"/>
    <p:sldLayoutId id="2147483663" r:id="rId7"/>
    <p:sldLayoutId id="2147483652" r:id="rId8"/>
    <p:sldLayoutId id="2147483658" r:id="rId9"/>
    <p:sldLayoutId id="2147483657" r:id="rId10"/>
    <p:sldLayoutId id="2147483656" r:id="rId11"/>
    <p:sldLayoutId id="2147483664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30586"/>
            <a:ext cx="7804547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5277"/>
            <a:ext cx="247257" cy="698267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>
            <a:spAutoFit/>
          </a:bodyPr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eithalanrow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rowe@aztekweb.co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n-acme/win-acme" TargetMode="External"/><Relationship Id="rId2" Type="http://schemas.openxmlformats.org/officeDocument/2006/relationships/hyperlink" Target="https://www.correcthorsebatterystaple.ne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That-Conference-Branding-Slide.png" descr="That-Conference-Branding-Sli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1112682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Variable Groups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Azure Key Vaults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partan"/>
              </a:rPr>
              <a:t>Secure Files</a:t>
            </a:r>
          </a:p>
          <a:p>
            <a:pPr algn="l"/>
            <a:endParaRPr lang="en-US" sz="1400" dirty="0">
              <a:latin typeface="Spart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71550" lvl="1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A5459EA-F239-440F-AF73-455151ABD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46" y="2439897"/>
            <a:ext cx="7054943" cy="36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4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Task 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4605317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Group tasks into single reusable group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Parameterized for all projects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4017212-DF44-4C48-A9BB-307BD93FC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2810205"/>
            <a:ext cx="8519160" cy="38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3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Task Groups -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Drafts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Previews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Task Group Versions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Task Versions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71550" lvl="1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F6160D-36CB-4980-9E53-A1038EB90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756" y="4758807"/>
            <a:ext cx="9066244" cy="1508669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C9F501-87CA-42E1-B82B-6E96B8BC7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39" y="1694818"/>
            <a:ext cx="3517981" cy="290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0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Pipeline - Release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Deploy Apps - Classic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Deploy Apps</a:t>
            </a:r>
          </a:p>
          <a:p>
            <a:pPr marL="285750" indent="-285750"/>
            <a:endParaRPr lang="en-US" sz="2400" dirty="0">
              <a:solidFill>
                <a:schemeClr val="bg1"/>
              </a:solidFill>
            </a:endParaRPr>
          </a:p>
          <a:p>
            <a:pPr marL="971550" lvl="1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F602DF3-7B0F-4503-94DE-A59E88EFA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109" y="1059933"/>
            <a:ext cx="6117439" cy="546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Release Pipeline -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Heart of the configuration – project specific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File system naming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Database naming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Environment URL naming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Logging Settings – DEV, UAT, PROD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Vault for API keys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Connection Strings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Mind your scope!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Secrets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71550" lvl="1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09273-752C-44D8-894A-386E8A71E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31298"/>
            <a:ext cx="5476316" cy="30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4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Deployment Groups vs.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6188418" cy="1746555"/>
          </a:xfrm>
        </p:spPr>
        <p:txBody>
          <a:bodyPr/>
          <a:lstStyle/>
          <a:p>
            <a:pPr algn="l"/>
            <a:r>
              <a:rPr lang="en-US" sz="2000" dirty="0"/>
              <a:t>Deployment Groups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Target machines with agents installed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Groups represent the physical environments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No YAML</a:t>
            </a:r>
            <a:endParaRPr lang="en-US" sz="1400" dirty="0"/>
          </a:p>
          <a:p>
            <a:pPr lvl="1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2000" dirty="0"/>
              <a:t>Environments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Can be created in the pipeline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YAML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Better traceability</a:t>
            </a:r>
          </a:p>
          <a:p>
            <a:pPr marL="285750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FA4DD4-4168-448D-BDE3-24987BC5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08" y="167640"/>
            <a:ext cx="4463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LetsEncrypt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LetsEncrypt Windows Client &gt; WACS – Simple ACME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Supports wildcards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“Plugable” and numerous integrations such as Azure DNS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71550" lvl="1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709E52-F43C-4AEC-B7F5-AADA59576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197" y="1539551"/>
            <a:ext cx="3996803" cy="44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Infrastructure – Script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Agent Deployment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Separate Release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Build and Release YAML template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71550" lvl="1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E700ED-4FB9-48B4-BDF3-F661E0ACC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3709"/>
            <a:ext cx="5090160" cy="48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FEEC1E-5426-4E8E-A36E-78570EC99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0" y="397495"/>
            <a:ext cx="10827834" cy="662826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ADAF3C-7056-43B6-B7BE-70E936CB2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End-to-End-Example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7F2CC1-777D-47DD-A8D6-83B2F6CFEA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9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Finally…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C3C4F6-889D-4FC2-AA15-B721742402CA}"/>
              </a:ext>
            </a:extLst>
          </p:cNvPr>
          <p:cNvSpPr txBox="1"/>
          <p:nvPr/>
        </p:nvSpPr>
        <p:spPr>
          <a:xfrm>
            <a:off x="1966823" y="2587925"/>
            <a:ext cx="8701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10000"/>
                  </a:schemeClr>
                </a:solidFill>
                <a:latin typeface="+mj-lt"/>
              </a:rPr>
              <a:t>Let’s Do It Live!!!</a:t>
            </a:r>
          </a:p>
        </p:txBody>
      </p:sp>
    </p:spTree>
    <p:extLst>
      <p:ext uri="{BB962C8B-B14F-4D97-AF65-F5344CB8AC3E}">
        <p14:creationId xmlns:p14="http://schemas.microsoft.com/office/powerpoint/2010/main" val="229851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That-Conference-Partners-Slide.png" descr="That-Conference-Partners-Sli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79547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Going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Move away from Classic Release to YAML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Production SSL certificates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Removal of bindings for production and proper bindings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.NET 5 improvements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Hardcode specifics based on Stage/Environment for SQL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Pushing up the SQL username to the Release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Move to GitHub Actions?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1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Feedback?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Questions?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762642-3D46-40BF-AC6D-5D887E47B82E}"/>
              </a:ext>
            </a:extLst>
          </p:cNvPr>
          <p:cNvSpPr txBox="1"/>
          <p:nvPr/>
        </p:nvSpPr>
        <p:spPr>
          <a:xfrm>
            <a:off x="4419600" y="2105561"/>
            <a:ext cx="701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10000"/>
                  </a:schemeClr>
                </a:solidFill>
                <a:latin typeface="+mj-lt"/>
              </a:rPr>
              <a:t>Keith A. Rowe</a:t>
            </a:r>
            <a:br>
              <a:rPr lang="en-US" sz="2000" dirty="0">
                <a:solidFill>
                  <a:schemeClr val="tx1">
                    <a:lumMod val="10000"/>
                  </a:schemeClr>
                </a:solidFill>
                <a:latin typeface="+mj-lt"/>
              </a:rPr>
            </a:br>
            <a:endParaRPr lang="en-US" sz="2000" dirty="0">
              <a:solidFill>
                <a:schemeClr val="tx1">
                  <a:lumMod val="10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tx1">
                    <a:lumMod val="10000"/>
                  </a:schemeClr>
                </a:solidFill>
                <a:latin typeface="+mj-lt"/>
              </a:rPr>
              <a:t>LinkedIn: </a:t>
            </a:r>
            <a:r>
              <a:rPr lang="en-US" sz="2000" dirty="0">
                <a:solidFill>
                  <a:schemeClr val="tx1">
                    <a:lumMod val="10000"/>
                  </a:schemeClr>
                </a:solidFill>
                <a:latin typeface="+mj-lt"/>
                <a:hlinkClick r:id="rId3"/>
              </a:rPr>
              <a:t>https://www.linkedin.com/in/keithalanrowe/</a:t>
            </a:r>
            <a:endParaRPr lang="en-US" sz="2000" dirty="0">
              <a:solidFill>
                <a:schemeClr val="tx1">
                  <a:lumMod val="10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tx1">
                    <a:lumMod val="10000"/>
                  </a:schemeClr>
                </a:solidFill>
                <a:latin typeface="+mj-lt"/>
              </a:rPr>
              <a:t>Email: </a:t>
            </a:r>
            <a:r>
              <a:rPr lang="en-US" sz="2000" dirty="0">
                <a:solidFill>
                  <a:schemeClr val="tx1">
                    <a:lumMod val="10000"/>
                  </a:schemeClr>
                </a:solidFill>
                <a:latin typeface="+mj-lt"/>
                <a:hlinkClick r:id="rId4"/>
              </a:rPr>
              <a:t>krowe@aztekweb.com</a:t>
            </a:r>
            <a:endParaRPr lang="en-US" sz="2000" dirty="0">
              <a:solidFill>
                <a:schemeClr val="tx1">
                  <a:lumMod val="10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300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Password generator - </a:t>
            </a:r>
            <a:r>
              <a:rPr lang="en-US" sz="1800" dirty="0">
                <a:hlinkClick r:id="rId2"/>
              </a:rPr>
              <a:t>https://www.correcthorsebatterystaple.net/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WACS – LetsEncrypt on Windows - </a:t>
            </a:r>
            <a:r>
              <a:rPr lang="en-US" sz="1800" dirty="0">
                <a:hlinkClick r:id="rId3"/>
              </a:rPr>
              <a:t>https://github.com/win-acme/win-acme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65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THAT.us.png" descr="THAT.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525764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for Agencies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Automation of the Entire Ecosystem</a:t>
            </a:r>
          </a:p>
        </p:txBody>
      </p:sp>
    </p:spTree>
    <p:extLst>
      <p:ext uri="{BB962C8B-B14F-4D97-AF65-F5344CB8AC3E}">
        <p14:creationId xmlns:p14="http://schemas.microsoft.com/office/powerpoint/2010/main" val="189767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18457-8CE1-4A6D-825B-843B5905B42C}"/>
              </a:ext>
            </a:extLst>
          </p:cNvPr>
          <p:cNvSpPr txBox="1"/>
          <p:nvPr/>
        </p:nvSpPr>
        <p:spPr>
          <a:xfrm>
            <a:off x="852490" y="2564569"/>
            <a:ext cx="6140449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CTO at Aztek a web design, development and marketing a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gency in Cleveland, Ohio</a:t>
            </a:r>
          </a:p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Former .NET dev turned ops</a:t>
            </a:r>
            <a:endParaRPr lang="en-US" sz="22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6’7 ¾”</a:t>
            </a:r>
            <a:endParaRPr lang="en-US" sz="22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>
                    <a:alpha val="80000"/>
                  </a:schemeClr>
                </a:solidFill>
                <a:effectLst/>
              </a:rPr>
              <a:t>No, I don’t play basketball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6" name="Picture 5" descr="A family posing for a photo&#10;&#10;Description automatically generated with low confidence">
            <a:extLst>
              <a:ext uri="{FF2B5EF4-FFF2-40B4-BE49-F238E27FC236}">
                <a16:creationId xmlns:a16="http://schemas.microsoft.com/office/drawing/2014/main" id="{EF0FFEED-6BE9-4724-9198-A3D4148E2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380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Why is DevOps different for Agencies?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Churn and Burn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Low traffic volume solutions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Junior devs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Automation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Scalability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algn="l"/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Create DEV, UAT, PROD websites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Follow best practices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Flexibility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7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End-to-End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algn="l"/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Great documentation, however, need something more complete and fits my needs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Assumptions – Compute Setup – DEV, UAT, PROD</a:t>
            </a:r>
          </a:p>
          <a:p>
            <a:pPr marL="971550" lvl="1" indent="-285750"/>
            <a:r>
              <a:rPr lang="en-US" sz="1800" dirty="0">
                <a:solidFill>
                  <a:schemeClr val="bg1"/>
                </a:solidFill>
              </a:rPr>
              <a:t>Windows Server 2022</a:t>
            </a:r>
          </a:p>
          <a:p>
            <a:pPr marL="971550" lvl="1" indent="-285750"/>
            <a:r>
              <a:rPr lang="en-US" sz="1800" dirty="0">
                <a:solidFill>
                  <a:schemeClr val="bg1"/>
                </a:solidFill>
              </a:rPr>
              <a:t>Plain webservers with SQL installed</a:t>
            </a: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.NET 5 and .NET Framework Examples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FEEC1E-5426-4E8E-A36E-78570EC99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0" y="397495"/>
            <a:ext cx="10827834" cy="662826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8794458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ADAF3C-7056-43B6-B7BE-70E936CB2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End-to-End-Solution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7F2CC1-777D-47DD-A8D6-83B2F6CFEA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129-A820-4C6A-A529-51FAC097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188"/>
          </a:xfrm>
        </p:spPr>
        <p:txBody>
          <a:bodyPr/>
          <a:lstStyle/>
          <a:p>
            <a:pPr algn="l"/>
            <a:r>
              <a:rPr lang="en-US" sz="2800" dirty="0"/>
              <a:t>Pipelines - Build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09D5-FC68-4CAB-A5EB-C5E8C017E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542" y="1850085"/>
            <a:ext cx="4012908" cy="38855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Pipelines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YAML - template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Artifacts</a:t>
            </a:r>
          </a:p>
          <a:p>
            <a:pPr marL="285750" indent="-285750"/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0AE8-D6D1-4BD3-9FBF-6E43D8DD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D7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V="1">
            <a:off x="1601756" y="1553256"/>
            <a:ext cx="10144124" cy="9661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C17F724-2E3B-44C8-9A85-4B36FC90F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81" y="1850086"/>
            <a:ext cx="5974079" cy="42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Office Theme">
  <a:themeElements>
    <a:clrScheme name="Aztek Branding">
      <a:dk1>
        <a:srgbClr val="E4E6C1"/>
      </a:dk1>
      <a:lt1>
        <a:srgbClr val="251C15"/>
      </a:lt1>
      <a:dk2>
        <a:srgbClr val="FFFFFF"/>
      </a:dk2>
      <a:lt2>
        <a:srgbClr val="F7F7F2"/>
      </a:lt2>
      <a:accent1>
        <a:srgbClr val="F47820"/>
      </a:accent1>
      <a:accent2>
        <a:srgbClr val="C6D866"/>
      </a:accent2>
      <a:accent3>
        <a:srgbClr val="F5FFBF"/>
      </a:accent3>
      <a:accent4>
        <a:srgbClr val="D16518"/>
      </a:accent4>
      <a:accent5>
        <a:srgbClr val="FFFFFF"/>
      </a:accent5>
      <a:accent6>
        <a:srgbClr val="F7F7F2"/>
      </a:accent6>
      <a:hlink>
        <a:srgbClr val="F47820"/>
      </a:hlink>
      <a:folHlink>
        <a:srgbClr val="E4E6C1"/>
      </a:folHlink>
    </a:clrScheme>
    <a:fontScheme name="Custom 8">
      <a:majorFont>
        <a:latin typeface="Spartan ExtraBold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</Words>
  <Application>Microsoft Office PowerPoint</Application>
  <PresentationFormat>Widescreen</PresentationFormat>
  <Paragraphs>141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Helvetica Light</vt:lpstr>
      <vt:lpstr>Source Sans Pro Light</vt:lpstr>
      <vt:lpstr>Spartan</vt:lpstr>
      <vt:lpstr>Spartan Black</vt:lpstr>
      <vt:lpstr>Spartan ExtraBold</vt:lpstr>
      <vt:lpstr>Spartan Light</vt:lpstr>
      <vt:lpstr>Spartan Medium</vt:lpstr>
      <vt:lpstr>Office Theme</vt:lpstr>
      <vt:lpstr>White</vt:lpstr>
      <vt:lpstr>PowerPoint Presentation</vt:lpstr>
      <vt:lpstr>PowerPoint Presentation</vt:lpstr>
      <vt:lpstr>Azure DevOps for Agencies</vt:lpstr>
      <vt:lpstr>Introduction</vt:lpstr>
      <vt:lpstr>Why is DevOps different for Agencies?</vt:lpstr>
      <vt:lpstr>Goal</vt:lpstr>
      <vt:lpstr>End-to-End Solution</vt:lpstr>
      <vt:lpstr>End-to-End-Solution</vt:lpstr>
      <vt:lpstr>Pipelines - Build</vt:lpstr>
      <vt:lpstr>Library</vt:lpstr>
      <vt:lpstr>Task Groups</vt:lpstr>
      <vt:lpstr>Task Groups - Versions</vt:lpstr>
      <vt:lpstr>Pipeline - Release</vt:lpstr>
      <vt:lpstr>Release Pipeline - Variables</vt:lpstr>
      <vt:lpstr>Deployment Groups vs. Environments</vt:lpstr>
      <vt:lpstr>LetsEncrypt</vt:lpstr>
      <vt:lpstr>Infrastructure – Script Deployment</vt:lpstr>
      <vt:lpstr>End-to-End-Example</vt:lpstr>
      <vt:lpstr>Finally…</vt:lpstr>
      <vt:lpstr>Going Forward</vt:lpstr>
      <vt:lpstr>Thank You!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2021-07-28T12:35:27Z</dcterms:created>
  <dcterms:modified xsi:type="dcterms:W3CDTF">2021-07-28T12:35:35Z</dcterms:modified>
</cp:coreProperties>
</file>