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6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8C3F240-3049-4FF4-8214-5D249311CBB6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4E9656E-A9F4-47DA-970C-46505769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8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E6BF-DD73-4830-9D68-829CF13F73B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5A0-E65D-489E-AE8B-6090878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4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E6BF-DD73-4830-9D68-829CF13F73B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5A0-E65D-489E-AE8B-6090878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E6BF-DD73-4830-9D68-829CF13F73B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5A0-E65D-489E-AE8B-6090878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E6BF-DD73-4830-9D68-829CF13F73B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5A0-E65D-489E-AE8B-6090878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3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E6BF-DD73-4830-9D68-829CF13F73B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5A0-E65D-489E-AE8B-6090878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0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E6BF-DD73-4830-9D68-829CF13F73B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5A0-E65D-489E-AE8B-6090878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0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E6BF-DD73-4830-9D68-829CF13F73B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5A0-E65D-489E-AE8B-6090878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7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E6BF-DD73-4830-9D68-829CF13F73B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5A0-E65D-489E-AE8B-6090878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2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E6BF-DD73-4830-9D68-829CF13F73B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5A0-E65D-489E-AE8B-6090878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4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E6BF-DD73-4830-9D68-829CF13F73B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5A0-E65D-489E-AE8B-6090878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3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E6BF-DD73-4830-9D68-829CF13F73B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05A0-E65D-489E-AE8B-6090878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7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1E6BF-DD73-4830-9D68-829CF13F73B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405A0-E65D-489E-AE8B-60908780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8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066800"/>
            <a:ext cx="1524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685800"/>
            <a:ext cx="3505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5638800"/>
            <a:ext cx="3200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9886" y="2002729"/>
            <a:ext cx="2362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9886" y="3907729"/>
            <a:ext cx="2971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15086" y="2002729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34086" y="299332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23”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9886" y="3069529"/>
            <a:ext cx="152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24686" y="3177995"/>
            <a:ext cx="0" cy="653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56770" y="3303963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1” to 11”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72086" y="2002729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79042" y="2383729"/>
            <a:ext cx="114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12” to 22”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58286" y="2002729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42758" y="200112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11”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791686" y="2002729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58286" y="3069529"/>
            <a:ext cx="4572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254437" y="1926529"/>
            <a:ext cx="0" cy="1578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54437" y="272431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21.5”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28900" y="4876800"/>
            <a:ext cx="21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79” + 2x board width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600200" y="1066800"/>
            <a:ext cx="0" cy="434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33600" y="5839145"/>
            <a:ext cx="21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76” + 2x board width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60721" y="196954"/>
            <a:ext cx="392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76” + spacing for table + 2x board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2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Barrett, Keith</dc:creator>
  <cp:lastModifiedBy>Barrett, Keith</cp:lastModifiedBy>
  <cp:revision>2</cp:revision>
  <cp:lastPrinted>2017-04-24T19:43:39Z</cp:lastPrinted>
  <dcterms:created xsi:type="dcterms:W3CDTF">2017-04-24T19:24:57Z</dcterms:created>
  <dcterms:modified xsi:type="dcterms:W3CDTF">2017-04-24T19:44:05Z</dcterms:modified>
</cp:coreProperties>
</file>