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3.xml" ContentType="application/vnd.openxmlformats-officedocument.presentationml.notesSlide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93"/>
  </p:normalViewPr>
  <p:slideViewPr>
    <p:cSldViewPr>
      <p:cViewPr varScale="1">
        <p:scale>
          <a:sx n="110" d="100"/>
          <a:sy n="110" d="100"/>
        </p:scale>
        <p:origin x="8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39.4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 10114,'0'0'0,"12"0"0,13 0 0,10 0 1537,10 0 0,6 2-1398,12 5 1,2-4 0,3 6-1,4-2 1,3 0 0,4-2-1,1-3-60,-3-2 0,9 0 0,-4 0-1128,4 0 1,-11-2 0,4-3 1048,-11-2 0,9-19 0,-12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64 210 7785,'-10'-19'149,"-1"8"566,-1 11 1,3 2-457,9 12 1,0 0 0,2 5-177,5-5 0,5-5 1,9-9-1,0 0-77,0 0 1,0 0 0,0-2 0,0-5-124,0-7 0,0-5 0,0-2 0,-3 0-333,-4 0 0,-2 0 0,-7 0 0,2 0 269,-3 0 0,-4 0 1,-7 2 247,-7 5 1,-4 5-1,-3 9 1,0 2 160,0 5 1,-7 5-1,-3 11 1,1 3-69,0 2 1,2 7-1,9-7 1,5 0-64,7 2 0,5-6 0,2 4 0,0-5-65,0-2 1,9-7 0,7-2 0,8-3-283,4-4 0,7-3 0,-5-2 0,0-2 12,1-5 1,4-3-1,-5-6 1,0 2-79,1-2 0,-3-3 0,-7-2 0,0 0 316,0 0 0,0 0 0,0-9 0,0-3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0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19 8622,'-10'-12'632,"8"5"1,-5 14-1,5 9-421,2 10 0,0 7 0,2 9 1,3-3-426,2-4 1,2 3 0,-4-10-1,4-3-961,3-1 0,-5-6 1175,7-4 0,0-23 0,7-14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1.0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8425,'0'-3'490,"0"15"1,0 23 0,0 2-233,0-2 1,2 3-1,3-10 1,4-3-1051,3-1 0,2-3 792,7 0 0,9-10 0,3-1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1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103 211 8025,'-21'0'23,"0"0"1,7-7 0,2-3 608,3-1 1,-5 4 183,7-7 1,2 9-549,12-2 1,5 7-1,11 5 1,3 4 32,2 3 0,7 2 0,-5 4 0,3-4-475,4-7 0,0-4 1,1-3-1,-6 0-411,-1 0 0,4-3 1,-7-4-1,-3-7-161,-1-4 1,-13-3 0,-1-3 0,-3-1 745,0-3 0,0 0 0,-17-3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 8025,'-21'0'0,"7"0"0,2 2 125,3 5 1,-5 7-1,7 14 226,2 7 0,-4 12 0,-1 2 0,1 0-53,0 2 0,-5 0 0,7 8 0,0-3-221,-3 2 0,8-7 0,-5-4 0,5-7-551,2-5 0,0-10 0,2 1 298,5-10 1,7-9-1,12-14 1,2-9 175,-3-10 0,8-6 0,0-10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2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1 169 8025,'0'-21'212,"0"11"232,0 10 1,0 10 0,2 11 0,3 0-129,2 0 1,9-7 0,-2-3-406,5-1 0,2-3 0,0-7 0,0-3 119,0-4 0,4-4 0,-1-10 0,-8 0-334,-4 0 1,2 0-1,-7 0 1,-3 0-40,-1 0 1,-6 0 0,-1 0 0,-6 2 286,-1 5 1,4 5 0,-7 9 0,-3 0 149,-1 0 0,-3 4 0,0 8 0,2 11-33,5 8 0,-2 1 0,6 6 0,1-6 432,0-1 1,2 4 0,7-7-336,0-3 0,9-4 1,5-7-583,5-7 1,2-4-1,0-6-243,0-4 1,0 5 0,0-7 36,0-1 0,0 8 630,0-5 0,9 5 0,3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2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 7829,'11'-21'-300,"-1"11"922,-10 10 0,0 19 1,0 16-1,0 5-186,0 2 0,0 4 1,2 1-1,3-5-252,2-2 0,7-5 0,-7-14 0,0-3 645,2-4-764,-7 5 1,8-26 0,-10-2 0,0-12-232,0-7 1,0-3 0,0 6 0,0-3-98,0 2 0,0-4 1,0-1-1,0 1 62,0 0 1,2 2 0,7 9 0,10 3-217,7 2 0,2 9 0,-5-2 0,3 5 116,2 2 1,2 9-1,-4 5-34,2 5 1,7 2 0,-7-3 334,-3-4 0,8 5 0,0-7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3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495 106 8122,'11'-21'154,"1"9"1,-7 3 1897,2-1-1713,0 8 0,-10 4 0,-4 19 0,-7 12 10,-4 7 1,-3 2 0,-3 2 0,-1 3-113,-3 2 1,-10 9 0,3-2 0,-4 5-348,-3 2 1,0-7 0,2-3 0,3-1-327,2-6 0,9-4 1,-2-4-1862,5-3 1463,11-10 1,12-8-1,16-24 1,8-19 833,4-11 0,2-15 0,-4-4 0,2-2 0,-3 2 0,6-5 0,-3 5 0,-3-2 0,-1 2 0,-10 5 0,0 9 0,2 0 14,3 9 1,-1 3-1,-1 11 1,-3 5 430,2 7 1,-4 7-1,-1 9 1,1 12 398,0 12 0,-8 16 0,3 9 0,-4 10-390,-3 9 1,0 2 0,0-2 0,0-9-154,0-10 0,0-9 0,0-14 0,0-7-178,0-4 0,2-13 1,3-6-1,4-12-137,3-14 0,2-19 1,9-16-1,3-4-9,2-3 1,2 0 0,-4 0 0,2 2-509,-3 5 1,6-2-1,-3 9 1,0 0-40,2-3 0,-4 8 0,9-5 1,0 7 114,-3 7 1,6 7 0,-10 14 0,-3 7-1006,-1 5 1,-6 4 1459,-4 5 0,5 14 0,-7 12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3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232 316 8122,'-10'11'71,"6"-1"1,-10-10-1,-3 0 466,-1 0 1,4 0-1,0-3 1,-3-4-17,-1-7 1,-1-4 0,3-3-1,2 0-409,-3 0 0,6-7 1,-1 0-1,3 2-442,4 3 1,3 2 0,2 0-1,0 0 26,0 0 0,9 7 0,5 2 1,5 3-444,2 4 278,0 3 239,0 2 1,0 11 151,0 10 0,0 0 0,0 10-49,0-1 1,-10 0 0,-4 8-1,-4-3 1524,-3 2-1145,0-7 0,0 1 0,-3-13-115,-4-4 1,-4 5 0,-10-7-1322,0-1 0,0-1 1184,0-10 0,0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3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1 127 8122,'0'-12'4053,"0"3"-3588,0 9 1,9 0 0,5 0 0,5 0-489,2 0 1,7 0 0,0 0-1,-3-3-476,-1-4 1,-3 5 0,0-7 0,0 2-1495,0 0 0,-10-10 1993,-4 3 0,-14-4 0,-4-3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3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9719,'0'23'469,"0"3"1,0 4 62,0 3 0,0 2 0,0 7 0,0 0-303,0 0 1,0 7 0,0 0 0,0-3-908,0-1 1,0-6-1,0-4-2787,0-7 3465,0-4 0,9-22 0,3-4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3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52 7759,'0'-21'266,"0"7"11,0 0 1,-3 12-1,-1 2-30,-3 11 1,0 17 0,7 10 0,-3 8 60,-4 10 0,3 14 1,-8 10-1,0 6-186,1 5 1,7-41-1,1 0 1,-9 46 0,3 0 15,4-5 0,3-10 0,4-8 1,5-15-479,7-11 1,-5-10-1,1-18 1,-3-8-132,0-11 0,7-14 1,-7-18-1,-3-13 143,-1-6 1,4-12-1,0-7 1,-3 2 290,-1 3 1,-3 2 0,2 0 0,3 2-35,2 5 0,0 0 1,-5 14-1,3 10 162,2 6 1,9 14 0,-2 5 181,5 5 1,2 21-1,0 6 1,-3 8-59,-4 2 0,5-2 0,-8 2 0,1-7-119,-5-5 1,-5-2 0,-2 0 0,-2 0-66,-5 0 0,-5-7 1,-11-2-1,-2-3-194,-3-4 0,-10-3 0,6-2 0,-3 0 17,0 0 0,16 0 409,-2 0 0,16 0 0,5 0 5,12 0 0,16 9 0,7 8 0,5 8-28,2 10 0,9 5 0,5 2 0,4 0 309,3 0 0,10-2 0,4-5-549,4-7 0,3-5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4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85 211 8122,'11'-12'1779,"-1"3"0,-8 9-1493,5 0 1,-2 0 0,9 0 0,2 0-288,3 0 1,2-7 0,0-3 0,0-1-184,0-6 0,0 1 0,-3 0 1,-1 4-236,-3 3 0,-7-5 0,4 4 72,-1-1 1,-6-1-1,-11-2 1,-7 5 232,-4-1 1,-3 8 0,-3-5 0,-1 5 129,-3 2 1,-3 9-1,6 5 1,-3 2 26,2-2 1,3 12 0,2-5-1,2 5 304,5 4 1,-2 0 0,9 8 0,2-3-152,3 2 0,2-7 0,2 1 1,5-6-45,7-4 0,14 5 1,7-14-1,5 2-407,2 0 1,0-10 0,0 1 0,0-7-488,0-5-956,0-19 1079,-10 12 1,6-16 618,-10 9 0,9-10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4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82 8220,'0'-21'-204,"0"0"707,0 0 0,-3 9-134,-4 5 0,5 23 0,-5 15 0,5 13-109,2 12 0,0 7 0,0 7 1,0 7 889,0 5-902,0 2-271,0-10 1,0 8 457,0-5-1008,0-5 775,0-9 0,0-11 14,0-10 1,0-10-710,0-4 1,0-16 72,0-12 0,0-12 1,0-16-1,0-4 137,0-1 0,0-4 1,0 6-1,0-1 74,0-6 1,0 8 0,0 2 0,0 5-86,0 2 0,9 9 1,5 5 415,5 5 0,2 4 0,0 5 1,0 5-85,0-1 0,-3 8 0,-1-5 0,-6 5-41,-1 2 0,4 0 1,-7 0 523,-3 0 1,-1 0 0,-6-3-289,-4-4 0,-11 3 0,-13-8 0,1 0-457,0 1 0,-5 4 0,4-5 0,1 0 16,0 1 0,-3-1 1,10-4-1,4 2-1231,0-3 1439,10-1 0,0-3 0,9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5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54 8117,'0'-21'250,"0"7"1376,0 0-1145,0 9 0,0 5 0,0 14-226,0 5 0,7 2 0,2 0 1,3 0-122,4 0 1,3 0 0,2 0 0,2 0-100,5 0 1,-5 0 0,5 0-1,-7 0 7,-7 0 1,3 2 0,-10 3 0,-3 4-64,-1 3 0,-20-1 1,-4 6-1,-4-6 63,-6-1 1,1-3-1,-7-7 1,4-3-94,3-4 1,2-4 0,7-10 0,0 0-1740,0 0 1,7 0 1789,0 0 0,9-10 0,-4-1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5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232 337 8144,'-21'-3'436,"0"-1"1,0-6 36,0-1 1,0-1 0,0-7 0,0 1-118,0-6 1,2-1 0,3 4 0,4-3-107,3-4 0,2 5 0,7-5 1,0 5-395,0 2 0,9 2 0,7 5 0,10 7-339,9 5 1,-2 2-1,2 0 1,0 0 201,-3 0 0,-1 2 0,-10 5 0,0 7 123,0 5 0,-7 2 0,-3 0 248,-1 0 0,-6 0 0,-8 0 1,-6-3 157,-1-4 0,-3 5 1,-7-7-1,0 2-338,0 0 0,0-10 0,2 6-1055,5-1 1145,-5-7 0,17-2 0,-7-11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6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85 316 11052,'-10'9'619,"-4"-9"1,3-9 0,-1-12 0,0 0-534,1 0 0,6-7 0,-2 0 0,5 2 42,2 3 0,0-5 1,0 0-1,2 2-1170,5 3 1,5 9 0,9 2 580,0 3 0,0 2 0,0 7 0,-3 2 306,-4 5 1,5 5 0,-7 9 0,2-3 455,0-4 1,-7 12 0,4-5 125,-1 2 1,-3 1 0,-7-3-280,0 0 1,-7-7 0,-3-3-957,-1-1 0,4-3-529,-7-7 1337,9 0 0,-14-10 0,8-1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6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99 8111,'7'-33'261,"0"5"1,0 12-1,-4 4 235,4 3 1,-5 11 0,7 14 0,-2 10-131,0 9 1,10 7 0,-6 7-1,1 7 14,-5 5 0,-5 11 0,-2 7 1,0 8-190,0 4 1,-3-39 0,-3 1-1,1-3 1,-2 0 0,-7 46-24,0-8 1,10-8 0,-3-22-1,4-7-655,3-9 1,0-21 251,0 0 0,7-30 0,3-10 0,1-13-451,6-13 1,1-18 0,1 0 0,-3-2 333,-2 0 1,-9 2 0,4 2-1,-2 3 297,0 2 0,10 16 0,-3 3 0,4 9 363,3 9 0,-7 12 0,0 0 1,3 9-119,1 12 1,3 0 0,-2 17 0,-3-3 52,-2 0 1,-7 7 0,5-7 0,-3-3-85,-4-1 0,-5-3 0,-7-3 1,-5-1-341,1-3 0,-15-7 0,3 4 0,-8-1 184,-6-6 0,-3-1 0,1-3 0,4 0-235,7 0 1,-3 7 0,6 2 120,6 3 1,12 4 0,19 10 486,9 2 1,14 0-1,0-7 1,4 0-388,3 0 1,7 0 0,-2-3 0,-5-1 10,-5-3 0,-2 0 0,7 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37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7864,'0'-14'396,"3"3"30,4 1 0,4 3-279,10 7 0,0 3 1,3 1-1,4 3-49,7-2 0,4-3 0,3-2 0,3 0-17,4 0 1,0-7 0,11 0-1,6 0-46,-1-2 1,-4 7 0,-1-8 0,8 3 45,4 0 0,-4-2 1,4 4-1,-2-2 6,0 3 1,3 1 0,-3 3-1,4 0 16,1 0 0,4 0 1,-6 0-1,1 0-38,6 0 0,1 0 0,3 0 1,0 0 1,0 0 0,3 0 1,1 0-1,3-2-8,-2-5 0,-3 5 0,1-5 0,1 4-49,3 3 1,0 0-1,-7 3 1,0 1-5,0 3 1,-2 7 0,-3-4 0,-4 1-28,-3 6 1,5-8-1,-4-2 1,-1-2-34,0 2 0,8-5 0,-6 5 0,3-5 49,0-2 1,-7-2 0,7-3 0,0-2 11,-2 3 0,4-6 1,-7 3-1,1 3 96,-1 1 0,7 3 1,-4 0-1,2 0-60,0 0 1,-2 0 0,4 0 0,-4 3-45,-3 4 1,0-5 0,-4 5-1,4-5-147,3-2 0,0 0 0,4 0 1,-4 0 107,-3 0 1,7-2 0,-4-5 0,2-5 29,0 1 1,-7 1 0,5 10 0,-1 0 86,1 0 1,0 3 0,4 1 0,-4 6-54,-3 1 1,5 3-1,-5 7 1,1-2-82,-1-5 0,-2 2 0,-5-9 0,3-2 23,2-3 0,0-2 0,-7 0 0,0 0-48,0 0 0,-2-2 1,-3-3-1,-2-4-16,2-3 0,-4 8 0,0-3 0,-5 4-491,-10 3 1,8 0 0,-12 0 0,-2 3 588,-1 4 0,-8 4 0,6 10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47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94 147 7989,'-21'-7'0,"0"0"411,0 2 0,7 3-5,0 2 0,12 0-278,2 0 0,9 2 0,14 3 0,8 2 98,11-2 0,9-3 0,14-2 0,5 0-127,7 0 0,14-7 0,-41 3 0,1-1 1,2 0-1,1 0-106,1 1 1,2-1 0,7 0 0,0 1-1,0 0 1,1 1 0,2-3 0,1 0-77,3 1 0,0-2 0,2-1 1,-1 0-1,2 3 0,1 1 0,1-1 1,0 0 84,1 1 0,0-1 0,0 1 0,0 1 0,-3 3 0,-1 0 0,0 0 0,-1 0-42,-2 0 0,0 0 0,1 4 0,0 1 0,-4 1 0,-1 0 0,-1 1 0,1 0-111,-2 1 1,0-2-1,2-3 1,1-1 0,1 1-1,-1 1 1,0-3-1,-1 0 136,-2-1 1,1 0 0,5 0 0,0 0 0,-5-1 0,0 0 0,3-1 0,0-1 87,-2 0 0,1-1 0,-1-3 1,1 0-1,-4 3 0,0 1 1,-5 0-1,0 1-15,-3 1 0,0 0 1,1 1-1,0 0 0,2-1 1,1 0-1,-1-1 1,0-1-41,-1 0 1,1-1 0,4 0 0,-1 1 0,-7 3 0,-1 0 0,2-1 0,0 0-226,-1-3 1,-1 1-1,2 2 1,-2-1-1,38-5 1,-5 5-315,-7 2 1,-9 0-1,-14 2 0,-9 3 521,-10 2 0,-2 7 0,-14-7 0,-4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50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1471 8117,'-21'0'-44,"0"0"1,0 0-19,0 0 103,10 0 1,-8 0-104,5 0 1,2-7 136,-2 0 0,3-3 104,-3 3 1,2 5 230,5-5-246,5 5 1,2 2 0,14 0-97,4 0 0,3 0 0,3 0 0,1 0 8,3 0 0,7 0 0,-4 0 0,-1-3-11,0-4 1,8 5-1,-3-5 1,4 5-66,3 2 0,0-3 0,3-1 0,1-6-12,3-1 1,7 4-1,-7-7 1,-2 0 13,-3 2 1,3-4 0,-3 9-1,-6 0 11,-6-3 0,3 8 1,-7-5-1,-2 7-13,-3 7 1,-9-2 0,0 6-111,3-1 1,1-3 0,3-7 79,0 0 1,-7-3-1,-2-4 18,-3-7 0,5-4 1,-7-3-1,0 0-23,3 0 1,-6 0 0,8 0 76,-3 0 0,-2 7 0,-4 0 48,4-3 0,-5 6-111,5-3 1,-2 0 0,-1-7 0,6 0-50,1 0 0,-4 0 1,5-3-1,0-4 2,-1-7 1,-4-4 0,5-3 0,-3 0 27,-4 0 1,4 0 0,-2 2 0,0 3 60,3 2 1,-8 7-1,5-5 1,-2 3-2,2 4 1,-5 3-1,5 2 1,-5 0-39,-2 0 1,0 0 0,-2 0 0,-3-3-67,-2-4 0,-2 5 1,4-7-1,-2 2 57,3 0 1,1-7-1,3 7 1,0 2 52,0 3 1,0 2 210,0 0 1,-2 9-305,-5 5 0,-5 5 0,-6 4 1,1 3-44,3 2 0,0 9 0,-7-2 0,-2 2 49,-5-2 0,5 3 1,-5-10-1,4 0 111,3 2 1,0-7 0,0 5 0,-2-4 61,-5-3 0,2-3 1,-9-1-1,-2-3-52,-3 2 1,-2 3-1,0 2 1,0 0-35,0 0 0,0 2 0,0 5 0,0 5-52,0-1 0,0 8 1,0-5-1,3 2-60,4-2 0,4 3 1,8-10-1,0 0 36,2 2 0,-5-7 0,12 5 44,-5-4 0,-2-3-56,0 0 0,0 0 0,3 2 0,1 3-128,3 2 0,7 2 117,-7-2 1,0 2 85,-7 5 1,7 3 51,0-10 95,10 0-18,-6-7-116,10 0-19,0 0 0,0 9 1,0 5 132,0 5 1,0 9-1,0 2 1,0 3-29,0 4 1,0 10 0,0 4-1,0 3-84,0 4 1,0 3-1,0 2 1,0 0-31,0 0 0,-2 0 0,-3 0 0,-2-3-7,3-4 1,-6-4-1,3-13 1,3-1-13,1-3 0,3-10 0,0 3 1,0-4 4,0-3 1,10-10 0,4-4-437,4-4 452,3-3 0,0-19 0,0-4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59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 7937,'-21'0'404,"7"2"0,3 5-84,1 7 1,6 2 0,11 1-1,9-6-394,10-1 1,6-4-1,10-6 1,0 0 65,0 0 1,14-7 0,3 1-1,-1-1 236,2-3 1,3 8-1,5-7 1,2 2-167,-2 0 1,4 0 0,0 7 0,1 0 118,-1 0 1,5 7-1,-5 0 1,1-3-25,-1-1 0,-2-3 0,-7 0 0,0 0-61,0 0 1,0 0 0,0 0-1,-2 0-84,-5 0 0,4 0 0,-4 0 0,7 0 4,7 0 0,-7 0 0,3 0 0,-10 0 17,-5 0-1,5 0 1,-7 0 0,-2 0-38,-3 0 1,-2 0 0,-2 2 0,-3 3 23,-2 2 1,0 0-1,7-7 1,0 0 4,0 0 0,0 0 1,2 0-1,3 0-93,2 0 1,0 0 0,-5-3-1,1-1 57,-3-3 1,4 0 0,-11 7 0,5 0 2,2 0 1,-2 0 0,-3 0 0,-2 0 30,2 0 0,1 0 0,-1 0 1,-4 0-10,-3 0 0,5 0 0,-5 0 0,1 0-32,-1 0 1,5 0 0,-5 0 0,3 0 37,4 0 1,-4 0-1,2 0 1,2 0-22,3 0 1,-5 0 0,-2 0-1,-1 0 3,1 0 0,-5 0 0,5 0 1,-3 0-10,-4 0 1,-3 7-1,0 0 1,3 0-1,2 2 1,0-7-1,-7 5 1,0-5-7,0-2 1,7 0-1,0 0 1,-2 0 8,-3 0 1,5 0-1,2 0 1,1 0-1,-1 0 0,0 0 1,-4 0-1,2 0 6,-2 0 0,4 0 0,-2 3 0,-2 1-5,-3 3 0,5 0 1,0-7-1,-2 3-28,-3 4 0,-2-5 1,0 5-1,0-5 11,0-2 1,0 0 0,0 0 0,0 0-32,0 0 1,7 0-1,0 0 1,-2 0 36,-3 0 1,-2 0 0,0 0 0,0 0-10,0 0 1,0 0 0,0 0 2,0 0 1,0 0 0,0 0 24,0 0 0,-7 0 1,0 0-17,2 0 1,3 0-66,2 0 0,0 0 1,0 0 20,0 0 1,0 0-1,0 0 1,0 0 23,0 0 1,-7 0 0,0 0 75,2 0 1,3 0-35,2 0 0,-7 0-26,0 0 1,0 0-1,7 0-26,0 0 1,-7 0-1,0 0 1,2 0 19,3 0 0,2 0 1,0 0 11,0 0 1,-7 0 40,0 0-23,-10 0-3,6 0 0,-8 0-176,5 0 1,-2 0 177,9 0-28,-10 0 309,6 0 31,-10 0-1080,0 0 1,0 10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7.1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13 7935,'-14'-3'211,"0"-1"0,0-1 0,2 7 738,5 10 1,3 7 0,-1 4-457,-2 5 1,0 5-303,7 9 1,0-7-1,0 0 1,2 2 0,3 0-156,2-2 0,2 0 0,-2-12-360,7-4 0,-2-5 1,0 2-735,-3-2 1,7-9 1057,-2 2 0,5-14 0,2-5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05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127 945 8181,'2'-11'-78,"5"4"0,-2 4 0,9 3-135,2 0 0,-4 0 487,2 0 0,-7 0-106,7 0 1,0 3 0,7 4-83,0 7 1,0-3-1,2 1 1,3-3-15,2-4 0,9-3 0,-2-2 0,5 0 21,2 0 0,2 0 0,5 0 1,5 0-43,-1 0 0,6 0 0,-8 0 0,0 0-11,1 0 1,4 0-1,-7 0 1,-3 0 35,-1 0 0,-3 0 1,0 0-1,-3 3-40,-4 4 0,3-5 0,-8 5 0,3-5-28,4-2 1,0 0 0,1 0 0,-3 0 0,2 0 0,5 0 0,5 0 0,4 0 0,3 0 1,-5-2 0,7-3 0,0-2-19,-3 3 1,1 1 0,-7 3 0,2 0 25,-3 0 1,-4 0 0,-4 0 0,-6 0 2,-1 0 0,4 0 0,-5 0 0,0 0-24,1 0 0,4 7 0,-5 0 0,3-2-18,4-3 0,3 5 1,2 0-1,0-2-66,0-3 0,0-2 1,0 0-1,-3 0 32,-4 0 1,5 0 0,-5-2 0,5-3 34,2-2 0,-10 0 0,-4 7 1,-4-2-19,-3-5 1,0 5-8,0-5 1,-7 4-86,0 3 97,-10 0 0,15 0 38,-5 0 0,5 0-40,2 0 0,-7 0 330,0 0 75,-10 0-334,6-9 1,-10 4-104,0-9 0,2 0 31,5-7 1,-5 0 0,5 0-1,-5 0 18,-2 0 0,7 0 0,0 0 0,-2-2 3,-3-5 1,5 5 0,0-5-1,-2 4-6,-3 3 1,5 0 0,3 0 0,-1 0-23,0 0 0,1 7 0,-6 0 0,3-2 36,-2-3 0,4 5 1,-2 0-1,-2-2 18,-3-3 1,1-2 0,1 0 0,3 0 64,-2 0 0,-3 0 0,-2 0 69,0 0 0,0 0 53,0 0 0,-9 7-91,-5 0 1,-5 10 0,-2-3-31,0 4 0,7 10-80,0 0 0,7 3 18,-7-3-61,10-5 98,-6 7 0,8-9 1,-5 0-8,-7 0 1,3 0-1,-3 0 1,-3 0-33,-1 0 0,-3 0 1,-3 0-1,-1 0-33,-3 0 1,-3 0 0,6 0 0,-3 0 17,2 0 0,-4-7 1,-1-2-1,1 0-36,0-1-1,-8-4 1,3 7 0,-2 0 6,2-2 0,-7 7 1,2-5-1,-6 4 34,-1 3 1,3 0-1,2 0 1,0 0-21,0 0 1,0 0 0,0 0 0,0 0 14,0 0 0,0 0 1,0 0-1,2 0-4,5 0 0,-5 0 1,8 0-1,-3 0-4,0 0 1,2-7-1,-4 0 1,4 3 15,3 1 1,-8 3 0,3-2-1,-4-3-7,-3-2 1,0 0-1,0 7 1,0 0-18,0 0 0,0 0 1,0 0-1,0-2 6,0-5 0,0 5 1,2-5-1,3 4-1,2 3 1,2 0 0,-4-2 0,4-3-17,3-2 1,-5-7 0,7 5 0,2 0 13,3-1 0,-5-4 1,0 7-1,2 0 12,3-2 0,2 7 0,-3-5 0,-1 4 23,-3 3 0,-3 0 1,6 0-1,-3 3-54,2 4 0,-4-5 0,-1 7 0,1-2 14,0 0 1,-5 0-1,7-7 1,2 0 16,3 0 0,2 0 1,0 0-1,0 0 4,0 0 1,0 0 0,0 0 0,0 0 4,0 0 1,0 0 0,0 0 0,0 0-8,0 0 1,0 0-1,0 0-15,0 0 1,0 7 0,0 0 32,0-2 0,0-3 73,0-2 35,9 0-57,3 0-68,9 0 54,0 0 1,0 10 0,0 4 21,0 4 0,0-4 0,0 0 1,2 0-12,5-2 1,-5 7-1,5-5 1,-2 4 48,2 3 0,-5 0 0,5 0 0,-4 0 31,-3 0 0,7 0 1,0 0-1,-3 3-40,-1 4 1,-3-5 0,2 7 0,3-2-26,2 0 1,0 0 0,-7-7 82,0 0 0,-3 0-100,-4 0 0,3-2 1,-8-3-78,3-2 1,-1-7 5,3 7 0,5 0-234,-5 7 1,-2 0 214,2 0 0,0-7-40,7 0-826,0 0 163,0-2 1,9-3-324,5-9 0,5 0 1055,2 0 0,-10 0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08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42 7218,'0'-11'1086,"0"1"-986,10 20 1,-6-8 0,10 5-1,3-5-5,1-2 0,6-7 0,1 0 1,6 0 21,1-2 1,1 7 0,4-5 0,-4 4-7,-3 3 1,5 0-1,-4 0 1,-1 0-44,0 0 0,1 7 0,-6 3 0,3-1-27,-2 0 1,4-2 0,1-4 0,-1 1-2,0 3 1,8 0 0,-3-7 0,4 0-49,3 0 1,0 0-1,0 0 1,0 0-3,0 0 0,0 0 0,0 0 0,-2 0 49,-5 0 0,-2 0 0,-8 0 0,3 3 3,-2 4 0,4-5 1,-2 7-1,0-2-18,3 0 0,-6 0 1,10-7-1,3 0-52,1 0 1,3 0-1,0 0 1,0 0-26,0 0 0,0-2 0,0-3 1,0-2 55,0 3 0,0-6 0,0 1 0,-2 0 19,-5-1 0,5 3 1,-8 7-1,3-2-17,0-5 0,-7 5 0,5-5 0,-3 4-7,-4 3 0,4 0 0,-2 0 0,0 0-41,3 0 1,-8 0-1,7 0 1,-2 0 7,0 0 1,10 0-1,-3 0 1,2 0 1,-2 0 0,5-2 0,-5-3 0,2-2 21,-2 3 1,5 1 0,-8 3-1,1 0 30,-5 0 1,2 0 0,-2 0-1,0 0-28,3 0 0,-6 0 1,8 0-1,0 0-60,-1 0 1,1 7 0,4 0-1,-2-2 26,3-3 1,-6-2-1,3 0 1,0 0 27,-2 0 0,7 0 0,-8 0 0,1 0 29,-5 0 0,-2 0 1,-1 0-1,3 0-1,-2 0 0,-3 0 0,-2 0 3,0 0 1,0 0-1,0 0-61,0 0 0,-7 0 0,0 0 0,3 0-9,1 0 0,-4 0 0,0 0 0,3 0 55,1 0 1,-4 0 0,0 0 40,3 0 1,1 0 0,3 0-29,0 0 0,-7 0 46,0 0-63,0 0 1,7 0-3,0 0 0,-7 0 0,0 0-21,3 0 0,-6 0 26,3 0-13,0 0-1,-2 0-24,-3 0 0,-9 3 20,0 4 1,3-5-7,4 5 29,-5-5 0,10-2-16,-5 0 175,-5 0-163,7 0 1,1 0 7,4 0 0,-3 0-7,3 0 0,-7 0-20,7 0 0,-7 0 19,7 0 0,-9 0 70,4 0-32,1 0 0,-6 0-36,10 0 0,-7 0-44,7 0 1,-7 0 12,7 0 10,-9 0 23,14 0 41,-17 0 4,7 0-65,-9 0-386,0 0 0,10-9 0,1-3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15.4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33 924 7504,'-21'12'-24,"9"-3"0,12-9 0,14 0 1,5 0 171,2 0 0,7 0 0,2 0 1,3 0-125,4 0 0,3 0 1,2 0-1,0 0 40,0 0 1,7 0 0,2 0 0,0 0-86,1 0 1,-1-7 0,-4 0 0,2 2 31,-3 3 1,6 2-1,-1 0 1,0 0 2,1 0 0,4 0 0,-5 0 0,0 0 5,1 0 0,4 0 0,-7 0 1,-3 0 1,-1 0 1,-3 0 0,0 0-1,0 0-18,0 0 1,0 0 0,0 0 0,0 0-7,0 0 0,0 0 0,2 0 0,3 0-1,2 0 0,7-2 0,-5-3 0,0-2 6,1 2 0,-6 1 0,-8-1 0,-3-2-20,2 2 0,-7 3 0,1 2 15,-1 0 1,-7 0 0,5 0-6,-4 0 1,-3 0 0,0 0-26,0 0 1,-7 0 0,0 0-1,2 0 0,3 0-4,2 0 219,-10 0-108,-1 0-64,-10 0 1,-7-2 0,-3-3 6,-1-2 0,4-7 1,-5 5-13,3-3 1,-1-2 0,6-7-9,-3 0 1,-3 0-1,6-2 1,-3-3 19,2-2 1,-4-9 0,-1 2-1,1-5-12,0-2 1,-5 0-1,7 0 1,0 0 0,-3 0 0,8 2 1,-7 3-1,2 4 5,0 3 1,0-5 0,7 7 0,0 2-158,0 3 1,-7 2 148,0 0 1,0 0 161,7 0-177,0 9-82,0 3 82,-10 9 0,6 0 0,-10 0 51,-3 0 0,6 7 0,-3 0 19,-3-2 0,-1-1 1,-3 1-1,0 2-42,0-2 1,0-3 0,0 0 0,-3 3-18,-4 2 0,-4 0 1,-10-7-1,0 0-4,0 0 0,0 7 1,-3 0-1,-4-2-5,-7-3 0,-4 5 0,-3 0 0,0-2 5,0-3 1,-7-2-1,0 0 1,2 0 3,3 0 0,2 0 0,2-2 1,3-3 38,2-2 0,9 0 1,-4 7-1,2 0-18,0 0 0,0 0 1,7 0-1,0 0-6,0 0 0,0 0 1,2 0-1,3 0 21,2 0 1,2 0 0,-2 0 0,5 0-13,-1 0 0,8 0 0,-5 0 0,7 2-41,7 5 1,-5-4-72,5 4 0,3-3-59,-3 3-10,9-4 46,-4 6 202,9-9 53,0 0-134,-10 0 1,6 0 0,-8 2 5,3 5-136,2-4 118,7 15 0,0-6 1,0 9 57,0 0 0,7 0 0,0 0 0,-3 2 31,-1 5 0,-3 7 1,0 12-1,0 4 12,0 3 0,0 0 0,-3 4 0,-1-4 19,-3-3 1,0-2-1,7-9 1,0-5-158,0-7 0,0-5 1,0-2-215,0 0-397,0-9-160,9-3 811,-16 0 0,-5 3 0,-20 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23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42 8035,'-12'0'-284,"3"0"0,11-7 0,5 0 390,7 3 0,7 1 1,5 3-1,4 0-18,3 0 0,-5-7 0,7 0 0,2 3-43,3 1 1,-3 3 0,3 3 0,4 1-73,0 3 0,1 0 0,-1-7 0,7 0 17,12 0 1,0 0 0,10 0 0,-3 0 21,0 0 1,7 0 0,-5 0-1,-2 0 32,-5 0 0,10 0 0,-12 0 1,2 0 15,1 0 0,-3 0 0,0 0 0,0 0-4,0 0 0,0 3 0,0 1 1,0 3-60,0-2 1,7 4 0,0-2-1,-3-2 9,-1-3 1,4 5 0,2 0 0,0-2-81,1-3 1,4-2 0,-7 0 0,-3 0 78,-1 0 1,-6 0 0,-1-2 0,-6-3 87,-1-2 0,-3 0 0,-5 7 0,3 0-12,2 0 1,2 0-1,-4 0 1,2 0-48,-3 0 1,6 0 0,-1 0-1,0 3-41,1 4 1,-1-5-1,-4 5 1,2-5-57,-3-2 0,-1 0 0,-3 0 0,0 0 47,0 0 0,0 0 1,0 0-1,0 0 10,0 0 1,0 0-1,-3-2 1,-1-3-26,-3-2 0,-10 0 1,3 7-157,-4 0 1,-3 0 0,-3 3-25,-4 4 0,5-3 0,-5 8-40,5-3 1,4-2 0,5-7 0,5 0-273,-1 0 523,8 0 0,2 10 0,12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25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1 189 7999,'14'-12'0,"0"5"0,2 5 0,3 2-138,2 0 0,2 0 0,5 0 1,7 0 135,5 0 0,14 0 0,6 0 1,10-2 38,5-5 1,2 4-1,7-6 1,0 2 12,0 0 1,0-2 0,0 4 0,0-2 37,0 2 1,0 3 0,0 2 0,0 0-24,0 0 0,5 0 0,-1 0 0,-1 0-27,1 0 1,3 0-1,-2 0 1,4 0 11,3 0 0,-5 0 0,7 0 1,0 0 17,-3 0 1,-43 1 0,-1 0 0,45 4 0,2 2-23,0-2 0,0-1 0,-47-1 1,0-1-1,0 2 0,-1-1 15,48 2 0,-10 4 1,6-2-1,-3 0-110,0 2 1,7-4-1,-7 7 1,0-3 56,2-4 1,0 4-1,5-2 1,-4-2 1,-1-3 0,-4 5 0,9 0 0,0-2 17,-3-3 1,-42-2-1,-1 0 1,-1 0-1,-1 0 1,1 0-1,0 0 25,45 0 1,2 0 0,-2 0 0,2 0 1,0 0 0,-3-2 0,-45 0 0,1-1 0,44-4 0,-1 2 0,-3 3 0,-7 2 0,0 0-10,0 0 0,0 0 0,0 0 0,2 0-2,5 0 1,-2 0 0,9 0-1,0 0-15,-3 0 1,1 0-1,-7 0 1,2 0-63,-3 0 1,6 0 0,-3 0-1,-3 0 0,-2 0 0,-4 0 0,-3-2 0,-4-3 77,-3-2 0,1 0 0,-6 7 0,6 0-48,1 0 0,1 0 0,4 0 1,-2 0-35,3 0 1,1-7 0,1 0 0,-3 0 62,-2-2 1,0 6 0,5-4 0,-5 5 70,-7 2 1,2 0 0,-2 0 0,-2 0-56,-3 0 0,-2 0 0,0 0 1,0 0 38,0 0 0,0 0 0,3 2 1,1 3-68,3 2 1,7 0-1,-4-7 1,1 0-158,6 0 0,-6 0 0,3-2 1,0-3 116,-2-2 0,0-2 0,-8 4 0,3-2 62,-2 2 0,4 3 0,-2 0 1,0-3 27,3-2 0,-8 0 0,7 7 1,-2 0-64,0 0 1,7 0 0,-4 0 0,-1 0-10,0 0 1,12 0 0,-2 0 0,2 0 7,5 0 1,-8 0 0,-4-2 0,3-3-60,1-2 1,-4-2-1,-2 4 1,0-2 95,-1 2 0,-4-4 1,5 2-1,-3 2-2,-4 3 0,4 0 0,-2-3 0,-2-2-44,-3 2 1,-4 3 0,-3 2 0,-2 0 10,2 0 0,-4-7 0,0 0 0,-3 2-16,-4 3 0,4 2 1,-2 0-1,-5 0-6,-6 0 0,1 0 0,-6 0 0,0 0 4,-5 0 0,2 0 0,0 0 0,1 0-13,-1 0 1,5 0 0,-5 0 0,1 0-271,-1 0 1,-2 0 301,-7 0 0,9-9 0,3-3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33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8031,'9'12'479,"5"-3"1,14-9-371,7 0 1,14-7 0,7 0 0,5 3 40,2 1 1,9 3 0,3 0 0,2 0 25,0 0 1,-7 10 0,7 4 0,2 2-100,3-2 1,2 5 0,4-8 0,6 1-30,4-5 0,-46-2 0,1-1 1,40 3-1,3-2-31,-47-4 1,2 0 0,7-1 0,1 0-1,0 0 1,1 0 0,-3 0 0,0 0 38,-2 0 1,0 0-1,1 0 1,2 0 0,2-1-1,1 0 1,3-1 0,1-1 56,1 0 0,1-1 1,0 0-1,1 1 1,-3 3-1,1 0 1,0 0-1,1 0-90,-2 0 0,0 0 0,3 0 1,0 0-1,-1 0 0,1 0 1,0 0-1,-1 0-30,1 0 0,0 0 0,-2 0 0,1 0 0,-3 0 0,0 0 0,0 0 0,0 0-30,-1 0 0,0 0 1,6 0-1,0 0 0,-6 1 1,0 1-1,0 0 1,0 0 8,-3 2 1,1-1-1,3 1 1,0-1 0,-3-2-1,0-2 1,-1 1 0,1 0 14,1 0 0,0 0 1,0 0-1,-1 0 1,2 0-1,0 0 1,0-1-1,-2 0 48,-1-3 0,-1 1 0,2 2 0,-1 0 0,-2-3 0,-1 1 1,0 1-1,0 1-11,0 1 1,0 0 0,6 0 0,0 0 0,-3 0 0,-1 0 0,0 0 0,-1 0-15,1 1 1,-1-2 0,-4-2-1,-1-1 1,3 1 0,0-1 0,-2 2-1,-1 0-10,0 0 0,-1 1 0,6 1 0,1 0 0,-1 0 0,1 0 0,-3-1 0,0 0-25,0-3 0,0 1 0,2 2 0,0 0 0,-1-4 0,-2 0 0,0 2 0,0-1 5,-1 1 1,-1-1 0,3-1 0,0 1 0,0 1 0,0 1 0,-1-1 0,0-1 12,-1 2 0,-1 0 0,-1-3 1,-1 0-1,47-2 0,-5 0-12,1-2 1,1 7-1,-44-2 1,1 1-1,46 0-20,-7 3 0,5-7 0,2 0 1,-48 5-1,0 0-47,48-1 0,-48 2 0,0 0 0,41-4 0,0-2 85,3 3 0,-1-6 1,-43 6-1,0 1 0,43-1 78,-6 1 0,6-4 1,-14 0-1,1 3 33,1 1 1,-6 3-1,0 0 1,-3 0-140,-4 0 0,4 3 0,-2 1 0,-5 3-98,-6-2 0,1-3 0,-4-2 0,3 3 77,-3 4 0,2-5 0,-7 5 160,3-5 1,-5-2 0,7 0 0,0 0-1,-2 0-100,-5 0 1,2 0-1,-2 0 1,-2 0 27,-3 0 0,-2 7 0,0 0 0,-2-2-31,-5-3 1,4-2 0,-6 0 0,2 0-13,0 0 1,-9 0 0,2 0 0,-5 0-5,-2 0 1,0 0-1,0 0 1,0 0-105,0 0 1,0 0 59,0 0 1,0 0 81,0 0 0,0 0 11,0 0 0,0 0 0,0 0 0,0 0-77,0 0 0,0 3 0,0 1 0,0 3-165,0-2 0,2 4 0,3-2 1,2-2-259,-2-3 1,4-2 0,-2 0 0,-2 0-700,-3 0 1159,-2 0 0,0 10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0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103 169 8018,'-21'-12'0,"0"5"746,0 5 197,0 2-798,9 0 1,5 0-1,17 0 1,11 0-33,11 0 1,27-2-1,13-5 1,14-5-35,12 0 0,-46 3 0,1 0 0,3 3 0,0 0 0,2-1 0,1 0-46,-1 0 1,1 0-1,2 4 1,1 1 0,-1-1-1,0-1 1,1 3 0,2 0-59,-2 1 1,2 0 0,0 1 0,0 0-1,-8 1 1,0 1 0,0 1 0,0 1 10,1 1 1,0 0 0,0-2-1,1-1 1,3 3 0,1 0 0,-1-1-1,0-1-54,-1-1 1,1-1-1,6-2 1,1 0 0,-4-2-1,0-1 1,3-1 0,-1-1 60,2-1 0,0 0 1,3 1-1,0-2 1,-2-1-1,0 0 1,1 2-1,0 0 71,0 2 1,0-1 0,-4-2-1,1 0 1,2 3 0,-1 1-1,-1 1 1,-1-1 19,-4 2 1,0 0 0,1 1-1,0 0 1,-4 0 0,-1 0-1,-2 1 1,0 0 5,42 6 1,0 3 0,-19 6 0,0-2-19,3 2 0,-7-4 1,-1 0-1,-1-3-188,-6-4 1,-1-3 0,-1-2 0,3-2 90,2-5 1,0-3 0,-7-6-1,0 4 20,0 3 0,-10-5 1,-4 5-1,-7-1-465,-7 1-545,-4 2 1,-62 14 1014,-4 0 0,-4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4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0 190 7652,'0'-12'23,"0"3"1,2 9 0,5 2 0,7 3 89,5 2 1,4 0-1,5-7 1,7 0 105,5 0 0,2 0 0,2 0 0,3 0-109,2 0 0,7 0 0,-5 0 1,1 0-92,-1 0 1,7 0 0,-2 0 0,5 0 15,2 0 1,0 0-1,0 0 1,0 0-8,0 0 1,-7 0-1,0 0 1,0 0 16,-2 0 0,6-2 1,-4-3-1,7-4-74,7-3 1,-4 0 0,4-4 0,-5 2-28,-2-2 0,0 4 1,-2 0-1,-5 1 104,-7-1 1,-5 7 0,-4-2 0,-3 5 55,-2 2 0,-9 0 1,2 0-1,-5 0-18,-2 0 0,0 0 1,0 2 47,0 5 1,0-4 0,0 4-123,0-5 0,-7-2 0,0 0-192,2 0 1,-4 0-560,2 0 0,-2-2-510,2-5 1249,4-5 0,-25-9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5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52 8101,'-12'-21'451,"3"0"1,9 12 0,0 11-13,0 17 0,0 16 0,2 23 1,3 17-235,2 11 1,0-36 0,0 0 0,-2 0 0,-1 1 0,2 1 0,0 1-171,2-1 0,0 1 0,-2 0 0,0-1 0,8 34 0,0-4-269,-2-1 1,-1-8-1,-6-6 1,2-8-279,-2-10 1,4-7 0,0-7-294,3-7 0,-5-19 0,5-16-127,-3-19 0,5-13 932,-7-10 0,9-5 0,-4-9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5.9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84 8052,'0'-21'378,"0"0"1,-7 7 195,0 0 1,2 9 0,15-2-335,11 5 0,9 2 1,14 0-1,5 0-154,7 0 1,7 0-1,7 0 1,7 2 33,5 5 0,-5-4 1,2 4-1,5-5-243,5-2 0,-39 0 0,0 0 0,48 0 1,0 0-80,-7 0 1,7 0 0,-16 0 0,-3 0 54,-6 0 1,-10 2-1,-7 5 1,-7 7 123,-5 5 0,-9 2 1,-2 0-1,-5 0-29,-10 0 0,3 0 1,-4-2-1,6-3 42,5-2 1,0-9 0,-7-1 0,2-6-2,5-5 0,-4-9 1,6 2-1,-2-3 15,0 3 0,0-4 0,-7 6 0,0-2 0,0 0 0,0 9 0,0-4-34,0 0 0,-7 6 0,0-4 34,2 5 1,-4 2-1,2 0 18,2 0 1,3 0 0,2 0-12,0 0 1,0 0 0,0 0 0,0-2 2,0-5 1,0 2 0,0-7 0,0 3-14,0 4 0,0 3 0,0 2-2,0 0 1,-7 0 0,-2 2 11,-3 5 0,-2-2 1,-5 7 135,5-3 13,-4 7 44,6-13-100,-9 15 0,-7-13-11,0 9 1,-7 7-1,7 12 1,0 4 19,-2 7 0,4 10 0,-7-3 0,3 3-71,4 4 0,3 3 1,2 0-1,0-3 49,0-2 1,0-9 0,0 2 0,0-5-247,0-2 1,-2 0 0,-3 0 0,-2 0-761,2 0 0,-4 0 1,0 0-1,-1 0 915,1 0 0,-7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8.7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59 8258,'-21'-14'0,"0"0"2197,0-3-1808,9 8 0,3 4 0,9 17 0,0 9-108,0 2 0,0 8 0,2-1-351,5 3 0,-2-5 0,9 4 0,0-1 0,0-6-658,0-2 1,0 3 727,7-5 0,0 14 0,0-12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7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21 932 7890,'-12'-10'374,"5"-4"0,5-4 0,4-6 0,3-1-292,2-3 1,9-10 0,-2 3 0,5-4-127,2-3 1,0 0 0,0-3 0,0-1-80,0-3 0,0 0 1,0 7-1,0 0 36,0 0 1,-2 2 0,-3 5-1,-2 7 43,2 5 1,-4 4 77,2 5 1,-2 7-1,2 14 182,-7 7 0,-5 7 0,-2 7 0,0 7-33,0 5 0,0 9 0,0 0 0,0 0-77,0 2 1,0-9-1,2 2 1,3-9-28,2-4 1,2-3 0,-2-10-125,7-4 1,5-4 0,2-13-166,0-4 1,-7-7 0,0-14 0,2-7 36,3-4 0,2-10 0,-2 0 1,-3 0-48,-2-3 1,-2 6 0,4-8 0,-4 3 104,-3 4 0,5 5 1,-5 5-1,1 4 367,-1 3 0,5 9 55,-7 7 0,7 14 1,-5 5-32,3 13 1,-7 17-1,2 3 1,-5 6-113,-2 5 1,2 9-1,3-2 1,2 2-166,-2-2 1,-3 3 0,-2-10 0,2-3-491,5-1 1,3-6-1,6-4 1,-2-7-611,2-4 1,3-13 1100,2-4 0,9 5 0,3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8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253 115 7892,'-2'-19'3,"-5"3"1,-5 2 257,0-3 1,-6 8 0,6 0 0,-2 2 32,0 0 1,7-3-122,-7 3 0,2 7 1,-4 3-1,2 15-7,-2 15 0,4 7 0,-2 2 0,0 0-205,2 0 1,1-3 0,6-1-188,-2-3 1,0-10 0,9 1-89,5-10 0,5-9 0,9-14 0,0-7 22,0-4 1,2-13 0,1-1 0,-1-3 202,-4 0 1,-3 9 0,3-2 0,-3 7 213,-2 7 0,-7 5 0,5 11 61,-3 5 1,-2 12 0,-7 9-1,0 0 188,0 2 0,0-7 0,0 5-311,0-4 1,2-6 0,5-4-2645,7-7 2581,5-14 0,2-14 0,0-11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8.1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43 8339,'-21'0'655,"9"2"1,5 5-473,5 7 0,4-5 0,8-2 0,8-4-294,8-3 1,11 0 0,-4 0 0,2-3 71,0-4 0,-9 3 0,4-8 1,-4 0-3020,-5 1 3058,4 6 0,-13-14 0,9 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8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19 7778,'-21'-12'65,"0"5"0,0 7 1,0 7-1,2 7 336,5 5 0,-2 2 1,7 2-1,-1 3-208,1 2 0,2 9 1,7-2-1,0 5-132,0 2 1,0 4-1,0-1 1,2-8-9,5-4 1,5 2 0,9-10 0,0-6-983,0-10 0,2-6 1,3-3-1,2-3 929,-2-4 0,6-14 0,1-11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8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54 7892,'-7'-14'-527,"0"0"554,0 0 206,7 2 0,0 12 0,0 17 1,0 8-51,0 10 0,-7 12 0,0 7 0,0 4 69,-2 7 0,-1 5 0,-4-5 0,5 3-94,0 0 1,6-17-1,-4 3 1,7-12-527,7-7 0,-2-12 0,9-2 0,2-12-72,3-6 1,2-3 0,0 0 0,0 0 123,0 0 1,7-10-1,0-1 1,-2-3 315,-3 0 0,-4 0 0,-5-7 0,14 0 0,-5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8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211 106 7892,'0'-33'11,"-7"3"1,-2 11 249,-3 5 0,-2 5 0,-7 9 97,0 0 0,7 2 0,0 3-343,-2 2 1,6 16-1,1 0 1,0 5-35,-5 3 0,4 4 1,1-5-1,2 0-113,0 1 1,0 4 0,7-7-136,0-3 1,2-11 55,5-7 0,5-14 0,9-9 0,0-7-129,0-5 0,7-10 1,0 6-1,-2-1 282,-3 5 0,-2 7 0,0 7 232,0 7 0,-7 5 0,-2 4 0,-3 7-184,-4 12 1,-3 7 0,-2 10 0,0-6 211,0-1 1,0-3 101,0-7 0,2-12-304,5-9 0,5-19 0,9-13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4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24 7427,'0'-21'-84,"0"19"1,0 11 0,0 14 208,0 12 0,7 5 1,2 4-1,3 3 678,4 2 1,-4 9-1,0-2 1,-1 2-689,1-2 0,-5 3 1,5-10-1,-3-5-276,-4-7 0,-3 1 0,-2-10-149,0-3 0,0-13 136,0-12 1,0-9 0,0-12 0,0-3-70,0-4 1,0 5-1,0-5 1,2 2 117,5-2 0,-2 7 1,9-2 117,2 7 1,3 4-1,2-2-66,0 7 1,-2 7 0,-3 7-1,-4 7 323,-3 5 0,5 2 1,-7 0-1,-2 2 54,-3 5 0,5-5 0,0 5 0,-2-4-46,-3-3 1,-11 0 0,-5 0-150,-5 0 1,-9-7 0,-2 0 0,-3 0-23,-4-3 1,-3 6 0,0-8 0,3 0-371,2 1 0,9-3 0,-2-7-1744,5 0 2027,2-10 0,9-11 0,3-11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50.2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43 206 6745,'0'-14'0,"0"0"0,0-3 0,0-1 0,0-3-101,0 0 1,0 7 0,-2 0 189,-5-3 0,4 6 273,-4-3 0,-2 7 413,2-7-550,0 9 0,7 5 0,0 14 0,0 5 32,0 2 0,0 9 0,0 5 1,0 5-77,0 2 1,0 0-1,0-3 1,0-4-94,0-7 1,7-4 0,2-3-86,3 0 1,2-12 0,7-9-479,0-12 1,-3-9-1,-1-7 1,-3-7 186,2-4 0,-4-3 0,-1 0 0,1 2 224,0 5 0,-8-2 0,3 9 0,-4 2 128,-3 3 81,9 11 1,-7 7 0,5 17-1,-4 11 125,-3 8 0,0 1 0,0 6 1,0-3-308,0 2 1,0 0-1,0-2 1,2-7-297,5-4 0,-2-6 1,9-4-1,2-7 158,3-4 175,2-3 0,9-10 0,3-1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50.5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43 7563,'-3'-19'379,"-4"5"1,-4 5 0,-10 9 51,0 0 1,7 9-1,0 5-328,-3 5 0,8 2 1,0 0-1,2 2 118,0 5 0,0-5 0,7 5-381,0-4 1,7-10 0,2-3 0,3 1-5,4 0 1,3-8 0,2 6 0,0-3 6,0 0 1,0 0 0,-3-5 0,-1 3 48,-3 2 1,-3 2 0,3-2 97,-7 7 1,-4-2 0,-6-1-1,-4 1 39,-7 0 1,-4-1 0,-3 6 0,0-3-203,0 2 1,-7-7-1,0 1 1,2-3-947,3 0 895,11 0 0,5-17 224,14-4 0,5-4 0,9-3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7:51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64 325 7892,'14'-7'0,"0"0"345,2 2 1,-4 3 38,2 2 1,-7-3-235,7-4 0,-7 3 0,4-10 0,1-3-257,0-1 1,-1-3 0,6 0 0,-6 0 131,-1 0 1,-3 0 0,-7 0 0,-3 2-209,-4 5 1,-4-2-1,-10 9 1,0 2 315,0 3 0,0 13 1,0 8-1,0 9 22,0 5 1,0-1 0,0 6-1,2-3 22,5 2 0,5-7 0,9-2 0,0-4-172,0-3 0,9-3 0,7-1 0,8-6-223,4-1 0,7-3 1,-5-7-1,3-3-101,4-4 0,-7-4 0,-2-10 0,-4 0-46,-3 0 1,0 0 0,-3 0-1,-4 0 129,-7 0 1,3 0 0,-3-3-1,-3-1 235,-1-3 1,-3 0-1,2 7 1,3 0 322,2 0 0,0 7-270,-7 0 0,0 11 0,0 3 0,0 14 434,0 12 1,2 7 0,3 9 0,2 0 57,-3 0 1,-1 0 0,-3 0 0,0-3-335,0-4 0,7-4-448,0-10 1,7-12 134,-7-9 0,0-19 0,-5-16 0,3-4-32,2-3 0,0-3 0,-7-1 0,0-3 67,0 2 0,0 5 0,0 7 0,0 7 109,0 5 1,2 4-1,5 7-131,7 12 1,5 12 0,2 16 0,0 5-180,0-1 1,0 8 0,0-7 0,0-1-729,0-4 997,0-4 0,9 6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9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7927,'0'-14'799,"0"0"0,0 12-374,0 2 0,0 19 0,0 18 0,2 10 158,5 9 1,-2 14-1,9 9 1,0 10-289,-2 9 1,-3-47-1,0 0 1,-2 2-1,0-1 1,1-1 0,1-1-353,5 41 1,4-5 0,-4-21 0,3-6-340,-3-6 1,4-13-1,-6-12-1433,0-5 1,4-16 1828,-9-14 0,9-14 0,-4-21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08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567 0 8194,'-28'0'0,"0"0"0,5 2 609,7 5 0,6 5 0,13 9 1,4-2-215,7-5 1,14 4-1,9-4 1,10 3-76,9-3 1,7 11-1,7-4 1,4 3-211,1-1 0,11 7 0,-9 5 0,-4 3 28,-6-3 1,-13 2 0,-7-7 0,-10 1-312,-9-1 0,-14 5 1,-9-7-1,-12-2 235,-14-3 1,-19 5 0,-18 2 0,-15 3-61,-18 4 1,43-17 0,-2 0-1,-9 2 1,-1 0 0,1 1-1,-1 1-132,2 0 1,0 1 0,-3 0 0,0-1 0,5-3 0,0 0 0,3 0 0,1 0-727,5 1 1,1-2 0,-40 10-1,25-9 1,14-11 855,15-8 0,18-11 0,4-3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08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287 0 7769,'-49'2'87,"0"5"0,3 7 0,4 5 0,7 2 0,7 0 485,4 0 1,13 0 0,8 0 0,15-2 40,16-5 0,28-5 1,19-9-1,16 0-485,-40 0 0,3 0 1,12-1-1,3 0 0,1-1 1,0-1-1,4-1 1,1-1-84,3-1 1,1 0 0,-4 3 0,1-1-1,4-1 1,-1-2 0,-3 2 0,0-1-197,-7 0 1,-1 0 0,1 3 0,-2-1 150,-7-3 0,-1 0 0,0 6 0,1 0 0,-4-5 0,0-2 0,-5-2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09.6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880 38 7846,'12'-21'145,"-5"9"1,-12 8 0,-7 11 409,-6 14 1,-1 16 0,-16 14 0,-2 5-103,-3 10 1,-11-1 0,-5 12 0,-5 2-351,30-38 1,-1 0 0,0 4 0,-1 1 0,-2 0 0,0-1-1,-1-2 1,-1-2-2,-30 31 1,-1-2 0,19-18 0,5-6-485,6-11 275,17-9 1,14-26 0,17-16 0,11-22-541,11-15 0,15-10 0,4-5 0,3-4 282,4-3 0,-4 7 1,2-2-1,0 7 61,-2 7 0,4-2 0,-9 9 0,-2 5 197,-3 6 0,-4 10 0,-5 14 0,-10 10-25,-8 8 0,-1 20 0,-9 18 0,-5 11 937,-6 8 0,-8 14 0,-9 6 0,0 6 153,0-6 1,2 1 0,5-14 0,7-10-490,5-14 1,4-6-1,8-17-306,11-10 0,9-11 0,12-16 0,2-17-415,5-11 0,3-21 0,4 2 0,-7-5 125,-5-4 1,-2 9 0,-2-3 0,-5 10-340,-7 5 0,2-3 0,-2 10 0,-2 7-1586,-3 4 0,-2 7 1425,0 12 1,-2 17-1,-5 18 627,-7 11 0,-5 8 0,-2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0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61 266 7846,'-2'28'72,"-5"0"1,4 0 0,-4-7 0,5 0 656,2 0 1,0-7 0,2 0-465,5 2 1,5-6 0,9-3 0,2-5-62,5-2 0,-2-9 1,7-8-1,-1-8-339,1-10 0,-7-5 0,2-2 0,-5 0 41,-2 0 1,-7 0 0,-2 2 0,-3 3-144,-4 2 1,-5 12 0,-7-1 0,-7 10 80,-5 5 1,-11 11 0,-5 12-1,-3 7 149,3 7 0,-9 12 0,7 11 0,2 1 544,2-1 0,5 5 1,9-5-1,5-2-405,7-4 0,7-1 0,10-16 0,11-5-283,11-6 1,8-1-1,2-9 1,0-5-206,0-6 1,0-10-1,0-14 1,0-5-473,0 0 0,-2-13 1,-3 4-1,-4-3 828,-3 1 0,-4 4 0,-10 3 0,-4 4-354,-3 3 1,-2 2 0,-7 7 499,0 0 0,-2 9 1,-3 8-112,-2 8 0,0 15 0,7 14 0,0 2 516,0 2 1,0 14-1,2-9 1,5 0 307,7-4 0,12-1 1,4-9-1,3-5-949,4-6 1,1-1 0,-1-9 0,-4-2-539,-3-3 1,-2-11 0,-7-5-1,0-5-945,0-2 1,-9-7 1572,-5 0 0,-5-19 0,-2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0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432 150 7435,'-9'-35'0,"-3"0"0,0 5 197,5 4 0,-2 10 799,2 9 0,0 11 1,5 24-738,-5 7 1,4 5-1,-4 2 1,5 2-59,2 5 0,-2-4 0,-5 4 1,-7-3-303,-5 3 0,-9-4 0,-2 4 0,-3-7-205,-4-7 1,-1-5-1,1-9-330,2 0 1,9-9 0,1-8 50,8-8 1,17-15-1,17-11 1,8-1 584,10 1 0,5-7 0,11-5 0,3-12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0.4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84 9581,'-9'-12'1121,"-5"5"0,-3 14-867,3 7 0,7-4 0,14-3 0,10-5-92,8-2 1,8 0 0,7 0 0,-3 0-510,-2 0 1,0 0 0,5-2 0,-3-3-1043,-2-2 0,-9-7 0,2 5 30,-5-3 1359,-2-2 0,-9-7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0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19 8263,'-21'-12'411,"0"5"1,2 7 0,3 7 0,2 10 59,-2 8 1,-3 8 0,0 11-1,3 3-68,2 2 0,7 16 0,-5-2 1,1 3-111,-1-1 1,7-2 0,-2-2 0,5-5-284,2-7 1,12-14 0,6-7 0,10-7-439,5-7 0,2-5 0,7-9 0,0-2-375,0-5 0,2-14 0,3-14 0,4-7 803,3-7 0,2-5 0,7-9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1.5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85 199 7757,'0'-23'6,"0"-3"0,0-2 0,2 2 103,5 3 0,-4 2 1,4 0 178,-5 0 0,-2 12 0,0 11 57,0 17 1,-9 20 0,-5 20 0,-5 6 86,-2 5 1,7 16 0,2-2-1,3 0-200,4-4 0,3-10 1,4-14-1,5-10-218,7-8 1,7-10-1,7-14 1,5-7-126,0-5 1,13-21 0,-4-11 0,3-17-235,-1-16 0,-2 0 0,0-7 1,-2 5-5,-5 2 0,-5 2 0,-9 3 0,0 4 210,0 3 1,-9 4 0,-3 15 0,-2 8 403,0 8 0,-2 16 0,-10 7-76,-2 19 0,-9 13 0,2 10 0,-3 5 189,3 0 0,-2 11 0,9-7 1,2-2-124,3-2 1,11-14 0,5-12 0,7-5-398,7-2 1,3-9 0,6-10 0,-2-14-16,2-16 0,3-9 0,0-5 0,-6 0 28,-6 0 1,-4-7 0,-6 0 0,-4 5 28,-7 6 0,-4 1 0,-3 9 1,0 2-220,0 3 1,-10 2-105,-4 0 0,-4 9-1143,-3 5 1566,9 14 0,3 5 0,9 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2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52 294 7795,'-21'0'1628,"0"0"1,11 0-1383,10 0 0,12 0 1,16-2-1,5-3-281,-1-2 0,8-7 0,-7 5 0,2-3 137,0-4 1,-3-3-1,3-2 1,-7 0-243,-4 0 0,-6 0 0,-4 0 0,-7 0-273,-4 0 1,-3 0-1,-3 2 1,-4 5 253,-7 7 0,-7 5 0,-4 4 0,-6 5 389,-1 7 0,-1 7 0,-4 7 0,4 5-81,3 0 1,-5 4 0,9-7 0,7 1-321,10-1 1,7-2-1,4-9-363,5-5 1,5 2-1,9-9 1,2-2-70,5-3 0,-5-2 1,5 0 602,-4 0 0,-3-2 0,0-3 0,0-2 0,-3-2 0,-1 4 0,-3-4 0,2-3 0,-4 0 0,2-4 0,2 2-67,3-2 1,-1-5 0,-1-5 0,-3 0 121,2 8 1,-7 4-1,1 9 1388,-1-2-753,-7 0 0,8 9-71,-10 5 1,0 5-518,0 9 1,2-7-1,5-2 1,7-3-116,5-4 0,2-3 0,2-2 0,3-2 18,2-5 0,0 2 1,-5-9-373,5-2 1,-7-3 0,0-2 0,-12 0 179,-6 0 0,-6 7 1,-6 2 191,-12 3 1,0 2-1,-9 7 1,2 0 187,0 0 1,-7 12 0,7 6-1,2 8-72,3 0 1,4-3 0,5-2 0,7 0-77,5 0 0,4-2 0,5-3 1,7-4-317,5-3 0,11-2 0,5-7 0,2-2 98,-2-5 1,7-5 0,-4-9 172,1 0 0,8-9 0,-14-3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2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52 7795,'0'-21'86,"0"0"1,0 12 0,0 9 514,0 11 1,0 10-1,0 10 1,0 8-81,0 8 1,-7 11-1,-3 1 1,1 8-227,0 10 0,-5 7 1,4 7-1,1 3-326,0-6 1,2 1 0,9-19 0,3-5-341,2-6 0,9-13 1,-4-15-50,-1-10 1,6-19-1,-10-9 172,-3-19 0,6-13 1,-3-8-1,-3-4 182,-1-3 0,-3-9 0,0-7 0,0 2 15,0 3 0,0 4 1,2 5-1,5 10 175,7 8 1,-2 8 0,4 11-1,5 5 41,5 7 1,2 7-1,-7 7 1,0 10 140,0 8 0,0 1 1,-3 7-1,-1-1-15,-3 1 1,-10 0-1,3 4 1,-7-4-286,-7-3 1,-4-2 0,-13-7 0,-4-2-42,-7-5 1,3-5-1,-3-9 1,0 0-723,2 0 0,-4 0 791,9 0 1,11 0-39,17 0 1,19 9-1,16 5 1,5 5 239,2 2 1,0-2-1,2-3 1,3-2-663,2 2 0,7-4 0,-5 0 0,3-1 426,4 1 0,3 2 0,2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9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61 103 7927,'-19'-32'418,"5"4"1166,-4 4 0,18 13-1070,0 4 1,11 11-1,15 3 1,4 0-106,3 3 0,2-6 0,5 8 1,-3 0-188,-2-1 1,0-4 0,5 5 0,-5 0-472,-7-1 0,-5 1 0,-4 4 0,-5-2-200,-7 3 0,-5 1 0,-4 6 0,-5 1 293,-7 3 0,-14 3 1,-7-3-1,-5 4-35,-2 1 0,-7 4 0,0-6 1,5 1-241,6 6 1,1-6 0,11 1 0,5-3-746,5-4 1,11-3 1175,-2-2 0,24-9 0,6-3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5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42 7929,'-21'-14'0,"0"3"2775,0 1-2407,0 3 0,19 10 0,9 4 0,12 7-70,9 4 0,2 3 0,10 0 0,-3 3 371,0 4 1,12-3 0,-11 10 0,-3 3-340,-3 1 0,-6 3 0,-10-2 1,-4-3-155,-3-2 0,-13 0 0,-17 7 0,-12 0-423,-7 0 1,-11 0 0,-5 0 0,-7 0-762,-7 0 1,2-7 0,-6-2 0,1-3 273,6-4 0,6-12 0,10-7 734,9-5 0,14-11 0,-3-3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5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199 126 7880,'-46'7'204,"1"0"0,8 0 1,4 0 1835,8 0 0,13 0-1341,12-7 1,26 0 0,20 0 0,13-2-149,13-5 0,3 5 1,9-8-1,9 3-677,-43 4 0,0-1 0,3 0 1,-1-1-1,1 2 0,-1-1 1,1-2-1,-1 0-2182,1 1 0,-1-1 2078,1-8 0,-1 0 0,1 3 1,-1-2-1,1-8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6.7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294 408 7935,'0'-21'-13,"0"0"1,0-2-1,0-3 1,0-2 0,3 5 546,4 7-585,-5 6 0,7 13 0,-6 4 82,4 7 0,-5-3 0,7 1-300,1-3 1,1-4 434,10-12 0,-9 2 0,-3-9 167,0-2 1,-6 4 0,4-2 257,-5-2 0,-4 7 1,-3-1 88,-2 1 1,-2 7-105,2-5-106,4 4-182,-6 3 0,9 3-213,0 4 0,0 4 0,-2 10 0,-3 3 135,-2 4 0,-7-3 0,5 13 1,-3 6-36,-4 10 0,-3 9 0,-4 4 1,-3 6-99,-2 1 0,0-6 1,5 2-1,-3-5-155,-2-2 0,0-9 0,10-7 1,1-10-422,3-9 1,10-12-1,-6-4-233,1-3 0,7-4 0,-5-12-24,4-7 0,3-12 0,0-2 0,3 0 163,4-2 0,4-3 1,10-9-1,3-2 393,4-5 0,-3-2 0,8-8 0,-3 3 200,-4-2 0,-3 4 0,-2-2 0,0 0 10,0 3 1,-7-6 0,-2 10 0,0 5 570,-1 7 0,-4-1 0,5 10 448,-3 3 0,-2 13 0,-7 14-526,0 17 0,7 14 0,0 16 1,-2 7-76,-3 4 0,-2 17 0,0 3 0,0-1-62,0 3 1,0-5-1,2-5 1,3-11-247,2-8 0,9-6 0,-2-14 0,5-12 93,2-12 1,0-9 0,0-9-1,0-15-299,0-15 0,9-17 0,3-19 0,0-7 0,-3 1-532,0 1 1,-6 6 0,1-3 266,-8 7 1,-1-3-1,-7 6 1,1 4-475,-1 4 1,5 15 0,-5 2-233,3 12 0,-5 18 0,5 14 1057,-3 17 0,-2 21 0,-7 13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7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0 441 7935,'0'28'278,"0"0"1,2-2 0,3-10 364,2-2 0,9-9 1,-2 2-1,7-7-433,7-7 1,-2-5 0,9-13 0,0-6-362,-2-4 0,4-16 0,-9 9 0,-2-2 26,-3-1 0,-4-4 0,-5 3 1,-7 4-6,-5 4 0,-11 13 0,-5-3 1,-7 7 49,-7 7 1,2 4-1,-9 15 1,0 9 181,2 14 1,-6 12 0,6 9 0,0 4 55,5 1 1,12 7-1,4-8 1,3 1 244,4-5 1,10-7 0,4-7 0,5-7-365,10-5 1,-1-11 0,12-5 0,2-5-37,3-2 1,2-9 0,0-5 0,-2-7-899,-5-7 0,2-2 1,-7-8-1,1 3 105,-1-2 0,-4-3 0,-10-2 0,-4 3 790,-3 4 0,0-3 0,-4 10 0,2 3 27,-2 1 1,-3 10 0,-2 0 539,0-2 0,-7 9 1,0 7 248,2 12 0,3 9 1,4 7-1,5 7-272,7 4 1,5 3-1,2 0 1,2-2-454,5-5 1,-2 2 0,9-9 0,2-2-405,3-3 1,-5-11-1,-2-5 1,-3-5-1074,-4-2 0,-3-2 0,-2-5 1386,0-7 0,-9-14 0,-3-5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444 61 8132,'-7'-25'0,"-2"6"704,-3 7 1,7 8 0,-2 11-240,5 7 1,2 14 0,0 7 0,0 4-95,0 3 1,-7 7-1,-2 0 1,-3-2-124,-4-3 1,-12 8 0,-7 1 0,-5 3-26,-2 0 1,0-9 0,0 2 0,2-7 132,5-7 0,5-5 1,9-9 1,19-11-358,9-10 0,18-10 0,8-11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7.5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0 168 9435,'0'-11'2172,"2"1"0,8 10 0,8 0-2281,8 0 1,18-9 0,-2-3-1,5-2-712,4 0 1,-6 3 0,4-6 0,-7 3 820,-7-2 0,4-3 0,-6-2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7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7935,'-23'0'493,"-5"0"0,4 3 0,-1 4 1,6 7 90,5 4 0,9 6 0,-2 4 0,5 4 316,2 1 1,0 14 0,0-3 0,0 7-442,0 8 1,2-6 0,3 3 0,2 0-478,-2-2 0,6-5 0,1-14 0,4-7-232,5-5 0,-2-11 0,16-7 0,2-12-1765,3-14 0,4-12 0,8-16 2015,11-7 0,0-5 0,9-2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8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42 7576,'-14'7'-869,"0"0"1405,9 0 227,-4-7 0,11 0-402,5 0 0,-2 0 0,7 5-1,-3 9 0,-2 9 0,-7 22 0,0 4-49,0 7 0,0 9 0,0 0 0,0-6-86,0-6 0,0-6 0,2-12 1,5-9-130,7-10 0,12-7 1,4-11-1,3-5-547,4-7 1,-4-16 0,2-10 0,0-9 95,-2-5 1,-3 5 0,-9-4 0,0 1 87,0 6 0,-7 1 1,-2 6-1,-3 4-528,-4 7 761,6 4 1,-8 17-1,4 12 217,-5 14 1,-9 16-1,-2 0 1,-1 4-48,1 3 1,2-2-1,7-3 1,0-4 0,0-3 0,2-2 0,5-7 0,7-2 202,5-5 1,9-5 0,0-9-1,0 0-435,2 0 0,-4-2 0,7-7 1,-1-10-230,1-7 0,-7-9 1,4 5-1,-4-3 2,-5-4 0,4 0 0,-13-1 0,2 3 7,0-2 0,-9 7 0,2 2 0,-5 4-1167,-2 3 1483,0 10 0,-9 1 0,-3 20 0,-9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8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22 336 8268,'0'21'1316,"2"-9"0,5-5-1174,7-5 0,5-4 0,2-5 0,0-7-324,0-5 1,7-2 0,0-2-1,-2-3-131,-3-2 1,-2-9 0,0 4 0,-2 1 78,-5 4 0,-5 4 0,-9 3 0,0 0 110,0 0 1,-2 10-1,-5 4 1,-7 4 337,-5 3 0,-2 3 0,-2 4 0,-3 7 7,-2 4 1,-7 10 0,5 3 0,2-1-98,4 0 0,-1 5 0,13-4 0,0-1-113,5 0 0,5-2 1,4-7-1,5 0-61,7 0 1,5-2-1,4-3 1,3-4-195,2-3 1,9-2 0,-4-7-1,2 0 105,0 0 0,-2 0 0,2 0 0,-5 0-158,0 0 0,-6-2 0,4-3 0,-5-4 2,-2-3 1,0-4-1,0-10 1,0-2 294,0 3 0,0-8 0,0 10 0,0-8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9.3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43 210 7997,'-21'0'3265,"9"0"-2837,3 0 1,25 0 0,5 0-290,3 0 0,6 0 0,0 0 0,1-2-44,-1-5 0,0-5 0,-4-9 0,2 0-818,-2 0 0,-3 0 0,-2 0 59,0 0 1,-9 0 0,-8 3 500,-8 4 0,-10 4 0,-12 10 0,-4 0 208,-3 0 1,5 10-1,-7 4 1,0 7 113,2 7 0,3-5 0,9 7 1,0-2-44,0 0 0,9 0 1,5-7-1,5 0-63,2 0 1,2 0 0,5 0 0,7 0-121,5 0 0,9-9 0,2-3 0,3-2-145,4 0 0,3 0 0,2-7 0,0 0 30,0 0 0,2-2 0,3-5 0,2-7-715,-2-5 1,-5-11 896,-7-5 0,4-5 0,-6-2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1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166 125 7627,'0'-21'-7,"2"0"0,3 0 495,2 0 1,0 7 159,-7 0 0,-2 9-336,-5-2 1,0 16 0,-12 10-1,-4 7-85,-1-1 0,1 6 0,4-3 0,3 0 75,2 2 1,2-7 0,-2 5-334,7-5 1,7-2 0,7-2-370,7-5 1,5 2 0,2-9 0,0-2 125,0-3 0,0 5 0,0 0 45,0-2 0,0-3 1,-2 1 286,-5 4 1,-5-3 0,-9 10-48,0 3 0,-2-6 1,-5 1-1,-7 0 153,-5-1 1,-2-4 0,2 7 0,3 0-319,2-2 1,0 4 0,-7-6-1,2 1-489,5 6 1,3-8-1,6 0 643,-2 1 0,0 1 0,7 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19.7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42 8313,'0'-32'626,"-2"22"0,-3 27 0,-4 18-185,-3 11 0,5 20 0,-7-3 0,0 4-103,2 6 0,-4-6 1,7 8-1,-1 0-105,1-1 1,2-6 0,7 2 0,0-7-107,0-7 0,2-12 0,5-11 0,5-3-2188,0-4 1614,-3-12 0,-9-23 0,0-17 1,0-4 129,0 2 1,0-12 0,0-2 0,0-2-8,0-1 1,0 3 0,2 3 0,3 4 417,2 7 1,9 4 0,-2 6-1,5 1-36,2 3 1,0 10 0,0-3 0,0 4 323,0 3 0,-2 3 0,-3 1 1,-4 6 137,-3 1 1,-2-4-430,-7 7 0,0 0 0,-2 5 0,-5-5-180,-7-7 1,-5 5 0,-2-1 0,0 3 140,0 0 1,0 0 0,0 7 0,2 0 335,5 0 1,5 7 0,9 3-1,0-1-35,0 0 1,16-2 0,8-7 0,4 0-264,2 0 0,7-2 1,-2-3-1,5-4-456,2-3 0,9-2 1,5-9-1,5-7 366,2-12 0,18-10 0,6-11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1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8287,'0'-21'399,"0"12"0,0 9-75,0 12 0,0 9 0,0 7 0,0 7-54,0 4 0,0 10 0,0 0 1,2-4-91,5-8 0,2 0 1,8-9-1,-3-2 103,2-3 1,3-11-413,2-5 0,0-7 1,-3-9-1,-1-10-106,-3-7 0,-7-18 1,4 2-1,1-2 40,0-1 1,-5 3-1,4 0 1,-1 3 99,-6 4 1,1 4 175,2 10 0,-2 12 0,6 11 60,-1 17 0,-3 11 0,-7 12 0,2 0 131,5 0 0,-5 7 0,8-2 0,-3-5-71,0-5 0,7-11 0,-5 2 0,3-7 61,4-7 1,-4-5-1,2-9-416,2 0 1,-4-2 0,-1-5-1,1-7-292,0-5 0,-5-4 0,4-3 0,1-4 170,0-3 1,-5 8 0,7-3 0,0 4-341,-3 3 0,8 0 0,-7 0 0,2 0 220,0 0 1,-3 0 0,6 0 0,-3 3 395,2 4 0,3-3 0,2 10 0,-10 0 0,-1 17 99,-10 4 0,2 2 0,3 0 530,2-2 0,2-7 1,-2 5-63,7-3 0,-2 5 0,2-4-166,2 1 0,-4-4 1,-1 7-11,-1 3 1,4 1-868,-7 3 1,0 0-2086,-7 0 509,0 0 2052,0-9 0,0-12 0,0-12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1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61 8276,'0'-21'0,"0"0"140,0 10 1,0 4 0,0 14 211,0 7 1,2 4 0,3 3 0,4 0-241,3 0 1,-5-7-1,7 0-234,2 3 1,-7-6-1,-2 3-421,-4 3 1,4 1 0,0 3 542,-3 0 0,-1 0 0,-3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2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10 583 8276,'-3'-14'1674,"-4"0"1,7 10-1308,0-3 1,10 4-1,11 3 1,0 0-441,0 0 1,7 0 0,0 0 0,0 0 128,2 0 0,-7-2 0,5-3 1,-4-4-1007,-3-3 1,-7 1-1,0-6 1,0 3 46,-3-2 0,-1-3 0,-10-2 742,0 0 0,-3 7 0,-4 0 492,-7-2 0,3 7 0,-3 2 244,-3 4 0,1 15 0,0 9 0,2 12-88,-3 6 0,6 13 0,-1 4 1,3 4-107,4 3 0,-4 5 0,2-3 1,2-4-367,3 0 0,9-12 0,2-7 0,3-14-505,4-12 1,10-7-1,4-11 1,0-7 71,1-12 0,4-12 0,-5-16 0,0-7-167,1-5 0,-3-6 1,-7 1-1,-3 6 396,-4-1 0,3 0 1,-10-2-1,0 0 201,2 0 1,-7 3 0,8 1 0,-3 6 297,0 1 0,7 13 0,-7 11 1,0 7 280,2 7 1,-7 9 0,8 17 21,-1 9 0,-7 21 0,5 2 0,-2 7-162,2 8 0,-5-1 1,5 0-1,-7-2-133,-7 3 0,3-8 0,-8 0 0,0-4-44,1-5 1,6 2 0,-2-16 0,5-2-654,2-3-283,0-11 1,7-5 0,2-14 0,3-9 112,4-10 0,3-4 1,2-8-1,0 3 111,0-2 1,-3 0 0,-1-1 0,-3 6 332,2 1 0,-4 3 0,2 10 0,0 1 223,-3 3 0,8 12 0,-7 2 534,-1 12 1,6 16 0,-10 7 0,0 4-235,2 3 0,-7 7 0,8 0 0,-3-2-428,0-3 0,2-2 0,-2 0 0,5-2-377,-1-5 0,8-7 1,-5-12-2045,5-2 2431,2-9 0,0 4 0,0-9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3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399 0 8195,'0'21'497,"0"12"1,0 7-1,0 9-142,0 4 0,7 10 1,2 9-1,3 1-168,4-1 0,-4 7 0,2-4 0,2 0-86,3-5 0,2-5 0,-2-4 0,-3-3 15,-2-2 0,-9-16 0,4-1 69,0-6 0,-9-7 0,0-12-7,-11-7 0,-15-7 1,-4-7-1,-3-7-224,-4-5 1,-3-4-1,-2-3 1,0-4-383,0-3 1,0 0 0,-2-4 0,-1 2-222,3-2 1,3-3-1,15-2 1,1 0-78,4 0 0,12 7 0,0 2 726,5 3 0,2 2 0,0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4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7888,'0'-21'279,"0"9"0,0 12 1,0 14-1,2 7-24,5 7 0,-4 5 1,6 9-1,-2-2-29,0-5 1,7 4-1,-5-6 1,1 0-43,-1-5 0,7-5 0,-2-4-152,5-5 1,2-5-1,0-9 1,-2-2-228,-5-5 1,4-5 0,-4-11 0,3-3-93,-3-2 0,4-14 0,-6 5 0,0 2 18,-5 2 0,2-2 1,-2 7 545,-2 2-113,6 3 1,-8 14 0,4 9 0,-5 11-89,-2 8 1,0 9 0,0 0 0,0-2-122,0-3 0,9-2 1,3 0-1,2-2 3,0-5 0,0-5 0,7-9-1301,0 0 1,0-2 1342,0-5 0,0-5 0,0-9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4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7925,'0'-9'321,"0"9"1,0 11-1,0 17 1,2 7 146,5 5 0,-4 2 0,4 2 0,-5 5-203,-2 7 1,7 5-1,2 2 1,1 2-261,-1 5 0,0-4 1,-4 6-1,2-4-256,-2-5 1,4 4 0,-2-15-1,-2-6-902,-3-11 1,5-9 356,0-5 1,7-21-1,-7-14 796,-2-16 0,6-19 0,1-5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4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43 117 7925,'-12'-40'0,"5"5"0,-2 12 693,2 9 0,0 12 1,9-1-400,5 8 0,5 9 1,9-5-1,2 1-268,5-1 0,-2-2 0,7-7 0,-3 2-57,-4 5 0,4-4 0,-2 4 0,-5-3-77,-6 3 0,-1-2 0,-9 9 0,-2 2-176,-3 3 0,-4 4 1,-5 3-1,-10 4 159,-8 3 1,-6 4 0,-6 10 0,4 2 28,3-2 1,2-10-1,9-4-957,5-3 1053,5-2 0,9-16 0,0-3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4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7925,'7'-9'287,"0"9"1,7 11-1,-7 15 1,0 4 392,2 3 1,-4 0 0,9 4 0,0-4-724,-2-3 0,4-2 0,-7-7-646,3 0 0,0-12 0,2-9 52,-7-11 1,-5-8 636,-2-2 0,0-19 0,0-4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4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7924,'0'-21'608,"9"3"-55,5 4 0,3 16 1,-1 17-227,-2 6 1,-7 10 0,5-4 0,-1-1-319,1 0 1,-5-2 0,7-7-1,2 0-2777,3 0 2768,2-9 0,9-3 0,3-9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1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1 376 7961,'0'14'307,"0"0"-61,0 3 1,2-8 110,5-2 0,5-5 1,9-4-1,2-5-434,5-7 1,-4-7 0,6-5 0,-2-4-141,0-3 0,0 1 1,-7-6-1,-2 6 104,-5 2 0,-3-5 1,-6 7-1,2 2-8,-2 3 1,-12 2 0,-7 2 206,-5 5 0,-2 7 1,-2 14-1,-3 9 72,-2 10 0,0 0 0,5 9-10,-5 2 1,7 3-1,-3-1 1,8-2 0,2-2-45,2 3 1,3-8 0,9 0-1,0-2-108,0 0 1,2-7 0,5-9 0,10 0-148,8-1 1,-1-6 0,6 2 0,-2-5-280,0-2 0,9-2 0,-4-3 0,2-4-276,0-3 1,-9-2 705,2-7 0,4-9 0,1-3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5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10 252 8024,'-9'0'740,"9"0"0,9 7 1,12 0-694,0-2 0,7-3 0,2-4 0,3-5 21,4-7 0,3-5 0,2-4 1,-2-3-784,-5-2 0,2 0 0,-11 7 0,-5 0 715,-5 0 0,-2-9 0,7-3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5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8139,'-7'14'0,"0"0"0,2 5 306,3 7 0,2 6 0,0 10-89,0 0 1,0 7 0,0 2 0,0 3-109,0 4 0,0-6 0,0-3 1,0-5-178,0-2 1,2-2 0,3-5 0,4-7-521,3-5 1,-5-11 0,7-5 101,2-5 1,3-4 0,0-5 0,-3-7 485,-2-5 0,-9-9 0,2 0 0,4-9 0,1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5.9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1 367 7882,'12'-21'493,"-5"0"1,-3 9-310,3 5 0,-2 5 0,9 4 0,2 3 16,3 2 1,9 0-1,2-7 1,1-2-304,-1-5 1,7-3-1,-4-6 1,0 2-169,-5-2 0,-7-3 0,-7-2 0,-7 0 44,-5 0 1,-2 0-1,-2 0 1,-5 0 191,-7 0 1,-7 7 0,-7 3-1,-5 1 71,0 6 0,1 4 0,6 7 0,-2 7 183,2 4 1,3 19 0,4 8 0,5 4-56,7 2 0,5-2 1,2-7-1,2-2-205,5-5 1,7-5 0,14-11 0,5-3 3,0-2 0,4-9 0,-7-1 1,1-8-333,-1-10 0,5-7 1,-7-7-1,-5-5 113,-6 0 1,1-6-1,-6 4 1,0-5 156,-5-2 1,2 2-1,-2 3 1,0 4 484,2 3 0,-4 5 8,9 11 1,-2 9 0,4 19-95,-2 14 1,-7 9-1,7 5 1,0 0 104,-2 0 0,-1 0 0,-4-2 0,5-5-88,0-7 0,6-7-437,-4-7 1,3-7 0,-1-14-1,-4-10 16,-3-8 1,-2-8-1,-7-11 1,2-1-81,5 3 0,-4-11 0,4 13 0,-5 1-252,-2 1 1,9 13 387,5-3 1,5 16 0,2 12 68,0 12 1,-2 9 0,-1 4-1,-1 6-106,-1 1 1,10-6 0,-8-1 0,10-6 84,5-5 0,2-9 0,7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7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334 126 8002,'0'-21'-368,"0"7"785,0 0 1,0 12 0,0 4-173,0 17 0,-3 4 1,-1 12-1,-6 5 86,-1 7 0,-3 6 0,-10 10 1,-4 3-155,-7 4 0,3-5 0,-1 5 1,0-7-283,1-7 1,8-7 0,1-14 0,9-7-585,5-5 0,4-11 85,12-5 1,12-17 0,11-11 0,0-11 213,1-8 1,-3-9 0,-7-2 0,0-1 389,0 1 0,0 0 0,-3 4 0,-1-2-41,-3 3 0,-7 1 1,7 6-1,0 1 120,-3 3 1,8 10 0,-7-3-1,2 7 519,0 7 1,-7 4 0,4 13-1,-1 6-257,-6 12 1,1 12 0,0 16 0,2 7 32,-3 4 1,-1 3-1,-3-2 1,0-3-173,0-2 0,2-12 0,3-2 1,4-11 4,3-8 0,2-11 0,7-8-258,0-8 0,-3-10 0,-1-14 1,-3-7-67,2-5 1,3-9 0,2-2 0,0 0-197,0-1 1,-3 3 0,-1 7 0,-3 0-136,2 0 1,3-4 0,2 1 0,-3 8-238,-4 4 1,5 1-1,-5 8 685,5 6 0,11 1 0,3-4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7.4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106 399 7953,'-19'-2'535,"5"-5"0,-2-5 1,6-9-1,1 0-340,0 0 1,2 0-1,7-2 1,-3-3-99,-4-2 0,5-2 0,-5 4 0,5-2-312,2 3 1,2 1-1,3 3 1,4 3 122,3 4 0,-1 2 0,6 7 0,-3-2-100,2 3 1,-4 1-1,-1 6 1,1 4 60,0 7 1,-5 4 0,4 6 0,-1 1 210,-6 3 1,-1 10 0,-6-6 0,-1 1-32,-3-5 1,-10 2 0,3-2-1,-2-2-881,2-3 0,-2-9 832,9 0 0,9-9 0,10 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7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9266,'9'19'60,"5"-5"0,5-5 0,4-9 0,3 0 220,2 0 1,7 0 0,-5 0 0,0-2-794,1-5 0,4 2 1,-7-6-1,-5-1-1234,-7 0 1747,3 8 0,-17-15 0,8 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7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0 7953,'-14'3'145,"2"4"1,3 7 256,4 4 1,3 6 0,2 4 0,0 7-156,0 4 1,0 3-1,0 3 1,0 1-163,0 3 1,0 2 0,0-4-1,0 2-69,0-2 0,-3-5 0,-1-7 0,-3-7-716,2-5 1,5-4 699,7-5 0,5-5 0,9-9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8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1 252 7953,'14'-19'0,"-3"3"34,-1 2 0,6 7 1,-2-5 232,5 3 1,2-5 0,0 7 0,0 0-140,0-2 0,7 7 0,0-8 0,-3 3-280,-1 0 1,1-9 0,-1 4 0,-8-2-304,-4 0 0,-5 7 310,-7-7 1,-17 3 0,-6-3 0,-5 7 140,-2 4 1,-5 3 0,4 3-1,1 1 226,0 3 1,-5 17 0,7-3 0,4 2 25,8 0 0,4 1 1,8 1-1,-3 3-83,2-2 1,10-3 0,4-2 0,3-2-27,4-5 0,3 2 0,4-9 0,3-2-216,2-3 0,2-2 1,-4 0-1,4-2-252,3-5 0,-5 2 1,4-7-1,-1 1 67,-6-1 0,6 7 1,-3-2-1,-3 3-161,-1-3 0,-3 2 0,0-9 423,0-2 0,9-3 0,3-2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8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124 159 7898,'0'-21'0,"0"0"0,0 0 126,0 0 1,0 0-1,0 0 1160,0 0-968,0 10 1,0 11-1,0 16 1,0 12-71,0 14 0,7 9 0,0 10 0,-3-3-23,-1-2 1,-3 10-1,-3 8 1,-1 3-205,-3 0 1,-3-16 0,6 2-1,-3-7-249,2-10 1,3-6 0,2-19-110,0 0 1,2-12 0,3-9 100,2-11 0,0-17 0,-7-7 1,0-3-25,0 3 0,0-4 0,2 6 0,3-2 56,2 0 0,2 10 1,-2-3 103,7 4 1,5 13 0,2 4 42,0 4 0,-7 13 1,0 4-1,0 4 255,-3 3 0,-1 0 0,-10 0 0,0 0 100,0 0 0,0 0 0,0 0 1,-3-2-152,-4-5 0,3 4 0,-10-6 1,-3 2-278,-1 0 0,-10-7 0,0 5 0,2-1-114,3 1 1,-5-5 0,0 5 0,2-1-365,3 1 1,11-5-122,5 7 1,14-9 728,7 2 0,14-5 0,5-2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8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190 334 8111,'2'0'1016,"-4"0"1,-19 0-534,0 0 1,2-2 0,3-5 0,2-5-278,-3 0 0,6-6 1,-3 6-1,0-2-287,2 0 1,-4 0 0,9-7 0,2 0-262,3 0 1,2-7-1,0 0 1,2 5-124,5 7 1,5-3 0,9 7 0,0 1 121,0 4 1,-7-3 0,0 3 219,2 3 1,3 4 0,-1 7 0,-4 7 182,-7 4 0,3 3 1,-3 0-1,-3 3 79,-1 4 1,-3-5-1,0 5 1,0-5-126,0-2 1,0 0 0,-3-2-576,-4-5-694,5 4 1255,-7-15 0,-1 6 0,-1-9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2.1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31 8517,'-12'28'536,"5"0"1,5 0-332,2 2 1,0 0-1,0 8 1,2-4-65,5 4 1,-4-1-1,6-2 1,0-7-195,5-5 0,5-4 1,2-5-1,0-7-194,0-5 1,-2-4 0,-3-5 0,-2-7 113,2-5 0,-4-11 0,0-5 0,-1-2-170,1 2 1,-8-5 0,6 5-1,-3-2 169,0 2 0,0-2 0,-7 9 554,0 2-132,9 3 0,-7 13 0,5 13 15,-4 15 0,-3 13 0,0 11 0,0 0-98,0 0 1,0 0 0,0-3 0,0-2-184,0-2 0,2-9 0,5 0-476,7-10 0,5-7 1,2-9-1,0 0-710,0 0 1,-3-2 1163,-4-5 0,14-5 0,-4-9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9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148 315 8206,'-21'0'126,"7"0"1,0 0 436,-3 0 1,-1-2 0,-1-5-206,5-7 1,5 2 0,9-2 0,-3-2-597,-4-3 0,5-2 1,-5-2-1,5-3 5,2-2 0,7 0 0,2 7 0,0 0 26,1 0 0,6 3 0,-2 4-49,5 7 1,2 4 474,0 3 1,-3 10 0,-1 4 130,-3 4 0,-10 3-280,3 0 0,-4 0 0,-3 0-59,0 0 0,-3 0 1,-4 0-1,-7 0 18,-4 0 1,4 0 0,2 0-575,3 0 0,2-7 0,9-5-551,5-6 0,5-8 1096,9-16 0,9-9 0,3-3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29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7882,'18'-9'561,"-4"9"-193,-7 12 0,-2 9 0,0 4 0,2 6-14,-3 1 1,-1 10 0,-1 10 0,3-1-112,2 0 1,0 15-1,-7-1 1,0 5-48,0 2 1,-7 5 0,0-7 0,0-2-362,-3-3 0,8-14 0,-5-9 1,5-11-1024,2-8 830,0-2 1,0-26-1,2-11 1,3-10 80,2-4 1,0-7-1,-5 2 1,3-5 86,2-2 0,0-7 0,-5 0 1,5 5 111,7 7 0,5 6 1,2 10-1,0 0 90,0 0 0,0 10 1,0 4-1,0 4 229,0 3 1,0 0 0,0 3 286,0 4 0,-3 4-463,-4 10 1,-21 0 0,-16 0 0,-7 0-129,-8 0 1,-1-7-1,-6 0 1,1 0-126,2-2 0,5 4 0,16-6 419,0 1 1,9 3 0,10 7 205,13 0 1,6 0-1,18 0 1,4 0-118,8 0 1,0 0 0,6-2-1,1-5-712,0-7 0,-1-5 0,6-2 392,-3 0 0,0 0 0,7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35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1195 313 7931,'-21'-21'33,"0"-2"0,0-3 0,0-2 1,0 2-1,-3 1 289,-4-3 0,-4 4-38,-10-4 1,-10 5 0,-1 2 0,-6 2 485,-4 5 1,5 7 0,-12 14-386,5 7 1,-3 14 0,3 10 0,6 8-116,6 10 0,-3 14 1,7 12-1,25-37 0,1 1-182,0 2 1,2 2 0,3 8 0,3 3 0,0-2 0,2 1 0,2 5 0,1 1-98,2-1 1,2 0 0,1-3 0,3-3-1,11 39 1,12-7-80,12-4 0,25-13 1,-23-38-1,3-2 1,4-1-1,2-3 10,4 0 1,2-4 0,6 0-1,2-3 1,5-4 0,0-3-1,4-1 1,-1-2-111,0 0 0,-1-2 0,4-4 0,0-3 0,-8 1 0,-1-3 0,1-1 0,-1-4 80,3-3 1,-2-2-1,-3-2 1,-2-3-1,0-8 1,-2-3-1,-4 1 1,-2-3-251,-5 0 1,-2-4 0,31-33 0,-16-4 0,-9-6 114,-10-1 1,-9-1 0,-14-4 0,-9 2 405,-10-3 1,-9 6 0,-16-1 0,-10 3 16,-6 4 0,-22-4 1,-2 4-1,-9 8-580,-5 8 0,-7 20 0,0 8 400,2 8 0,3 18 0,2-2 0,0 3 0,0-1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39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63 8181,'-14'0'-713,"0"0"398,-3 0 1,6 0 1362,-3 0 158,9 0 1,-2 0-860,14 0 0,12 0 0,11-2 1,0-3-33,1-2 1,6-7-1,-4 7 1,2 3-157,0 1 0,-3-4 0,3 0 1,-4 3-178,-1 1 0,-7 6 1,5 4-1,-7 7 142,-7 4 0,5 10 1,-7 3-1,-1 1-138,-4 6 0,3 1 1,-1 1-1,0-3 23,1-2 1,8-11 0,1-3 0,7-12-142,-1-7 0,8-6 1,2-8-1,2-11-50,-2-8 1,5-6 0,-5-10 0,5 1 84,2 6 0,-3 7 0,-1 15 1,-6 4 137,-1 7 0,4 7 0,-5 7 0,0 7-70,1 4 1,4 3 0,-5 0 0,3-2-134,4-5 1,0-5-1,1-11 1,-3-5 151,2-7 1,0-12 9,-2-2 0,5-9 0,-7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1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84 168 7859,'-14'-7'151,"0"0"1,0 0 0,0 0 0,3-2 1760,1-3-1694,3 8 1,7-15 0,3 7 0,4-2 150,7 0 1,7 7 0,7-4 0,7 1-133,4 6 0,3 1 1,0 3-1,0 3-123,0 4 0,0-3 0,0 8 0,-2 0-750,-5-1 1,2-6-1,-6 2 1,-1-5-140,0-2 1,-2-7 0,-7-2-1,-2-3 775,-5-4 0,-5-3 0,-9-2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2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0 7885,'-11'0'789,"1"0"-483,10 0 0,0 3 1,0 4-101,0 7 1,0 4 0,0 6 0,0 4 292,0 7 1,0 16-1,0 10 1,0 4-238,0-4 0,-7 9 0,0-7 0,3 2-287,1 0 0,-4-4 0,0-3 0,3-6-502,1-8 0,3 0 1,0-16 64,0-2 330,0-3 0,10-11 1,1-7 283,1-10 0,7 0 0,-5-6 176,4 1 0,3-4 0,0 7-106,0 3-319,0 1 9,0 3 100,0 0 1,-7 0-1,0 0 1,3 0-1,1 0 1,3 0-53,0 0 1,0 0-1,0 0-320,0 0 1,0-7-1,-2-2-270,-5-3 0,5 5 630,-5-7 0,-5 0 0,0-7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2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40 7849,'0'-21'0,"0"10"0,0 4 0,0 14 0,0 9 0,0 10 0,-2-1 0,-3 10 0,-2 0 0,3-2 0,1 7 0,3-5 0,0 2 0,0-2 0,0 2 0,0-6 0,0-1 0,0 0 0,0-2 0,0-7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2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336 0 7866,'-7'14'0,"0"0"0,3 3 0,-1-8 0,0 0 0,-2 1 0,-2-8 596,2 5 1,2-5 0,-9-2 0,-2 0-109,-3 0 1,-2 10 0,0 6-1,0 7-339,0 5 0,-7 10 1,0-3-150,3 4 0,-8 3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3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54 7873,'-2'-18'20,"-3"1"1205,-2 3-938,0 10 0,7 4 0,3 14-56,4 4 1,-5 6 0,7 4 0,-2 4-134,0 1 1,0 7-1,-7-5 1,0 4-388,0 3 1,0-2 0,0-3 0,0-4-776,0-3 0,0-9 1064,0-7 0,0-18 0,0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3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42 7804,'12'-21'804,"-3"10"0,-6 1-442,4 10 0,-5 10 0,5 4 1,-2 4-140,2 3 1,-5 7-1,7 0 1,-2 0-215,0 3 1,0-1-1,-7 7 1,0-4-31,0-3 1,0 5-1,0-7 1,3-2-692,4-3 0,-5-9 0,7-2 712,1-3 0,1 8 0,10-6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2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190 694 8480,'-10'-21'260,"6"2"1,-8 3 78,3 2 0,-8 2-158,3-2 1,-4 14 0,-1 16 0,3 10-1,2 9 1,2 12 0,-4 4 0,4 0-99,3 1 1,2 3 0,7-6 0,0-4-116,0-8 1,9-7 0,5-9 0,5-2-70,2-5 0,7-5 1,2-13-1,3-10-4,4-14 1,-7-19 0,1-11-1,-3-8-556,0-3 1,0-8 0,-7 7 0,-3 4 569,-4 8 0,-2-3 0,-7 5 0,2-4 191,-3-3 0,-1 2 0,-3 3 0,0 4 205,0 3 1,0 4 0,0 12 279,0 7 1,0 9 0,0 15-242,0 18 1,-3 14 0,-4 16 0,-7 3-357,-4 2 0,4 14 0,0-5-43,-3 0 0,6 1 0,-1 4 1,3 0-1,4 0 53,3 0 0,2 0 0,0-3 0,2-4-235,5-7 0,12-5 0,9-4 0,0-5-406,2-7 1,0-14 0,8-7 0,-3-5 184,2-2 0,-7-9 1,1-5-1,-3-5 416,0-2 1,0 3-1,-10 1 1,-1 6 56,-3 1 0,0 3 0,7 7 804,0 0 0,-10 3 1028,-4 4-1118,-4 4 0,-13 1 0,-4-5-471,-4-5 0,-3-11 0,-3-5 0,-1-5-108,-3-1 1,2-11 0,10-1 0,4-3-373,3 0 0,2 2 0,7-4 0,0 4-97,0 3 0,9 4 0,5 10 0,5 4 96,2 3 0,0 2 1,0 7-1,0 0 44,0 0 0,0 2 1,0 5-1,0 7 219,0 5 0,-3 4 0,-1 3 0,-6 4 283,-1 3 1,-3-5-1,-7 4 1,0-1-122,0-6 0,-10-1 0,-4-3 0,-4-3 177,-3-4 0,0 2 0,0-9 0,0-2-893,0-3 0,7-2 0,0 0-1581,-3 0 2095,-1 0 0,-3 0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3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84 7911,'-2'-18'0,"-3"1"421,-2 3 1,0 7-21,7-7 0,3 10 1,4-3-213,7 4 1,4 6 0,3 4 0,3 7 21,4 4 1,-5 13 0,5 4 0,-5 4-33,-2 3 1,-2 3 0,-3 1-1,-4 3-108,-3-2 1,-2-3 0,-7-2 0,0-2-5,0-5 1,-9 5 0,-5-5 0,-5 2-724,-2-2 1,-7-2 0,0-8-1,0 3-2190,-2-2 2846,-3-3 0,-9-2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4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51 126 7836,'-14'-14'0,"0"0"0,7 7 612,-7-7 1,12 10-1,2-3-86,12 4 0,9 3 0,7 0 1,4 0-334,1 0 0,7 0 0,-5 0 0,4 0-429,3 0 1,0 0 0,-2 0 0,-3 0-214,-2 0 1,-9 0-1,2 0 1,-7-2-838,-7-5 0,2 2 1286,-9-9 0,0 0 0,-7-7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5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0 7836,'-9'21'0,"4"0"-119,-9 0 1,10 0-1,-3 3 1,4 1 520,3 3 1,0 0 0,0-7 0,3 3-219,4 4 1,-5 4 0,5 10-1,-2 0-50,2 0 0,-5 7 0,5 3 0,-5-1-157,-2 0 1,-2 5-1,-3-7 1,-2-4-242,3-8 0,-1 0 0,0-9 0,-2-2-179,3-3 1,-8-11 317,-2-5 1,-2-7 0,-1-7 0,3-7 153,-2-5 0,4-2 0,1 0 106,1 0 0,3 7 440,7 0 1,3 10 0,4-3-543,7 4 0,7 3 1,4 0-1,6 0-263,1 0 0,1 0 0,4 0 1,-4 0-321,-3 0 0,5-7 0,-7-2 550,-2-3 0,-3-2 0,-2-7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5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61 7836,'0'-21'1249,"-2"10"-1030,-5 4 1,5 7 0,-5 7 0,4 7-188,3 4 1,0 6 0,0 4 0,0 4 47,0 1 0,0 7 0,0-8 0,0 1-120,0-5 1,0-5 69,0-2 1,0-11 0,3-8-51,4-7 1,-5-18 0,7 0-1,-2-5-119,0-3 1,7-6 0,-4 4 0,-1-2-55,0 0 0,1 10 1,-6-3-1,6 7-295,1 7 0,-4-3 0,7 10 576,3 3 0,-8 4 1,0 4-1,-2 6 240,0 1 0,0 3 0,-4 7-80,4 0 1,-5 0-1,5 0-215,-5 0 0,-2 0-1815,0 0 1782,10 0 0,1-9 0,10-3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5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19 126 8131,'-2'-18'1378,"-5"4"-1233,5 4 1,-5 13 0,14 1 0,7 3-52,4-2 0,3 4 1,3-2-1,1-2-416,3-3 0,7-2 0,-7-2 0,-2-3-253,-3-2 0,-2-7 0,-2 5 1,-3-3 574,-2-4 0,-9 4 0,2-2 0,-14 0 0,-5-7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6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21 7821,'-14'-7'0,"0"0"0,-2 3 0,-3 1 103,-2 3 1,7 0 0,3 3 0,1 4 146,6 7 1,-1 4-1,0 6 1,-2 1-68,3 3 1,1 10-1,3-3 1,0 4 5,0 3 0,0-7 0,0 0 0,0 0 108,0-2 1,0 4 0,0-9-1576,0-2 0,3-12 660,4-7 0,4-12 0,8-6 0,-3-6 568,-2-6 0,-7-3 0,5 5 0,0 3-64,-1 4 1,-6-5 157,2 5 0,-2 5 1,2 2 404,7 4 1,-5 6-1,0 1 1,1 6-100,4 1 0,4-6 1,3 2-382,0-5 0,0-2 0,0-2-2,0-5 1,-2-5-1,-3-9 1,-4 0-131,-3 0 1,-2 0-1,-7 0 1,0 0 86,0 0 0,-2 3 0,-5 1 0,-7 6 113,-5 1 0,-2 3 1,0 10-1,0 4-3,0 7 0,0 7 0,3 4 1,1 6 112,3 1 1,10-4 0,-3 7 0,4 0-5,3-2 0,0-3 0,3-9-140,4 0 0,4-9 1,10-5-1,0-5-118,0-2 1,7 0-1,0-2 1,-2-3-186,-3-2 1,-2-7 0,0 5-1,0 0 47,0-1 0,0 1 1,0 2-1,-2-7 75,-5-5 1,2-2-1,-6 0 1,-1 0 165,0 0 0,-2 0 0,-7 0 0,0 0 269,0 0 0,0 7 0,-2 3 724,-5 1 1,5 8-664,-5 16 0,4 2 1,3 19-1,0 0-145,0-2 0,7 4 0,0-6 0,0-1-120,3 0 0,-8-2 0,7-9-176,1-5 0,-6-5 0,8-11 131,-3-5 1,-2-12 0,-7-11 0,0-3-95,0-4 0,0 4 0,0 1 0,0-1-103,0 0 1,0 8 0,0-3-145,0 4 0,0 10 0,3 3 0,4 4-22,7 9 0,4 0 0,3 12 1,0 3 354,0 1 0,0 3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6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21 7836,'-21'-11'203,"0"1"226,0 10 0,10 3 0,4 4 0,4 7-147,3 4 1,0 3 0,3 3 0,1 1-187,3 3 1,7 0 0,-4-7 0,-1 0-6,0 0 0,1-2 0,-6-3-94,3-2 0,7-11-152,-7-3 1,0-10 0,-7-11 0,3 3 11,4 4 1,-5-5 0,7 7-79,1 1 1,-6-6 0,8 8 0,0 0 27,-1-1 0,3 1 0,5 2 1,-3-5-886,-2 1 1,0-8 1077,7 5 0,0-5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6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252 168 7836,'3'-18'0,"4"4"0,-5-5 0,5 5 0,-5-5 497,-2-2 1,-7 7-1,-2 3 123,-3 1 1,5-4 0,-7 7-500,-2 3 0,4 1 1,-2 3-1,-2 3-176,-3 4 1,5 4-1,0 13 1,-2 1-15,-3 3 0,-2 7 0,3-7 0,1-2-78,3-3 1,10-2 0,-3 0-100,4 0 1,6-9 0,4-5-116,7-5 1,4-9 0,6-2 0,-1-3 70,-2-4 1,9-3 0,-13-2 0,-1 0 295,3 0 1,-8 7 0,3 3 488,3 1 0,-6 6-223,3 11 1,-9 4 0,2 10 0,-5 0 85,-2 0 0,0 0 0,3 0-507,4 0 0,-5-7 0,7-2 0,1-3 70,4-4 79,-5-12 0,10-5 0,-8-9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47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72 7836,'0'-32'0,"0"4"0,-2 16 788,-5 12 1,5 19 0,-5 16-1,2 7-155,-2 7 0,5 4 1,-5 13-1,2 1-402,-2 3 1,5 7 0,-5-9 0,4-5-136,3-5 1,0-13 0,3-1-1,1-9-354,3-5 1,17-11 0,-3-12 0,2-5-110,0-2 1,1 0 0,1-2 0,3-3-549,-2-2 0,0-7 915,2 7 0,-5-9 0,7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1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64 841 7907,'-14'14'-52,"0"-3"1253,-3-1-504,8-3-533,0-7 0,9-10 0,2-4 1,5-4-82,7-3 1,5-10 0,2-6-1,2-7-95,5-5 0,-2-10 0,9 3 0,2-4-110,3-3 1,2-7 0,-3 2 0,-1 7 38,-3 10 0,-10 14 1,3 4-1,-4 3-21,-3 4 0,-3 10 1,-1 4-441,-3 3 1,-7 2 98,7 7 0,-7 2 445,7 5 0,0-5 0,7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39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610 21 7814,'-33'-12'0,"5"5"643,5 5-180,11 2 1,12 9-1,14 8 1,7 6-241,7 5 1,5 2-1,9-4 1,2 4-223,5 3 1,-4-5-1,6 5 1,-2-1-40,0 1 0,0-5 0,-9 5 0,-5-3 80,-7-4 0,-7 4 0,-5-2 0,-4-2-37,-3-3 0,-4 3 0,-12-3 1,-7-4 102,-5-1 1,-11 1 0,-8 2 0,-8 0-24,-10 0 1,-14 7-1,-7 2 1,-7 3-156,-7 4 0,2 3 0,41-19 1,0 0-1,2 0 0,1 0-654,-36 21 1,8-2 0,17-5 0,10-10 723,8-8 0,8 1 0,9-6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3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232 125 7771,'-7'-14'0,"0"0"-412,2-3 0,0 1 695,-2 2 1,3-5 303,-10 5 0,7 5 0,-7 2 0,0 7-263,2 7 0,-7 12 1,5 11-1,-4 3-88,-3 4 1,7 3 0,2 2 0,0 0-80,1 0 0,6-3 1,-2-1-1,5-6-176,2-1 1,9-3 0,5-7 0,5-3-22,2-4 0,7 2 0,2-9 0,3-2-314,4-3 0,3-2 0,-1 0 0,-1-2-595,-3-5 0,-3-2 0,3-7 0,-4 2 630,-1-3 1,-7 1 0,3 0-1,-7 2 291,-5-3 1,-10 6 238,3-3-149,-4 9 0,-6-2 0,-4 12 159,-7 2 1,3 0 0,-3-7 943,-3 0 1,-1 0 0,-3 0-671,0 0 0,0-10 0,0-4-350,0-4 0,2-3 0,5 0 1,7 0-291,5 0 0,2 0 0,0 0 1,0 0 169,0 0 0,9 7 1,5 0-1,5 0-305,2 2 0,7 0 1,2 8-1,0-3-42,1 2 1,4 3 0,-7 2 0,0 0 208,2 0 0,-9 9 0,2 5 0,-6 2 313,-1-2 0,-7 12 1,-2-5-1,-4 2-111,-3 1 1,0-3-1,-3 0 1,-1 0-5,-3 0 1,-10-7 0,3 0 0,-4 0 48,-3-3 1,7-1 0,0-8-1807,-3 5 1672,8-5 0,9 8 0,12-10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2.8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85 7937,'-21'0'-331,"0"0"0,11 0 458,10 0 0,10-7 0,11 0-64,0 2 1,-3-7 0,-1 1 0,-3-1 17,2 5 0,5 2 0,5 1-81,2-3 0,0 0 1,-7 9-27,0 5 1,-3-2-1,-1 9 113,-3 2 0,-10-4 1,3 2 12,-4 2 0,-3-4 1,2-1-1,3 1-39,2 0 0,0 2 1,-7 7-1,0 0-11,0 0 1,0 0 0,0 2 0,0 3-314,0 2 1,0 0-1,2-7-1661,5 0 1924,5-10 0,9-1 0,0-10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3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 7853,'0'-21'771,"0"9"0,0 0-441,0 5 0,2 7 0,3 0 1,2 12-217,-3 7 0,6 2 0,-3 2 1,-3 5-120,-1 7 0,-3-5 0,0 1 0,0-3-19,0 0 0,0 7 0,0-7-1590,0-3 0,2-4 1614,5-7 0,5-23 0,9-14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3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62 7957,'0'-33'31,"-3"12"136,-4 14 0,5 7 0,-5 7 152,5 7 1,9 5 0,2 2-1,0 0-401,1 0 1,6-3 0,-2-1-1,5-6-307,2-1 1,-7 4 388,0-7 0,0 9 0,7-4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4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42 169 7801,'-21'0'1915,"10"0"-1727,1 0 1,27 0-1,4 0-80,2 0 0,3-3 1,-1-1-1,3-6-728,-2-1 1,4 4 0,-2-7 97,-2-3 1,-3 1 0,-4 0 0,-5 2 521,-7-3 0,-5 8 0,8-10 0,1 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5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 7903,'-14'0'0,"0"0"0,-2 0 45,7 0 0,-8 2 0,10 5 0,3 7 180,1 5 1,3 11 0,0 7-1,0 8-24,0 4 0,0 9 0,0 0 0,3 5-252,4 0 1,-3 10 0,8-17 0,0-5-92,-1-4 0,3-15 0,7-6 0,0-10-248,0-9 1,0-4-1,0-8 1,0-7 76,0-9 0,-2-11 0,-5 4 0,-7 0 313,-5-3 0,-2 6 0,0-8 0,0 0 0,0 1 0,-2 6 0,-3-2 67,-2 5 266,-9 2 1,14 11 0,-5 10 0,4 12-48,3 7 0,10-1 0,4-1 0,4-6-207,3-1 0,3-3 0,1-7 0,3 0-39,-2 0 1,4-10 0,-2-4 0,-2-4-309,-3-3 0,-9-7 1,-2 0-1,-3 0 45,-4-3 0,-3 8 0,-4-3 0,-5 8 142,-7 4 1,-5 0 0,-2-5 0,0 3-25,0 2 1,0 9-1,0-2 80,0 5 0,3 18 0,4 10 0,7 9 483,4 9 1,3 19 0,3 0-1,1 2-164,3 1 0,10-6 1,-3-4-1,4-9-371,3-10 0,7 1 0,0-13 0,-2-6 0,-3-10-160,-2-6 0,0-15 1,0-9 11,0-12 0,-2-9 0,-3-7 0,-4-7-129,-3-4 0,5-1 1,-7 3-1,-2 4 359,-3 3 0,-2 2 0,0 7 1,0 2 262,0 5 0,0 5-39,0 9 1,0 14 0,0 11 0,3 17 67,4 10 1,-3 4 0,10 9 0,3 3-76,1 2 0,3 7 1,0-5-1,0-2-232,0-5 1,-7 1 0,0-17 0,3-3 1,-6-11-1,1-9-32,-3-10 0,-2-16 0,-7-14 0,0-4-60,0-3 0,0 0 0,0 0 0,-2 0-83,-5 0 1,5 7 0,-5 2-206,4 3 1,6 11-1,4 12 90,7 5 0,4 4 0,3 5 0,0 7 299,0 5 0,10 2 0,1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5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85 7903,'-21'-19'-287,"0"3"211,0 2 1,0 9 755,0-2 1,0-2-402,0 2 0,7 0 0,0 9-231,-2 5 0,4 7 1,-2 14-1,-2 9 98,-3 10 1,5 0-1,3 9 1,-1 0-112,0-3 0,8-8 0,-1-13 1,7-1-131,5-6 0,10-8 1,-3-6-1,4-1-141,3-6 1,3-11 0,1-9 0,3-10-67,-2-9 0,-3-2 1,-2 0-1,0 2 113,0-3 0,-7 1 0,-2 0 0,-3 4-184,-4 3 1,-3 2 923,-2 7 1,0 14-141,0 14 1,0 7 0,0 21 0,0 0-227,0-3 1,0 8 0,0-7 0,0 2-186,0 0 0,10-12 0,4 0 0,4-9-270,3-4 0,7-3 1,0-7-1,-2-3 270,-3-4 0,-2-4 0,0-10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6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85 7819,'-21'-19'0,"0"5"0,0 7-148,0 5 1,7 2 567,0 0 0,12 0 1,2 0-249,12 0 0,6 0 0,3 0 0,0 0-158,0 0 0,3 0 1,1 0-1,3 0-74,-2 0 1,-3 0 0,1 0 33,4 0 0,-5 0 1,5-3 25,-5-4 0,-2-4 0,0-10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6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 7994,'-21'2'0,"3"5"210,4 7 0,-3 5 0,10 2 1,3 0 9,1 0 0,3 9 1,0 7-1,0 8-69,0 4 0,0 9 0,3-2 0,1 5 42,3 2 0,0 0 0,-7 0 0,0-3 52,0-4 0,0-11 0,0-13-1344,0-1 0,10-15 1,1-16 518,1-12 1,7-16 0,-8-7 0,3-4 579,0-3 0,-2-7 0,2 0 0,-5 2 0,1 3 0,-8 4 0,7 3 0,-2 4-42,0 3 1,0 9 373,-7 7 1,7 11-34,0 3 1,3 10 0,-6 13 0,3 3-61,-2 2 0,-3 7 1,1-5-1,1 0-191,3 1 0,0-3 0,-7-7-74,0 0 0,3-10 1,1-6-2334,3-10 2359,0-6 0,-7-20 0,0-1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6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0 125 7903,'0'-28'0,"0"0"0,0 2 0,0 3 273,0 11 1,0 5 0,0 14 0,3 7-186,4 5 0,2 9 1,7 2-1,-2 3-211,3 4 1,-6-4 0,1-1 0,-3 1-378,-4 0 1,4-5 0,-2 4-870,-2-1 1369,-3-13 0,8 1 0,1-7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6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0 211 7903,'10'-12'0,"-8"0"0,5 5 443,5-4-318,-1-1 1,1 12 0,-5 16 0,-2 8 46,2 4 0,-5 9 0,5-2 1,-5 2 184,-2-2 1,3 0 0,1-11 0,6-6-350,1 1 1,3-10-27,7-2 0,0-16 0,-2-10 1,-5-6-205,-7-1 1,5-7-1,-1 1 1,1-3-15,-5 0 0,2 7 1,1-5-1,-1 3-37,0 4 1,1 3-1,-6 2 1,6 0-466,1 0 1,-4 7 737,7 0 0,0 0 0,7-7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4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358 829 7887,'0'-21'73,"-7"0"0,-3 0 316,-1 0 0,-1 0 0,-4 0 0,4 0 70,3 0 0,-5 7 0,4 2-214,-1 3 1,-3 2 0,-7 11-112,0 10 0,-7 5 1,0 23-1,2 7 25,3 2 0,-3 8 0,3-10 1,6-3-32,6-1 1,4-6 0,9-4-1,5-9-77,7-10 0,7-6 0,7-10 0,7-3-370,5-4 1,2-21 0,2-16 0,3-10 89,2-11 1,0 2 0,-7-7 0,-3 7-440,-4 7 1,0-5 0,-11 5 0,-8-2 587,-4 2 1,-5-5 0,-7 5 0,0-4 231,0-3 0,-3 9 0,-1 5 200,-3 5 1,-3 13 0,3 13 103,-7 15 1,-2 22 0,0 21 0,2 11-150,-3 12 0,6 7 0,-1 0 0,3 7-369,4 5 0,-4-8 0,2-1 1,2-6-93,3-4 1,2 3 0,2-17 0,5-5 129,7-7 1,5-9 0,4-14 0,3-7-406,2-4 0,0-6 0,-7-4 1,0-9-1391,0-10 0,0-4 1819,0-5 0,0-5 0,0 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8:57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61 232 7903,'3'11'529,"4"-4"-369,7-4 1,4-3-1,3-3 1,0-1-225,0-3 1,0-7-1,-2 4 1,-3-1 129,-2-6 1,-7 1 0,5 0 0,-3 2-235,-4-3 0,-3-1 0,-2-3 0,-2 2 141,-5 5 0,-5-5 0,-9 8 107,0-1 0,0 3 0,0 9 0,0 2 98,0 5 1,0 7 0,0 14 0,0 5 103,0-1 1,7 15-1,3-5 1,1 2-130,6 1 1,4-3 0,4-3 0,6-4-24,1-7 1,3 0 0,10-4 0,1-8-56,3-4 1,10-5 0,-6-7-1,3-3-421,0-4 0,0-4 0,5-10 0,-3 0 187,-2 0 0,-9-7 0,2 0 159,-5 2 0,-2 3 0,0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0.3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 7866,'-11'0'471,"1"9"0,13 0 1,1 8-1,3-3-239,-2 2 1,-3-2-1,-2 5 1,3 4-11,4 0 1,-5 1 0,5-1 0,-5 3-367,-2 2 1,0 0-1,0-7-820,0 0 0,0 0-260,0 0 1224,0-10 0,0-11 0,0-11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0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31 7845,'-9'-21'405,"7"11"0,-5 10-202,4 12 0,3 7 0,3-1 0,1-1-455,3-3 1,10-7 0,-3 7-205,4 2 0,3-4 456,0 2 0,0 0 0,0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0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0 185 7451,'0'-21'319,"3"9"95,4 5 0,-5 7-70,5 7 0,-5 7 0,-2 12 0,0 2-83,0-3 1,0-1-1,0-3-293,0 0 0,0-7 24,0 0 1,0-12-1,3 0 1,1-9 83,3-4 1,3-6 0,-6-8 0,3-3-291,-2 2 0,4 3 0,-2 2 0,0 0-218,3 0 1,-8 0-1,7 0 305,1 0 0,1 2 0,8 3 0,-3 4 158,-2 3 1,0-1 50,7 3 0,0 5 0,-2-3-40,-5 10 1,-5 7 0,-6 6-1,1 1 358,3 2 0,0-5 0,-7 12 0,0-4-406,0-3 1,0 7 0,0 0 0,3-5-466,4-7 1,-5 3 0,7-7 470,1-1 0,1 8 0,10-7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336 22 7794,'0'-12'1502,"0"3"-1220,0 9 1,0 9 0,0 5 45,0 5 1,-16 4-1,-5 3 1,-2 4-221,-1 3 0,-4 2 0,-2 4 0,0-1-155,-1-3 1,3 0 0,7 7 0,0-3 31,0-4 0,3 3 0,4-10 0,7-3-1383,4-1 0,3-10 930,0 0 1,3-10 467,4 3 0,-5-14 0,7-4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5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21 148 7917,'0'-21'-54,"0"0"0,-2 2 0,-3 3 152,-2 2 0,0 0 471,7-7-401,0 9 1,3 3-28,4 9 0,2 9 1,5 5-1,-7 5-31,-5 2 0,5 0 1,0 0-1,-2 2 13,-3 5 1,-2-2 0,0 6-1,0-1-19,0-6 1,0-1 0,0-3-1,-2 0-72,-5 0 1,5-7-1,-5 0 162,4 2 15,3-7-360,10 1 1,-8-13 0,5-4-65,-5-7 1,5-4 266,0-3 0,0 7-56,-7 0 8,0 9 0,3-4 0,4 9-5,7 0 1,4-3 0,3-1-1,0-6-25,0-1 1,3 4 0,1-5 0,3 0-57,-2 1 0,-3 6 0,1-2 0,1 5 10,3 2 1,0 0-1,-7 0-268,0 0 1,0 7 339,0 0 0,0 9 0,0-4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09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204 253 8021,'-28'-21'0,"0"2"0,2 5 0,3 7 248,2 5 1,7-5 0,0 0 0,0 0-7,2-2 0,0 6 0,8-6 39,-3 0 0,11 6 0,15-4-15,7 5 1,18 2 0,-2 0-1,5 0-20,4 0 1,10 0-1,11 0 1,0 0-100,1 0 1,6 0-1,0-2 1,10-5-177,9-7 0,0-5 1,-47 8-1,1 1 1,1 0-1,1 1-113,0 2 1,-1 0 0,45-9 0,-7 9 0,-9 2-275,-12 3 1,-3 4 0,-20 5 0,-7 7-161,-10 5 1,-14 2 575,-2 0 0,0 0 0,7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16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0 8325,'-21'7'0,"3"3"0,1-1 1426,3 0-976,10-2 0,-6-4 0,13 4 75,4 7 0,4-5-493,10-2 1,0-5-1,3-2 126,4 0 0,-5 0 1,5-2-1,-5-3-269,-2-2 0,7-7 0,0 5 0,-2 0 112,-3-1 0,-2-4 1,0 7-1,0 3-20,0 1 0,0 3 1,0 0 64,0 0 0,-2 10 0,-5 4 13,-7 4 1,-2 1-1,-1-3-36,3-2 0,0-7-63,-7 7 0,3-9 1,1 0-7,3-10 1,10-7 0,-3-9 15,4 0 1,3 10-1,0 4 66,0 4 1,0 3 0,0 0 0,-2 3 24,-5 4 0,2-3 0,-6 8-49,1-3 0,3 5 1,7-7-3,0-2 1,-7-5 0,0-7-10,3-7 0,-1 2 1,0 1-63,-2 1 1,0-4-39,7 7 0,-2 3 1,-3 8-44,-2 3 1,-7 0-1,7-7-205,3 0 0,-6 0 1,1-2-317,-3-5 1,-2 2 662,-7-9 0,10 10 0,1-6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0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84 7912,'-21'0'47,"0"0"0,0 0 0,0 0 536,0 0 0,0 7-270,0 0 0,10 2 48,4-2 1,4-2 148,3 9-386,0-9 0,12 11 1,7-9 73,6-2 1,20-3-1,-1-4 1,7-5-38,8-7 1,1 0-1,6-3 1,1-4-112,3-2 1,3 11 0,-8-9 0,0 5-71,-4 4 0,-5 3 1,2 9-1,-4 0 9,-3 0 0,-9 0 0,-7 0 1,0 0-171,-2 0 1,4 0 0,-9 2 0,-2 3-524,-3 2 1,-2 0-2352,0-7 3055,0 0 0,0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2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84 105 7976,'-9'14'-46,"-5"0"0,-5 0-138,-2-2 706,10-3-168,1-9 0,20 0 0,6 0 1,10-2 45,9-5 1,4-2 0,6-8 0,4 3-82,7-2 0,4 7 0,6 2 0,1 2-180,3-2 1,7 5 0,-4-5 0,-1 4-89,0 3 1,5 0 0,-7 0 0,-2 0-136,-3 0 0,-2 0 0,0 0 1,0 0 25,0 0 1,-2 0-1,-3 0 1,-4 0 45,-3 0 0,-2 0 1,-7 0-1,-2 0-87,-5 0 1,2 0-1,-7 0 1,1 0-25,-1 0 1,-2-2 0,-7-3 0,0-2-293,0 3 0,0 1 0,0 3-386,0 0 0,-7 0 1,0 0-549,2 0 1349,3-9 0,2-3 0,0-9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54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106 190 7988,'0'-12'1409,"9"10"0,5 9-1175,5-3 1,-1-11 0,-1-7 0,-3-4-518,2-3 1,-7 0 0,1 0 0,-3 0 160,0 0 0,-3 7 0,-11 2 0,-7 3 1,-7 2 0,-4 9-1,-3 5 263,2 7 1,3 14-1,2 5 1,0 2 144,0 0 1,2 0 0,5 4 0,7-1-50,5-3 1,4-3 0,5 6 0,7-6-38,5-1 0,11-6 0,5-11 0,5-7-311,2-4 0,7-3 1,2-3-1,0-4-334,1-7 1,4-7 0,-10-4 0,-4-3 150,-4 2 0,-13-7 1,3-2-1,-4-2 294,-3 2 0,0-5 0,0 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3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61 208 8064,'-21'0'404,"0"0"-301,10 0 1,4 0 50,14 0 1,4 0 0,13-2 0,1-3 21,3-2 1,10 0-1,-3 7 1,4 2 28,3 5 1,3-2-1,1 9 1,3 2-278,-2 3 0,4 0 0,-2-3 1,0-4-21,3-3 0,-1-2 0,7-7 0,-2-2 100,2-5 1,-4-12 0,2-11 0,2-1-126,3 1 0,9-7 0,0 4 1,-2 0 102,-3 5 0,-4 7 0,-5 5 0,-7 4 136,-5 3 1,-11 4 0,-5 12-1,-5 7-45,-2 5 0,-7 2 0,-2 0 52,-3 0 0,0-9-703,-2-5 489,-4-5 1,6-4-1,-9-5 1,0-7-29,0 4 0,2 3 1,5 14-1200,7 7 1312,5 5 0,2 2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4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21 169 7777,'-11'-9'-517,"1"6"722,10-6 0,7 7 0,3-3 0,1-4-146,6-3 0,1 5 0,3-7 0,0-2-87,0-3 0,0 0 1,0 3-1,0 4 68,0 3 1,0 2-1,0 7 1,0 0 100,0 0 1,-7 9 0,0 5 0,0 5 36,-2 2 0,7 0 0,-8 0 0,3 0 15,0 0 0,0-2 1,7-3-1,0-4-38,0-3 1,0-2 0,3-7 0,1-2-227,3-5 0,7-5 0,-4-9 1,1 0 60,6 0 0,-6-7 1,1 0-1,0 5-248,-1 6 0,-6 1 1,2 9 206,-5 2 0,-11 12 1,-5 7-1,-2 5 53,2 2 0,-3-7 0,10 0-79,3 2 0,1-6 0,6-6 0,4-6-264,7-5 0,-3-16 0,1 4 0,-3 0 341,-4 3 0,7 2 0,-1-7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8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42 311 8012,'-2'-21'-43,"-3"0"1,-2 0 0,3-2 0,1-3 80,3-2 1,-7 0 0,0 7-1,3 0 252,1 0 1,3 0-1,0 0 80,0 0 1,3 10 0,4 6 39,7 10 1,4 16-1,6 14 1,1 7-121,3 7 1,10 4 0,-6 10 0,1-2-363,-5-5 0,2-5 0,0-9 0,1 0 59,-1 0 0,0-4 0,-2-8 0,5-11-1363,0-8 0,-3-4 1376,-9-7 0,9-9 0,3-3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8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40 8230,'-21'-18'0,"0"4"255,0 7 1,0 7-1,2 7-21,5 7 1,3 11-1,6 3 1,-4 0-61,-3 3 1,-2-1 0,-7 7 0,0-2-435,0 3 0,-2 8 0,-5 6 0,-7-1-403,-5 0 1,1 8 662,4-3 0,-5 14 0,7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8.6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21 7969,'-9'-11'115,"7"1"0,-5 13 0,14 4 1,4 7 190,1 4 0,7 13 0,-5 1 1,7 3-250,7 0 0,-5-7 0,7 5 0,-2-3 144,0-4 1,0-3-1,-7-4-938,0-5 737,0 4 0,0-6 0,0 9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8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0 7875,'-21'0'-116,"0"3"1,2 4 485,5 7 0,-4 4 1,6 3-352,0 0 0,-4 3 1,7 1-1,-3 5-462,-4 3 1,-3 2 0,-2 9 442,0 5 0,0-4 0,0 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9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0 7777,'-21'0'-1,"3"2"416,4 5 0,7 5 0,14 9-107,7 0 0,14 0 0,4 0 0,3 0-436,0 0 0,-2 0 0,4 0 0,-2 0-455,2 0 0,-6-7 1,-1-2 582,0-3 0,-6 7 0,6-4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29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231 19 8006,'-9'-12'0,"-5"5"0,-3 7 0,3 7 0,5 7 457,0 5 0,6 9 0,-4 2-270,5 3-171,2-7 1,-2 11 0,-3-7 0,-2 1 30,2-1 0,-4 7 0,0-4 1,-3 0-541,-4-5 0,4-5 0,1-2 0,-1-2 493,0-5 0,-2 4 0,-7-6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0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 8255,'-9'2'584,"9"5"-249,12 7 0,16 5 0,4 2 1,3 0-375,0 0 0,-7 2 0,5 3 0,-3 2-635,-4-2 1,-3-1 0,-2 1 673,0 2 0,-9 0 0,-3-7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0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231 1 8126,'-14'7'0,"2"2"0,3 3 232,4 4 0,1 3 0,-1 2 0,-2 2 243,2 5 1,-4-4-1,0 4 1,0-5-575,-1-2 1,-4 7-1,5 0 1,-3-2-573,-4-3 0,0-2 671,2 0 0,-14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09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64 253 8049,'-14'0'-66,"2"-3"1,0-1-1,3-6-341,0-1 3669,2 6-2499,7-14 1,9 10-596,5-5 0,7-2 0,5 6 1,4 1-1,3-3-269,4 1 1,-4-1-1,2-4 1,0 4-223,-3 3 1,-1-5 0,-10 4-1,0 1 323,0 0 0,9-8 0,3 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1.1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21 231 7343,'0'-21'-257,"-2"10"352,-5 4 0,5 7 0,-5 7 265,4 7 1,10 4 0,0 6 0,0 1-96,3 3 0,-6 7 1,8-7-1,0-2-126,-1-3 1,3-4 0,7-3-122,0-2 1,0-9-1,0 0 1,0-10 29,0-9 0,0-5 0,0-4 1,0-3-122,0-2 1,-7-7-1,-2 7 1,0 3-198,-1 1 1,-6 3 0,4 0 0,-2 0-110,0 0 1,3 0 0,-3 0-1,4-2 379,1-5 0,16-5 0,-5-9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1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0 315 8089,'0'-21'177,"0"9"1,0 5-1,0 17 1,3 8 129,4 8 0,-3 11 0,8-2 0,-3 5-30,-4 2 0,7-7 1,2-2-303,4-3 1,3-11 0,0-12 0,3-10 9,4-11 0,-5-11 0,7-24 0,-2-5-22,0 0 0,0-6 1,-7 6-1,-2 0-171,-5 5 1,2 12 0,-9 4 0,-2 3-301,-3 4 1,-2 10 507,0 2 0,0 0 0,0-7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2.4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 7694,'7'26'26,"0"9"1,0 2 0,-7 19 476,0 2 1,10-4 0,1 0 0,3-5-389,0-10 0,0-6 0,7-14 0,0-5-183,0-7 1,7-7 0,0-10-1,-2-11 12,-3-11 1,-2-10 0,0-5-1,-2 0-92,-5 8 0,2-3 0,-9 7 0,-2-3-87,-3 3 0,-2 5 1,0 9-1828,0 0 2062,0 9 0,0-6 0,0 6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2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 8065,'-11'9'55,"-1"5"0,7 12 109,-2 2 0,0 2 0,7-2 0,0 5-108,0 0 1,0 6 0,3-6 0,4 2 93,7 0 1,-3-2 0,1 4 0,0-4-10,-1-3 1,-4-2 0,7-7 57,3 0 1,-6-9-257,3-5 0,-9-7 0,4-7 0,-2-7 65,0-5 1,7-2 0,-4-2 0,1-3-24,6-2 0,1-9 0,3 2 0,0-5-291,0-2 0,-7 2 0,0 5 0,0 7-1226,-2 5 1532,7-7 0,2-3 0,11-9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4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8023,'11'-9'440,"-1"7"0,-10 2 0,0 14 0,0 4-146,0 3 0,7 10 0,2 4 0,0 4-101,1 3 1,-3-2 0,-5-3-1,3-4-84,2-3 0,0 5 0,-7-7-427,0-2 0,0-3 0,-3-2-865,-4 0 1183,5-9 0,-17 7 0,8-8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5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21 8061,'-10'-11'1020,"-1"1"1,1 10-1,8 3-755,7 4 1,11 2 0,-2 10 0,2-1-388,-2 6 1,5 1-1,-7-1 1,2 1-383,0 3 1,-10 10 503,3-3 0,-4-5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5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0 8403,'-12'21'694,"0"10"1,8 1-1,-3 3-229,2 0 0,3 0 0,2 7 1,0-2-432,0-5 0,7 2 1,0-9-1,0-2-330,2-3 1,-4-11 98,9-5 0,-10-7 1,3-9-1,-4-10-109,-3-7 0,7-11 0,0 2 0,-3-5 199,-1-2 1,-3 3 0,0 4 0,0 7 148,0 4 0,0 3 0,2 3 17,5 4 1,-2 4 0,9 13 10,2 4 0,0 4 0,1 13 1,-6 1 113,-1 3 1,4 7 0,-7-7 0,0-2-335,2-3 0,-7 5 0,8 0-946,-1-2 0,-4-10 1096,9-2 0,0 0 0,7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6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106 724 6848,'21'0'-478,"-7"0"1,-3-2 499,-1-5 1,4-5 751,-7-9 681,0 0-338,-7 0-632,0 0 1,0 0-602,0 0 1,-7 0 0,-3 3 0,1 1 12,0 3 0,-8 3 0,3-3 198,-4 7 1,4 4 0,0 3 0,0 5-35,2 9 0,-4 12 1,6 20-1,1 6-22,0 1 1,2 3-1,7 5 1,0-5 25,0-7 0,0-7 0,2-7 0,5-7-139,7-5 0,5-11 0,4-5 0,3-7-178,2-7 0,7-16 0,-3-22 0,3-13-8,3-10 1,4-2 0,-14 5 0,-3 0 94,-1 2 1,-10-10 0,-3 15 0,-1 0 177,-6-3 1,1 3-1,0-1 1,4 6 195,3 1 1,-8 13-1,6 11 75,-1 4 0,-7 15 1,5 9-188,-4 12 1,-3 18 0,0 10 0,-3 6-77,-4 1 0,3 4 1,-10 1-1,0 1-57,2 6 0,-7-6 1,8 1-1,-3-3 48,0-4 0,9-10 0,-2-2-166,5 3 0,2-8 1,2-4 75,5-10 0,5-7 0,9-9 0,0 0-332,0 0 0,0-9 0,-3-7 0,-1-8 195,-3-4 0,-3 0 1,3 7-1,-7 0 308,-4 0 1,-3 7 0,0 0 1489,0-2-955,0 7 0,0 2-442,0 14 0,9-5 0,5 5 9,5-5 0,2-2 0,0 0 1,-3-2-551,-4-5 1,5-2 0,-7-8-1,-1 3-76,-4-2 0,-4-3 363,-3-2 0,-3 7 1,-4 3 171,-7 1 1,-4 13 0,-6 11 0,-1 7 22,-3 7 0,0-3 1,7 10-1,0 3 3,0 1 1,2-6 0,5-5 0,7-2 83,5 2 1,2-12 0,2 5-179,5-2 0,5-10 0,11-4 1,3-8-290,2-4 1,9-9 0,-4 2-1,-1-5-92,-4-2 0,3-2 0,-1-3 0,-2-2 13,-5 3 1,8-6 0,-15 3-1,0 3 179,3 1 0,-7-1 0,-1 1 0,-1 6 578,-6-1 0,-1 7-94,-3-2 0,0 12 0,0 2-22,0 12 1,-7 13-1,0 6 1,2 1 82,3 6 0,2 1 1,0 6-1,0-1-196,0-2 0,0 2 0,0-16 0,0-2-161,0-3 1,9-11-258,5-5 0,2-7 1,1-7-1,-6-7-107,-1-5 1,4-11 0,-5-3 0,0-2 111,1 0 1,-1 3-1,-4-6 1,2 6 101,-3 1 0,1 6 0,0 8 308,2 3 1,2 10-1,-4-1 1,2 12 153,-3 14 1,-1 0 0,-1 9 0,3-2-124,2 0 0,2 7 1,-4-7-1,4-2-68,3-3 0,-5-2 0,4 0 0,1-2 95,0-5 1,-5-5 0,7-9-2233,2 0 1,-4-2 1980,2-5 0,-10-14 0,6-12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6.9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20 147 8061,'-10'-21'513,"8"7"-8,-5 0 0,7 10 1,7-3-1,7 4-309,5 3 1,2 0 0,2 0 0,3 0-94,2 0 1,2 0-1,-2 0 1,5 0-504,-1 0 0,1 0 1,-7 0-1,2-2-1015,-3-5 1,-1-5 1414,-3-9 0,0 0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7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21 8061,'-14'-11'0,"0"4"0,0 4 0,-7 8 0,0 9 0,7-5 0,2 19 0,3 5 0,4 2 534,3 0 1,2 12 0,0-3-1,0 5 88,0 2 0,0 5 1,2-4-1,3-1-351,2 0 0,9 5 1,-4-9-1,2-5-290,0-5 1,2-11-1,10 2 1,4-7-222,3-7 1,-5 2-1,7-9 1,0-4-306,-3-8 1,8-7 0,-3-11 0,8-3-1616,4-2 2160,0-18 0,2 11 0,3-17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09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10 8150,'-7'-10'1822,"0"10"-1531,2 12 0,5 16 0,5 9 1,2 8-62,-3 4 0,6 16 1,-1-2-1,0 5-79,1 4 1,-1-4-1,-4 6 1,2-1 9,-3-6 1,1-11 0,0-7-1,4-4-42,3-3 1,-5-17 0,7-6-2189,2-7 0,3-15 1,-1-13 2068,-4-10 0,5-6 0,-7-10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9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0 8041,'-21'0'178,"9"3"1,5 4-1,3 7-40,-3 4 1,4 3 0,-4 0-1,5 0-84,2 0 0,0 0 0,0 3 0,0 1-8,0 3 1,9 0 0,5-7-554,5 0 0,-5-7 507,0 0 0,0 0 0,7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39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7891,'11'-21'369,"-1"10"0,-10 11 1,0 14-1,0 4-247,0 3 0,0 7 1,0 0-1,0-2-252,0-3 0,0-9 0,2 0 0,5 0-585,7-2 0,-2-3 715,2-9 0,0 9 0,7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316 185 7954,'0'-21'-209,"0"0"0,-7 0 1,0 0-1,2 0 953,3 0 0,-8 0-409,-4 0 1,-4 9 0,-3 8 0,0 8-62,0 10 0,0 17 1,0 11-1,0 11-66,0 8 1,0 2 0,0 0-1,2 0-123,5 0 0,-2-7 1,9 0-1,2 0-26,3-2 1,2 2 0,0-12 0,2-7-931,5-4 0,7-7 1,12-12-1,4-7 293,3-5 0,-1-2 0,6 0 0,-3 0 360,2 0 1,-4-9 0,-1-5-1,-1-3 218,-6 3 0,6-9 0,-3 7 0,-5-1 8,-7-1 1,1-1 0,-8-2 0,0 0 34,1 0 1,-1 0-1,-4 0 1,2 0 107,-3 0 1,-1 7 0,-3 0 274,0-2 0,0 4 58,0-2 1,-3 9 0,-4-2-149,-7 5 0,-4 2 0,-3 0-235,0 0 1,7 0-1,0 0 1,-3 0-10,-1 0 0,4 9 0,0 5 0,-3 5-120,-1 2 1,-1 2 0,3 3-1,4 4 24,3 3 0,2-5 0,7 5 1,0-3-71,0-4 0,9-5 0,5-5 0,7-4-76,7-3 0,2-4 1,8-12-1,-6-7-59,-1-5 1,4-9 0,-7-2 0,-3-1-185,-1 1 1,-6 0-1,-1 4 1,-6-2 246,-1 2 1,-3 3-1,-7 2 31,0 0 465,0 0 1,-3 12 0,-1 9-1,-3 14 110,2 11 0,3 1 0,2 7 0,0-3-445,0-4 1,0 4 0,2-2 0,5-5-431,7-6 1,5-1-1,2-9 1,0-2 414,0-3 0,0-2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0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10 8156,'-7'-9'369,"0"9"1,2 11-233,3 8 0,-5 4 0,0 3 1,2 2-42,3-2 0,2-1 0,0 1 0,0 2-19,0-2 1,0-3 0,0-2-36,0 0-211,0-9 0,0-15 0,0-15-128,0-8 0,7-2 1,2 7-1,0 0 59,1 0 1,4 0 0,-5 0 0,3 2 205,4 5 1,-4-2-1,2 9 47,2 2 1,-4 3 0,2 2 245,2 0 1,-7 9-1,-2 5 40,-4 5 1,-3 2 0,0 0-1,0 0 33,0 0 0,0 0-35,0 0-489,0-9 0,0-5 0,0-14 0,2-5-145,5 0 0,-2-6 0,6 4 1,-1-5 52,-6-2 1,6 7 0,-1 2 0,0 1 202,1-1 1,-1 7 129,-2-2 0,-2 5 0,6 4 369,-1 5 1,-3 5 0,-7 9 0,0 2-251,0 5 0,0-4 1,0 4-1,2-5-341,5-2 0,-5 0 1,8-2-1,-3-3-1686,0-2 1857,0-9 0,2 13 0,3-6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1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43 105 8086,'-14'0'302,"2"2"137,3 5 1,2-2 0,7 9-173,0 2 0,9-6 0,5-3 0,7-5-252,7-2 0,-5 0 0,8 0 0,-3-2-67,0-5 1,0-3-1,-10-6 1,-1 2-558,-3-2 0,-10-3 0,3-2 422,-4 0 0,-13 9 0,-4 3 1,-4 2 177,-3 0 1,0 0 0,-3 7 0,-1 2 88,-3 5 0,0 5 0,7 9 0,0 0-22,0 0 1,9 0 0,5 2 0,5 3 128,2 2 1,0 0-1,0-7 1,2 0-77,5 0 0,7-7 1,12-2-1,4-3-296,3-4 0,-1-3 0,6-2 0,-6 0-136,-1 0 0,4-9 0,-7-3 0,-3-2-1181,-1 0 1502,-3 0 0,0-16 0,0-3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1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19 7677,'-10'-12'42,"8"5"0,-7 14 562,-1 7 1,6 12 0,-8 4 0,3 3-239,4 4 1,0 3 0,1 4-1,-6 3-131,-1 2 0,-1 7 1,-4-5-1,4 1-171,3-1 0,-5-2 0,7-7 1,2-2-255,3-5 1,11 0-1,5-12 1,5-7-203,2-4 1,9-7 0,7-12-1,8-10-213,4-8 1,16-8 604,-2-9 0,14-9 0,-2-3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2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274 166 7987,'11'-9'253,"-4"-5"1,-4 2 0,-3-2 97,0-2 0,-3-1 1,-1 1-1,-6 2 7,-1-2 0,-1 4 0,-4 0 0,2 3-73,-3 4 0,1 5 0,0 7 0,2 7-235,-3 5 1,-1 18-1,-3 8 1,0 4-43,0 2 1,2 7-1,3-4 1,4 2-165,3 0 0,2-9 0,7 2 0,0-7-416,0-7 1,2 2 0,5-9 0,9-2 17,10-3 1,0-2 0,6 0 0,1-2-239,0-5 1,-1 2 791,3-9 0,14 9 0,-4-4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2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316 126 8329,'-10'-12'265,"6"-4"0,-8 7 118,3-3 1,-5 5 0,7-7-358,2-2 1,0 6 0,1 1 181,-3 0 0,-3 6 1,3-4-116,-7 5 1,3 2-1,-3 0 1,-3 0-35,-1 0 1,-3 9-1,0 8 1,0 6-43,0 5 0,7 7 0,2-7 0,0-2-123,1-3 1,6-2 0,-2 0-95,5 0 1,11-2-1,5-5 1,5-7 0,2-7 1,2-7-1,3-5-26,2 0 1,2-6 0,-4 4-1,2-5-15,-3-2 1,-1 0-1,-3 2 1,0 3 198,0 2 0,0 7 412,0-7 1,-10 12-259,-4 2 0,-4 9 0,-3 12 407,0 0 0,0-7-1169,0 0 1,2-2-829,5 2 1477,5-5 0,9-9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3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127 103 8329,'0'-14'-219,"0"0"1,2 0 720,5 2 1,-5-6 93,5 4 1,-7 4-387,-7 3 1,3 7 0,-8 7-106,3 7 1,-8 5-1,3 2-53,-4 0 0,-1 0 0,3-2 0,4-3-131,3-2 1,2-7-7,7 7 1,2-9 0,5 2 22,7-5 0,5 5 1,2 0-1,0 0-183,0 2 0,0-4 0,0 7 0,0-3 36,0-4 0,-3 6 129,-4 3 1,3-2 0,-13 0 287,-6-3 0,-7 7 0,-12-4-271,0 0 1,0-1-1,0-6 1,0 4-255,0 3 0,7-7 0,2 4 1,0-2-1391,1 0 1707,6 0 0,5-7 0,12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3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1 210 8329,'14'0'144,"0"0"655,-10 0 1,8 2-538,-5 5 0,5-4 1,9 4-1,0-7-193,0-7 1,7-5-1,2-9 1,0 0-40,1 0 0,-3 2 0,-10 3-388,-4 2 0,-4 0-6,-10-7 1,-10 9 0,-4 3 0,-4 2 170,-3 0 0,0 0 1,0 5 224,0-5 0,0 4 0,0-4 0,0 5 108,0 2 1,7 2-1,0 5 1,0 7 100,2 5 0,-7 2 0,8 0 1,-1 2-53,5 5 1,5-4 0,2 6 0,0-2-58,0 0 1,2 0-1,5-7 1,7-2-126,5-5 0,2 4 0,2-6 0,3 2-135,2 0 1,9-9 0,-2 2-1,5-5-84,2-2 1,-7 0 0,-3-2 0,1-3-375,0-2 0,-5-9 0,4 2 0,-1-5 586,-6-2 0,8-9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09.6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 7985,'2'-19'-102,"5"5"0,2 7 1,8 14-1,-6 7-112,-1 5 1,4 2-1,-5 2 1,0 3 722,1 2 1,-3 2 0,-5-4 0,3 2 690,2-3 0,0-1-869,-7-3 0,2-10 1,3-6-332,2-10 0,0-16 0,-7-11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3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0 8313,'-14'0'730,"3"3"-416,1 4 0,3 4 0,7 10-191,0 0 0,3 0 1,1 0-1,3 0-509,-2 0 1,7 0 0,-1 0-175,1 0 1,7-2 559,-5-5 0,4-5 0,3-9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4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82 8252,'14'-21'63,"0"0"0,0 3 282,7 4 0,-9 7 0,-3 14 1,-2 9 15,0 10 0,0-1 1,-7 8-1,3 0-236,4-1 1,-5-4-1,5 5 1,-5-3-382,-2-4 0,0-3 1,3-4-1,1-3-827,3-2 1083,0 0 0,3 7 0,1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17.6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31 7941,'-9'-21'799,"-3"12"0,-7 9-639,5 12 0,-2 6 0,7 3 0,-3 3-24,-4 4 1,-3 4-1,-2 10 1,2 0-64,5 0 0,-2 5 0,9-3 1,2-6-93,3-6 0,2 3 0,2-9 0,5-5-194,7-5 0,12-11 0,4 2 0,3-5 86,4-2 0,-4-2 0,2-3 0,0-4-406,-2-3 1,6 1 0,-6-3 0,0 7 61,-5 4 1,2-4-1,-2 0 426,-2 3 1,-5 11 179,-7 7 0,-7-5 17,-14-2 0,2-7 0,-9-7 193,-2-7 0,-3-5 0,0-2 0,3 0 393,2 0 1,7 3 0,-5 1-27,3 3 0,-5 0-308,7-7 1,2 7-615,12 0 0,3 7 0,6-4 0,-2-1-20,2 0 1,3 5 0,2-4-1,0 1 98,0 6 0,0-1 0,0 0 0,0-2 121,0 3 1,-7 4-1,0 7-5,2 7 1,-6 4-1,-3 3 231,-5 0 1,-2-7 0,0 0-99,0 3 0,-7 1 1,-2 1-1,-3-3-373,-4-2 0,4-9 1,-2 4-433,-2 1 1,-1-6-1,1 8-1418,2-3 2106,9-2 0,-4-25 0,9-6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17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12 8101,'0'-11'1093,"7"18"1,0 14-828,-2 2 0,-1 10 0,1 2 1,2 7-33,-2 7 0,-10 0 0,-4 11 0,-3 6-99,-4-1 1,-5 7 0,-3-2 0,1-4-421,4-8 1,12-9-1,0-14 1,5-7-341,2-5 1,2-11 0,8-5-101,11-5 0,0-20 1,9-10-1,-2-7 725,0 0 0,7-5 0,-7 5 0,0 5 0,-7-1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18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84 189 8101,'12'-21'-383,"-3"0"556,-9 0 226,0 0 0,-2 10 1,-5 4-24,-7 4 0,2 3 1,-2 3-200,-2 4 1,6 4 0,1 10-1,2 3-3,0 4 1,0-3-1,7 8 1,0-3-69,0-4 1,0 4 0,0-2 0,2-4-356,5-8 1,5-4 0,9-8 0,0 3 129,0-2 0,0-14 0,0-10 0,0-7-125,0 1 1,0-6 0,0 1-1,-2 0 143,-5-1 0,-3-4 0,-6 7 1,2 0 77,-2-2 0,-3 7 1,-4-3-1,-3 7 130,-2 5 1,-9 10-1,2-3-88,-5 4 0,-2 3 0,0 0 0,0 3-177,0 4 0,0 4 0,0 8 0,2-3-438,5-2 1,-2 0 269,9 7 1,2-2-1,12-5 1,7-7 325,5-5 0,2 8 0,0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18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0 8472,'-12'21'618,"1"0"1,6 0 0,-2 0-382,2 0 1,3 3-1,2 1 1,2 3-98,5-2 0,-4-3 0,4-2-506,-5 0 282,-2-9 0,7-5 1,0-14-1,-2-7-46,-3-5 0,5-9 0,0 0 0,0 3 24,2 1 1,-4-4 0,9 0-23,2 3 1,3 4-1,2 7 1,0 4 17,0 1 1,0 7 0,0-5 112,0 4 0,-2 13 0,-3 4 182,-2 4 1,-9 3-1,4 0 152,0 0 1,-6 0-1,4 0 33,-5 0 0,-2 0 1,0 0-890,0 0 1,0 0-1,0 0 519,0 0 0,0 0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47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1239 14 8136,'-12'-11'138,"5"8"20,14 10 1,7 0 0,12-4 0,2 1 1,-2 3 0,4 3 1,0-6-1,1 6-77,-1 1 0,5 1 1,-5 4-1,3-2 35,4 3 0,-4 1 0,2 6 0,0 1 0,-2 3 0,4 3 0,-9-3 0,-2 4-318,-3 1 0,-4 7 0,-3-8 0,-4 3 89,-3 0 0,-2-7 0,-7 5 0,0 0 97,0-1 1,0-6 0,-2 2 0,-5-5 2,-7-2 1,-5 0-1,-2 0 1,0 0-18,0 0 1,-2 7 0,-3 0 0,-2-2-16,2-3 0,-4 5 0,0 0 1,-1-2 13,1-3 0,-7-2 1,4 0-1,-2-2 18,0-5 1,7 2 0,-7-6 0,0-1-6,2 0 0,-6-2 0,4-7 0,-3 0 43,3 0 0,-4 7 1,4 0-1,-3 0 3,3 3 1,-2-1 0,7 7 0,-1-2-61,1 3 1,-5-6 0,7 3-1,0 0-70,-2-2 1,6 4 0,-4-9 0,5 0 10,2 3 0,7-8 0,0 5 0,-2-5 16,-3-2 1,5 0 0,0-2 0,-2-3 155,-3-2 0,-2 0 0,0 7 113,0 0 1,0 7 0,0 0-206,0-2 1,0 4-1,0-2-37,0-2 1,7-3 17,0-2 1,7 0-155,-7 0 264,9 0 4,-4 0-45,9 0-36,0 0 19,0 10 1,2-8-15,5 5 0,5-5 36,9-2 1,0 0 0,0 0-25,0 0 1,0 0-1,0 3 1,0 1 25,0 3 1,0 7-1,0-7 1,0 0-23,0 3 0,7-8 1,2 5-1,1-5-12,-1-2 0,7 7 1,-2 0-1,5-2-16,2-3 0,7-2 0,0 3 0,-2 1 21,-3 3 0,5 10 1,0-3-1,-2 4 44,-3 3 1,0 0 0,3 0 0,2 0-30,-2 0 0,-3 5 0,-2-3 0,0-4-44,0-1 0,7-8 0,2-3 0,1-5 30,-1-2 0,10 0 0,-1 0 0,6 2-120,-6 5 0,1-2 0,-10 9 101,3 2 1,-14 3 0,2 2 0,-5 0 0,-2 0-28,0 0 0,-7 7 0,5 0 1,-3-2-3,-4-3 1,-1 5 0,1 0 0,2 0-6,-2 2 0,4-6 0,-2 6 0,-2-2 4,-3 0 1,-2 7 0,0-7 0,0 0 23,0 2 0,-7-6 1,0 6-1,0-2 15,-2 0 0,-1 7 1,-6-5-1,2 1-8,-2-1 1,-3-2 0,-2-7 0,0 0 19,0 0 1,-9 0 0,-5-2 4,-5-5-16,-11 4 0,4-8 0,-9 6 0,-2-4 12,-3-3 0,-2 7 0,0-2 0,0 3-13,0-3 1,-9 4 0,-5-4 0,-7 5 6,-7 2 1,2-7 0,-7 0 0,1 0-1,-1-2 1,7 4 0,-2-9 0,5 0 118,2 2 0,0-6 1,0 4-1,2-5-30,5-2 1,-2 0-1,7 0 1,-1 0-94,1 0 1,-5 0 0,5 0 0,-1-2 16,1-5 1,4 4-1,10-4 1,2 5-19,-2 2 0,6 0 0,3 0 1,5 0 8,2 0 1,7 0-1,0 0-63,-2 0 1,4 0 9,-2 0 1,7 0 57,-7 0 0,7 0 0,-5 2 52,3 5-224,2-4-30,7 6 156,0-9 1,9 0 0,5 0 4,5 0 1,2 0-1,0 0 49,0 0 0,0 0 0,0 0 0,0 0-12,0 0 1,7 0-1,0 2 1,-2 3 10,-3 2 0,7 2 0,5-4 0,3 4-13,-3 3 1,7-5-1,-3 5 1,8-3 10,0-4 1,-1 6-1,1 1 1,2 0-65,-2-5 0,4 2 0,-2 0 0,-2 1-2,-3-1 1,-2 7-1,-2-2 1,-3 3 14,-2-3 1,-9 4 0,4-4 0,-2 5 11,0 2 1,0-7 0,-7 0-1,0 2 6,0 3 1,0 2-1,0 0-5,0 0 0,-7-2 0,-2-3 0,-1-2-52,1 2 1,-7 3 0,2 2-1,-5 0 39,-2 0 0,0 0 0,0 0 1,-2 0 6,-5 0 0,-5 7 0,-9 0 0,0-2 40,0-3 0,0-2 0,0 0 0,0-2-20,0-5 1,0 4 0,0-6 0,0 0 51,0-5 1,0 2 0,0 0 0,-2 3-1,-5 4 0,2-4 0,-9 2 0,0 2-22,2 3 0,-6 4 0,1 3 0,-6 2-16,-5-2 1,0-3 0,5-2 0,-3-2 18,-2-5 1,0 2 0,5-9 0,-3-2 43,-2-3 1,0-2-1,9 0 1,3 0-38,2 0 1,2 0 0,-4 0-1,4 0-6,3 0 0,0 0 1,4 2-1,-2 3-46,2 2 0,3 7 0,2-5 0,0 1-53,0-1 0,0 0 0,0-4-20,0 2 1,0 0 41,0-7 1,7 0 14,0 0-250,9 0 237,-4 0 0,11 2 1,5 3 31,7 2 1,5 0 0,2-7 0,0 0-15,0 0 1,9 0 0,5 0 0,5 0 6,2 0 0,7 2 0,2 3 1,3 2-12,4-2 0,3 4 1,4 0-1,3 3-62,2 4 0,7 3 0,-7 2 0,-2 0-21,-3 0 0,5 2 0,-2 3 1,-5 2 76,-5-2 1,-2-3 0,5-2-1,-3 0 25,-2 0 0,-9 2 1,2 3-1,-5 2 27,-2-2 0,-2-3 0,-3 0 0,-4 3-62,-3 2 0,-2 2 0,-7-4 0,-2 2 19,-5-2 0,2-1 1,-7 1-1,1 2-14,-1-2 1,-2-1 0,-7 1 0,0 2 155,0-2 0,0-3 1,0-2-12,0 0 1,0 0-1,0 0-53,0 0 0,0-7 0,-2 0 0,-5 5 44,-7 6 0,-5 1 0,-2 7 1,-2-1 27,-5 1 0,-3 2 1,-8 5-1,-1-3 42,-4-2 0,-5-2 0,2 2 0,-7-5-74,-6 0 1,1-6 0,-13 4-1,0-5-70,-5-2 1,-12-7 0,-7 0 0,46-6 0,0 0 13,-3 2 1,-1-1 0,-5-2 0,1 0-1,3 0 1,0 0 0,3 1 0,-1 0-43,3 1 1,0 1 0,-46 11-1,47-11 1,0 1 0,-42 10-210,5 0 1,9 2 0,2 1 0,5-1-475,10-4 0,8-10 680,17 5 0,-4-9 0,6 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3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8267,'21'-3'58,"3"-1"0,4-3 1,7 2-1,7 3 676,7 2 1,11 0-577,10 0 1,19 9 0,2 5 0,-40-5-1,1 1 1,3 0 0,2 1 0,1-1-1,0 1-168,0-1 1,1 1 0,6-1 0,1 1-200,-4-1 0,2 1 0,8-1 0,3 1 0,-1-2 0,1 0 0,2-1 1,0-2 199,1-1 1,0-3 0,8 0 0,1-1-1,1-1 1,1 0 0,3 0 0,1 0-151,-3 0 0,2 0 1,-25-1-1,2 0 1,0 0-1,28-2 1,0-1-1,-30 1 0,2-1 1,0 0 164,2 0 1,1 0 0,-1 0 0,-1-1 0,-1-1 0,0 1 0,-1 2 0,-1 0 0,1 2 0,0-1-1,1 0 1,-1 1 32,2 0 0,-1 0 0,0 1 1,1-1-1,0 2 0,0-1 0,0 0 1,0 0-1,0 0 0,0 0 1,0 0-1,0 0 149,0 0 0,0 0 0,0 0 0,0 0 0,0-1 1,0 2-1,1-1 0,-1 1 0,1 0 0,1 0 1,-1 1-1,1 0-158,0 0 0,1 0 1,-1 1-1,0 0 1,1 0-1,-1 0 0,-2-1 1,0-1-1,0 1 1,0 0-1,0 0 0,0 1-76,0-2 1,0 1 0,0-1-1,2 0 1,0 0 0,1 0 0,-1-1-1,1 0 1,-1 0 0,0 0-1,-1 0 1,1 0 7,-2 0 1,1 0-1,0 0 1,1-2 0,1-1-1,-1 1 1,0-1-1,-1-1 1,1 1 0,-2 0-1,1 0 1,0 0 32,0 0 1,0 0 0,-1 0 0,28-5 0,0 2 0,-30 3 0,1 1 0,-1 0 0,31-2-1,-2 1 100,-2-2 0,-1 0 0,-27 4 0,0 1 0,0-1 0,29-3 0,-1-1 0,1 1 0,0 1-46,-4-1 1,0 1 0,6-1 0,0 1-1,-10 2 1,-1 2 0,2-1 0,-1 2 9,3 1 1,-2 1 0,-7-3-1,-1 0 1,4 4 0,1 0 0,-2-2-1,0 1-100,-2-1 0,1 1 0,3 0 1,-1 1-1,-7-3 0,0 1 1,1 0-1,1 1-102,1-2 0,1 0 0,3 0 0,0-1 0,1-2 0,-1-1 0,-2 0 0,-1 0 79,1-2 0,0 1 1,-4-2-1,1 0 0,-1 3 1,0 0-1,-1-3 0,-2 0 61,-3-1 1,-1 1-1,-3 2 1,0 1-1,-5-2 1,0 1 0,0 1-1,0 2 92,-1-1 0,0 2 1,1-1-1,-2 0 0,-7 0 1,-3 0-1,-1 0 1,-1 0-80,45 0 0,-4 7 0,-7 0 0,-2 0-620,-5 2 0,-5-7 0,-6 5 1,1-4 609,3-3 0,5 7 0,-7 0 0,-5-7 0,-3-12 0,-4-11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5.1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96 146 8912,'-28'-21'0,"0"2"682,2 5-666,12 5 0,19 9 0,23 0 107,19 0 0,27-10 1,15-4-1,-40 6 1,2 0 49,6 1 0,1 0 0,3 0 0,1 2 0,4 3 0,1 0 0,1-2 0,0 1-100,-3-1 1,0 3 0,2 3 0,-1 3-1,-6 2 1,-1 2 0,2 2 0,0 2-24,-2 0 1,1 2-1,1 0 1,-1 0-1,-4-2 1,0 0-1,-2 1 1,-1 0-19,-2-1 1,-1-1 0,1 1 0,0 0 0,-2-1 0,0-1 0,0 1-1,0 0-192,42 6 1,7-8 0,-16 1-1,-3-1-1621,-6-6 1,-10 1 1780,-7 2 0,-5-5 0,-9 5 0,0-4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0 168 8299,'3'-21'-3,"4"0"0,7 0 0,7 1 0,7 1 486,7 5 1,14 2 0,7 8 0,7-3-171,7 2 1,4 3 0,13 4 0,4 3-358,7 2 1,-44 0-1,1 2 1,1-3 0,0 0-1,0 0 1,0 2 102,1-1 0,1 0 0,0-5 0,0 0 0,5 3 0,0 0 0,1-2 0,1 0-89,1 1 0,1-1 0,-2 1 1,0-1-1,5-2 0,0-2 0,-1 1 1,0 0-18,-4 1 0,1-2 1,7 1-1,0-2 1,-6 0-1,-1-1 1,1-1-1,-1-1-88,0-1 0,-1 1 1,1 1-1,-1 1 1,-1-3-1,0 0 1,-3 0-1,-1 0-197,-1 0 1,-1 1 0,-1 1 0,-2 1 0,-3-3 0,-1 0 0,44-3 331,-11 4 0,0-4 0,-11 2 0,-6 2 0,-11 3 0,-9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09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 7985,'0'-21'920,"0"9"0,0 14 0,0 17 0,0 7-664,0-1 1,7 8 0,2 2-1,0 5-937,1 2 0,6-7 0,-4-3 681,-1-1 0,8-3 0,-7-7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6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115 126 8496,'-33'-27'276,"5"-1"0,5 4 0,4 6 0,8 6 614,11 3 0,11 2-860,17 7 0,5 0 0,14 0 0,6 0 49,10 0 0,16 0 0,5 0 0,12 2-100,-45 1 0,1 1 1,0 0-1,1 1 1,0 3-1,1 1 1,1-3-1,0-1-109,0 0 0,2 0 1,6 2-1,2 0 1,-2-3-1,0-1 1,2-1-1,1 0-637,1 0 1,1-1-1,1-1 1,0 0 766,4-1 0,1 2 0,-1 2 0,1 3 0,-1 0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7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42 8448,'-14'-9'0,"0"-5"0,12 5 0,2 2 0,12 4 0,16 3 243,7 0 1,14 0-1,7 0 1,4 0 412,3 0 1,10 0-1,4 0 1,4 0-421,3 0 0,7 0 0,3 0 0,1 0-357,-45 0 0,1 0 0,1 4 1,1-1-1,1 1 0,1-1 0,1 0 1,0-1-110,-1 0 1,0-2 0,2 1 0,0-2-1,0 1 1,-2 0 0,0 0 0,0 0 229,-1 1 0,-1-2 0,0-2 0,-1-3 0,1 0 0,-1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8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0 127 9402,'2'-19'0,"8"5"0,11 7 251,11 5 1,17 2-1,12 0-308,14 0 0,18-10 0,-37 4 0,2-2-37,1-1 1,-1 0 0,-3 1 0,0 2 0,1-1 0,0 2 0,-3 0 0,-1 1 39,46-1 1,-5 3 0,-9 2 0,-2 0-224,-5 0 0,4 2 1,-6 3-1,0 2 277,-5-3 0,-5 8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9:59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8495,'21'0'-144,"0"0"148,0 0 0,10 0 0,4 3 0,7 1-68,7 3 1,-5 0 0,7-7-1,-2 0 45,0 0 1,7 0-1,-7 0 1,-2 0 60,-3 0 1,-2 0 0,0 0 0,0 0-47,0 0 1,-2 0-1,-3 0 1,-2 0-114,3 0 1,-8 0-1,0 0-355,1 0 0,-8 0 472,5 0 0,-14 10 0,-5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30:00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201 168 8344,'-40'-21'23,"3"0"1,4 0 0,3 3 1244,4 4-494,3 4-739,11 1 0,15 7 0,18-5 0,11 4 44,8 3 0,11 0 1,5 3-1,7 1-25,7 3 1,5 0 0,11-7 0,3 0-109,2 0 1,5 0 0,-1 0 0,-42 0 0,-1 0-71,2 1 0,0-2 1,-1-2-1,1-1 1,-1 0-1,-1-1 0,1 0 1,1 1-45,2 0 0,0-2 1,-2-2-1,0 0 1,3 2-1,0 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30:00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57 210 8626,'-19'-14'0,"3"3"0,4-1 468,3 0 0,11 5 0,14-4 1,10-1-244,9 0 0,7 5 0,7-4 0,7-1-248,5 0 1,11 5 0,5-4 0,2-1-119,-2 0 1,5 8 0,-5-6 0,2 3-133,-2 0 1,3 0-1,-10 7 1,0 0-957,2 0 1,-7 0 1228,5 0 0,5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0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9093,'-19'2'444,"5"5"1,5-2 0,11 11 0,3 5-208,2 5 1,9 9-1,-2-3 1,5 6-142,2 6 0,0 12 0,0 0 0,-3 5-91,-4 2 0,-4 7 0,-10 0 0,0-5 57,0-7 1,0-2 0,0-11 0,-3-8-618,-4-4 0,5-12 490,-5-7 1,-2-12-1,2-4 1,2-15 16,3-8 1,2-13 0,0 3-1,0-4-237,0-3 1,7 0 0,2 2 0,0 5 67,1 7 1,6-2 0,-2 2 222,5 2 1,9 12 0,0 7 0,-3 5 326,-1 2 1,-3 0 0,-3 2 0,-1 5-93,-4 7 0,-1 5 0,2 2 0,-7 0-80,-5 0 1,-2 0 0,-2 0-1,-5 0-223,-7 0 0,-5-3 0,-4-1 1,-2-6-384,-3-1 0,-3-3 0,6-7 0,-3 0 372,2 0 0,10 0 0,4 2 150,3 5 0,4-2 1,12 6 78,7-1 1,7 4 0,5-5 0,4 0-8,3 1 0,-5-1 0,7-4 0,-1 2-459,-1-3 0,7 6 0,-5-1 0,2 0 310,-2 1 0,5 6 0,-8-4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0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51 232 8036,'-21'0'235,"0"0"1,12 0 587,9 0 1,9 0-1,12 0 1,0 0-698,0 0 1,3 0 0,1 0-1,3-3-675,-2-4 0,-3-4 0,-4-10 213,-5 0 1,-5 0 0,-9 0 0,0 0 204,0 0 0,-9 0 1,-7 0 220,-10 0 0,3 9 1,-5 5-1,4 5 159,3 2 0,0 16 1,3 7-1,1 8-124,3 6 0,10 10 0,-3 2 1,4-3 43,3-1 0,0-3 0,5-3 1,7-4-68,9-7 1,7-4-1,-3-6 1,6-4-72,1-7 1,3-4-1,7-3 1,-2 0-646,-5 0 0,2-10 0,-9-6 0,-2-7 614,-3-5 0,-2-10 0,0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0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55 8013,'-21'-21'3125,"0"0"-2774,10 9 0,8 12 1,13 14-1,1 7-152,6 7 0,-6-5 0,1 8 0,0-3-746,-1 0 1,-4 0 546,7-7 0,0 0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0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661 367 7831,'7'-33'0,"2"8"0,0 6 0,1 5 0,-6-2 0,-1 9 98,-3 7 0,-10 18 0,-4 20 0,-7 6 625,-7 5 0,-4 16 0,-13 1 0,-1 4-377,-3 2 1,-10 3 0,6-8 0,-3-1-221,0 1 1,2 1 0,0-7 0,12-8-543,12-11 1,7-9 151,2-12 0,12-14 1,9-14-1,14-21-232,11-16 1,10-12-1,14-14 1,5-5 107,-1 0 1,-22 35-1,-1-1 1,24-36 0,-1-3 310,-4 3 0,-4-2 1,-6 9-1,-1 2 193,-3 3 1,-12 14-1,0 11 1,-9 14 158,-4 10 0,4 16 0,-7 9 356,-3 24 1,-4 25-1,-4 22 1,-6 6-47,-1 5 0,-3 2 1,-5-4-1,3 0-255,2-8 0,9-6 1,-2-14-1,5-8-117,2-11 0,11-9 0,8-14 1,9-8-278,5-11 1,-1-21-1,6-21 1,-3-11-225,2-8 1,3-4-1,2-5 1,0-7 105,0-5 1,-10-2 0,-4 0 0,-4-2 22,-3-5 0,0 16 0,0 3 0,0 16-1152,0 11 0,-7 1 831,0 16 0,-10 12 1,3 18-1,-4 17 480,-3 13 0,0 17 0,0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0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8011,'0'-21'1502,"0"9"52,0 3 1,0 25 0,0 5-1188,0 2 0,0 1 1,0-3-337,0 0 1,3 0-32,4 0 0,-5 0 0,7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2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61 147 7947,'-3'-11'681,"-4"1"-226,-7 1 1,3 7 0,-1-8-222,3 1 1,4 7 0,12-5 0,7 4 65,5 3 0,11 0 0,7-2 0,8-3-266,4-2 0,7 0 0,-7 7 0,-3 0-312,-1 0 1,4-7 0,-3 0 0,-4 0-372,-4-2 0,-13 7 1,3-5-1,-4 2 649,-3-2 0,-10 5 0,-1-8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2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0 7947,'-21'0'191,"0"0"0,2 3 1,3 1-1,2 3 158,-3-2 1,8 7 0,2 2 0,5 4 43,2 3 1,0 10 0,0 6 0,2 10-296,5 9 0,2 4 0,5 6 1,-7 1-193,-4 3 0,-3-2 0,2-12 0,3-7-729,2-5 1,2-11-1,-2-7 823,7-10 0,5-7 0,2-9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3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9965,'21'-11'689,"0"1"1,0 8 0,0-3-449,0-2 1,7 0 0,0 7 0,-3 0-7,-1 0 0,4 0 1,0 0-1,-3 0-235,-1 0 0,-3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3.2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42 7947,'-21'21'0,"0"-2"0,2-3 2961,5-2-2281,5-9 1,20 4-1,10-11 1,12-3-926,7-2 0,4-9 0,3 2 1,2-2-1361,-3 2 0,6-3 1605,-3 10 0,0-9 0,-7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3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73 723 7985,'-21'14'1985,"0"0"-923,0-9 1,11 2-892,10-14 0,5-7 0,14-14 0,4-7 20,0-5 1,1-9 0,-1-2-1,3-3-535,2-4 1,0 0 0,-7-1-1,0 6-241,0 1 0,0 3 0,0 10 1,0 4 98,0 7 1,-7 7 0,-3 4 562,-1 3 0,-3 12 1,-7 2-1,0 12 236,0 6 0,0 6 0,0 4 0,0 7-201,0 4 0,0 10 1,0 0-1,2-2-157,5-3 0,-5 5 0,8-2 1,-1-5 33,5-5 1,-2-9-1,-1 5 1,1-3-375,0-4 0,-8-10 137,3-2 0,-7-11 106,-7-3 0,3-10 0,-10-11 1,-3 0-74,-1 0 0,4-2 0,0-3 1,-3-2 95,-1 3 0,-10 1 1,0 3-1,2 3 400,3 4 1,-5-3-1,0 10 6,2 3 1,5 4-1,7 7 493,7 7 1,7 2 0,9 0-369,12-2 0,3-9 0,11 2 0,2-5-558,3-2 0,-1-9 0,-1-3 0,-3-2-1000,2 0 1,-7 7 1145,-2-7 0,5 10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4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38 639 7630,'-10'21'1032,"6"-2"-363,-10-5 1,9-7 0,0-14-489,10-7 0,0-12 1,6-4-1,1-3 21,0-4 0,-1-3 1,6-4-1,-3-3-333,2-2 1,3-7 0,-1 7 0,-1 0-77,-3-2 1,0 14-1,4-3 1,-1 7-170,-3 8 1,-7 8 274,7 3 1,0 12-1,4 2 133,-4 12 0,-2 6 1,-7 6-1,4 1 17,3 3 1,-5 10 0,4-3 0,1 4 26,0 3 1,-8 7 0,6 0-1,-3-4 9,0-8 0,7 0 0,-7-6 1,0-1-76,2 0 0,-4-9-305,9-7 284,-10 0 0,6-4 0,-10-10-57,0-12 0,-3-7 1,-4 1-1,-4 1-147,-1 3 0,-7 3 0,5-6 0,-4 3-151,-3-2 0,0-3 0,0-2 0,0 3 181,0 4 1,-5-5 0,3 7-1,4 1 207,0 4 1,8 4 2434,-3 3-2100,9 0 0,-2 0 1,14 0-1,7 0-134,5 0 0,4 0 0,3 0 0,2 0-272,-3 0 0,6-7 0,-1 0 0,0 3-1304,1 1 1353,6-6 0,-4 7 0,9-8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4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0 7950,'-33'0'135,"5"0"1047,5 0 0,13 0 0,10 0-753,12 0 1,9 0-1,5 0 1,2 0-651,-3 0 0,6 0 1,-3 0-1,-3 0-3407,-1 0 3628,-13 0 0,8 10 0,-7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4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0 7950,'-21'0'0,"0"3"47,0 4 1,2-3 0,5 10 1051,7 3 0,7-8 0,9-2-859,12-5 0,3-2 1,11 0-1,2 0-435,3 0 0,2 0 1,0-2-1,0-3-2455,0-2 2650,-10-9 0,8 4 0,-7-9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12 8768,'-14'21'0,"2"0"0,3 0 581,4 0 1,3 3 0,2 4 0,0 7-325,0 4 1,7 3 0,2 3 0,0 1-246,1 3 0,4 7 0,-5-7 0,0-4-609,1-8 0,-3-7 0,-7-9 385,0 0 0,0-11 0,0-10-210,0-12 1,0-14 0,0-4 0,0-3-49,0-4 1,0-10-1,0-2 1,0 0 469,0-2 0,0 4 0,0-6 0,0 1-14,0 6 1,0 8 0,0 6 1589,0 1-1158,0 3 0,9 19 0,5 7 104,5 6 0,-5 10 1,0-7-1,2-2-344,3-3 0,2 5 0,0 0-767,0-2 384,-10-3 0,-4 5 1,-14 3-1,-4 1 79,-1 6 1,-14 4 0,5 4 0,0 3 46,5-2 1,-3 7-1,8-1 1,-1 3-86,5 0 0,5-9 1,6 2-1,8-5 201,9-2 1,7-7-1,-2-2 1,2 0-46,-3-1 0,6-6 1,-3 2-1,-3-5 375,-1-2 0,-10 0 56,0 0 0,-3 3 0,3 4-231,-7 7 0,-7-3 0,-7 3 0,-7 5 24,-4 7 1,-3-3 0,-3 5 0,-1-5-53,-3-2 1,-3 0 0,6 0 0,-6 0-122,-1 0 1,6-9-1,-2-5 1,5-5-518,2-2 0,0-2 0,2-5 474,5-7 0,-14-14 0,5-5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1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19 292 7831,'0'23'0,"-3"3"0,-4 2 0,5 0 0,-3-9 106,10-5 0,0-5 0,9-11 0,2-3 586,3-2 0,9-16 1,0-1-1,-3-4-537,-1-2 0,4-5 0,0 7 0,-3 0-90,-1-2 0,-10 6 0,-3-4-335,-1 5 0,-3 2 0,-7 0 92,0 0 1,-10 7 0,-4 2 0,-4 3 179,-3 4 0,0 5 0,-3 7 0,-1 7 123,-3 5 0,-7 4 0,7 5 1,2 5 108,3 0 0,9 6 0,2-6 0,3 2-61,4 0 0,10-9 0,4 2 0,5-5-316,9-2 1,1-2 0,11-5-1,2-7-87,3-5 1,2-2 0,-3-2-1,-1-8-101,-3-11 0,-7-2 1,4-12-1,-1 0-420,-6 2 1,-4-4-1,-4 7 1,-6-1 649,-1 1 0,-3-5 1,-7 7-1,0 2 233,0 3 1,-3 2-170,-4 0 1,3 9 895,-10 5 1,2 14-1,-2 7 1,7 5-309,5 2 1,2 2-1,0 3 1,2 4-358,5 3 1,5-5 0,9 5 0,0-1-440,0 1 0,7-5 0,0 5 0,0-3-442,2-4 0,-7-12 1,8-7-5,-1-5 1,-7-4 0,5-8 0,-7-8 690,-7-8 0,3-9 0,-10 5 0,-3-3 0,-1-4 0,-3-3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6.4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22 168 8137,'-10'-11'252,"8"11"0,-5 16 0,5 7 180,2 5 1,0 10 0,2-3 0,3 4-186,2 3 1,7 0 0,-5-2 0,0-5 59,1-7 0,-1-5-876,-2-2 1,-2-9 0,6-7-101,-1-10-1,-3-9 1,-7-12 0,-3-4 241,-4-3 1,3-2 0,-8-4 0,3 1 375,4 3 0,-4 0 0,-1-4 0,1 1 52,0 3 0,2 7 0,7-4 0,0 1 174,0 6 0,2 4 0,3 4 0,4 6 374,3 1 0,-5 3 0,7 7 0,2 3-271,3 4 1,9 4 0,0 10 0,-3 0-91,-1 0 0,4 0 0,0 0 1,-5 0-117,-7 0 1,1 0-1,-8 0 1,0 0 40,1 0 1,-3 0-1,-10 0-123,-4 0 1,-4-9 0,-10-3 0,0-2-479,0 0 1,0 0-1,0-7 1,0 0 8,0 0 1,0-2 312,0-5 0,11 5 262,10-5 1,10 4 0,11 6-1,0 4-80,0 7 1,7-3 0,0 3 0,0 3 12,2 1 1,-7 3-1,5 0 1,-2 0 175,2 0 0,-12 3 1,3 1-1,-5 3 48,-2-2 1,-8-3 0,3-2-1,-7 0-85,-7 0 0,-4-7 0,-10-2 0,0-3-24,0-4 1,-7-3-1,0-2 1,0 0 8,-3 0 0,1 0 0,-5-2 1,5-3-538,-1-2 1,8-7 0,-3 5-1025,10-3 0,0 5 0,11-4 1409,7 1 0,8-15 0,11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6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21 7949,'-10'-11'993,"-4"4"-320,5 4 1,2 10 0,14 0-1,7-2-420,5-3 0,2-2 0,0 0 0,0 0-1179,0 0 0,0 0 0,-3 3 926,-4 4 0,5 4 0,-7 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6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0 7949,'-12'10'0,"-4"-6"655,9 10 1,2-9-1,12 2 1,7-5 65,5-2 1,4 0-1,5 0 1,5 0-481,-1 0 1,8-2 0,-5-3 0,2-2-242,-2 3 0,5 1 0,-7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7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0 7979,'-19'3'0,"5"4"661,5-5 1,18 7 0,5-9 0,5 0 69,2 0 0,9 0 0,5 0 0,2 0-559,-2 0 0,5-7 0,-7 0 1,2 3-706,0 1 1,-10 3-1,3 0-3171,-4 0 3704,-3 0 0,0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0 7979,'-19'21'247,"5"0"1,-2 0-1,6 0 1,1 3 296,0 4 0,2-3 1,7 10-1,0 3-222,0 1 0,0 10 1,0 0-1,2 0-168,5 3 1,-5-8 0,8 5 0,-3-5-424,0-2 0,7-7 1,-5-2-1,0-3 269,1-4 0,6-3 0,-4-2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8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42 9533,'21'0'0,"3"3"330,4 4 0,-3-3 0,10 10 0,3 3-367,1 1 0,3-6 0,0-5 1,0-5 105,0-2 0,0 0 0,0-2 1,-2-5-257,-5-7 1,2-12 186,-9-2 0,0 0 0,-7 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8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0 8350,'-28'12'0,"0"-5"1988,3-5-1590,1-2 0,15 0 0,9 0 0,14 0-162,12 0 0,6 0 0,10 0 0,0 3-105,0 4 0,10-5 0,1 7 1,1-2-621,-5 0 0,2 0 1,1-7-1,-1 0-943,0 0 0,-2-2 1432,-7-5 0,10-14 0,1-12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18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21 7890,'-14'-7'377,"0"0"0,7 0 557,-7 7 1,12 3-888,2 4 1,9 2 0,15 7-1,1-4-40,3-3 0,10 8 1,-3-3-1,4 4 32,3 3 0,0 0 0,0 0 0,-2 3 16,-5 4 1,2-3 0,-9 8-1,-2-3-62,-3-4 0,-11 4 0,-5-2 0,-5-2 27,-2-3 1,-2-2 0,-7 3 0,-10 1 99,-7 3 1,-11 3 0,0-6 0,-8 6-131,-4 1 0,-9 3 0,4 7 0,1-2 605,4-5 0,-3 5 0,6-8-595,6 1 0,-2 7 0,9-8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5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231 166 7968,'-9'-11'70,"4"1"0,-9 10 191,-2 0 1,0 10 0,-1 4 0,6 7-36,1 7 0,-6 4 1,4 13-1,-2 4 1,3 7-18,1 4 0,-4 10 1,7 0-173,3-2 1,-6-10-1,1-4 1,0-3-290,-1-4 1,3-12-160,7-7 1,0-19 0,3-18 54,4-24 1,4-16 0,10-16 0,0-3 62,0-2 1,0-7-1,-2 7 1,-3 5 301,-2 7 1,-7-3 0,5 7 0,-3 1 136,-4 4 1,4 7 0,1 7-1,-1 7 118,0 4 1,1 6 102,-3 4 1,2 7-1,7 14 1,-4 7-210,-3 4 1,5 13 0,-4 4 0,-1 4-68,0 3 1,8 10 0,-6 4 0,3 7 11,0 7 0,-9-3 1,4 8-1,-2-3-66,0-4 0,7-12 0,-7-7 0,0-7 62,3-7 0,-8-12-298,5-9 0,-5-18 0,-4-3 1,-5-12-25,-7-9 0,-5-2 0,-2-8 0,-2 3 158,-5-2 1,-2 4 0,-8 1 0,3 1 136,-2 6 1,-3 1 0,1 3 0,4 3 123,7 4 0,11-3-123,3 10 1,12 0-1,2 10 1,12 1-81,6 3 1,13 7-1,4-7 1,7-2-155,7-3 1,-5-2 0,7 0 0,-2 0-94,0 0 0,0 0 254,-7 0 0,0 10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5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0 7968,'-7'21'0,"0"0"0,3-2 0,8-3 0,6-2 513,1 3 1,1 4 0,4 4 0,-4 3 251,-3-2 1,5 0-1,-7-1-851,-2 3 0,-3 0 0,-4-7 0,-5-2-375,-7-5 0,2-2 0,-2-8 0,-2 3-2041,-3-2 2502,-2-3 0,0-11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1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409 103 7831,'-3'-33'0,"-1"5"0,-6 7 0,-1 7 0,-6 7 0,6 10 0,-3 8 0,-3 13 337,-1 6 1,-1 5 0,0 7 0,3-2 473,0-5 1,-15 4-1,10-4 1,-2 3-548,0-3 0,-5 4 1,0-6-1,2 0-1268,3-5 0,9-7-459,0-7 0,11-7 0,3-14 1463,12-7 0,7-14 0,11-5 0,3-9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6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0 273 7968,'0'-21'142,"0"7"573,0 0 0,3 10-368,4-3 1,-3 21 0,8 9 0,-3 10-63,-4 11 0,4 5 0,-2 12 0,-2-3-155,-3 0 0,-2 8 1,0-13-1,0-1-154,0-10 0,7-3 0,0-11 0,0-4-580,3-8 1,-8-9 0,5-16 79,-5-12 1,1-12 0,1-14-1,3-4 150,-2-3 1,-3 1 0,-2-6 0,0 3 167,0-2 1,-7 0 0,-2-1-1,0 6 376,-1 1 1,3-1 0,7 8 0,0 8 245,0 4 0,3 8 1,4 11-101,7 7 0,4 4 0,3 3 0,0 3-129,0 4 1,0-3 0,3 10-1,1 3-26,3 1 0,0-4 0,-7 0 0,0 3-126,0 1 1,-7 3-1,-2 0 1,-3 0 2,-4 0 0,-5 0 0,-7 0 0,-7 0-224,-5 0 1,-2-7 0,-2-2 0,-3 0 40,-2-1 1,-7-6-1,7 4 50,3 1 0,8-1 1,6 7 25,1-2 1,13-2 0,11 4-1,4-4 72,3-3 0,7 5 1,3-4-1,-1-1 63,0 0 0,1 5 0,-6-4 0,1 1 15,-7 6 0,2 1 0,-10 3-31,1 0 0,-3 7 0,-9 0 181,0-2 0,-9-5 0,-7-5 0,-8-4-7,-4-3 0,-7 1 0,7-6 0,0 3-277,-2-2 1,7-3 0,-5-2 0,4 0-1974,3 0 2026,0 0 0,0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6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21 7968,'-2'-11'1113,"-5"4"-248,5 4 1,2 10 0,14 3-513,4 1 0,3-6 1,0 4-1,3-2-449,4 0 0,-5 3 0,5-6 0,-5 3-503,-2-2 1,5 0-1,-3-1 1,-4 3-1170,0-2 1768,-10 7 0,10-1 0,-8 10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7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0 8548,'-32'7'0,"4"0"947,4-2 1,13 0 0,4 2-64,4 7 0,6-3 0,4 1-684,7-3 0,11-2 0,8-4 0,4 1-496,8 3 1,1 0-1,-1-9 1,4-5-653,7-7 948,-5-5 0,10-11 0,-8-3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7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42 7594,'-21'-11'67,"10"11"0,4 16 550,4 10 1,3 6-1,0 13 1,0 1-356,0 3 0,7 10 1,3-6-1,-1 3-147,0 0 1,-2-9-1,-4 2 1,1-7-554,3-7 1,0-12 255,-7-9 0,0-14 0,0-7 1,0-16-37,0-7 0,0-17 0,0 3 0,0-5 37,0-3 0,0 3 1,0 5-1,0-3 189,0-2 0,0 3 0,0 8 1,0 6 55,0 1 1,3 3 0,1 7-1,6 3 86,1 4 0,-4 4 0,7 10 59,3 0 1,1 10 0,6 4-1,1 4-59,3 3 1,0 0 0,-7 0 0,0 0-83,0 0 0,-9 0 1,-3 0-1,-2 0 0,0 0 0,-2-2 1,-12-3-1,-7-4-109,-5-3 0,-4 5 0,-5-7 0,-5-2-118,1-3 1,-6-2-1,10 0 1,3 0-246,1 0 290,3 0 0,10 3 0,6 4 81,10 7 1,13 4 0,10 3 0,0 0 26,3 0 1,-1 0 0,5 0-1,-5-2 22,1-5 1,-8 5 0,5-5 95,-5 4 1,-11-4-59,-5 0 1,-7-2 0,-10 2-1,-8-7-25,-8-5 0,-9 5 1,5 3-1,-3 1-523,-4 6 1,7-6 0,2 3-1216,4 3 1709,13 1 0,-8 3 0,7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28.1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252 0 7968,'-12'3'2241,"5"4"0,5 4-1914,2 10 1,0-7-381,0 0 1,0 0 0,-2 5-1,-5-3-332,-7-2 0,-7 0 0,-5 7 1,-2-2-377,2-5 1,-2 5 0,5-8 0,7 3 760,4 0 0,-4-9 0,4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4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63 691 7931,'-12'14'-15,"3"-2"1,2 0-126,0-1 1,-2-6 372,2 2-53,4-5 0,-6-4 353,9-5 1,2-5-1,3-9 1,4-2-344,3-5 0,-5 2 0,7-6-243,2 1 0,3-13 1,2 2-1,0-5-11,0-4 0,-2 7 0,-3-8 0,-2 3 16,2 0 1,1 3 0,-1 8 0,-4 6 52,-3 1 0,-2 10 1,-5 10 95,5 1 1,-4 6-87,4 11 0,-5 7 1,-2 11-1,0 3 80,0-2 1,0 11-1,2 1 1,3-1 39,2 3 1,9 6 0,-2 6 0,5-1-75,2 0 0,0-2 0,0-4 1,0 1-113,0 3 0,-7-2 0,-2-10 0,-3-4 59,-4-3 1,-3-9-76,-2-7 1,-2-11-75,-5-3 0,-5-10 0,-7-13 0,1-3 62,-3-2 0,4-7 0,-13 5 0,2 0-160,0-1 1,-7-4 0,7 7 0,2 3 27,3 1 0,-5 6 0,2 1 0,5 6 190,5 1 1,4-6 0,-4 4-58,2 1 0,9-8 529,-2 5 0,7-2-203,7 2 0,-2 4 0,11 13 1,5 4 173,5 7 0,4 4 1,-2 1-1,7-3-533,5-2 0,9-9 1,0 2-1,-2-5 111,-3-2 0,7-9 0,3-3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5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0 7681,'-11'21'311,"1"10"0,10 6 0,0 7 72,0 5 0,0 17 0,3-3 0,1 2-302,3 0 0,3-9 1,-3-2-1,4-3-196,1-4 1,0-10-1,-8-4 1,6-5-965,1-9-778,-6 2 1857,14-28 0,-17-5 0,7-21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5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77 273 7937,'-18'-51'90,"4"9"0,-3 2 1,10 12-1,3 3 357,1 1 1,6 3-244,4 0 1,4 10 0,10 4 0,0 4-7,0 3 1,7 3-1,0 1 1,-2 6-288,-3 1 1,5 3-1,0 7 1,-2-2 34,-3-5 1,-9 5 0,-2-5 0,-3 4 89,-4 3 1,-3 0-1,-2 0 1,0 0 14,0 0 0,-9-2 0,-5-3 0,-5-2-34,-2 3 0,-2 8 0,-5 3 0,-5-2-205,1-3 1,-6-2-1,10 0 1,3 0-314,1 0 1,6 0-1,1-2 1,6-3 500,1-2 0,13-9 0,8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5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61 189 8088,'-21'14'369,"0"0"-206,10-9 0,4 4 0,14-9-174,7 0 1,4 0 0,3 0 82,0 0 0,0 0 0,-2 3 43,-5 4 0,-5 7 0,-9 14 0,0 4 22,0 1 0,-9 14 0,-3-5 0,-2 0-78,0-5 0,10-7 0,-3-9-154,4 0 1,6-9 0,4-7-1,7-12-19,4-14 1,13-10 0,4-13 0,4-3-235,3-2 1,-2-7-1,-5 10 1,-7 4 218,-5 4 1,-9 6 0,-2-6 0,-3 6 292,-4 1 1,-3 3 0,-4 7 168,-5 0 1,2 10-1,-9 4-155,-2 4 0,4 6 0,1 4 0,1 7-11,6 4 0,1 3 0,3 3 1,0 1-125,0 3 0,3 10 0,1-1 0,6 10-81,1 9 1,-4-3-1,5 3 1,0 3-115,-1 1 0,-4 3 0,5-2 0,-3-5 137,-4-7 0,0-5 0,-1-2 0,3-2 176,-2-5 0,-5 2 0,-7-9-35,-7-2 1,2-12-1,-2-7 1,-2-5-123,-3-2 1,-4 0 0,-3-2 0,-2-3-52,3-2 0,1-9 0,3 2 0,0-5-257,0-2 0,0 7 0,0 0-895,0-2 1199,10 7 0,-8-10 0,7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6.1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63 7919,'0'-21'3095,"0"0"-2878,0 10 0,3 1 0,4 10-712,7 0 0,-3 3 1,1 4-154,-3 7 1,-2 4 647,-7 3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1.3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1 189 7831,'21'-14'50,"0"2"1,0 1 0,0 1 467,0 1 1,0 0 0,0 4 0,0-2-231,0 2 1,2 3 0,3 2 0,4 0-509,3 0 0,-5 0 0,7-2 0,0-3-299,-3-2 1,-1-7-1,-10 5 519,0-3 0,0-11 0,0-10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36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0 7919,'-9'12'608,"-3"-3"378,1 1 0,-1-8 0,7 7-571,-2 1 1,3-8-1,11 5-206,7-5 0,4 5 0,3 0-209,0-2 0,10-3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47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189 0 7950,'-21'14'0,"3"0"383,4 3 1,-5 1-1,5 3 1,-5 0-199,-2 0 0,0 0 0,3 0 0,4 0-135,7 0 1,4-7-1,3 0-27,0 3 0,3-6 0,4 1 1,7-3-111,4-4 1,6 4 0,1-2 0,3 0-133,-2 3 0,-3-8 0,-2 7 0,0-2 270,0 0 1,-7 10 0,-2-3 152,-3 4 0,-4-4 0,-12 0 1,-7 0-129,-5-2 0,-2 4 0,0-9 1,0 0-194,0 3 1,0-8-542,0 5 0,10-14 0,4-7 658,4-5 0,13-11 0,1-3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47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7843,'0'-11'440,"0"4"0,0 14 1,0 7 15,0 4 0,0 13 0,0 6 1,3 7-239,4 5 1,2 17 0,5-3 0,-5 4-120,1 6 1,-8-10-1,5 2 1,-5-9 17,-2-5 1,0-2 0,0-9 0,0-5-1060,0-7 0,3-14 232,4-7 1,-3-23-1,8-12 1,-3-10 241,-4-4 0,0 0 0,-1 0 0,3 3 468,-2 4 0,-3-3 0,-2 8 0,-2 0 0,-5-1 0,5 3 139,-5 7 656,-5 10 1,10 4 262,-5 14 1,7-5-618,7 5 1,4-7-1,10-5-320,0-2 1,0-7-1,0 5 1,0-3-199,0-4 1,0 0 0,-2-1 0,-3 6-2552,-2 1 2224,0 3 0,-2 10 0,-5 4 0,-7 7 404,-7 4 0,-12 10 0,-9 0 0,3-2-173,1-3 0,3-9 1,0 0-1,0 0 447,0-2 0,3 7 767,4-5 0,4-3-528,10 3 0,7-7 1,3 5-1,1 0-371,6-1 1,1-6-1,6 4 1,1-2-20,3 0 0,0 7 0,-7-7 0,-2 0-57,-5 3 0,5-8 1,-5 7-1759,4 1 1692,3-8 0,0 7 0,0-9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48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17 7837,'-2'-11'446,"-3"6"-117,-2 10 0,0 9 0,5 14 0,-3 7-94,-2 4 1,0 6-1,7 4 1,0 4 45,0 1 1,0 7 0,0-8 0,0 1-122,0-5 1,0-5 0,3-4 0,1-3-521,3-2 1,3-9 0,-3 0-435,7-10 0,4-7 0,3-9-371,0 0 0,-7-9 1165,0-5 0,-9-14 0,4-5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49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0 231 8363,'0'21'1330,"0"-7"-1114,0 0 1,3-9 0,4 2 0,7-5 3,4-2 0,3-2 1,0-5-229,0-7 0,0-5 1,0-2-1,-2 0-498,-5 0 1,2-7 0,-9 0 329,-2 3 1,-3 1 0,-4 6 231,-5 4 1,2 4 0,-9 10 54,-2 0 1,-3 3 0,-2 4-1,3 7-82,4 4 0,-5 6 0,7 1 1,-2 3-13,0-2 0,10 4 0,-3-2 0,4-2-42,3-3 1,0-2 0,0 0-1,3 0-287,4 0 0,4-9 1,10-3-1,3-2-26,4 0 0,-3 0 0,10-7 0,0-2 46,-2-5 1,7 2 0,-5-6 0,2-1 291,-2 0 0,-2 1 0,-8-6 0,3 3 0,-2-2 0,-3-3 0,-4-2 0,-3 0 0,-2 0 0,-9 0 0,2 0 0,-5 0 372,-2 0 0,0 0 0,0 0 256,0 0 1,-7 0 0,-2 3-224,-3 4 0,5-3 0,-7 10-226,-2 3 0,4 11 0,-2 7 0,-2 7-68,-3 7 0,-2-3 0,3 10 0,1 3-199,3 1 0,3-4 0,-6-2 0,6-3-163,1-4 1,3-3-69,7-2 0,3-9 1,4-7-1,7-8 2,4-4 1,3-9 0,0 0 0,0-8 93,0-4 0,0 0 1,0 7-1,0 0 177,0 0 1,-7 10 4,0 4 1,-7 7-1,5 9 1,-3 10 706,-4 6 0,-3 13 0,-2-6 0,0 1-526,0-5 0,2-5 0,3-2 0,4-2-634,3-5 0,2-5 1,7-11 19,0-5 0,-7-12 0,-2-11 0,-1-3 474,1-4 0,-7 4 0,2 1 0,-5 1-218,-2 6 1,-2-6-1,-3 3 1,-2 3 285,2 1 0,-4 10 392,2 0 1,0 12 0,7 2-1,0 12-113,0 6 1,2 3 0,5 3 0,5 1-161,0 3 0,6 0 1,-6-7-1,2-2-191,0-5 1,-7 5 591,7-5-411,-9-5 1,2-2 0,-14-14 0,4-5 0,-4-9-469,5 0 0,2 0 0,0 0 0,2 0 83,5 0 0,-2-7 0,9 0 0,0 3 89,-2 1 1,4 3 0,-7 0 0,3 3 16,4 4 0,-4 4 0,2 10-3,2 0 0,-4 10 0,0 4 0,-3 7-164,-4 7 1,4-5-1,0 5 1,1-5-291,-1-2 0,0-2 559,-2-5 0,5-5 0,0-18 0,-5-5 21,-5-5 0,-2-2 0,0 0 0,0 0 688,0 0 1,0 0 647,0 0-1115,0 10 0,0 11 0,0 14 0,0 4-44,0 3 1,0 10-1,0 4 1,0 2-46,0-2 1,0 2 0,0-9 0,0-2-68,0-3 0,0-2-115,0 0 1,0-11 0,2-13-92,5-15 1,-2-6 0,7-8-1,-1-1-194,1 0 1,-5 1 0,5-6 0,-1 6 137,1 1 0,0 3 0,4 10 0,-2 1 79,2 3 1,3 10 0,2-3-36,0 4 1,0 6 393,0 4 0,-2 4 1,-5 10-1,-7 0 36,-5 0 0,5 0 0,0 0 0,-2 0-119,-3 0 1,-2 0-1,2 3 1,3 1-46,2 3 0,0 0 1,-7-7-1,0 0-552,0 0 0,7-7 0,2-2 418,3-3 0,-7-2 0,4-7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1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7379,'0'-12'202,"7"5"0,0 17 0,0 8 227,3 8 1,-8 9 0,7-5 0,-2 3-204,0 4 0,0 1 0,-7-3 0,0-7-103,0-5 1,0-2 151,0 0 0,0-12-384,0-9 1,0-9 0,0-14 0,0-3-193,0-2 0,7 0 0,0 5 1,-2-3 87,-3-2 1,5 0 0,3 7 0,-1 0 23,0 0 0,8 2 0,-3 3 164,4 2 1,3 9-1,0-2 154,0 5 0,0 4 1,-2 5 222,-5 7 1,-5 5 0,-9 2-183,0 0 0,7 0 0,0 0 1,-2 2-197,-3 5 1,-2-4 0,0 4 0,0-5-204,0-2 0,0-7 0,0 0-1539,0 2 1768,0-6 0,10-1 0,1-9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1.5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12 9091,'-11'9'256,"4"5"1,4 5 0,3 2 0,0 0-94,0 0 0,3 2 1,1 3-1,3 2-23,-2-2 1,-3 4-1,-2-2 1,3-2-226,4-3 1,-5-9-1,7-2-176,1-3 1,1-4 0,10-12 123,0-7 1,-2-12-1,-3-4 1,-2-1 17,3 1 1,-6-7-1,1 4 1,-3-2-250,-4 0 0,4 9 0,-2-2 637,-2 5 12,-3 11 1,-2 15 0,0 15-143,0 8 0,0 2 0,0-7 0,0 0-54,0 0 1,0 7-1,0 0-253,0-2 0,3-5 0,1-5 1,6-4-259,1-3 0,-4-2 0,7-7 0,3 0-673,1 0 1099,-6-9 0,16-3 0,-5-9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2.0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61 7840,'-2'-12'372,"-5"5"0,2 5 90,-9 2 1,10 9-179,-3 5 0,4 12 0,3 2 0,0-2-174,0-3 0,0 0 0,3 3 0,1 2-82,3-2 0,3-10 0,-6-2 20,3 2 0,3-6 0,-3-6-301,7-8 1,-5-8-1,-2-9 1,-2-2-90,2-5 0,-5 4 0,7-6 0,-2 2 111,0 0 1,0-7 0,-7 7 129,0 2 0,3 5 118,4 7 1,-5 7 0,5 14-1,-5 7 190,-2 5 0,0 4 0,0 3 0,0 2 56,0-2 1,0-3-1,0-2 1,0 0 749,0 0-197,0 0-973,10-9 0,-8-5 0,5-14 1,-2-7-156,2-5 0,-5-2 0,7 0 0,-2 0-25,0 0 0,3 0 1,-3 0 202,7 0 0,-3 9 0,1 3 0,0 2 48,-1 0 0,-4 0 186,7 7 0,-2 9 0,2 5 277,-7 5 1,-5 2-1,-2 0 1,0 0-28,0 0 0,0-7 0,0 0-324,0 2-1175,0-6 0,3-1-348,4-9 1497,-5 0 0,7-9 0,-9-3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2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7761,'12'-2'1282,"-5"-5"-950,-5 4 1,-2 3 0,0 17 0,0 6-148,0 5 0,0 9 0,0-2 0,0 5-58,0 2 0,0 7 0,0 0 1,0-2-116,0-3 0,0 5 0,0-2 0,0-5-590,0-5 0,2-11 0,3 2-459,2-5 1,0-14 1036,-7-9 0,0-18 0,0-15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2.6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82 7840,'-7'-21'710,"0"0"-4,-9 0 1,16 9-617,0 5 0,2 14 0,12 5 0,2 2 62,3 0 0,2 0 0,-2 7 0,-3-2-230,-2-5 1,-2 4-1,4-6 1,-4 2 61,-3 0 0,-2 0 54,-7 7 1,-2-7 0,-5-2 0,-7-3-304,-5-4 1,-2 4 0,0-2-1,0 0-309,0 2 0,0-6 0,2 6 1,3-2 573,2 0 0,9 0 0,-4-7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1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40 8401,'-21'-19'0,"0"5"467,0 7 1,7 14-1,0 10 1,0 8 293,2 10 0,-4 7 0,6 5 0,1 4-263,0 3 0,-5 0 1,7 4-1,2-2-236,3 2 0,2 1 0,0-3 0,0-7-494,0-5 0,9-11 0,7-8 0,10-8-9,9-10 0,-2-5 0,2-7 0,4-9 104,8-14 1,-3-9-1,8-7 1,-3-3 136,0-2 0,9-9 0,-4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3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8018,'2'-19'567,"5"5"0,-2 5-355,9 9 0,0 0 1,7 2-133,0 5 1,-9-2-1,-3 7 1,-2-1-7,0 1 0,0 2 0,-7 7 0,0 0 108,0 0 1,-9 0-1,-3 0 1,-2-2 233,0-5-617,9 4 1,-2-15 0,14 4-8,7-5 0,5-11 0,2-5 0,0-5-58,0-2 0,0-7 0,-2 0 0,-3 0-1,-2-2 0,-2 6 0,4-4 0,-4 3 237,-3-3 0,-2 11 0,-7-4 845,0 3 180,0-1-794,0-2 0,0 19 1,0 9-211,0 9 1,0 7 0,0 3 0,0 4-15,0 3 1,0 2-1,2 7 1,3 0 110,2 0 0,0 2 0,-7 3 1,2 2-50,5-2 0,-4 4 0,4-2 0,-5-2 50,-2-3 1,7-2 0,0-2 0,-2-5 34,-3-7 0,-2-5-91,0-2 1,-2-9-98,-5-5 1,-5-5-1,-11-2 1,-3-2-112,-2-5 1,0-3-1,5-6 1,-3 2-363,-2-2 1,0-1 0,7 1 536,0 2 0,-9-9 0,-3-10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3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7822,'0'30'208,"0"8"1,0 8 179,0 10 1,0 3-1,0-1 1,0-4-195,0-3 0,0 5 0,0-7 1,0-2-211,0-3 0,0-11 0,0-5 0,0-5-1331,0-2 534,0-9 0,3-15 813,4-18 0,-5-9 0,7-12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4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7822,'3'-21'5,"4"0"0,-3 0 285,10 0 1,0 2-99,7 5 0,0 5 0,0 9 0,0 0-61,0 0 1,0 2 0,0 3 0,0 4-64,0 3 0,-2-5 0,-3 7 0,-4 2-29,-3 3 0,-2 2 0,-7 0 0,-2 0 14,-5 0 1,-5 0 0,-9 0 0,0 0-25,0 0 0,-7 0 0,-2 0 0,0-2-244,-1-5 0,3 2 0,10-7 0,1 1-736,3-1 0,10 0 197,-3-2 754,4-4 0,13 6 0,1-9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4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252 63 7822,'-2'-12'375,"-3"3"-51,-2 0 0,-2 6-81,2-4 0,-5-2-81,-9 2 0,0 0 0,0 7-58,0 0 0,0 9 0,0 8 0,0 6-74,0 5 0,7 7 0,3-5 1,1 1-62,6-1 1,1 5 0,3-7-200,0-2 1,12-12-1,7-7 1,6-5 52,1-2 1,0-2 0,-1-5 0,3-7-70,-2-5 1,-3-9 0,-2 0 0,0 0 119,0-2 1,-9 6 0,-3-1-1,-2 6 367,0 5 1,0 7 49,-7-7 1,-2 12 0,-3 2-153,-2 11 0,-7 8 0,7 4 0,3 3-103,1 2 1,3 0 0,0-7-551,0 0 1,0-7-1,3-2 514,4-3 0,4-11 0,10-10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4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8307,'0'21'584,"0"0"1,0 0 0,0 0-383,0 0 1,0 0-1,0 0 1,0 0-3,0 0 0,0 0-512,0 0 1,3-9 137,4-5 0,-5-7 1,7-7-1,-2-7 41,0-5 0,0-4 0,-4-3 1,1-2-212,3 2 1,10 3-1,-6 2 218,1 0 1,7 9 0,-5 5 283,4 5 0,3 2 17,0 0 0,-2 9 0,-5 5 0,-7 5-15,-5 2 0,-2 0 0,0 0 1,0 0-50,0 0 1,0-7-1,0 0 1,0 2 86,0 3 1,0-5 0,0 0-199,0 2 0,10-6 0,1-1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5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210 514 8101,'-9'-21'1699,"6"0"-1446,-6 0 0,7 2 1,-5 5-189,-7 7 0,2 14 0,-2 7 0,-2 5 8,-3 2 0,-2 9 1,0 5-1,0 3-66,0-3 0,9-5 1,5-9-1,5 0-97,2 0 0,2-9 0,5-5 0,7-5-155,5-2 1,2 0 0,2-2 0,3-8-78,2-11 1,0 0 0,-5-9 0,3 2 112,2 0 0,-7 0 1,-7 5-1,2-3 18,3-2 0,-5-9 1,0 4-1,0-2 285,-2 0 1,-1 0-1,-6-9 1,2-1 103,-2 3 0,4-4 0,-2 13 0,-2 0 629,-3 5-641,-2 5 1,0 14 0,0 11 0,-2 17 4,-5 13 1,2 10 0,-9 7-1,0 5-119,2 0 0,-4 6 0,9-6 0,0 2-182,-2 0 1,6-9-1,-4-1 1,5-8 50,2-10 0,9-5 0,5-2 0,5-2-302,2-5 1,0-5-1,0-9 1,2 0-133,5 0 0,-4 0 1,4-2-1,-5-5 493,-2-7 0,0-5 0,0-2 0,0 2 0,0 5 0,-7-11 0,0 4-72,2-3 1,1 1 0,-3 2 103,-7 0 1,2 7 993,-2 0-329,0 0 1,-9 0-219,-5 0 0,2 2-240,-9-2 0,7 5 1,-7 9-177,-2 0 0,-1 9 1,1 5-1,2 5-67,-2 2 0,4 2 1,-2 3-1,0 4-64,2 3 0,1-7 0,6 2 0,-2-5-66,2-2 0,5-2 0,7-5-8,7-7 0,-2-5 0,2-2 0,2-2-242,3-5 0,2-5 1,0-11-1,0-3 132,0-2 1,-2 0 0,-3 7 0,-4 0 320,-3 0 1,5 7 191,-7 0 0,0 12 0,-7 2 0,0 11 12,0 8 1,0 2-1,0 0 1,0 0 3,0 0 1,0 0-1,0 0-253,0 0 1,2-9 0,5-5 0,7-5-25,5-2 0,2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5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378 77 7468,'-7'-14'0,"-2"2"743,-3 3 1,-2-7 1145,-7 2-1758,0 4 0,7 8 0,2 11 0,3 3-164,4 4 0,3 3 1,0 2-1,-3 0 0,-2 0 1,0 0-1,7 0-9,0 0 1,2-2 0,5-5-1,7-5-171,5 0 1,2-6-1,0 4 1,0-3 139,0 3 1,0-4 0,0 6 0,0 0 109,0 5 0,0-2 1,0 2 277,0 2 0,-9 3-59,-5 2 1,-7-2 0,-7-5 0,-10-5 101,-8 0 1,-6-6 0,-6 6 0,2-2-534,-2 0 1,-3 2 0,-2-4-1,0 4-684,0 3 1,2 2 858,5 7 0,-14 0 0,5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8.1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336 22 7808,'-9'-12'103,"-5"5"1,-5 5-1,-2 2 1,0 0 516,0 0 0,0 2 0,0 3-199,0 2 0,0 9 0,0-2-208,0 5 0,0 11 0,2 5 0,3 5 56,2 2 0,2 0 1,-2 2-1,7 3-150,5 2 1,7 0-1,6-7 1,10-2-605,3-5 1,8-5-1,6-11 1,6-5 5,5-7 0,9-5 1,-4-4-1,2-5 479,0-7 0,0-14 0,7-5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8.3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22 7808,'-9'-12'871,"4"3"-184,-9 9 1,12 0-227,2 0 1,9 0-1,14 0 1,5 0-261,7 0 0,-2 0 1,2 0-1,2 0-495,3 0 1,2 7 0,0 0 0,-2-2-1112,-5-3 0,2-2 1405,-9 0 0,9-9 0,-4-3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8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357 22 7808,'-21'-2'264,"0"-5"0,0 4 0,0-4 404,0 5 0,7 9 0,2 2-265,3 3 0,4 0 0,12 4 0,7-2-208,5 2 1,9-4 0,2 2 0,1 2-264,-1 3 0,5-5 1,-7 0-1,-2 0-143,-3-2 0,-4 6 0,-5-4 82,-7 5 1,-10 2 0,-8 2 0,-13 3-35,-6 2 1,-14 2 0,-10-4-1,-2 2-407,0-2 0,2 4 0,-2-4 570,7-8 0,5 3 0,2-9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2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0 8176,'-14'9'0,"2"8"0,0 8 0,1 13 0,-6 8 0,-1 13 694,-3 8 0,0-1 1,2 4-349,5-5 1,-2-2 0,9-2-184,2-5 0,3 2 0,4-11 0,5-5 0,7-7-202,5-5 0,4-11 1,3-12-1,4-5-182,3-2 0,2-19 0,4-9 0,-1-11-87,-3-10 1,0 4-1,4-6 1,-4 2 28,-7 0 1,-4-9-1,-3-1 1,-3-4 266,-4 0 1,5-4 0,-7 13 0,-1 3 188,-4 9 0,3 9 0,-3 12 107,-3 0 1,-4 14 0,-7 16-1,-7 24-34,-4 18 1,-3 17-1,0 4 1,2 1-86,5-1 0,-2-2 1,9-7-1,2 0-62,3 0 0,4-9 0,5-8 0,7-8-156,5-10 0,9-12 0,0-4 1,0-5-161,2-10 1,-4-8 0,6-17 0,-1-7 32,-6-5 1,6-9-1,-6 0 1,-4 0 94,-4-2 1,-10-3 0,4-7 0,-1 5-41,-6 7 0,6 5 1,-3 4-1,-3 5-125,-1 7 0,-3 12 1,2 4-264,5 3 0,-5 21 1,5 16-1,-4 7-61,-3 0 0,0 7 574,0 0 0,-10 0 0,-1 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9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 7808,'-12'2'812,"5"8"1,5 11-278,2 11 1,2 17 0,3 7 0,4 3-293,3-3 0,-7 9 0,2-7 0,-5-2-134,-2-2 0,7-5 1,0-9-813,-2-5 723,-3-5-52,7-9-1806,-6 0 944,6-9 309,-9-3 585,0-9 0,9 0 0,3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5:59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148 169 7843,'-7'-28'241,"0"0"0,-7 0 0,7 7 532,2 0 1,5 9-589,7 5 1,5-2 0,9 2 0,2 2-95,5 3 0,-4 4 0,4 3 0,-7 4 81,-7 3 0,2 2 0,-7 7-266,3 0 1,-10 0 0,-2 0-1,-9 0 12,-3 0 0,-13 0 0,4 0 0,-5-2-45,-4-5 1,4 4 0,-7-6 0,3 2 65,4 0 1,3-9 0,2 4-20,0 0 80,9-6 0,3 6 0,9-9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0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64 106 7808,'-21'0'1208,"0"0"0,12 0-1116,9 0 1,9-2 0,12-3 0,0-2-86,0 2 0,-7 3 0,0 2 30,2 0 0,-6 9 0,-3 8 0,-5 6 3,-2 5 0,-2 9 1,-3-4-1,-4 2-24,-3 0 0,5-12 0,-5 1-190,3-8 0,4-11 1,10-3 30,2-14 0,16-4 1,-2-19-1,5-2-110,4-3 1,-4 0 0,7 3 0,-3 4 80,-4 3 0,-5 2 1,-5 9-1,-4 3 106,-3 2 641,-2 9 1,-9-4-373,-5 9 0,2 0 1,-7 2-4,3 5 1,2 14 0,7 14 0,0 5-213,0 2 1,0 9 0,2 5 0,3 3 16,2-3 0,7 2 0,-5-7 0,1 3 102,-1 4 1,5-4 0,-7 0-21,-2-3-53,-3-2 1,-2-9 0,0-3 106,0-2 88,0-10 0,0 6-47,0-10 0,-9-10 0,-5-4-113,-5-4 0,-9-13 1,0-4-1,2-4-127,3-3 1,-5 0 0,-2 0 0,-1 0-309,1 0 1,-5 0 0,7 0 0,2 0 365,3 0 0,2-9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4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85 227 8225,'-9'-54'0,"-3"7"0,0 10 0,3 9 639,0 5 0,6 9-429,-4 0 1,14 9 0,7 0 0,5 8 2,2 4 0,2 7 0,3-5 0,2 0-351,-2 1 1,-5-1 0,-5-4 0,-2 4-26,2 3 0,-6 2 0,-1 7 162,0 0 0,-6 0 0,1 2 1,-6 3 36,-5 2 1,-9 2-1,2-4 1,-5 2-76,-2-3 1,0-1-1,-2-3 1,-3 0-526,-2 0 1,0-3-1,7-4-340,0-7 1,7-4 903,0-3 0,9-19 0,-4-4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4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41 7506,'-21'-12'0,"2"3"184,5-1 0,3 8 122,4-5 0,4 7 0,-4 7 0,7 7 17,7 5 1,-2 11 0,7 7 0,-1 10-14,1 9 0,-5 7 0,5 5 0,-3 2-162,-4-3 0,-3 1 0,-2 0 1,0 2-211,0-3 0,0-4 0,0-7 0,0-9-851,0-10 1,0-6-1,2-13 913,5-4 0,5-14 0,9-11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5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85 7828,'-2'-21'-1430,"-5"0"1978,4 0 1,-4 9-243,14 5 0,-2 5 0,9 4 0,0 7-11,-2 12 1,6 10 0,-6 11 0,2 0-116,0 0 0,-9 0 0,2 0 0,-5-3 42,-2-4 1,0-4-73,0-10 1,0-12-38,0-9 1,-2-12 0,-3-16-1,-2-7-86,2-4 0,3-3 0,2 2 1,0 3-332,0 2 1,0 2 0,0-2 0,2 9-191,5 10 1,5 0-1,9 9 1,0 2 235,0 3 1,0 2 0,2 0-1,3 2-78,2 5 0,2-2 0,-4 6 0,2-1 336,-2-6 0,-3 8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5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1 8193,'-19'21'0,"3"0"591,2 0 0,7 0 0,-5 0-267,3 0 0,2-7 0,7 0-327,0 2 0,2 0 44,5-2 1,-2-4-1,9-10-2782,2 0 2741,-6 0 0,8-10 0,-6-1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5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 8574,'-7'21'935,"0"0"1,2 0-764,3 0 1,2 0 0,0 2 0,2 3-87,5 2 0,-2 0 1,9-5-1,0 3-1263,-2 2 1,6-3 1176,-4-11 0,5 5 0,2-7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5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43 148 7579,'-2'14'1781,"-5"0"0,4-7-1605,-4 7 0,3-7 0,-1 7-159,-2 2 0,0 3 783,7 2-1139,0-10 0,7-27 0,2-17-327,3-2 0,2-7 0,7 10 0,0-1 561,0 5 1,-2 5 0,-3 4 0,-2 5 84,2 7 0,3 5 0,0 4 342,-5 5 0,2 5 1,-9 11-1,0 3 51,2 2 1,-6 2-1,4-4 1,-5 2-232,-2-3 0,0-1 0,0-3 0,2 0-735,5 0 0,-4-7-294,4 0 0,-3-10 0,1 1 887,2-10 0,9-6 0,-4-10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6.0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64 7970,'0'-12'1044,"9"10"1,5 9-1,5-3-893,2-1 1,9-3-1,5 0 1,3 0-641,-3 0 1,2 0 0,-7 0-1,1-3 364,-1-4 125,-2-4 0,-7-10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4:42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1 311 7785,'0'12'1130,"9"-5"1,5-12-925,5-2 0,2-9 0,0-1 0,0-6-295,0-5 0,7 0 1,0 7-1,-5-2-78,-7-5 0,3 4 0,-7-4 0,-1 5-123,-4 2 0,3 7 309,-3 0 1,-10 9 0,-11 1 0,-7 8 75,-7 10 0,3 7 1,-8 5-1,3 2-36,4-2 1,3 4 0,2-2 0,0-2-55,0-3 1,9 5 0,5 0-3,5-2 0,2-3 0,2-4 0,5-5-270,7-7 0,5 2 0,4-2 0,3-2-80,2-3 1,7-2 0,-7 0 0,0-2 14,2-5 1,0 2 0,8-9-1,-6-2 332,-1-3 0,-3 0 0,-10 3 0,-4 2 0,5 0 0,-7-7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6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 8368,'-21'0'0,"0"2"0,0 5 0,0 7 426,0 5 1,0 11-1,2 5 1,5 5-16,7 2 0,5-3 1,2-1-1,0-3-161,0 2 0,2 3 1,3 2-1,4-3-28,3-4 1,-5 3 0,5-10-1,-1-3-248,1-1 1,2-13-1,7-1 1,0-3-486,0 0 1,0 0-1,0-10 1,2-1 136,5-3 1,-2-10-1,9 1 1,2-7 373,3-5 0,2-10 0,0 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7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85 7927,'-32'9'76,"-6"-7"1,10 5 0,3-4 371,1-3 0,3 7 1,0 0 69,0-3 1,12-1 0,9-6-229,12-4 1,16 3 0,7-8 0,7 3-48,7 4 1,4 0-1,10 1 1,0-3-273,0 2 1,7 3 0,0 2-1,-2 0-44,-3 0 1,5 0 0,0 0 0,-2-3-1608,-3-4 1,-9 3 1679,0-10 0,-9 0 0,4-7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7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12 7964,'0'-12'654,"9"12"1,5 14 0,7 2-436,7-2 1,-2 10 0,9-8-1,2 0-38,3 3 1,9 0 0,0 2 0,-5 0-242,-6 0 1,-1-3 0,-9-1-1,-2-6 175,-3-1 0,-11 6 0,-8-4-93,-8-1 1,-17 8 0,-17-3 0,-8 10-67,-10 9 0,-7-2 0,-7 4 1,-3 5-269,6 5 0,-8 2 0,17-7 0,2-3-2237,2-4 2549,5-4 0,7-1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8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82 7865,'0'-21'-163,"0"0"1,0 7 1124,0 0-738,0 9 0,0-2 0,0 16 0,0 12 53,0 12 0,-7 9 1,0 7-1,2 7-77,3 5 0,2-1 0,0-4 0,0-7-112,0-4 0,2-6 0,5-4-274,7-7 0,5-14 0,2-7 0,-2-7-97,-5-7 0,4-11 0,-4-13 0,5-1 67,2-6 0,-7-4 1,0-2-1,0 0-44,-2 4 1,4 5 0,-7-2 273,3 2 0,2 9 1,-2 7 0,-5 19 0,-5 14 319,-2 12 0,0 0 0,0 9 0,-2 0-212,-5-3 1,4 6-1,-4-8-445,5 3 1,2-8 0,2 1-146,5-10 0,5-6 0,9-10 1,0 0 467,0 0 0,0-19 0,0-4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8.9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159 64 7976,'-2'-21'291,"-5"0"1,2 9 0,-9 5 179,-2 5 1,4 2 0,-2 0-336,-2 0 1,-1 9-1,1 5 1,4 5-90,3 2 1,2 0-1,7 0 1,0 0-108,0 0 0,0-7 1,2 0-1,5 0-119,7-3 0,7 6 0,5-8 0,4 0 71,3 1 0,-7-1 1,4-4-1,-2 4-72,0 3 1,0-8 0,-9 6-1,-3-3 38,-2 0 1,-9 2 0,-1-2 205,-8 7 1,-15-2 0,-11 2 0,-3 0-18,-4-3 1,-3 6 0,0-8 0,3 0-316,2 1 1,9-3-1058,-2-7 1325,14 0 0,14-10 0,12-1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9.2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64 232 8020,'0'21'1195,"2"-10"-880,5-4 1,5-4 0,11-8 0,3-7-352,2-9 0,7-4 0,-7 1 0,-2-1-96,-3-3 0,-4 0 0,-3 7 0,-4 0 27,-3 0 1,-2 7-1,-9 2 1,-5 3 54,-7 4 1,-7 3-1,-5 4 1,-4 5 24,-3 7 0,-2 12 0,-5 6 0,5 3 350,7 3 1,5 13-1,4-9 1,5 2-126,7 1 1,5-6 0,4-1-1,8-6-215,11-1 0,2-6 1,14-11-1,5-7-329,5-4 1,9-3-1,-5-3 1,1-4-454,-1-7 0,12-7 797,-7-7 0,9-4 0,-11-10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09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442 1 7532,'-14'0'612,"0"0"0,9 2-352,-2 5 1,5 5 0,2 11 0,0 5 74,0 7 1,0 14 0,0 7 0,0 7-48,0 7 1,0 5-1,0 9 1,0 0-124,0 0 0,7-5 1,0-7-1,-2-11 64,-3-7 1,-2-5-1,0-10-164,0-4 0,-2-7 0,-5-14-183,-7-7 1,-5-7 0,-2-7 0,0-7-74,0-4 0,0-6 0,0-1 0,0-6-50,0-1 0,-2 4 0,-3-7 1,-2 2-362,2 7 0,3-11 1,2 11-1,0-6-303,0-3 0,7 2 0,2-2 905,3 7 0,2-5 0,7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0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33 7870,'0'-14'434,"0"0"-256,0 9 1,0 5 0,0 14 0,-2 7 158,-5 7 0,4 5 0,-4 9 0,5 0-163,2 0 0,0-3 0,0-4 0,0-7-105,0-4 1,2-6-325,5-4 1,3-7-1,6-14 1,-2-7-26,2-4 1,-4-13 0,2-1 0,0-1 99,-2 5 1,4-2-1,-7 2 1,1 2 114,-1 3 1,-2 9 0,-5 2 220,5 3-120,-4-8 0,6 24 0,-9 0 1,0 10 155,0 4 1,0 0 0,0 0 0,0 0-200,0 0 1,2 0-314,5 0 1,5-10 0,9-4-1338,0-4 1657,0-3 0,0-10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0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7882,'0'-21'1840,"0"0"-1541,0 9 0,0 12 1,0 16-1,0 10-67,0 9 1,0 14-1,0 9 1,0 10-141,0 9 1,7 5 0,0 2 0,-3 0-407,-1 0 1,-3 7-1,0-3 1,0-6-116,0-10 0,7-11 0,2-10 0,0-11 136,1-7 1,-1-15 0,-2-13 0,5-10-343,-1-9 1,6-23 634,-10-12 0,9-19 0,-4-6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1:26:10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169 166 7870,'0'-45'107,"-7"-1"1,0 18 645,2 2-648,3 12 1,2 7 0,2 14 0,5 5-37,7-1 1,-2 8 0,2-5 0,0 5 70,-3 2 0,8-3 1,-7 1-1,2 0-126,0 4 1,-10 3 0,3-5-1,-4 0 57,-3 0 1,0 0 0,-3 0 0,-4 0-133,-7 0 0,-4 0 1,-3 0-1,-3 0 27,-4 0 1,5 0-1,-7 0 1,2 0-1932,0 0 1965,0-10 0,7 8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A7D1E-EED6-EB47-98D4-DCE4ED5E25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E944-F51B-EE46-A386-6CF94028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E944-F51B-EE46-A386-6CF940285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state the types of the variables; Pseudocode;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E944-F51B-EE46-A386-6CF940285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commmands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set environment after we install the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E944-F51B-EE46-A386-6CF9402855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E944-F51B-EE46-A386-6CF940285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5195" y="1282696"/>
            <a:ext cx="35216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8997"/>
                </a:lnTo>
                <a:lnTo>
                  <a:pt x="12192000" y="668997"/>
                </a:lnTo>
                <a:lnTo>
                  <a:pt x="12192000" y="0"/>
                </a:lnTo>
                <a:close/>
              </a:path>
            </a:pathLst>
          </a:custGeom>
          <a:solidFill>
            <a:srgbClr val="D3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976" y="-63503"/>
            <a:ext cx="52260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214" y="1893985"/>
            <a:ext cx="11453571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23178" y="6559906"/>
            <a:ext cx="647700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90" dirty="0"/>
              <a:t>EE</a:t>
            </a:r>
            <a:r>
              <a:rPr spc="-204" dirty="0"/>
              <a:t> </a:t>
            </a:r>
            <a:r>
              <a:rPr spc="-35" dirty="0"/>
              <a:t>559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844036" y="6559906"/>
            <a:ext cx="578484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05" dirty="0"/>
              <a:t>01</a:t>
            </a:r>
            <a:r>
              <a:rPr spc="-100" dirty="0"/>
              <a:t>/</a:t>
            </a:r>
            <a:r>
              <a:rPr spc="-35" dirty="0"/>
              <a:t>29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6001" y="6429259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1.xml"/><Relationship Id="rId21" Type="http://schemas.openxmlformats.org/officeDocument/2006/relationships/image" Target="../media/image162.png"/><Relationship Id="rId34" Type="http://schemas.openxmlformats.org/officeDocument/2006/relationships/customXml" Target="../ink/ink165.xml"/><Relationship Id="rId42" Type="http://schemas.openxmlformats.org/officeDocument/2006/relationships/customXml" Target="../ink/ink169.xml"/><Relationship Id="rId47" Type="http://schemas.openxmlformats.org/officeDocument/2006/relationships/image" Target="../media/image175.png"/><Relationship Id="rId50" Type="http://schemas.openxmlformats.org/officeDocument/2006/relationships/customXml" Target="../ink/ink173.xml"/><Relationship Id="rId55" Type="http://schemas.openxmlformats.org/officeDocument/2006/relationships/image" Target="../media/image179.png"/><Relationship Id="rId63" Type="http://schemas.openxmlformats.org/officeDocument/2006/relationships/image" Target="../media/image183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56.xml"/><Relationship Id="rId29" Type="http://schemas.openxmlformats.org/officeDocument/2006/relationships/image" Target="../media/image166.png"/><Relationship Id="rId11" Type="http://schemas.openxmlformats.org/officeDocument/2006/relationships/image" Target="../media/image157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170.png"/><Relationship Id="rId40" Type="http://schemas.openxmlformats.org/officeDocument/2006/relationships/customXml" Target="../ink/ink168.xml"/><Relationship Id="rId45" Type="http://schemas.openxmlformats.org/officeDocument/2006/relationships/image" Target="../media/image174.png"/><Relationship Id="rId53" Type="http://schemas.openxmlformats.org/officeDocument/2006/relationships/image" Target="../media/image178.png"/><Relationship Id="rId58" Type="http://schemas.openxmlformats.org/officeDocument/2006/relationships/customXml" Target="../ink/ink177.xml"/><Relationship Id="rId66" Type="http://schemas.openxmlformats.org/officeDocument/2006/relationships/customXml" Target="../ink/ink181.xml"/><Relationship Id="rId5" Type="http://schemas.openxmlformats.org/officeDocument/2006/relationships/image" Target="../media/image154.png"/><Relationship Id="rId61" Type="http://schemas.openxmlformats.org/officeDocument/2006/relationships/image" Target="../media/image182.png"/><Relationship Id="rId19" Type="http://schemas.openxmlformats.org/officeDocument/2006/relationships/image" Target="../media/image161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65.png"/><Relationship Id="rId30" Type="http://schemas.openxmlformats.org/officeDocument/2006/relationships/customXml" Target="../ink/ink163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172.xml"/><Relationship Id="rId56" Type="http://schemas.openxmlformats.org/officeDocument/2006/relationships/customXml" Target="../ink/ink176.xml"/><Relationship Id="rId64" Type="http://schemas.openxmlformats.org/officeDocument/2006/relationships/customXml" Target="../ink/ink180.xml"/><Relationship Id="rId8" Type="http://schemas.openxmlformats.org/officeDocument/2006/relationships/customXml" Target="../ink/ink152.xml"/><Relationship Id="rId51" Type="http://schemas.openxmlformats.org/officeDocument/2006/relationships/image" Target="../media/image177.png"/><Relationship Id="rId3" Type="http://schemas.openxmlformats.org/officeDocument/2006/relationships/hyperlink" Target="https://colab.research.google.com/notebooks/intro.ipynb" TargetMode="External"/><Relationship Id="rId12" Type="http://schemas.openxmlformats.org/officeDocument/2006/relationships/customXml" Target="../ink/ink154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59" Type="http://schemas.openxmlformats.org/officeDocument/2006/relationships/image" Target="../media/image181.png"/><Relationship Id="rId67" Type="http://schemas.openxmlformats.org/officeDocument/2006/relationships/image" Target="../media/image185.png"/><Relationship Id="rId20" Type="http://schemas.openxmlformats.org/officeDocument/2006/relationships/customXml" Target="../ink/ink158.xml"/><Relationship Id="rId41" Type="http://schemas.openxmlformats.org/officeDocument/2006/relationships/image" Target="../media/image172.png"/><Relationship Id="rId54" Type="http://schemas.openxmlformats.org/officeDocument/2006/relationships/customXml" Target="../ink/ink175.xml"/><Relationship Id="rId62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76.png"/><Relationship Id="rId57" Type="http://schemas.openxmlformats.org/officeDocument/2006/relationships/image" Target="../media/image180.png"/><Relationship Id="rId10" Type="http://schemas.openxmlformats.org/officeDocument/2006/relationships/customXml" Target="../ink/ink153.xml"/><Relationship Id="rId31" Type="http://schemas.openxmlformats.org/officeDocument/2006/relationships/image" Target="../media/image167.png"/><Relationship Id="rId44" Type="http://schemas.openxmlformats.org/officeDocument/2006/relationships/customXml" Target="../ink/ink170.xml"/><Relationship Id="rId52" Type="http://schemas.openxmlformats.org/officeDocument/2006/relationships/customXml" Target="../ink/ink174.xml"/><Relationship Id="rId60" Type="http://schemas.openxmlformats.org/officeDocument/2006/relationships/customXml" Target="../ink/ink178.xml"/><Relationship Id="rId65" Type="http://schemas.openxmlformats.org/officeDocument/2006/relationships/image" Target="../media/image184.png"/><Relationship Id="rId4" Type="http://schemas.openxmlformats.org/officeDocument/2006/relationships/customXml" Target="../ink/ink150.xml"/><Relationship Id="rId9" Type="http://schemas.openxmlformats.org/officeDocument/2006/relationships/image" Target="../media/image156.png"/><Relationship Id="rId13" Type="http://schemas.openxmlformats.org/officeDocument/2006/relationships/image" Target="../media/image158.png"/><Relationship Id="rId18" Type="http://schemas.openxmlformats.org/officeDocument/2006/relationships/customXml" Target="../ink/ink157.xml"/><Relationship Id="rId39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9.png"/><Relationship Id="rId21" Type="http://schemas.openxmlformats.org/officeDocument/2006/relationships/customXml" Target="../ink/ink190.xml"/><Relationship Id="rId42" Type="http://schemas.openxmlformats.org/officeDocument/2006/relationships/image" Target="../media/image207.png"/><Relationship Id="rId47" Type="http://schemas.openxmlformats.org/officeDocument/2006/relationships/customXml" Target="../ink/ink203.xml"/><Relationship Id="rId63" Type="http://schemas.openxmlformats.org/officeDocument/2006/relationships/customXml" Target="../ink/ink211.xml"/><Relationship Id="rId68" Type="http://schemas.openxmlformats.org/officeDocument/2006/relationships/image" Target="../media/image220.png"/><Relationship Id="rId2" Type="http://schemas.openxmlformats.org/officeDocument/2006/relationships/image" Target="../media/image5.jpg"/><Relationship Id="rId16" Type="http://schemas.openxmlformats.org/officeDocument/2006/relationships/image" Target="../media/image194.png"/><Relationship Id="rId29" Type="http://schemas.openxmlformats.org/officeDocument/2006/relationships/customXml" Target="../ink/ink194.xml"/><Relationship Id="rId11" Type="http://schemas.openxmlformats.org/officeDocument/2006/relationships/customXml" Target="../ink/ink185.xml"/><Relationship Id="rId24" Type="http://schemas.openxmlformats.org/officeDocument/2006/relationships/image" Target="../media/image198.png"/><Relationship Id="rId32" Type="http://schemas.openxmlformats.org/officeDocument/2006/relationships/image" Target="../media/image202.png"/><Relationship Id="rId37" Type="http://schemas.openxmlformats.org/officeDocument/2006/relationships/customXml" Target="../ink/ink198.xml"/><Relationship Id="rId40" Type="http://schemas.openxmlformats.org/officeDocument/2006/relationships/image" Target="../media/image206.png"/><Relationship Id="rId45" Type="http://schemas.openxmlformats.org/officeDocument/2006/relationships/customXml" Target="../ink/ink202.xml"/><Relationship Id="rId53" Type="http://schemas.openxmlformats.org/officeDocument/2006/relationships/customXml" Target="../ink/ink206.xml"/><Relationship Id="rId58" Type="http://schemas.openxmlformats.org/officeDocument/2006/relationships/image" Target="../media/image215.png"/><Relationship Id="rId66" Type="http://schemas.openxmlformats.org/officeDocument/2006/relationships/image" Target="../media/image219.png"/><Relationship Id="rId74" Type="http://schemas.openxmlformats.org/officeDocument/2006/relationships/image" Target="../media/image223.png"/><Relationship Id="rId5" Type="http://schemas.openxmlformats.org/officeDocument/2006/relationships/customXml" Target="../ink/ink182.xml"/><Relationship Id="rId61" Type="http://schemas.openxmlformats.org/officeDocument/2006/relationships/customXml" Target="../ink/ink210.xml"/><Relationship Id="rId19" Type="http://schemas.openxmlformats.org/officeDocument/2006/relationships/customXml" Target="../ink/ink189.xml"/><Relationship Id="rId14" Type="http://schemas.openxmlformats.org/officeDocument/2006/relationships/image" Target="../media/image193.png"/><Relationship Id="rId22" Type="http://schemas.openxmlformats.org/officeDocument/2006/relationships/image" Target="../media/image197.png"/><Relationship Id="rId27" Type="http://schemas.openxmlformats.org/officeDocument/2006/relationships/customXml" Target="../ink/ink193.xml"/><Relationship Id="rId30" Type="http://schemas.openxmlformats.org/officeDocument/2006/relationships/image" Target="../media/image201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48" Type="http://schemas.openxmlformats.org/officeDocument/2006/relationships/image" Target="../media/image210.png"/><Relationship Id="rId56" Type="http://schemas.openxmlformats.org/officeDocument/2006/relationships/image" Target="../media/image214.png"/><Relationship Id="rId64" Type="http://schemas.openxmlformats.org/officeDocument/2006/relationships/image" Target="../media/image218.png"/><Relationship Id="rId69" Type="http://schemas.openxmlformats.org/officeDocument/2006/relationships/customXml" Target="../ink/ink214.xml"/><Relationship Id="rId8" Type="http://schemas.openxmlformats.org/officeDocument/2006/relationships/image" Target="../media/image190.png"/><Relationship Id="rId51" Type="http://schemas.openxmlformats.org/officeDocument/2006/relationships/customXml" Target="../ink/ink205.xml"/><Relationship Id="rId72" Type="http://schemas.openxmlformats.org/officeDocument/2006/relationships/image" Target="../media/image222.png"/><Relationship Id="rId3" Type="http://schemas.openxmlformats.org/officeDocument/2006/relationships/image" Target="../media/image6.jpg"/><Relationship Id="rId12" Type="http://schemas.openxmlformats.org/officeDocument/2006/relationships/image" Target="../media/image192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205.png"/><Relationship Id="rId46" Type="http://schemas.openxmlformats.org/officeDocument/2006/relationships/image" Target="../media/image209.png"/><Relationship Id="rId59" Type="http://schemas.openxmlformats.org/officeDocument/2006/relationships/customXml" Target="../ink/ink209.xml"/><Relationship Id="rId67" Type="http://schemas.openxmlformats.org/officeDocument/2006/relationships/customXml" Target="../ink/ink213.xml"/><Relationship Id="rId20" Type="http://schemas.openxmlformats.org/officeDocument/2006/relationships/image" Target="../media/image196.png"/><Relationship Id="rId41" Type="http://schemas.openxmlformats.org/officeDocument/2006/relationships/customXml" Target="../ink/ink200.xml"/><Relationship Id="rId54" Type="http://schemas.openxmlformats.org/officeDocument/2006/relationships/image" Target="../media/image213.png"/><Relationship Id="rId62" Type="http://schemas.openxmlformats.org/officeDocument/2006/relationships/image" Target="../media/image217.png"/><Relationship Id="rId70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200.png"/><Relationship Id="rId36" Type="http://schemas.openxmlformats.org/officeDocument/2006/relationships/image" Target="../media/image204.png"/><Relationship Id="rId49" Type="http://schemas.openxmlformats.org/officeDocument/2006/relationships/customXml" Target="../ink/ink204.xml"/><Relationship Id="rId57" Type="http://schemas.openxmlformats.org/officeDocument/2006/relationships/customXml" Target="../ink/ink208.xml"/><Relationship Id="rId10" Type="http://schemas.openxmlformats.org/officeDocument/2006/relationships/image" Target="../media/image191.png"/><Relationship Id="rId31" Type="http://schemas.openxmlformats.org/officeDocument/2006/relationships/customXml" Target="../ink/ink195.xml"/><Relationship Id="rId44" Type="http://schemas.openxmlformats.org/officeDocument/2006/relationships/image" Target="../media/image208.png"/><Relationship Id="rId52" Type="http://schemas.openxmlformats.org/officeDocument/2006/relationships/image" Target="../media/image212.png"/><Relationship Id="rId60" Type="http://schemas.openxmlformats.org/officeDocument/2006/relationships/image" Target="../media/image216.png"/><Relationship Id="rId65" Type="http://schemas.openxmlformats.org/officeDocument/2006/relationships/customXml" Target="../ink/ink212.xml"/><Relationship Id="rId73" Type="http://schemas.openxmlformats.org/officeDocument/2006/relationships/customXml" Target="../ink/ink216.xml"/><Relationship Id="rId4" Type="http://schemas.openxmlformats.org/officeDocument/2006/relationships/image" Target="../media/image7.jpg"/><Relationship Id="rId9" Type="http://schemas.openxmlformats.org/officeDocument/2006/relationships/customXml" Target="../ink/ink184.xml"/><Relationship Id="rId13" Type="http://schemas.openxmlformats.org/officeDocument/2006/relationships/customXml" Target="../ink/ink186.xml"/><Relationship Id="rId18" Type="http://schemas.openxmlformats.org/officeDocument/2006/relationships/image" Target="../media/image195.png"/><Relationship Id="rId39" Type="http://schemas.openxmlformats.org/officeDocument/2006/relationships/customXml" Target="../ink/ink199.xml"/><Relationship Id="rId34" Type="http://schemas.openxmlformats.org/officeDocument/2006/relationships/image" Target="../media/image203.png"/><Relationship Id="rId50" Type="http://schemas.openxmlformats.org/officeDocument/2006/relationships/image" Target="../media/image211.png"/><Relationship Id="rId55" Type="http://schemas.openxmlformats.org/officeDocument/2006/relationships/customXml" Target="../ink/ink207.xml"/><Relationship Id="rId7" Type="http://schemas.openxmlformats.org/officeDocument/2006/relationships/customXml" Target="../ink/ink183.xml"/><Relationship Id="rId71" Type="http://schemas.openxmlformats.org/officeDocument/2006/relationships/customXml" Target="../ink/ink21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8.xml"/><Relationship Id="rId21" Type="http://schemas.openxmlformats.org/officeDocument/2006/relationships/image" Target="../media/image234.png"/><Relationship Id="rId42" Type="http://schemas.openxmlformats.org/officeDocument/2006/relationships/customXml" Target="../ink/ink236.xml"/><Relationship Id="rId47" Type="http://schemas.openxmlformats.org/officeDocument/2006/relationships/image" Target="../media/image247.png"/><Relationship Id="rId63" Type="http://schemas.openxmlformats.org/officeDocument/2006/relationships/image" Target="../media/image255.png"/><Relationship Id="rId68" Type="http://schemas.openxmlformats.org/officeDocument/2006/relationships/customXml" Target="../ink/ink249.xml"/><Relationship Id="rId16" Type="http://schemas.openxmlformats.org/officeDocument/2006/relationships/customXml" Target="../ink/ink223.xml"/><Relationship Id="rId11" Type="http://schemas.openxmlformats.org/officeDocument/2006/relationships/image" Target="../media/image229.png"/><Relationship Id="rId32" Type="http://schemas.openxmlformats.org/officeDocument/2006/relationships/customXml" Target="../ink/ink231.xml"/><Relationship Id="rId37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customXml" Target="../ink/ink244.xml"/><Relationship Id="rId74" Type="http://schemas.openxmlformats.org/officeDocument/2006/relationships/customXml" Target="../ink/ink252.xml"/><Relationship Id="rId79" Type="http://schemas.openxmlformats.org/officeDocument/2006/relationships/image" Target="../media/image263.png"/><Relationship Id="rId5" Type="http://schemas.openxmlformats.org/officeDocument/2006/relationships/image" Target="../media/image226.png"/><Relationship Id="rId61" Type="http://schemas.openxmlformats.org/officeDocument/2006/relationships/image" Target="../media/image254.png"/><Relationship Id="rId82" Type="http://schemas.openxmlformats.org/officeDocument/2006/relationships/customXml" Target="../ink/ink256.xml"/><Relationship Id="rId19" Type="http://schemas.openxmlformats.org/officeDocument/2006/relationships/image" Target="../media/image233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37.png"/><Relationship Id="rId30" Type="http://schemas.openxmlformats.org/officeDocument/2006/relationships/customXml" Target="../ink/ink230.xml"/><Relationship Id="rId35" Type="http://schemas.openxmlformats.org/officeDocument/2006/relationships/image" Target="../media/image241.png"/><Relationship Id="rId43" Type="http://schemas.openxmlformats.org/officeDocument/2006/relationships/image" Target="../media/image245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64" Type="http://schemas.openxmlformats.org/officeDocument/2006/relationships/customXml" Target="../ink/ink247.xml"/><Relationship Id="rId69" Type="http://schemas.openxmlformats.org/officeDocument/2006/relationships/image" Target="../media/image258.png"/><Relationship Id="rId77" Type="http://schemas.openxmlformats.org/officeDocument/2006/relationships/image" Target="../media/image262.png"/><Relationship Id="rId8" Type="http://schemas.openxmlformats.org/officeDocument/2006/relationships/customXml" Target="../ink/ink219.xml"/><Relationship Id="rId51" Type="http://schemas.openxmlformats.org/officeDocument/2006/relationships/image" Target="../media/image249.png"/><Relationship Id="rId72" Type="http://schemas.openxmlformats.org/officeDocument/2006/relationships/customXml" Target="../ink/ink251.xml"/><Relationship Id="rId80" Type="http://schemas.openxmlformats.org/officeDocument/2006/relationships/customXml" Target="../ink/ink255.xml"/><Relationship Id="rId3" Type="http://schemas.openxmlformats.org/officeDocument/2006/relationships/image" Target="../media/image9.jpg"/><Relationship Id="rId12" Type="http://schemas.openxmlformats.org/officeDocument/2006/relationships/customXml" Target="../ink/ink221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53.png"/><Relationship Id="rId67" Type="http://schemas.openxmlformats.org/officeDocument/2006/relationships/image" Target="../media/image257.png"/><Relationship Id="rId20" Type="http://schemas.openxmlformats.org/officeDocument/2006/relationships/customXml" Target="../ink/ink225.xml"/><Relationship Id="rId41" Type="http://schemas.openxmlformats.org/officeDocument/2006/relationships/image" Target="../media/image244.png"/><Relationship Id="rId54" Type="http://schemas.openxmlformats.org/officeDocument/2006/relationships/customXml" Target="../ink/ink242.xml"/><Relationship Id="rId62" Type="http://schemas.openxmlformats.org/officeDocument/2006/relationships/customXml" Target="../ink/ink246.xml"/><Relationship Id="rId70" Type="http://schemas.openxmlformats.org/officeDocument/2006/relationships/customXml" Target="../ink/ink250.xml"/><Relationship Id="rId75" Type="http://schemas.openxmlformats.org/officeDocument/2006/relationships/image" Target="../media/image261.png"/><Relationship Id="rId83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" Type="http://schemas.openxmlformats.org/officeDocument/2006/relationships/customXml" Target="../ink/ink220.xml"/><Relationship Id="rId31" Type="http://schemas.openxmlformats.org/officeDocument/2006/relationships/image" Target="../media/image239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Relationship Id="rId60" Type="http://schemas.openxmlformats.org/officeDocument/2006/relationships/customXml" Target="../ink/ink245.xml"/><Relationship Id="rId65" Type="http://schemas.openxmlformats.org/officeDocument/2006/relationships/image" Target="../media/image256.png"/><Relationship Id="rId73" Type="http://schemas.openxmlformats.org/officeDocument/2006/relationships/image" Target="../media/image260.png"/><Relationship Id="rId78" Type="http://schemas.openxmlformats.org/officeDocument/2006/relationships/customXml" Target="../ink/ink254.xml"/><Relationship Id="rId81" Type="http://schemas.openxmlformats.org/officeDocument/2006/relationships/image" Target="../media/image264.png"/><Relationship Id="rId4" Type="http://schemas.openxmlformats.org/officeDocument/2006/relationships/customXml" Target="../ink/ink217.xml"/><Relationship Id="rId9" Type="http://schemas.openxmlformats.org/officeDocument/2006/relationships/image" Target="../media/image228.png"/><Relationship Id="rId13" Type="http://schemas.openxmlformats.org/officeDocument/2006/relationships/image" Target="../media/image230.png"/><Relationship Id="rId18" Type="http://schemas.openxmlformats.org/officeDocument/2006/relationships/customXml" Target="../ink/ink224.xml"/><Relationship Id="rId39" Type="http://schemas.openxmlformats.org/officeDocument/2006/relationships/image" Target="../media/image243.png"/><Relationship Id="rId34" Type="http://schemas.openxmlformats.org/officeDocument/2006/relationships/customXml" Target="../ink/ink232.xml"/><Relationship Id="rId50" Type="http://schemas.openxmlformats.org/officeDocument/2006/relationships/customXml" Target="../ink/ink240.xml"/><Relationship Id="rId55" Type="http://schemas.openxmlformats.org/officeDocument/2006/relationships/image" Target="../media/image251.png"/><Relationship Id="rId76" Type="http://schemas.openxmlformats.org/officeDocument/2006/relationships/customXml" Target="../ink/ink253.xml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2" Type="http://schemas.openxmlformats.org/officeDocument/2006/relationships/image" Target="../media/image8.jpg"/><Relationship Id="rId29" Type="http://schemas.openxmlformats.org/officeDocument/2006/relationships/image" Target="../media/image238.png"/><Relationship Id="rId24" Type="http://schemas.openxmlformats.org/officeDocument/2006/relationships/customXml" Target="../ink/ink227.xml"/><Relationship Id="rId40" Type="http://schemas.openxmlformats.org/officeDocument/2006/relationships/customXml" Target="../ink/ink235.xml"/><Relationship Id="rId45" Type="http://schemas.openxmlformats.org/officeDocument/2006/relationships/image" Target="../media/image246.png"/><Relationship Id="rId66" Type="http://schemas.openxmlformats.org/officeDocument/2006/relationships/customXml" Target="../ink/ink2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13" Type="http://schemas.openxmlformats.org/officeDocument/2006/relationships/image" Target="../media/image271.png"/><Relationship Id="rId18" Type="http://schemas.openxmlformats.org/officeDocument/2006/relationships/customXml" Target="../ink/ink265.xml"/><Relationship Id="rId3" Type="http://schemas.openxmlformats.org/officeDocument/2006/relationships/image" Target="../media/image266.png"/><Relationship Id="rId7" Type="http://schemas.openxmlformats.org/officeDocument/2006/relationships/image" Target="../media/image268.png"/><Relationship Id="rId12" Type="http://schemas.openxmlformats.org/officeDocument/2006/relationships/customXml" Target="../ink/ink262.xml"/><Relationship Id="rId17" Type="http://schemas.openxmlformats.org/officeDocument/2006/relationships/image" Target="../media/image273.png"/><Relationship Id="rId2" Type="http://schemas.openxmlformats.org/officeDocument/2006/relationships/customXml" Target="../ink/ink257.xml"/><Relationship Id="rId16" Type="http://schemas.openxmlformats.org/officeDocument/2006/relationships/customXml" Target="../ink/ink2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9.xml"/><Relationship Id="rId11" Type="http://schemas.openxmlformats.org/officeDocument/2006/relationships/image" Target="../media/image270.png"/><Relationship Id="rId5" Type="http://schemas.openxmlformats.org/officeDocument/2006/relationships/image" Target="../media/image267.png"/><Relationship Id="rId15" Type="http://schemas.openxmlformats.org/officeDocument/2006/relationships/image" Target="../media/image272.png"/><Relationship Id="rId10" Type="http://schemas.openxmlformats.org/officeDocument/2006/relationships/customXml" Target="../ink/ink261.xml"/><Relationship Id="rId19" Type="http://schemas.openxmlformats.org/officeDocument/2006/relationships/image" Target="../media/image274.png"/><Relationship Id="rId4" Type="http://schemas.openxmlformats.org/officeDocument/2006/relationships/customXml" Target="../ink/ink258.xml"/><Relationship Id="rId9" Type="http://schemas.openxmlformats.org/officeDocument/2006/relationships/image" Target="../media/image269.png"/><Relationship Id="rId14" Type="http://schemas.openxmlformats.org/officeDocument/2006/relationships/customXml" Target="../ink/ink2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31.xml"/><Relationship Id="rId63" Type="http://schemas.openxmlformats.org/officeDocument/2006/relationships/image" Target="../media/image43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59" Type="http://schemas.openxmlformats.org/officeDocument/2006/relationships/image" Target="../media/image91.png"/><Relationship Id="rId170" Type="http://schemas.openxmlformats.org/officeDocument/2006/relationships/customXml" Target="../ink/ink95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26.xml"/><Relationship Id="rId53" Type="http://schemas.openxmlformats.org/officeDocument/2006/relationships/image" Target="../media/image38.png"/><Relationship Id="rId74" Type="http://schemas.openxmlformats.org/officeDocument/2006/relationships/customXml" Target="../ink/ink47.xml"/><Relationship Id="rId128" Type="http://schemas.openxmlformats.org/officeDocument/2006/relationships/customXml" Target="../ink/ink74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90.xml"/><Relationship Id="rId181" Type="http://schemas.openxmlformats.org/officeDocument/2006/relationships/image" Target="../media/image102.png"/><Relationship Id="rId22" Type="http://schemas.openxmlformats.org/officeDocument/2006/relationships/customXml" Target="../ink/ink21.xml"/><Relationship Id="rId43" Type="http://schemas.openxmlformats.org/officeDocument/2006/relationships/image" Target="../media/image33.png"/><Relationship Id="rId64" Type="http://schemas.openxmlformats.org/officeDocument/2006/relationships/customXml" Target="../ink/ink42.xml"/><Relationship Id="rId118" Type="http://schemas.openxmlformats.org/officeDocument/2006/relationships/customXml" Target="../ink/ink69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85.xml"/><Relationship Id="rId171" Type="http://schemas.openxmlformats.org/officeDocument/2006/relationships/image" Target="../media/image97.png"/><Relationship Id="rId192" Type="http://schemas.openxmlformats.org/officeDocument/2006/relationships/customXml" Target="../ink/ink106.xml"/><Relationship Id="rId206" Type="http://schemas.openxmlformats.org/officeDocument/2006/relationships/customXml" Target="../ink/ink113.xml"/><Relationship Id="rId12" Type="http://schemas.openxmlformats.org/officeDocument/2006/relationships/customXml" Target="../ink/ink16.xml"/><Relationship Id="rId33" Type="http://schemas.openxmlformats.org/officeDocument/2006/relationships/image" Target="../media/image28.png"/><Relationship Id="rId108" Type="http://schemas.openxmlformats.org/officeDocument/2006/relationships/customXml" Target="../ink/ink64.xml"/><Relationship Id="rId129" Type="http://schemas.openxmlformats.org/officeDocument/2006/relationships/image" Target="../media/image76.png"/><Relationship Id="rId54" Type="http://schemas.openxmlformats.org/officeDocument/2006/relationships/customXml" Target="../ink/ink37.xml"/><Relationship Id="rId75" Type="http://schemas.openxmlformats.org/officeDocument/2006/relationships/image" Target="../media/image49.png"/><Relationship Id="rId96" Type="http://schemas.openxmlformats.org/officeDocument/2006/relationships/customXml" Target="../ink/ink58.xml"/><Relationship Id="rId140" Type="http://schemas.openxmlformats.org/officeDocument/2006/relationships/customXml" Target="../ink/ink80.xml"/><Relationship Id="rId161" Type="http://schemas.openxmlformats.org/officeDocument/2006/relationships/image" Target="../media/image92.png"/><Relationship Id="rId182" Type="http://schemas.openxmlformats.org/officeDocument/2006/relationships/customXml" Target="../ink/ink101.xml"/><Relationship Id="rId6" Type="http://schemas.openxmlformats.org/officeDocument/2006/relationships/customXml" Target="../ink/ink13.xml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44" Type="http://schemas.openxmlformats.org/officeDocument/2006/relationships/customXml" Target="../ink/ink32.xml"/><Relationship Id="rId65" Type="http://schemas.openxmlformats.org/officeDocument/2006/relationships/image" Target="../media/image44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51" Type="http://schemas.openxmlformats.org/officeDocument/2006/relationships/image" Target="../media/image87.png"/><Relationship Id="rId172" Type="http://schemas.openxmlformats.org/officeDocument/2006/relationships/customXml" Target="../ink/ink96.xml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34" Type="http://schemas.openxmlformats.org/officeDocument/2006/relationships/customXml" Target="../ink/ink27.xml"/><Relationship Id="rId55" Type="http://schemas.openxmlformats.org/officeDocument/2006/relationships/image" Target="../media/image39.png"/><Relationship Id="rId76" Type="http://schemas.openxmlformats.org/officeDocument/2006/relationships/customXml" Target="../ink/ink48.xml"/><Relationship Id="rId97" Type="http://schemas.openxmlformats.org/officeDocument/2006/relationships/image" Target="../media/image60.png"/><Relationship Id="rId120" Type="http://schemas.openxmlformats.org/officeDocument/2006/relationships/customXml" Target="../ink/ink70.xml"/><Relationship Id="rId141" Type="http://schemas.openxmlformats.org/officeDocument/2006/relationships/image" Target="../media/image82.png"/><Relationship Id="rId7" Type="http://schemas.openxmlformats.org/officeDocument/2006/relationships/image" Target="../media/image15.png"/><Relationship Id="rId162" Type="http://schemas.openxmlformats.org/officeDocument/2006/relationships/customXml" Target="../ink/ink91.xml"/><Relationship Id="rId183" Type="http://schemas.openxmlformats.org/officeDocument/2006/relationships/image" Target="../media/image103.png"/><Relationship Id="rId24" Type="http://schemas.openxmlformats.org/officeDocument/2006/relationships/customXml" Target="../ink/ink22.xml"/><Relationship Id="rId45" Type="http://schemas.openxmlformats.org/officeDocument/2006/relationships/image" Target="../media/image34.png"/><Relationship Id="rId66" Type="http://schemas.openxmlformats.org/officeDocument/2006/relationships/customXml" Target="../ink/ink43.xml"/><Relationship Id="rId87" Type="http://schemas.openxmlformats.org/officeDocument/2006/relationships/image" Target="../media/image55.png"/><Relationship Id="rId110" Type="http://schemas.openxmlformats.org/officeDocument/2006/relationships/customXml" Target="../ink/ink65.xml"/><Relationship Id="rId131" Type="http://schemas.openxmlformats.org/officeDocument/2006/relationships/image" Target="../media/image77.png"/><Relationship Id="rId61" Type="http://schemas.openxmlformats.org/officeDocument/2006/relationships/image" Target="../media/image42.png"/><Relationship Id="rId82" Type="http://schemas.openxmlformats.org/officeDocument/2006/relationships/customXml" Target="../ink/ink51.xml"/><Relationship Id="rId152" Type="http://schemas.openxmlformats.org/officeDocument/2006/relationships/customXml" Target="../ink/ink86.xml"/><Relationship Id="rId173" Type="http://schemas.openxmlformats.org/officeDocument/2006/relationships/image" Target="../media/image98.png"/><Relationship Id="rId194" Type="http://schemas.openxmlformats.org/officeDocument/2006/relationships/customXml" Target="../ink/ink107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208" Type="http://schemas.openxmlformats.org/officeDocument/2006/relationships/customXml" Target="../ink/ink114.xml"/><Relationship Id="rId19" Type="http://schemas.openxmlformats.org/officeDocument/2006/relationships/image" Target="../media/image21.png"/><Relationship Id="rId14" Type="http://schemas.openxmlformats.org/officeDocument/2006/relationships/customXml" Target="../ink/ink17.xml"/><Relationship Id="rId30" Type="http://schemas.openxmlformats.org/officeDocument/2006/relationships/customXml" Target="../ink/ink25.xml"/><Relationship Id="rId35" Type="http://schemas.openxmlformats.org/officeDocument/2006/relationships/image" Target="../media/image29.png"/><Relationship Id="rId56" Type="http://schemas.openxmlformats.org/officeDocument/2006/relationships/customXml" Target="../ink/ink38.xml"/><Relationship Id="rId77" Type="http://schemas.openxmlformats.org/officeDocument/2006/relationships/image" Target="../media/image50.png"/><Relationship Id="rId100" Type="http://schemas.openxmlformats.org/officeDocument/2006/relationships/customXml" Target="../ink/ink60.xml"/><Relationship Id="rId105" Type="http://schemas.openxmlformats.org/officeDocument/2006/relationships/image" Target="../media/image64.png"/><Relationship Id="rId126" Type="http://schemas.openxmlformats.org/officeDocument/2006/relationships/customXml" Target="../ink/ink73.xml"/><Relationship Id="rId147" Type="http://schemas.openxmlformats.org/officeDocument/2006/relationships/image" Target="../media/image85.png"/><Relationship Id="rId168" Type="http://schemas.openxmlformats.org/officeDocument/2006/relationships/customXml" Target="../ink/ink94.xml"/><Relationship Id="rId8" Type="http://schemas.openxmlformats.org/officeDocument/2006/relationships/customXml" Target="../ink/ink14.xml"/><Relationship Id="rId51" Type="http://schemas.openxmlformats.org/officeDocument/2006/relationships/image" Target="../media/image37.png"/><Relationship Id="rId72" Type="http://schemas.openxmlformats.org/officeDocument/2006/relationships/customXml" Target="../ink/ink46.xml"/><Relationship Id="rId93" Type="http://schemas.openxmlformats.org/officeDocument/2006/relationships/image" Target="../media/image58.png"/><Relationship Id="rId98" Type="http://schemas.openxmlformats.org/officeDocument/2006/relationships/customXml" Target="../ink/ink59.xml"/><Relationship Id="rId121" Type="http://schemas.openxmlformats.org/officeDocument/2006/relationships/image" Target="../media/image72.png"/><Relationship Id="rId142" Type="http://schemas.openxmlformats.org/officeDocument/2006/relationships/customXml" Target="../ink/ink81.xml"/><Relationship Id="rId163" Type="http://schemas.openxmlformats.org/officeDocument/2006/relationships/image" Target="../media/image93.png"/><Relationship Id="rId184" Type="http://schemas.openxmlformats.org/officeDocument/2006/relationships/customXml" Target="../ink/ink102.xml"/><Relationship Id="rId189" Type="http://schemas.openxmlformats.org/officeDocument/2006/relationships/image" Target="../media/image106.png"/><Relationship Id="rId3" Type="http://schemas.openxmlformats.org/officeDocument/2006/relationships/image" Target="../media/image2.jpg"/><Relationship Id="rId25" Type="http://schemas.openxmlformats.org/officeDocument/2006/relationships/image" Target="../media/image24.png"/><Relationship Id="rId46" Type="http://schemas.openxmlformats.org/officeDocument/2006/relationships/customXml" Target="../ink/ink33.xml"/><Relationship Id="rId67" Type="http://schemas.openxmlformats.org/officeDocument/2006/relationships/image" Target="../media/image45.png"/><Relationship Id="rId116" Type="http://schemas.openxmlformats.org/officeDocument/2006/relationships/customXml" Target="../ink/ink68.xml"/><Relationship Id="rId137" Type="http://schemas.openxmlformats.org/officeDocument/2006/relationships/image" Target="../media/image80.png"/><Relationship Id="rId158" Type="http://schemas.openxmlformats.org/officeDocument/2006/relationships/customXml" Target="../ink/ink89.xml"/><Relationship Id="rId20" Type="http://schemas.openxmlformats.org/officeDocument/2006/relationships/customXml" Target="../ink/ink20.xml"/><Relationship Id="rId41" Type="http://schemas.openxmlformats.org/officeDocument/2006/relationships/image" Target="../media/image32.png"/><Relationship Id="rId62" Type="http://schemas.openxmlformats.org/officeDocument/2006/relationships/customXml" Target="../ink/ink41.xml"/><Relationship Id="rId83" Type="http://schemas.openxmlformats.org/officeDocument/2006/relationships/image" Target="../media/image53.png"/><Relationship Id="rId88" Type="http://schemas.openxmlformats.org/officeDocument/2006/relationships/customXml" Target="../ink/ink54.xml"/><Relationship Id="rId111" Type="http://schemas.openxmlformats.org/officeDocument/2006/relationships/image" Target="../media/image67.png"/><Relationship Id="rId132" Type="http://schemas.openxmlformats.org/officeDocument/2006/relationships/customXml" Target="../ink/ink76.xml"/><Relationship Id="rId153" Type="http://schemas.openxmlformats.org/officeDocument/2006/relationships/image" Target="../media/image88.png"/><Relationship Id="rId174" Type="http://schemas.openxmlformats.org/officeDocument/2006/relationships/customXml" Target="../ink/ink97.xml"/><Relationship Id="rId179" Type="http://schemas.openxmlformats.org/officeDocument/2006/relationships/image" Target="../media/image101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105.xml"/><Relationship Id="rId204" Type="http://schemas.openxmlformats.org/officeDocument/2006/relationships/customXml" Target="../ink/ink112.xml"/><Relationship Id="rId15" Type="http://schemas.openxmlformats.org/officeDocument/2006/relationships/image" Target="../media/image19.png"/><Relationship Id="rId36" Type="http://schemas.openxmlformats.org/officeDocument/2006/relationships/customXml" Target="../ink/ink28.xml"/><Relationship Id="rId57" Type="http://schemas.openxmlformats.org/officeDocument/2006/relationships/image" Target="../media/image40.png"/><Relationship Id="rId106" Type="http://schemas.openxmlformats.org/officeDocument/2006/relationships/customXml" Target="../ink/ink63.xml"/><Relationship Id="rId127" Type="http://schemas.openxmlformats.org/officeDocument/2006/relationships/image" Target="../media/image75.png"/><Relationship Id="rId10" Type="http://schemas.openxmlformats.org/officeDocument/2006/relationships/customXml" Target="../ink/ink15.xml"/><Relationship Id="rId31" Type="http://schemas.openxmlformats.org/officeDocument/2006/relationships/image" Target="../media/image27.png"/><Relationship Id="rId52" Type="http://schemas.openxmlformats.org/officeDocument/2006/relationships/customXml" Target="../ink/ink36.xml"/><Relationship Id="rId73" Type="http://schemas.openxmlformats.org/officeDocument/2006/relationships/image" Target="../media/image48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71.xml"/><Relationship Id="rId143" Type="http://schemas.openxmlformats.org/officeDocument/2006/relationships/image" Target="../media/image83.png"/><Relationship Id="rId148" Type="http://schemas.openxmlformats.org/officeDocument/2006/relationships/customXml" Target="../ink/ink84.xml"/><Relationship Id="rId164" Type="http://schemas.openxmlformats.org/officeDocument/2006/relationships/customXml" Target="../ink/ink92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80" Type="http://schemas.openxmlformats.org/officeDocument/2006/relationships/customXml" Target="../ink/ink100.xml"/><Relationship Id="rId210" Type="http://schemas.openxmlformats.org/officeDocument/2006/relationships/customXml" Target="../ink/ink115.xml"/><Relationship Id="rId26" Type="http://schemas.openxmlformats.org/officeDocument/2006/relationships/customXml" Target="../ink/ink23.xml"/><Relationship Id="rId47" Type="http://schemas.openxmlformats.org/officeDocument/2006/relationships/image" Target="../media/image35.png"/><Relationship Id="rId68" Type="http://schemas.openxmlformats.org/officeDocument/2006/relationships/customXml" Target="../ink/ink44.xml"/><Relationship Id="rId89" Type="http://schemas.openxmlformats.org/officeDocument/2006/relationships/image" Target="../media/image56.png"/><Relationship Id="rId112" Type="http://schemas.openxmlformats.org/officeDocument/2006/relationships/customXml" Target="../ink/ink66.xml"/><Relationship Id="rId133" Type="http://schemas.openxmlformats.org/officeDocument/2006/relationships/image" Target="../media/image78.png"/><Relationship Id="rId154" Type="http://schemas.openxmlformats.org/officeDocument/2006/relationships/customXml" Target="../ink/ink87.xml"/><Relationship Id="rId175" Type="http://schemas.openxmlformats.org/officeDocument/2006/relationships/image" Target="../media/image99.png"/><Relationship Id="rId196" Type="http://schemas.openxmlformats.org/officeDocument/2006/relationships/customXml" Target="../ink/ink108.xml"/><Relationship Id="rId200" Type="http://schemas.openxmlformats.org/officeDocument/2006/relationships/customXml" Target="../ink/ink110.xml"/><Relationship Id="rId16" Type="http://schemas.openxmlformats.org/officeDocument/2006/relationships/customXml" Target="../ink/ink18.xml"/><Relationship Id="rId37" Type="http://schemas.openxmlformats.org/officeDocument/2006/relationships/image" Target="../media/image30.png"/><Relationship Id="rId58" Type="http://schemas.openxmlformats.org/officeDocument/2006/relationships/customXml" Target="../ink/ink39.xml"/><Relationship Id="rId79" Type="http://schemas.openxmlformats.org/officeDocument/2006/relationships/image" Target="../media/image51.png"/><Relationship Id="rId102" Type="http://schemas.openxmlformats.org/officeDocument/2006/relationships/customXml" Target="../ink/ink61.xml"/><Relationship Id="rId123" Type="http://schemas.openxmlformats.org/officeDocument/2006/relationships/image" Target="../media/image73.png"/><Relationship Id="rId144" Type="http://schemas.openxmlformats.org/officeDocument/2006/relationships/customXml" Target="../ink/ink82.xml"/><Relationship Id="rId90" Type="http://schemas.openxmlformats.org/officeDocument/2006/relationships/customXml" Target="../ink/ink55.xml"/><Relationship Id="rId165" Type="http://schemas.openxmlformats.org/officeDocument/2006/relationships/image" Target="../media/image94.png"/><Relationship Id="rId186" Type="http://schemas.openxmlformats.org/officeDocument/2006/relationships/customXml" Target="../ink/ink103.xml"/><Relationship Id="rId211" Type="http://schemas.openxmlformats.org/officeDocument/2006/relationships/image" Target="../media/image117.png"/><Relationship Id="rId27" Type="http://schemas.openxmlformats.org/officeDocument/2006/relationships/image" Target="../media/image25.png"/><Relationship Id="rId48" Type="http://schemas.openxmlformats.org/officeDocument/2006/relationships/customXml" Target="../ink/ink34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77.xml"/><Relationship Id="rId80" Type="http://schemas.openxmlformats.org/officeDocument/2006/relationships/customXml" Target="../ink/ink50.xml"/><Relationship Id="rId155" Type="http://schemas.openxmlformats.org/officeDocument/2006/relationships/image" Target="../media/image89.png"/><Relationship Id="rId176" Type="http://schemas.openxmlformats.org/officeDocument/2006/relationships/customXml" Target="../ink/ink98.xml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17" Type="http://schemas.openxmlformats.org/officeDocument/2006/relationships/image" Target="../media/image20.png"/><Relationship Id="rId38" Type="http://schemas.openxmlformats.org/officeDocument/2006/relationships/customXml" Target="../ink/ink29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72.xml"/><Relationship Id="rId70" Type="http://schemas.openxmlformats.org/officeDocument/2006/relationships/customXml" Target="../ink/ink45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customXml" Target="../ink/ink93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4.xml"/><Relationship Id="rId49" Type="http://schemas.openxmlformats.org/officeDocument/2006/relationships/image" Target="../media/image36.png"/><Relationship Id="rId114" Type="http://schemas.openxmlformats.org/officeDocument/2006/relationships/customXml" Target="../ink/ink67.xml"/><Relationship Id="rId60" Type="http://schemas.openxmlformats.org/officeDocument/2006/relationships/customXml" Target="../ink/ink40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56" Type="http://schemas.openxmlformats.org/officeDocument/2006/relationships/customXml" Target="../ink/ink88.xml"/><Relationship Id="rId177" Type="http://schemas.openxmlformats.org/officeDocument/2006/relationships/image" Target="../media/image100.png"/><Relationship Id="rId198" Type="http://schemas.openxmlformats.org/officeDocument/2006/relationships/customXml" Target="../ink/ink109.xml"/><Relationship Id="rId202" Type="http://schemas.openxmlformats.org/officeDocument/2006/relationships/customXml" Target="../ink/ink111.xml"/><Relationship Id="rId18" Type="http://schemas.openxmlformats.org/officeDocument/2006/relationships/customXml" Target="../ink/ink19.xml"/><Relationship Id="rId39" Type="http://schemas.openxmlformats.org/officeDocument/2006/relationships/image" Target="../media/image31.png"/><Relationship Id="rId50" Type="http://schemas.openxmlformats.org/officeDocument/2006/relationships/customXml" Target="../ink/ink35.xml"/><Relationship Id="rId104" Type="http://schemas.openxmlformats.org/officeDocument/2006/relationships/customXml" Target="../ink/ink62.xml"/><Relationship Id="rId125" Type="http://schemas.openxmlformats.org/officeDocument/2006/relationships/image" Target="../media/image74.png"/><Relationship Id="rId146" Type="http://schemas.openxmlformats.org/officeDocument/2006/relationships/customXml" Target="../ink/ink83.xml"/><Relationship Id="rId167" Type="http://schemas.openxmlformats.org/officeDocument/2006/relationships/image" Target="../media/image95.png"/><Relationship Id="rId188" Type="http://schemas.openxmlformats.org/officeDocument/2006/relationships/customXml" Target="../ink/ink104.xml"/><Relationship Id="rId71" Type="http://schemas.openxmlformats.org/officeDocument/2006/relationships/image" Target="../media/image47.png"/><Relationship Id="rId92" Type="http://schemas.openxmlformats.org/officeDocument/2006/relationships/customXml" Target="../ink/ink56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6.png"/><Relationship Id="rId40" Type="http://schemas.openxmlformats.org/officeDocument/2006/relationships/customXml" Target="../ink/ink30.xml"/><Relationship Id="rId115" Type="http://schemas.openxmlformats.org/officeDocument/2006/relationships/image" Target="../media/image69.png"/><Relationship Id="rId136" Type="http://schemas.openxmlformats.org/officeDocument/2006/relationships/customXml" Target="../ink/ink78.xml"/><Relationship Id="rId157" Type="http://schemas.openxmlformats.org/officeDocument/2006/relationships/image" Target="../media/image90.png"/><Relationship Id="rId178" Type="http://schemas.openxmlformats.org/officeDocument/2006/relationships/customXml" Target="../ink/ink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5" Type="http://schemas.openxmlformats.org/officeDocument/2006/relationships/image" Target="../media/image119.png"/><Relationship Id="rId4" Type="http://schemas.openxmlformats.org/officeDocument/2006/relationships/customXml" Target="../ink/ink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customXml" Target="../ink/ink123.xml"/><Relationship Id="rId3" Type="http://schemas.openxmlformats.org/officeDocument/2006/relationships/image" Target="../media/image4.jpg"/><Relationship Id="rId7" Type="http://schemas.openxmlformats.org/officeDocument/2006/relationships/customXml" Target="../ink/ink120.xml"/><Relationship Id="rId12" Type="http://schemas.openxmlformats.org/officeDocument/2006/relationships/image" Target="../media/image126.png"/><Relationship Id="rId2" Type="http://schemas.openxmlformats.org/officeDocument/2006/relationships/image" Target="../media/image3.jp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22.xml"/><Relationship Id="rId5" Type="http://schemas.openxmlformats.org/officeDocument/2006/relationships/customXml" Target="../ink/ink119.xml"/><Relationship Id="rId15" Type="http://schemas.openxmlformats.org/officeDocument/2006/relationships/customXml" Target="../ink/ink124.xml"/><Relationship Id="rId10" Type="http://schemas.openxmlformats.org/officeDocument/2006/relationships/image" Target="../media/image125.png"/><Relationship Id="rId4" Type="http://schemas.openxmlformats.org/officeDocument/2006/relationships/hyperlink" Target="http://know.continuum.io/rs/387-XNW-688/images/Anaconda_CheatSheet.pdf?mkt_tok=eyJpIjoiTjJRMFltSXhNR0ptT0dKayIsInQiOiIxK29IZDRlOHRCVGpIMHFmcDBRT3lhN0J6dXhEYzBkeG9oUDFhOGkzcVwvTXZOYnpqVFlSYzM1SWxKNGE5YkpKUHZDWmpqZThwQXdYWHhQeWNXTVFBa3c1U2RFbGZEbCtqTExLRld4c3pQWk09In0%3D" TargetMode="External"/><Relationship Id="rId9" Type="http://schemas.openxmlformats.org/officeDocument/2006/relationships/customXml" Target="../ink/ink121.xml"/><Relationship Id="rId1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nstall/mac-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conda.io/projects/conda/en/latest/user-guide/tasks/manage-pkgs.html" TargetMode="External"/><Relationship Id="rId4" Type="http://schemas.openxmlformats.org/officeDocument/2006/relationships/hyperlink" Target="https://docs.conda.io/projects/conda/en/latest/user-guide/tasks/manage-environment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34.png"/><Relationship Id="rId18" Type="http://schemas.openxmlformats.org/officeDocument/2006/relationships/customXml" Target="../ink/ink133.xml"/><Relationship Id="rId26" Type="http://schemas.openxmlformats.org/officeDocument/2006/relationships/customXml" Target="../ink/ink137.xml"/><Relationship Id="rId3" Type="http://schemas.openxmlformats.org/officeDocument/2006/relationships/image" Target="../media/image129.png"/><Relationship Id="rId21" Type="http://schemas.openxmlformats.org/officeDocument/2006/relationships/image" Target="../media/image138.png"/><Relationship Id="rId7" Type="http://schemas.openxmlformats.org/officeDocument/2006/relationships/image" Target="../media/image131.png"/><Relationship Id="rId12" Type="http://schemas.openxmlformats.org/officeDocument/2006/relationships/customXml" Target="../ink/ink130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0" Type="http://schemas.openxmlformats.org/officeDocument/2006/relationships/customXml" Target="../ink/ink134.xml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1" Type="http://schemas.openxmlformats.org/officeDocument/2006/relationships/image" Target="../media/image133.png"/><Relationship Id="rId24" Type="http://schemas.openxmlformats.org/officeDocument/2006/relationships/customXml" Target="../ink/ink136.xml"/><Relationship Id="rId5" Type="http://schemas.openxmlformats.org/officeDocument/2006/relationships/image" Target="../media/image130.png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38.xml"/><Relationship Id="rId10" Type="http://schemas.openxmlformats.org/officeDocument/2006/relationships/customXml" Target="../ink/ink129.xml"/><Relationship Id="rId19" Type="http://schemas.openxmlformats.org/officeDocument/2006/relationships/image" Target="../media/image137.png"/><Relationship Id="rId31" Type="http://schemas.openxmlformats.org/officeDocument/2006/relationships/image" Target="../media/image143.png"/><Relationship Id="rId4" Type="http://schemas.openxmlformats.org/officeDocument/2006/relationships/customXml" Target="../ink/ink126.xml"/><Relationship Id="rId9" Type="http://schemas.openxmlformats.org/officeDocument/2006/relationships/image" Target="../media/image132.png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141.png"/><Relationship Id="rId30" Type="http://schemas.openxmlformats.org/officeDocument/2006/relationships/customXml" Target="../ink/ink1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147.png"/><Relationship Id="rId18" Type="http://schemas.openxmlformats.org/officeDocument/2006/relationships/customXml" Target="../ink/ink146.xml"/><Relationship Id="rId3" Type="http://schemas.openxmlformats.org/officeDocument/2006/relationships/hyperlink" Target="https://www.spyder-ide.org/" TargetMode="External"/><Relationship Id="rId21" Type="http://schemas.openxmlformats.org/officeDocument/2006/relationships/image" Target="../media/image151.png"/><Relationship Id="rId7" Type="http://schemas.openxmlformats.org/officeDocument/2006/relationships/image" Target="../media/image144.png"/><Relationship Id="rId12" Type="http://schemas.openxmlformats.org/officeDocument/2006/relationships/customXml" Target="../ink/ink143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2" Type="http://schemas.openxmlformats.org/officeDocument/2006/relationships/hyperlink" Target="https://www.jetbrains.com/pycharm/" TargetMode="Externa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146.png"/><Relationship Id="rId24" Type="http://schemas.openxmlformats.org/officeDocument/2006/relationships/customXml" Target="../ink/ink149.xml"/><Relationship Id="rId5" Type="http://schemas.openxmlformats.org/officeDocument/2006/relationships/hyperlink" Target="https://jupyter.org/" TargetMode="Externa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10" Type="http://schemas.openxmlformats.org/officeDocument/2006/relationships/customXml" Target="../ink/ink142.xml"/><Relationship Id="rId19" Type="http://schemas.openxmlformats.org/officeDocument/2006/relationships/image" Target="../media/image150.png"/><Relationship Id="rId4" Type="http://schemas.openxmlformats.org/officeDocument/2006/relationships/hyperlink" Target="https://code.visualstudio.com/" TargetMode="External"/><Relationship Id="rId9" Type="http://schemas.openxmlformats.org/officeDocument/2006/relationships/image" Target="../media/image145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111" y="4648200"/>
            <a:ext cx="181228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20" dirty="0">
                <a:solidFill>
                  <a:srgbClr val="0070C0"/>
                </a:solidFill>
                <a:latin typeface="Trebuchet MS"/>
                <a:cs typeface="Trebuchet MS"/>
              </a:rPr>
              <a:t>Shuai</a:t>
            </a:r>
            <a:r>
              <a:rPr lang="zh-CN" altLang="en-US" sz="3200" b="1" spc="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lang="en-US" altLang="zh-CN" sz="3200" b="1" spc="20" dirty="0">
                <a:solidFill>
                  <a:srgbClr val="0070C0"/>
                </a:solidFill>
                <a:latin typeface="Trebuchet MS"/>
                <a:cs typeface="Trebuchet MS"/>
              </a:rPr>
              <a:t>Xu</a:t>
            </a:r>
            <a:endParaRPr sz="3200" dirty="0">
              <a:latin typeface="Trebuchet MS"/>
              <a:cs typeface="Trebuchet MS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latin typeface="Trebuchet MS"/>
                <a:cs typeface="Trebuchet MS"/>
              </a:rPr>
              <a:t>0</a:t>
            </a:r>
            <a:r>
              <a:rPr lang="en-US" sz="2400" spc="-110" dirty="0">
                <a:latin typeface="Trebuchet MS"/>
                <a:cs typeface="Trebuchet MS"/>
              </a:rPr>
              <a:t>2</a:t>
            </a:r>
            <a:r>
              <a:rPr sz="2400" spc="-110" dirty="0">
                <a:latin typeface="Trebuchet MS"/>
                <a:cs typeface="Trebuchet MS"/>
              </a:rPr>
              <a:t>/</a:t>
            </a:r>
            <a:r>
              <a:rPr lang="en-US" sz="2400" spc="-110" dirty="0">
                <a:latin typeface="Trebuchet MS"/>
                <a:cs typeface="Trebuchet MS"/>
              </a:rPr>
              <a:t>02</a:t>
            </a:r>
            <a:r>
              <a:rPr sz="2400" spc="-110" dirty="0">
                <a:latin typeface="Trebuchet MS"/>
                <a:cs typeface="Trebuchet MS"/>
              </a:rPr>
              <a:t>/202</a:t>
            </a:r>
            <a:r>
              <a:rPr lang="en-US" sz="2400" spc="-110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2922" y="2886428"/>
            <a:ext cx="1608666" cy="1566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7" name="object 7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</a:t>
            </a:r>
            <a:r>
              <a:rPr lang="zh-CN" alt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altLang="zh-CN" sz="1800" spc="35" dirty="0">
                <a:solidFill>
                  <a:srgbClr val="FFFFFF"/>
                </a:solidFill>
                <a:latin typeface="Trebuchet MS"/>
                <a:cs typeface="Trebuchet MS"/>
              </a:rPr>
              <a:t>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7D4D0-0C06-6843-B24F-3A05DE878203}"/>
              </a:ext>
            </a:extLst>
          </p:cNvPr>
          <p:cNvSpPr txBox="1"/>
          <p:nvPr/>
        </p:nvSpPr>
        <p:spPr>
          <a:xfrm>
            <a:off x="1066800" y="880849"/>
            <a:ext cx="10058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spc="-440" dirty="0">
                <a:latin typeface="Trebuchet MS"/>
                <a:cs typeface="Trebuchet MS"/>
              </a:rPr>
              <a:t>EE </a:t>
            </a:r>
            <a:r>
              <a:rPr lang="en-US" sz="5400" b="1" spc="-430" dirty="0">
                <a:latin typeface="Trebuchet MS"/>
                <a:cs typeface="Trebuchet MS"/>
              </a:rPr>
              <a:t>559 </a:t>
            </a:r>
            <a:r>
              <a:rPr lang="en-US" sz="5400" b="1" spc="-265" dirty="0">
                <a:latin typeface="Trebuchet MS"/>
                <a:cs typeface="Trebuchet MS"/>
              </a:rPr>
              <a:t>Python </a:t>
            </a:r>
            <a:r>
              <a:rPr lang="en-US" sz="5400" b="1" spc="-280" dirty="0">
                <a:latin typeface="Trebuchet MS"/>
                <a:cs typeface="Trebuchet MS"/>
              </a:rPr>
              <a:t>Instruction </a:t>
            </a:r>
          </a:p>
          <a:p>
            <a:pPr algn="ctr"/>
            <a:r>
              <a:rPr lang="en-US" sz="5400" b="1" spc="-480" dirty="0">
                <a:latin typeface="Trebuchet MS"/>
                <a:cs typeface="Trebuchet MS"/>
              </a:rPr>
              <a:t>session </a:t>
            </a:r>
            <a:r>
              <a:rPr lang="en-US" sz="5400" b="1" spc="-65" dirty="0">
                <a:latin typeface="Trebuchet MS"/>
                <a:cs typeface="Trebuchet MS"/>
              </a:rPr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E6E17E-3960-9D4B-BAAA-6B479C46FA76}"/>
              </a:ext>
            </a:extLst>
          </p:cNvPr>
          <p:cNvSpPr txBox="1"/>
          <p:nvPr/>
        </p:nvSpPr>
        <p:spPr>
          <a:xfrm>
            <a:off x="8382000" y="6188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lang="en-US" sz="1800" spc="-1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Modified based on Min Zhang’s slides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99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</a:t>
            </a:r>
            <a:r>
              <a:rPr spc="-120" dirty="0"/>
              <a:t>D</a:t>
            </a:r>
            <a:r>
              <a:rPr spc="-215" dirty="0"/>
              <a:t>E</a:t>
            </a:r>
            <a:r>
              <a:rPr spc="-80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620"/>
              </a:spcBef>
            </a:pPr>
            <a:r>
              <a:rPr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Google Colab</a:t>
            </a:r>
            <a:r>
              <a:rPr spc="-5" dirty="0">
                <a:solidFill>
                  <a:srgbClr val="0563C1"/>
                </a:solidFill>
                <a:hlinkClick r:id="rId3"/>
              </a:rPr>
              <a:t> </a:t>
            </a:r>
            <a:r>
              <a:rPr spc="-5" dirty="0"/>
              <a:t>(will </a:t>
            </a:r>
            <a:r>
              <a:rPr dirty="0"/>
              <a:t>use </a:t>
            </a:r>
            <a:r>
              <a:rPr spc="-5" dirty="0"/>
              <a:t>it in next </a:t>
            </a:r>
            <a:r>
              <a:rPr spc="-20" dirty="0"/>
              <a:t>week’s</a:t>
            </a:r>
            <a:r>
              <a:rPr spc="15" dirty="0"/>
              <a:t> </a:t>
            </a:r>
            <a:r>
              <a:rPr spc="-5" dirty="0"/>
              <a:t>tutorial)</a:t>
            </a:r>
          </a:p>
          <a:p>
            <a:pPr marL="574040" marR="146050" indent="-342900">
              <a:lnSpc>
                <a:spcPct val="150500"/>
              </a:lnSpc>
              <a:spcBef>
                <a:spcPts val="65"/>
              </a:spcBef>
              <a:buFont typeface="Arial"/>
              <a:buChar char="•"/>
              <a:tabLst>
                <a:tab pos="573405" algn="l"/>
                <a:tab pos="574040" algn="l"/>
              </a:tabLst>
            </a:pPr>
            <a:r>
              <a:rPr b="0" spc="-5" dirty="0">
                <a:latin typeface="Times New Roman"/>
                <a:cs typeface="Times New Roman"/>
              </a:rPr>
              <a:t>Google's flavor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Jupyter notebooks that is particularly suited </a:t>
            </a:r>
            <a:r>
              <a:rPr b="0" dirty="0">
                <a:latin typeface="Times New Roman"/>
                <a:cs typeface="Times New Roman"/>
              </a:rPr>
              <a:t>for </a:t>
            </a:r>
            <a:r>
              <a:rPr b="0" spc="-5" dirty="0">
                <a:latin typeface="Times New Roman"/>
                <a:cs typeface="Times New Roman"/>
              </a:rPr>
              <a:t>machine learning and  data analysis and that </a:t>
            </a:r>
            <a:r>
              <a:rPr b="0" dirty="0">
                <a:latin typeface="Times New Roman"/>
                <a:cs typeface="Times New Roman"/>
              </a:rPr>
              <a:t>runs </a:t>
            </a:r>
            <a:r>
              <a:rPr b="0" spc="-5" dirty="0">
                <a:latin typeface="Times New Roman"/>
                <a:cs typeface="Times New Roman"/>
              </a:rPr>
              <a:t>entirely in the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i="1" spc="-5" dirty="0">
                <a:latin typeface="Times New Roman"/>
                <a:cs typeface="Times New Roman"/>
              </a:rPr>
              <a:t>cloud</a:t>
            </a:r>
            <a:r>
              <a:rPr b="0" spc="-5" dirty="0">
                <a:latin typeface="Times New Roman"/>
                <a:cs typeface="Times New Roman"/>
              </a:rPr>
              <a:t>.</a:t>
            </a:r>
          </a:p>
          <a:p>
            <a:pPr marL="57404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573405" algn="l"/>
                <a:tab pos="574040" algn="l"/>
              </a:tabLst>
            </a:pPr>
            <a:r>
              <a:rPr b="0" spc="-5" dirty="0">
                <a:latin typeface="Times New Roman"/>
                <a:cs typeface="Times New Roman"/>
              </a:rPr>
              <a:t>free, requires </a:t>
            </a:r>
            <a:r>
              <a:rPr b="0" dirty="0">
                <a:latin typeface="Times New Roman"/>
                <a:cs typeface="Times New Roman"/>
              </a:rPr>
              <a:t>no </a:t>
            </a:r>
            <a:r>
              <a:rPr b="0" spc="-5" dirty="0">
                <a:latin typeface="Times New Roman"/>
                <a:cs typeface="Times New Roman"/>
              </a:rPr>
              <a:t>setup, comes pre-installed with many packages, is easy to share with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the</a:t>
            </a:r>
          </a:p>
          <a:p>
            <a:pPr marL="574040" marR="66040">
              <a:lnSpc>
                <a:spcPct val="148100"/>
              </a:lnSpc>
              <a:spcBef>
                <a:spcPts val="70"/>
              </a:spcBef>
            </a:pPr>
            <a:r>
              <a:rPr b="0" spc="-5" dirty="0">
                <a:latin typeface="Times New Roman"/>
                <a:cs typeface="Times New Roman"/>
              </a:rPr>
              <a:t>world, and benefits </a:t>
            </a:r>
            <a:r>
              <a:rPr b="0" dirty="0">
                <a:latin typeface="Times New Roman"/>
                <a:cs typeface="Times New Roman"/>
              </a:rPr>
              <a:t>from </a:t>
            </a:r>
            <a:r>
              <a:rPr b="0" spc="-5" dirty="0">
                <a:latin typeface="Times New Roman"/>
                <a:cs typeface="Times New Roman"/>
              </a:rPr>
              <a:t>free access to hardware accelerators like </a:t>
            </a:r>
            <a:r>
              <a:rPr b="0" dirty="0">
                <a:latin typeface="Times New Roman"/>
                <a:cs typeface="Times New Roman"/>
              </a:rPr>
              <a:t>GPUs </a:t>
            </a:r>
            <a:r>
              <a:rPr b="0" spc="-5" dirty="0">
                <a:latin typeface="Times New Roman"/>
                <a:cs typeface="Times New Roman"/>
              </a:rPr>
              <a:t>and TPUs (with  some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caveats).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279798" y="867825"/>
            <a:ext cx="3347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Demonstration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3D2888A-2EC4-7742-8028-803572E0895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8BE67DD-4908-4648-B7D8-630E4440E2FC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D36BEA6A-0BAE-A44B-9175-6AA04288793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9860A6-313A-9040-8841-78C209222B0C}"/>
              </a:ext>
            </a:extLst>
          </p:cNvPr>
          <p:cNvGrpSpPr/>
          <p:nvPr/>
        </p:nvGrpSpPr>
        <p:grpSpPr>
          <a:xfrm>
            <a:off x="6978261" y="1940843"/>
            <a:ext cx="3949920" cy="487440"/>
            <a:chOff x="6978261" y="1940843"/>
            <a:chExt cx="394992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E8357F63-70BA-9949-96B6-1328C1B724FD}"/>
                    </a:ext>
                  </a:extLst>
                </p14:cNvPr>
                <p14:cNvContentPartPr/>
                <p14:nvPr/>
              </p14:nvContentPartPr>
              <p14:xfrm>
                <a:off x="7208661" y="2069363"/>
                <a:ext cx="300240" cy="325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E8357F63-70BA-9949-96B6-1328C1B724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93181" y="2054243"/>
                  <a:ext cx="330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5DEC946-CAF2-944D-B272-F50E8E975EB3}"/>
                    </a:ext>
                  </a:extLst>
                </p14:cNvPr>
                <p14:cNvContentPartPr/>
                <p14:nvPr/>
              </p14:nvContentPartPr>
              <p14:xfrm>
                <a:off x="6978261" y="2197883"/>
                <a:ext cx="464760" cy="60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5DEC946-CAF2-944D-B272-F50E8E975E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3141" y="2182403"/>
                  <a:ext cx="495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19035F9-FD76-0F41-9BD5-B315D25396CE}"/>
                    </a:ext>
                  </a:extLst>
                </p14:cNvPr>
                <p14:cNvContentPartPr/>
                <p14:nvPr/>
              </p14:nvContentPartPr>
              <p14:xfrm>
                <a:off x="7730301" y="1982963"/>
                <a:ext cx="325440" cy="4262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19035F9-FD76-0F41-9BD5-B315D25396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4821" y="1967483"/>
                  <a:ext cx="3560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365DA98-1CE4-AF43-BC3E-FC76D3CDE58F}"/>
                    </a:ext>
                  </a:extLst>
                </p14:cNvPr>
                <p14:cNvContentPartPr/>
                <p14:nvPr/>
              </p14:nvContentPartPr>
              <p14:xfrm>
                <a:off x="8025141" y="2175203"/>
                <a:ext cx="363240" cy="2196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365DA98-1CE4-AF43-BC3E-FC76D3CDE5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9661" y="2159723"/>
                  <a:ext cx="393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8E504EA-08A0-1D4F-A542-83E9BDE0F954}"/>
                    </a:ext>
                  </a:extLst>
                </p14:cNvPr>
                <p14:cNvContentPartPr/>
                <p14:nvPr/>
              </p14:nvContentPartPr>
              <p14:xfrm>
                <a:off x="8197941" y="2138123"/>
                <a:ext cx="159840" cy="290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8E504EA-08A0-1D4F-A542-83E9BDE0F9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82821" y="2123003"/>
                  <a:ext cx="19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7F7F6CB-7245-F64F-8C55-423D58213253}"/>
                    </a:ext>
                  </a:extLst>
                </p14:cNvPr>
                <p14:cNvContentPartPr/>
                <p14:nvPr/>
              </p14:nvContentPartPr>
              <p14:xfrm>
                <a:off x="8410701" y="2160083"/>
                <a:ext cx="174240" cy="608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7F7F6CB-7245-F64F-8C55-423D582132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5221" y="2144603"/>
                  <a:ext cx="20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38147BD-A5AA-2F46-8217-95D7C53E140F}"/>
                    </a:ext>
                  </a:extLst>
                </p14:cNvPr>
                <p14:cNvContentPartPr/>
                <p14:nvPr/>
              </p14:nvContentPartPr>
              <p14:xfrm>
                <a:off x="8478741" y="2114723"/>
                <a:ext cx="181800" cy="2631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38147BD-A5AA-2F46-8217-95D7C53E14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63261" y="2099603"/>
                  <a:ext cx="212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0C6EC05-CA69-3E4C-83CF-16E19DB5AFB7}"/>
                    </a:ext>
                  </a:extLst>
                </p14:cNvPr>
                <p14:cNvContentPartPr/>
                <p14:nvPr/>
              </p14:nvContentPartPr>
              <p14:xfrm>
                <a:off x="8848821" y="2160083"/>
                <a:ext cx="325440" cy="2271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0C6EC05-CA69-3E4C-83CF-16E19DB5AF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33701" y="2144603"/>
                  <a:ext cx="35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3415FC9-3FF0-D848-AF8E-EE1715F822F7}"/>
                    </a:ext>
                  </a:extLst>
                </p14:cNvPr>
                <p14:cNvContentPartPr/>
                <p14:nvPr/>
              </p14:nvContentPartPr>
              <p14:xfrm>
                <a:off x="9189021" y="2175203"/>
                <a:ext cx="227160" cy="159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3415FC9-3FF0-D848-AF8E-EE1715F822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73901" y="2159723"/>
                  <a:ext cx="257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61FBB1A-8F11-0B47-892E-5015BCBAC664}"/>
                    </a:ext>
                  </a:extLst>
                </p14:cNvPr>
                <p14:cNvContentPartPr/>
                <p14:nvPr/>
              </p14:nvContentPartPr>
              <p14:xfrm>
                <a:off x="9362901" y="2160083"/>
                <a:ext cx="249840" cy="1440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61FBB1A-8F11-0B47-892E-5015BCBAC6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47781" y="2144603"/>
                  <a:ext cx="280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C0B842E-1235-8A44-BD04-20751C37C86C}"/>
                    </a:ext>
                  </a:extLst>
                </p14:cNvPr>
                <p14:cNvContentPartPr/>
                <p14:nvPr/>
              </p14:nvContentPartPr>
              <p14:xfrm>
                <a:off x="9627501" y="1940843"/>
                <a:ext cx="264960" cy="3859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C0B842E-1235-8A44-BD04-20751C37C8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12381" y="1925723"/>
                  <a:ext cx="295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C02A546-B656-4B4A-BCD4-497C4AB1B46E}"/>
                    </a:ext>
                  </a:extLst>
                </p14:cNvPr>
                <p14:cNvContentPartPr/>
                <p14:nvPr/>
              </p14:nvContentPartPr>
              <p14:xfrm>
                <a:off x="10134021" y="2134163"/>
                <a:ext cx="317880" cy="1623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C02A546-B656-4B4A-BCD4-497C4AB1B4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18901" y="2118683"/>
                  <a:ext cx="348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4678963-D148-2F43-8E4A-2489CB3EE1DF}"/>
                    </a:ext>
                  </a:extLst>
                </p14:cNvPr>
                <p14:cNvContentPartPr/>
                <p14:nvPr/>
              </p14:nvContentPartPr>
              <p14:xfrm>
                <a:off x="10474221" y="2039843"/>
                <a:ext cx="38160" cy="1054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4678963-D148-2F43-8E4A-2489CB3EE1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59101" y="2024723"/>
                  <a:ext cx="68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1BBCCF1-1837-A34C-8C94-55F9B2BE0647}"/>
                    </a:ext>
                  </a:extLst>
                </p14:cNvPr>
                <p14:cNvContentPartPr/>
                <p14:nvPr/>
              </p14:nvContentPartPr>
              <p14:xfrm>
                <a:off x="10523901" y="1950203"/>
                <a:ext cx="404280" cy="3841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1BBCCF1-1837-A34C-8C94-55F9B2BE06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08781" y="1934723"/>
                  <a:ext cx="4348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4204F0-B730-754B-B659-8CF3E336C710}"/>
              </a:ext>
            </a:extLst>
          </p:cNvPr>
          <p:cNvGrpSpPr/>
          <p:nvPr/>
        </p:nvGrpSpPr>
        <p:grpSpPr>
          <a:xfrm>
            <a:off x="8448501" y="2957843"/>
            <a:ext cx="2842560" cy="691560"/>
            <a:chOff x="8448501" y="2957843"/>
            <a:chExt cx="284256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48F9383-563C-5543-9C68-BE1552EA3A91}"/>
                    </a:ext>
                  </a:extLst>
                </p14:cNvPr>
                <p14:cNvContentPartPr/>
                <p14:nvPr/>
              </p14:nvContentPartPr>
              <p14:xfrm>
                <a:off x="8448501" y="3135323"/>
                <a:ext cx="215280" cy="4230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48F9383-563C-5543-9C68-BE1552EA3A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3021" y="3119843"/>
                  <a:ext cx="2458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C157078-0662-134E-9785-8F3230D38ED8}"/>
                    </a:ext>
                  </a:extLst>
                </p14:cNvPr>
                <p14:cNvContentPartPr/>
                <p14:nvPr/>
              </p14:nvContentPartPr>
              <p14:xfrm>
                <a:off x="8720661" y="3304883"/>
                <a:ext cx="196920" cy="1483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C157078-0662-134E-9785-8F3230D38E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5181" y="3289763"/>
                  <a:ext cx="227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2F81EB09-3972-DE49-8C23-CDB4DDAA72D5}"/>
                    </a:ext>
                  </a:extLst>
                </p14:cNvPr>
                <p14:cNvContentPartPr/>
                <p14:nvPr/>
              </p14:nvContentPartPr>
              <p14:xfrm>
                <a:off x="8931981" y="3260243"/>
                <a:ext cx="60840" cy="3891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2F81EB09-3972-DE49-8C23-CDB4DDAA72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16861" y="3245123"/>
                  <a:ext cx="91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F857F66F-F183-CF46-B5A4-E58664AEA483}"/>
                    </a:ext>
                  </a:extLst>
                </p14:cNvPr>
                <p14:cNvContentPartPr/>
                <p14:nvPr/>
              </p14:nvContentPartPr>
              <p14:xfrm>
                <a:off x="8931981" y="3244403"/>
                <a:ext cx="121320" cy="2088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F857F66F-F183-CF46-B5A4-E58664AEA4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6861" y="3229283"/>
                  <a:ext cx="151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DA52F90-5132-E240-872A-CFA628C74AA9}"/>
                    </a:ext>
                  </a:extLst>
                </p14:cNvPr>
                <p14:cNvContentPartPr/>
                <p14:nvPr/>
              </p14:nvContentPartPr>
              <p14:xfrm>
                <a:off x="9105861" y="3267803"/>
                <a:ext cx="60840" cy="113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DA52F90-5132-E240-872A-CFA628C74A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741" y="3252683"/>
                  <a:ext cx="91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706262E-2996-9042-858F-94D5D812E5B1}"/>
                    </a:ext>
                  </a:extLst>
                </p14:cNvPr>
                <p14:cNvContentPartPr/>
                <p14:nvPr/>
              </p14:nvContentPartPr>
              <p14:xfrm>
                <a:off x="9143661" y="3131003"/>
                <a:ext cx="91080" cy="1029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706262E-2996-9042-858F-94D5D812E5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28541" y="3115883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E19F545-7BA4-444D-9D5D-31D4D4DDC776}"/>
                    </a:ext>
                  </a:extLst>
                </p14:cNvPr>
                <p14:cNvContentPartPr/>
                <p14:nvPr/>
              </p14:nvContentPartPr>
              <p14:xfrm>
                <a:off x="9208461" y="3165563"/>
                <a:ext cx="169920" cy="986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E19F545-7BA4-444D-9D5D-31D4D4DDC7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93341" y="3150083"/>
                  <a:ext cx="20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BCEA863-A877-B649-93F4-D00A2146CB82}"/>
                    </a:ext>
                  </a:extLst>
                </p14:cNvPr>
                <p14:cNvContentPartPr/>
                <p14:nvPr/>
              </p14:nvContentPartPr>
              <p14:xfrm>
                <a:off x="9332661" y="3142883"/>
                <a:ext cx="60840" cy="2649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BCEA863-A877-B649-93F4-D00A2146CB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17541" y="3127403"/>
                  <a:ext cx="91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39A7610-0356-7D44-9F28-9EE4E771CB90}"/>
                    </a:ext>
                  </a:extLst>
                </p14:cNvPr>
                <p14:cNvContentPartPr/>
                <p14:nvPr/>
              </p14:nvContentPartPr>
              <p14:xfrm>
                <a:off x="9393141" y="3184643"/>
                <a:ext cx="393480" cy="1911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39A7610-0356-7D44-9F28-9EE4E771CB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78021" y="3169523"/>
                  <a:ext cx="42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CF0C185D-110E-7143-987F-002D8E115055}"/>
                    </a:ext>
                  </a:extLst>
                </p14:cNvPr>
                <p14:cNvContentPartPr/>
                <p14:nvPr/>
              </p14:nvContentPartPr>
              <p14:xfrm>
                <a:off x="9832701" y="2999243"/>
                <a:ext cx="332280" cy="3247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CF0C185D-110E-7143-987F-002D8E115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17221" y="2983763"/>
                  <a:ext cx="362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93FEAA3-FCA9-E349-BFCA-2893AD845687}"/>
                    </a:ext>
                  </a:extLst>
                </p14:cNvPr>
                <p14:cNvContentPartPr/>
                <p14:nvPr/>
              </p14:nvContentPartPr>
              <p14:xfrm>
                <a:off x="10156701" y="3158003"/>
                <a:ext cx="60840" cy="1440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93FEAA3-FCA9-E349-BFCA-2893AD8456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41581" y="3142523"/>
                  <a:ext cx="91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DB20965-BC07-B64B-A940-76E950EDAE86}"/>
                    </a:ext>
                  </a:extLst>
                </p14:cNvPr>
                <p14:cNvContentPartPr/>
                <p14:nvPr/>
              </p14:nvContentPartPr>
              <p14:xfrm>
                <a:off x="10262541" y="3120203"/>
                <a:ext cx="136440" cy="306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DB20965-BC07-B64B-A940-76E950EDA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7421" y="3104723"/>
                  <a:ext cx="167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4D35135-96F1-C54F-8E65-AD0617C09889}"/>
                    </a:ext>
                  </a:extLst>
                </p14:cNvPr>
                <p14:cNvContentPartPr/>
                <p14:nvPr/>
              </p14:nvContentPartPr>
              <p14:xfrm>
                <a:off x="10324101" y="3082403"/>
                <a:ext cx="22320" cy="2574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4D35135-96F1-C54F-8E65-AD0617C098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08621" y="3066923"/>
                  <a:ext cx="52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98449FA-46E9-4B41-97FA-92ABE3B117DB}"/>
                    </a:ext>
                  </a:extLst>
                </p14:cNvPr>
                <p14:cNvContentPartPr/>
                <p14:nvPr/>
              </p14:nvContentPartPr>
              <p14:xfrm>
                <a:off x="10368381" y="3165563"/>
                <a:ext cx="219600" cy="1137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98449FA-46E9-4B41-97FA-92ABE3B117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53261" y="3150083"/>
                  <a:ext cx="250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EE2D56A-03CA-5D43-AE25-845BC2060A44}"/>
                    </a:ext>
                  </a:extLst>
                </p14:cNvPr>
                <p14:cNvContentPartPr/>
                <p14:nvPr/>
              </p14:nvContentPartPr>
              <p14:xfrm>
                <a:off x="10596261" y="2964683"/>
                <a:ext cx="105480" cy="3373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EE2D56A-03CA-5D43-AE25-845BC2060A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80781" y="2949563"/>
                  <a:ext cx="1357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3540484-4270-5040-9720-43583D34A164}"/>
                    </a:ext>
                  </a:extLst>
                </p14:cNvPr>
                <p14:cNvContentPartPr/>
                <p14:nvPr/>
              </p14:nvContentPartPr>
              <p14:xfrm>
                <a:off x="10761501" y="3151163"/>
                <a:ext cx="75960" cy="1206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3540484-4270-5040-9720-43583D34A1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46381" y="3136043"/>
                  <a:ext cx="106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A9A2FEB-1EFB-EF4E-A6B0-9FB612DBAC31}"/>
                    </a:ext>
                  </a:extLst>
                </p14:cNvPr>
                <p14:cNvContentPartPr/>
                <p14:nvPr/>
              </p14:nvContentPartPr>
              <p14:xfrm>
                <a:off x="10874901" y="3158003"/>
                <a:ext cx="75960" cy="1155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A9A2FEB-1EFB-EF4E-A6B0-9FB612DBAC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9781" y="3142523"/>
                  <a:ext cx="106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71FAD55-2136-1D4C-B9B2-EF7F203534E2}"/>
                    </a:ext>
                  </a:extLst>
                </p14:cNvPr>
                <p14:cNvContentPartPr/>
                <p14:nvPr/>
              </p14:nvContentPartPr>
              <p14:xfrm>
                <a:off x="11056341" y="2957843"/>
                <a:ext cx="234720" cy="3740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71FAD55-2136-1D4C-B9B2-EF7F203534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41221" y="2942723"/>
                  <a:ext cx="265320" cy="40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From </a:t>
            </a:r>
            <a:r>
              <a:rPr spc="-125" dirty="0"/>
              <a:t>Matlab </a:t>
            </a:r>
            <a:r>
              <a:rPr spc="-204" dirty="0"/>
              <a:t>to</a:t>
            </a:r>
            <a:r>
              <a:rPr spc="-685" dirty="0"/>
              <a:t> </a:t>
            </a:r>
            <a:r>
              <a:rPr spc="-180" dirty="0"/>
              <a:t>Python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09729" y="207429"/>
            <a:ext cx="330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Chapter </a:t>
            </a:r>
            <a:r>
              <a:rPr sz="1800" dirty="0">
                <a:latin typeface="Times New Roman"/>
                <a:cs typeface="Times New Roman"/>
              </a:rPr>
              <a:t>10 of </a:t>
            </a:r>
            <a:r>
              <a:rPr sz="18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Hans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Fangohr’s</a:t>
            </a:r>
            <a:r>
              <a:rPr sz="1800" u="sng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book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78" y="412320"/>
            <a:ext cx="9827260" cy="16008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52691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solidFill>
                  <a:srgbClr val="4472C4"/>
                </a:solidFill>
                <a:latin typeface="Times New Roman"/>
                <a:cs typeface="Times New Roman"/>
              </a:rPr>
              <a:t>Recommend </a:t>
            </a:r>
            <a:r>
              <a:rPr sz="2400" b="1" spc="-10" dirty="0">
                <a:solidFill>
                  <a:srgbClr val="4472C4"/>
                </a:solidFill>
                <a:latin typeface="Times New Roman"/>
                <a:cs typeface="Times New Roman"/>
              </a:rPr>
              <a:t>reading before </a:t>
            </a:r>
            <a:r>
              <a:rPr sz="2400" b="1" spc="-5" dirty="0">
                <a:solidFill>
                  <a:srgbClr val="4472C4"/>
                </a:solidFill>
                <a:latin typeface="Times New Roman"/>
                <a:cs typeface="Times New Roman"/>
              </a:rPr>
              <a:t>next</a:t>
            </a:r>
            <a:r>
              <a:rPr sz="2400" b="1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472C4"/>
                </a:solidFill>
                <a:latin typeface="Times New Roman"/>
                <a:cs typeface="Times New Roman"/>
              </a:rPr>
              <a:t>tutorial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for-loop: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latin typeface="Times New Roman"/>
                <a:cs typeface="Times New Roman"/>
              </a:rPr>
              <a:t>Matlab: </a:t>
            </a:r>
            <a:r>
              <a:rPr sz="2400" spc="-5" dirty="0">
                <a:latin typeface="Times New Roman"/>
                <a:cs typeface="Times New Roman"/>
              </a:rPr>
              <a:t>the end key-word at the end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block belonging to 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for-loop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0574" y="2343936"/>
            <a:ext cx="1873545" cy="947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0711" y="5098432"/>
            <a:ext cx="4241124" cy="62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85677" y="2061171"/>
            <a:ext cx="203200" cy="241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378" y="3612727"/>
            <a:ext cx="11148060" cy="265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7860">
              <a:lnSpc>
                <a:spcPct val="1528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Python: </a:t>
            </a:r>
            <a:r>
              <a:rPr sz="2400" spc="-5" dirty="0">
                <a:latin typeface="Times New Roman"/>
                <a:cs typeface="Times New Roman"/>
              </a:rPr>
              <a:t>colon (“:”) at the end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for-line; </a:t>
            </a:r>
            <a:r>
              <a:rPr sz="2400" spc="-5" dirty="0">
                <a:latin typeface="Times New Roman"/>
                <a:cs typeface="Times New Roman"/>
              </a:rPr>
              <a:t>the commands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executed  within the </a:t>
            </a:r>
            <a:r>
              <a:rPr sz="2400" spc="-10" dirty="0">
                <a:latin typeface="Times New Roman"/>
                <a:cs typeface="Times New Roman"/>
              </a:rPr>
              <a:t>for-loop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indented</a:t>
            </a:r>
            <a:endParaRPr sz="2400" dirty="0">
              <a:latin typeface="Times New Roman"/>
              <a:cs typeface="Times New Roman"/>
            </a:endParaRPr>
          </a:p>
          <a:p>
            <a:pPr marL="7491730" marR="5080">
              <a:lnSpc>
                <a:spcPct val="100299"/>
              </a:lnSpc>
              <a:spcBef>
                <a:spcPts val="375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Matlab’s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indexing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matrices  and vectors starts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1,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whereas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Python’s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indexing  starts 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(similar to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52D34DC-49B6-244F-AAC4-D7B101F640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2CAC89E-D470-8642-9EE2-2C9D75DB8E3F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F55F173A-5535-AA47-BE0B-ABD743755B6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30EEE2F-07EE-A14D-97E0-E947BB869363}"/>
                  </a:ext>
                </a:extLst>
              </p14:cNvPr>
              <p14:cNvContentPartPr/>
              <p14:nvPr/>
            </p14:nvContentPartPr>
            <p14:xfrm>
              <a:off x="4095021" y="2932643"/>
              <a:ext cx="738720" cy="663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30EEE2F-07EE-A14D-97E0-E947BB8693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9541" y="2917163"/>
                <a:ext cx="7693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6E3F3C5-BA14-D749-8949-EFBE19875E51}"/>
                  </a:ext>
                </a:extLst>
              </p14:cNvPr>
              <p14:cNvContentPartPr/>
              <p14:nvPr/>
            </p14:nvContentPartPr>
            <p14:xfrm>
              <a:off x="4404981" y="6046283"/>
              <a:ext cx="589320" cy="1364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6E3F3C5-BA14-D749-8949-EFBE19875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9501" y="6030803"/>
                <a:ext cx="61956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B9188FC-21B4-F146-9312-E576E77FA684}"/>
              </a:ext>
            </a:extLst>
          </p:cNvPr>
          <p:cNvGrpSpPr/>
          <p:nvPr/>
        </p:nvGrpSpPr>
        <p:grpSpPr>
          <a:xfrm>
            <a:off x="6550941" y="5441483"/>
            <a:ext cx="877320" cy="423720"/>
            <a:chOff x="6550941" y="5441483"/>
            <a:chExt cx="8773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70CAB706-9FEE-CF45-97EF-5C253D654B8A}"/>
                    </a:ext>
                  </a:extLst>
                </p14:cNvPr>
                <p14:cNvContentPartPr/>
                <p14:nvPr/>
              </p14:nvContentPartPr>
              <p14:xfrm>
                <a:off x="6558501" y="5441483"/>
                <a:ext cx="249840" cy="608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70CAB706-9FEE-CF45-97EF-5C253D654B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3381" y="5426363"/>
                  <a:ext cx="28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69B5F6F-8CB5-4F48-A972-07F6ED0CC546}"/>
                    </a:ext>
                  </a:extLst>
                </p14:cNvPr>
                <p14:cNvContentPartPr/>
                <p14:nvPr/>
              </p14:nvContentPartPr>
              <p14:xfrm>
                <a:off x="6550941" y="5501963"/>
                <a:ext cx="174240" cy="3538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69B5F6F-8CB5-4F48-A972-07F6ED0CC5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5821" y="5486843"/>
                  <a:ext cx="204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C8DA600-810F-484D-B640-2ACC8E01D610}"/>
                    </a:ext>
                  </a:extLst>
                </p14:cNvPr>
                <p14:cNvContentPartPr/>
                <p14:nvPr/>
              </p14:nvContentPartPr>
              <p14:xfrm>
                <a:off x="6739941" y="5570723"/>
                <a:ext cx="7920" cy="1886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C8DA600-810F-484D-B640-2ACC8E01D6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24821" y="5555603"/>
                  <a:ext cx="38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F4F751A-774C-D14B-9A33-DB01DD362594}"/>
                    </a:ext>
                  </a:extLst>
                </p14:cNvPr>
                <p14:cNvContentPartPr/>
                <p14:nvPr/>
              </p14:nvContentPartPr>
              <p14:xfrm>
                <a:off x="6845781" y="5736323"/>
                <a:ext cx="121320" cy="128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F4F751A-774C-D14B-9A33-DB01DD3625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30301" y="5721203"/>
                  <a:ext cx="151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113876C-9DBC-9F48-9974-E7C55D3DC316}"/>
                    </a:ext>
                  </a:extLst>
                </p14:cNvPr>
                <p14:cNvContentPartPr/>
                <p14:nvPr/>
              </p14:nvContentPartPr>
              <p14:xfrm>
                <a:off x="7125501" y="5580803"/>
                <a:ext cx="15480" cy="1735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113876C-9DBC-9F48-9974-E7C55D3DC31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0021" y="5565683"/>
                  <a:ext cx="46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56624E7-AAD3-F94E-82C1-3A524774EE52}"/>
                    </a:ext>
                  </a:extLst>
                </p14:cNvPr>
                <p14:cNvContentPartPr/>
                <p14:nvPr/>
              </p14:nvContentPartPr>
              <p14:xfrm>
                <a:off x="7201101" y="5592683"/>
                <a:ext cx="53280" cy="174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56624E7-AAD3-F94E-82C1-3A524774EE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85621" y="5577563"/>
                  <a:ext cx="83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62489CA-845E-6049-8CC1-BE9794F289F4}"/>
                    </a:ext>
                  </a:extLst>
                </p14:cNvPr>
                <p14:cNvContentPartPr/>
                <p14:nvPr/>
              </p14:nvContentPartPr>
              <p14:xfrm>
                <a:off x="7322061" y="5479283"/>
                <a:ext cx="106200" cy="3103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62489CA-845E-6049-8CC1-BE9794F289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06581" y="5464163"/>
                  <a:ext cx="1368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66C223-1CD9-1B44-8197-5534B073D42F}"/>
              </a:ext>
            </a:extLst>
          </p:cNvPr>
          <p:cNvGrpSpPr/>
          <p:nvPr/>
        </p:nvGrpSpPr>
        <p:grpSpPr>
          <a:xfrm>
            <a:off x="6562821" y="6038723"/>
            <a:ext cx="1084680" cy="362520"/>
            <a:chOff x="6562821" y="6038723"/>
            <a:chExt cx="10846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B58309B-9CC6-7043-8D13-9BFDE02AC261}"/>
                    </a:ext>
                  </a:extLst>
                </p14:cNvPr>
                <p14:cNvContentPartPr/>
                <p14:nvPr/>
              </p14:nvContentPartPr>
              <p14:xfrm>
                <a:off x="6562821" y="6038723"/>
                <a:ext cx="200160" cy="45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B58309B-9CC6-7043-8D13-9BFDE02AC2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7341" y="6023243"/>
                  <a:ext cx="230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951C5258-BE87-314D-B969-6421FEF05C98}"/>
                    </a:ext>
                  </a:extLst>
                </p14:cNvPr>
                <p14:cNvContentPartPr/>
                <p14:nvPr/>
              </p14:nvContentPartPr>
              <p14:xfrm>
                <a:off x="6641661" y="6061403"/>
                <a:ext cx="144000" cy="3398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951C5258-BE87-314D-B969-6421FEF05C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26541" y="6045923"/>
                  <a:ext cx="174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F7E9703D-8588-1D48-859F-F94C32A2F1F8}"/>
                    </a:ext>
                  </a:extLst>
                </p14:cNvPr>
                <p14:cNvContentPartPr/>
                <p14:nvPr/>
              </p14:nvContentPartPr>
              <p14:xfrm>
                <a:off x="6792861" y="6251123"/>
                <a:ext cx="91080" cy="1321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F7E9703D-8588-1D48-859F-F94C32A2F1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7381" y="6236003"/>
                  <a:ext cx="121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DB82FE0-005C-1448-912A-43AEAA986BB8}"/>
                    </a:ext>
                  </a:extLst>
                </p14:cNvPr>
                <p14:cNvContentPartPr/>
                <p14:nvPr/>
              </p14:nvContentPartPr>
              <p14:xfrm>
                <a:off x="6899421" y="6197483"/>
                <a:ext cx="119520" cy="457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DB82FE0-005C-1448-912A-43AEAA986B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84301" y="6182003"/>
                  <a:ext cx="150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4424126-D186-6C49-8518-12DE9629D11D}"/>
                    </a:ext>
                  </a:extLst>
                </p14:cNvPr>
                <p14:cNvContentPartPr/>
                <p14:nvPr/>
              </p14:nvContentPartPr>
              <p14:xfrm>
                <a:off x="6944061" y="6182363"/>
                <a:ext cx="280080" cy="1893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4424126-D186-6C49-8518-12DE9629D1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8581" y="6166883"/>
                  <a:ext cx="31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5087F18-72CE-BC43-A5F2-42C1CEF60030}"/>
                    </a:ext>
                  </a:extLst>
                </p14:cNvPr>
                <p14:cNvContentPartPr/>
                <p14:nvPr/>
              </p14:nvContentPartPr>
              <p14:xfrm>
                <a:off x="7238901" y="6220163"/>
                <a:ext cx="113760" cy="1018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5087F18-72CE-BC43-A5F2-42C1CEF600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23421" y="6204683"/>
                  <a:ext cx="144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BA3F557-3965-3143-B2E3-864176AC7E1E}"/>
                    </a:ext>
                  </a:extLst>
                </p14:cNvPr>
                <p14:cNvContentPartPr/>
                <p14:nvPr/>
              </p14:nvContentPartPr>
              <p14:xfrm>
                <a:off x="7352301" y="6235283"/>
                <a:ext cx="128880" cy="113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BA3F557-3965-3143-B2E3-864176AC7E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36821" y="6219803"/>
                  <a:ext cx="15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2D2251EE-3B7E-734C-BB60-3CAD312945AA}"/>
                    </a:ext>
                  </a:extLst>
                </p14:cNvPr>
                <p14:cNvContentPartPr/>
                <p14:nvPr/>
              </p14:nvContentPartPr>
              <p14:xfrm>
                <a:off x="7533741" y="6050603"/>
                <a:ext cx="113760" cy="3060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2D2251EE-3B7E-734C-BB60-3CAD312945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18261" y="6035123"/>
                  <a:ext cx="14436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2C6CB3-3AEE-AB42-BEBC-62F5B2982641}"/>
              </a:ext>
            </a:extLst>
          </p:cNvPr>
          <p:cNvGrpSpPr/>
          <p:nvPr/>
        </p:nvGrpSpPr>
        <p:grpSpPr>
          <a:xfrm>
            <a:off x="5401821" y="4255283"/>
            <a:ext cx="1724040" cy="770760"/>
            <a:chOff x="5401821" y="4255283"/>
            <a:chExt cx="172404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2B8E499-EC27-3E4F-9FD9-948A3EF2F745}"/>
                    </a:ext>
                  </a:extLst>
                </p14:cNvPr>
                <p14:cNvContentPartPr/>
                <p14:nvPr/>
              </p14:nvContentPartPr>
              <p14:xfrm>
                <a:off x="5401821" y="4708163"/>
                <a:ext cx="227160" cy="3178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2B8E499-EC27-3E4F-9FD9-948A3EF2F7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6701" y="4693043"/>
                  <a:ext cx="257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27D95A6-5713-9B42-AF03-115CB270B9D3}"/>
                    </a:ext>
                  </a:extLst>
                </p14:cNvPr>
                <p14:cNvContentPartPr/>
                <p14:nvPr/>
              </p14:nvContentPartPr>
              <p14:xfrm>
                <a:off x="5519541" y="4647683"/>
                <a:ext cx="147240" cy="1440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27D95A6-5713-9B42-AF03-115CB270B9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04061" y="4632563"/>
                  <a:ext cx="17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7A70046-F89D-AC4E-836D-2916A47A1115}"/>
                    </a:ext>
                  </a:extLst>
                </p14:cNvPr>
                <p14:cNvContentPartPr/>
                <p14:nvPr/>
              </p14:nvContentPartPr>
              <p14:xfrm>
                <a:off x="5847861" y="4410083"/>
                <a:ext cx="30600" cy="1364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7A70046-F89D-AC4E-836D-2916A47A11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32741" y="4394603"/>
                  <a:ext cx="61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55938244-B623-3240-ADB4-A84DE9ABE33A}"/>
                    </a:ext>
                  </a:extLst>
                </p14:cNvPr>
                <p14:cNvContentPartPr/>
                <p14:nvPr/>
              </p14:nvContentPartPr>
              <p14:xfrm>
                <a:off x="5870541" y="4255283"/>
                <a:ext cx="60840" cy="752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5938244-B623-3240-ADB4-A84DE9ABE3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55421" y="4240163"/>
                  <a:ext cx="9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9A87E62-14F2-B44F-88D9-40E09E934443}"/>
                    </a:ext>
                  </a:extLst>
                </p14:cNvPr>
                <p14:cNvContentPartPr/>
                <p14:nvPr/>
              </p14:nvContentPartPr>
              <p14:xfrm>
                <a:off x="5976381" y="4337723"/>
                <a:ext cx="121320" cy="608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9A87E62-14F2-B44F-88D9-40E09E9344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61261" y="4322603"/>
                  <a:ext cx="151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9EF24BF-ED2B-DC49-B688-F4F8DE445245}"/>
                    </a:ext>
                  </a:extLst>
                </p14:cNvPr>
                <p14:cNvContentPartPr/>
                <p14:nvPr/>
              </p14:nvContentPartPr>
              <p14:xfrm>
                <a:off x="6051981" y="4322603"/>
                <a:ext cx="378360" cy="2876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9EF24BF-ED2B-DC49-B688-F4F8DE4452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36861" y="4307483"/>
                  <a:ext cx="408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E088667A-C35F-4540-B172-96F6F6AEC781}"/>
                    </a:ext>
                  </a:extLst>
                </p14:cNvPr>
                <p14:cNvContentPartPr/>
                <p14:nvPr/>
              </p14:nvContentPartPr>
              <p14:xfrm>
                <a:off x="6409101" y="4383083"/>
                <a:ext cx="187560" cy="1886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E088667A-C35F-4540-B172-96F6F6AEC7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93621" y="4367963"/>
                  <a:ext cx="218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98DC55D-2D24-574A-A8E8-49940ECC0590}"/>
                    </a:ext>
                  </a:extLst>
                </p14:cNvPr>
                <p14:cNvContentPartPr/>
                <p14:nvPr/>
              </p14:nvContentPartPr>
              <p14:xfrm>
                <a:off x="6555261" y="4315043"/>
                <a:ext cx="139680" cy="306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98DC55D-2D24-574A-A8E8-49940ECC05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9781" y="4299923"/>
                  <a:ext cx="170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6FC2E365-F131-1441-AA1A-DD64E97AF549}"/>
                    </a:ext>
                  </a:extLst>
                </p14:cNvPr>
                <p14:cNvContentPartPr/>
                <p14:nvPr/>
              </p14:nvContentPartPr>
              <p14:xfrm>
                <a:off x="6656781" y="4269683"/>
                <a:ext cx="98640" cy="3135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6FC2E365-F131-1441-AA1A-DD64E97AF5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41661" y="4254563"/>
                  <a:ext cx="129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D9D7A78-960D-5E47-89FC-A48F2776E33C}"/>
                    </a:ext>
                  </a:extLst>
                </p14:cNvPr>
                <p14:cNvContentPartPr/>
                <p14:nvPr/>
              </p14:nvContentPartPr>
              <p14:xfrm>
                <a:off x="6747501" y="4293083"/>
                <a:ext cx="53280" cy="1584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D9D7A78-960D-5E47-89FC-A48F2776E33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32381" y="4277963"/>
                  <a:ext cx="83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2BD85F4-C5D8-094F-AA2E-157C2A373F99}"/>
                    </a:ext>
                  </a:extLst>
                </p14:cNvPr>
                <p14:cNvContentPartPr/>
                <p14:nvPr/>
              </p14:nvContentPartPr>
              <p14:xfrm>
                <a:off x="6800421" y="4367963"/>
                <a:ext cx="136440" cy="1735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2BD85F4-C5D8-094F-AA2E-157C2A373F9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84941" y="4352843"/>
                  <a:ext cx="167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30A9C9C-7577-7D4D-8D1A-C1AB8CCF54D3}"/>
                    </a:ext>
                  </a:extLst>
                </p14:cNvPr>
                <p14:cNvContentPartPr/>
                <p14:nvPr/>
              </p14:nvContentPartPr>
              <p14:xfrm>
                <a:off x="6937221" y="4375523"/>
                <a:ext cx="188640" cy="1893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30A9C9C-7577-7D4D-8D1A-C1AB8CCF54D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22101" y="4360403"/>
                  <a:ext cx="2188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A5BF8F8-4DCF-E246-B402-FA2F210F84A0}"/>
              </a:ext>
            </a:extLst>
          </p:cNvPr>
          <p:cNvGrpSpPr/>
          <p:nvPr/>
        </p:nvGrpSpPr>
        <p:grpSpPr>
          <a:xfrm>
            <a:off x="7344741" y="4311803"/>
            <a:ext cx="242280" cy="219600"/>
            <a:chOff x="7344741" y="4311803"/>
            <a:chExt cx="2422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742CDD1-4851-E043-B3C9-6DACCF67AF73}"/>
                    </a:ext>
                  </a:extLst>
                </p14:cNvPr>
                <p14:cNvContentPartPr/>
                <p14:nvPr/>
              </p14:nvContentPartPr>
              <p14:xfrm>
                <a:off x="7344741" y="4398203"/>
                <a:ext cx="15480" cy="1332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742CDD1-4851-E043-B3C9-6DACCF67AF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29261" y="4383083"/>
                  <a:ext cx="46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F0CF0FB-30BC-4B4C-882C-8302D953641E}"/>
                    </a:ext>
                  </a:extLst>
                </p14:cNvPr>
                <p14:cNvContentPartPr/>
                <p14:nvPr/>
              </p14:nvContentPartPr>
              <p14:xfrm>
                <a:off x="7359861" y="4311803"/>
                <a:ext cx="53280" cy="640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F0CF0FB-30BC-4B4C-882C-8302D95364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44381" y="4296323"/>
                  <a:ext cx="83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AAC787C-515A-984E-BE85-95C0E6BB3224}"/>
                    </a:ext>
                  </a:extLst>
                </p14:cNvPr>
                <p14:cNvContentPartPr/>
                <p14:nvPr/>
              </p14:nvContentPartPr>
              <p14:xfrm>
                <a:off x="7458141" y="4362203"/>
                <a:ext cx="128880" cy="12384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AAC787C-515A-984E-BE85-95C0E6BB322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42661" y="4346723"/>
                  <a:ext cx="15948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5A397EA-4795-5A4C-9554-97AD717293EB}"/>
                  </a:ext>
                </a:extLst>
              </p14:cNvPr>
              <p14:cNvContentPartPr/>
              <p14:nvPr/>
            </p14:nvContentPartPr>
            <p14:xfrm>
              <a:off x="7238901" y="4715723"/>
              <a:ext cx="121320" cy="21888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5A397EA-4795-5A4C-9554-97AD717293E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23421" y="4700603"/>
                <a:ext cx="151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39180481-930D-4C46-8082-1249D50E3A6B}"/>
                  </a:ext>
                </a:extLst>
              </p14:cNvPr>
              <p14:cNvContentPartPr/>
              <p14:nvPr/>
            </p14:nvContentPartPr>
            <p14:xfrm>
              <a:off x="7231341" y="4798883"/>
              <a:ext cx="196920" cy="151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39180481-930D-4C46-8082-1249D50E3A6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15861" y="4783763"/>
                <a:ext cx="227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EA4CF13-C570-B443-802D-0EDFAB8B4B8F}"/>
                  </a:ext>
                </a:extLst>
              </p14:cNvPr>
              <p14:cNvContentPartPr/>
              <p14:nvPr/>
            </p14:nvContentPartPr>
            <p14:xfrm>
              <a:off x="5457261" y="2591363"/>
              <a:ext cx="670680" cy="9108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EA4CF13-C570-B443-802D-0EDFAB8B4B8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42141" y="2576243"/>
                <a:ext cx="701280" cy="12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5226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From </a:t>
            </a:r>
            <a:r>
              <a:rPr spc="-125" dirty="0"/>
              <a:t>Matlab </a:t>
            </a:r>
            <a:r>
              <a:rPr spc="-204" dirty="0"/>
              <a:t>to</a:t>
            </a:r>
            <a:r>
              <a:rPr spc="-685" dirty="0"/>
              <a:t> </a:t>
            </a:r>
            <a:r>
              <a:rPr spc="-180" dirty="0"/>
              <a:t>Python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6376" y="869527"/>
            <a:ext cx="10830560" cy="11430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b="1" spc="-5" dirty="0">
                <a:latin typeface="Times New Roman"/>
                <a:cs typeface="Times New Roman"/>
              </a:rPr>
              <a:t>The if-then statement: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latin typeface="Times New Roman"/>
                <a:cs typeface="Times New Roman"/>
              </a:rPr>
              <a:t>Matlab: </a:t>
            </a:r>
            <a:r>
              <a:rPr sz="2400" spc="-5" dirty="0">
                <a:latin typeface="Times New Roman"/>
                <a:cs typeface="Times New Roman"/>
              </a:rPr>
              <a:t>the end key-word at the end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block belonging to the if-then-else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76" y="4721843"/>
            <a:ext cx="11183620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Python: </a:t>
            </a:r>
            <a:r>
              <a:rPr sz="2400" spc="-5" dirty="0">
                <a:latin typeface="Times New Roman"/>
                <a:cs typeface="Times New Roman"/>
              </a:rPr>
              <a:t>colon (“:”) after every condition; the commands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executed within each part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the if-then-else statement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indented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9729" y="207429"/>
            <a:ext cx="330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Chapter </a:t>
            </a:r>
            <a:r>
              <a:rPr sz="1800" dirty="0">
                <a:latin typeface="Times New Roman"/>
                <a:cs typeface="Times New Roman"/>
              </a:rPr>
              <a:t>10 of </a:t>
            </a:r>
            <a:r>
              <a:rPr sz="18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Hans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Fangohr’s</a:t>
            </a:r>
            <a:r>
              <a:rPr sz="1800" u="sng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</a:rPr>
              <a:t>book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9985" y="2317014"/>
            <a:ext cx="2801690" cy="23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9277" y="2165350"/>
            <a:ext cx="3594100" cy="24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D664048B-33B0-8140-B210-2D47C2697B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9F40F90-391F-F64E-BBC9-2E676C8C0074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CD72CE36-045F-AF41-81C4-F0D21320FB6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B292F40-A793-E743-8A16-4B1B0C9C6098}"/>
                  </a:ext>
                </a:extLst>
              </p14:cNvPr>
              <p14:cNvContentPartPr/>
              <p14:nvPr/>
            </p14:nvContentPartPr>
            <p14:xfrm>
              <a:off x="7004541" y="2855603"/>
              <a:ext cx="393480" cy="43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B292F40-A793-E743-8A16-4B1B0C9C60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9061" y="2840123"/>
                <a:ext cx="424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A11C242-D2BD-394E-A830-94A038042D18}"/>
                  </a:ext>
                </a:extLst>
              </p14:cNvPr>
              <p14:cNvContentPartPr/>
              <p14:nvPr/>
            </p14:nvContentPartPr>
            <p14:xfrm>
              <a:off x="6286341" y="3384803"/>
              <a:ext cx="491760" cy="608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A11C242-D2BD-394E-A830-94A038042D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1221" y="3369323"/>
                <a:ext cx="522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2A04EBF-6C93-2649-93BD-CADC8A5EBB24}"/>
                  </a:ext>
                </a:extLst>
              </p14:cNvPr>
              <p14:cNvContentPartPr/>
              <p14:nvPr/>
            </p14:nvContentPartPr>
            <p14:xfrm>
              <a:off x="1811181" y="3067283"/>
              <a:ext cx="771480" cy="60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2A04EBF-6C93-2649-93BD-CADC8A5EBB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5701" y="3051803"/>
                <a:ext cx="802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80B20251-2BD8-8640-AB76-56A0117C3113}"/>
                  </a:ext>
                </a:extLst>
              </p14:cNvPr>
              <p14:cNvContentPartPr/>
              <p14:nvPr/>
            </p14:nvContentPartPr>
            <p14:xfrm>
              <a:off x="1887501" y="4663163"/>
              <a:ext cx="657360" cy="1130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80B20251-2BD8-8640-AB76-56A0117C31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2381" y="4647683"/>
                <a:ext cx="687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5732DDD-796D-5D40-96AD-122819C78C78}"/>
                  </a:ext>
                </a:extLst>
              </p14:cNvPr>
              <p14:cNvContentPartPr/>
              <p14:nvPr/>
            </p14:nvContentPartPr>
            <p14:xfrm>
              <a:off x="6354381" y="4843523"/>
              <a:ext cx="461520" cy="759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5732DDD-796D-5D40-96AD-122819C78C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39261" y="4828403"/>
                <a:ext cx="4921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668D6809-FDFC-6841-BEE2-689355440425}"/>
              </a:ext>
            </a:extLst>
          </p:cNvPr>
          <p:cNvGrpSpPr/>
          <p:nvPr/>
        </p:nvGrpSpPr>
        <p:grpSpPr>
          <a:xfrm>
            <a:off x="2068221" y="2577323"/>
            <a:ext cx="234720" cy="293760"/>
            <a:chOff x="2068221" y="2577323"/>
            <a:chExt cx="2347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98A7B8F-5338-5C4F-9ACB-FE5E4A36A6CE}"/>
                    </a:ext>
                  </a:extLst>
                </p14:cNvPr>
                <p14:cNvContentPartPr/>
                <p14:nvPr/>
              </p14:nvContentPartPr>
              <p14:xfrm>
                <a:off x="2083341" y="2577323"/>
                <a:ext cx="219600" cy="2404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98A7B8F-5338-5C4F-9ACB-FE5E4A36A6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7861" y="2562203"/>
                  <a:ext cx="250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E27E37E-857F-4043-850A-C9467ABF66BD}"/>
                    </a:ext>
                  </a:extLst>
                </p14:cNvPr>
                <p14:cNvContentPartPr/>
                <p14:nvPr/>
              </p14:nvContentPartPr>
              <p14:xfrm>
                <a:off x="2068221" y="2606843"/>
                <a:ext cx="181800" cy="2642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E27E37E-857F-4043-850A-C9467ABF6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2741" y="2591723"/>
                  <a:ext cx="2124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2F6D042-C459-6840-A7D8-1D37AF60E39B}"/>
              </a:ext>
            </a:extLst>
          </p:cNvPr>
          <p:cNvGrpSpPr/>
          <p:nvPr/>
        </p:nvGrpSpPr>
        <p:grpSpPr>
          <a:xfrm>
            <a:off x="2084061" y="3180683"/>
            <a:ext cx="128160" cy="151560"/>
            <a:chOff x="2084061" y="3180683"/>
            <a:chExt cx="1281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8518F06-C625-1F46-9749-2557ED6569CD}"/>
                    </a:ext>
                  </a:extLst>
                </p14:cNvPr>
                <p14:cNvContentPartPr/>
                <p14:nvPr/>
              </p14:nvContentPartPr>
              <p14:xfrm>
                <a:off x="2084061" y="3188243"/>
                <a:ext cx="128160" cy="1440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8518F06-C625-1F46-9749-2557ED6569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8941" y="3172763"/>
                  <a:ext cx="158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4F95A92-53A1-124C-BD4F-3D43F1263198}"/>
                    </a:ext>
                  </a:extLst>
                </p14:cNvPr>
                <p14:cNvContentPartPr/>
                <p14:nvPr/>
              </p14:nvContentPartPr>
              <p14:xfrm>
                <a:off x="2098461" y="3180683"/>
                <a:ext cx="98640" cy="1515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4F95A92-53A1-124C-BD4F-3D43F12631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2981" y="3165203"/>
                  <a:ext cx="1292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2D5839-BBAD-5248-B7F6-1CF56A6C30D8}"/>
              </a:ext>
            </a:extLst>
          </p:cNvPr>
          <p:cNvGrpSpPr/>
          <p:nvPr/>
        </p:nvGrpSpPr>
        <p:grpSpPr>
          <a:xfrm>
            <a:off x="2076501" y="3665243"/>
            <a:ext cx="158400" cy="188640"/>
            <a:chOff x="2076501" y="3665243"/>
            <a:chExt cx="158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DD6E517-2DAF-E44A-A3EC-1A9909673FA1}"/>
                    </a:ext>
                  </a:extLst>
                </p14:cNvPr>
                <p14:cNvContentPartPr/>
                <p14:nvPr/>
              </p14:nvContentPartPr>
              <p14:xfrm>
                <a:off x="2076501" y="3717443"/>
                <a:ext cx="158400" cy="1062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DD6E517-2DAF-E44A-A3EC-1A9909673F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381" y="3701963"/>
                  <a:ext cx="188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5D97A5D-DB5D-BC43-A80B-9A03F3EA83FE}"/>
                    </a:ext>
                  </a:extLst>
                </p14:cNvPr>
                <p14:cNvContentPartPr/>
                <p14:nvPr/>
              </p14:nvContentPartPr>
              <p14:xfrm>
                <a:off x="2113581" y="3665243"/>
                <a:ext cx="83520" cy="1886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5D97A5D-DB5D-BC43-A80B-9A03F3EA83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8101" y="3650123"/>
                  <a:ext cx="1141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C4E8DC-FA68-814D-AA5C-96F2E64FFE1B}"/>
              </a:ext>
            </a:extLst>
          </p:cNvPr>
          <p:cNvGrpSpPr/>
          <p:nvPr/>
        </p:nvGrpSpPr>
        <p:grpSpPr>
          <a:xfrm>
            <a:off x="2064621" y="4208483"/>
            <a:ext cx="124560" cy="151560"/>
            <a:chOff x="2064621" y="4208483"/>
            <a:chExt cx="1245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55BE498-52B2-A746-9117-A01E355E49B6}"/>
                    </a:ext>
                  </a:extLst>
                </p14:cNvPr>
                <p14:cNvContentPartPr/>
                <p14:nvPr/>
              </p14:nvContentPartPr>
              <p14:xfrm>
                <a:off x="2064621" y="4208483"/>
                <a:ext cx="124560" cy="1213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55BE498-52B2-A746-9117-A01E355E49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9501" y="4193363"/>
                  <a:ext cx="155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07DBBA6-A4DE-4A4E-9621-ED67151DE175}"/>
                    </a:ext>
                  </a:extLst>
                </p14:cNvPr>
                <p14:cNvContentPartPr/>
                <p14:nvPr/>
              </p14:nvContentPartPr>
              <p14:xfrm>
                <a:off x="2090901" y="4208483"/>
                <a:ext cx="83520" cy="1515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07DBBA6-A4DE-4A4E-9621-ED67151DE1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5421" y="4193363"/>
                  <a:ext cx="1141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B450907-60A3-AF43-B04B-D9123B184CB5}"/>
                  </a:ext>
                </a:extLst>
              </p14:cNvPr>
              <p14:cNvContentPartPr/>
              <p14:nvPr/>
            </p14:nvContentPartPr>
            <p14:xfrm>
              <a:off x="6399741" y="2931203"/>
              <a:ext cx="166680" cy="1724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B450907-60A3-AF43-B04B-D9123B184C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4621" y="2915723"/>
                <a:ext cx="197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A04407A-B0CF-D344-A148-805947963E12}"/>
                  </a:ext>
                </a:extLst>
              </p14:cNvPr>
              <p14:cNvContentPartPr/>
              <p14:nvPr/>
            </p14:nvContentPartPr>
            <p14:xfrm>
              <a:off x="6467781" y="3430163"/>
              <a:ext cx="144000" cy="2188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A04407A-B0CF-D344-A148-805947963E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52661" y="3414683"/>
                <a:ext cx="1746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21C5713-7C00-D948-97AF-DA296D6BD786}"/>
                  </a:ext>
                </a:extLst>
              </p14:cNvPr>
              <p14:cNvContentPartPr/>
              <p14:nvPr/>
            </p14:nvContentPartPr>
            <p14:xfrm>
              <a:off x="6475341" y="3982043"/>
              <a:ext cx="128880" cy="1810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21C5713-7C00-D948-97AF-DA296D6BD7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60221" y="3966563"/>
                <a:ext cx="159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45B32955-7274-E448-A9E5-607DCF6AA6FE}"/>
                  </a:ext>
                </a:extLst>
              </p14:cNvPr>
              <p14:cNvContentPartPr/>
              <p14:nvPr/>
            </p14:nvContentPartPr>
            <p14:xfrm>
              <a:off x="6482901" y="4412603"/>
              <a:ext cx="151560" cy="2037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45B32955-7274-E448-A9E5-607DCF6AA6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7781" y="4397483"/>
                <a:ext cx="18216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F5142A98-7E68-0340-A8CB-D0C9B9DC9DC3}"/>
              </a:ext>
            </a:extLst>
          </p:cNvPr>
          <p:cNvGrpSpPr/>
          <p:nvPr/>
        </p:nvGrpSpPr>
        <p:grpSpPr>
          <a:xfrm>
            <a:off x="10043301" y="2322803"/>
            <a:ext cx="1073880" cy="397080"/>
            <a:chOff x="10043301" y="2322803"/>
            <a:chExt cx="10738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AF8A3947-5BF9-9D43-A506-469B39D877E1}"/>
                    </a:ext>
                  </a:extLst>
                </p14:cNvPr>
                <p14:cNvContentPartPr/>
                <p14:nvPr/>
              </p14:nvContentPartPr>
              <p14:xfrm>
                <a:off x="10043301" y="2526203"/>
                <a:ext cx="30600" cy="193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AF8A3947-5BF9-9D43-A506-469B39D877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28181" y="2511083"/>
                  <a:ext cx="61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C394FF05-FC28-5A43-B02C-D524B7562A06}"/>
                    </a:ext>
                  </a:extLst>
                </p14:cNvPr>
                <p14:cNvContentPartPr/>
                <p14:nvPr/>
              </p14:nvContentPartPr>
              <p14:xfrm>
                <a:off x="10069581" y="2379323"/>
                <a:ext cx="50040" cy="1137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C394FF05-FC28-5A43-B02C-D524B7562A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54101" y="2363843"/>
                  <a:ext cx="80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74D2AD4-6062-8849-AF92-7DD9BD660AE7}"/>
                    </a:ext>
                  </a:extLst>
                </p14:cNvPr>
                <p14:cNvContentPartPr/>
                <p14:nvPr/>
              </p14:nvContentPartPr>
              <p14:xfrm>
                <a:off x="10209621" y="2507843"/>
                <a:ext cx="106200" cy="158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74D2AD4-6062-8849-AF92-7DD9BD660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4501" y="2492363"/>
                  <a:ext cx="136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9AA80D9-C139-5C4C-8232-ADEA5B19F27B}"/>
                    </a:ext>
                  </a:extLst>
                </p14:cNvPr>
                <p14:cNvContentPartPr/>
                <p14:nvPr/>
              </p14:nvContentPartPr>
              <p14:xfrm>
                <a:off x="10375941" y="2322803"/>
                <a:ext cx="453960" cy="3733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9AA80D9-C139-5C4C-8232-ADEA5B19F2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0821" y="2307683"/>
                  <a:ext cx="484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EE2BCE0-3EC6-7145-8FA7-284627506B96}"/>
                    </a:ext>
                  </a:extLst>
                </p14:cNvPr>
                <p14:cNvContentPartPr/>
                <p14:nvPr/>
              </p14:nvContentPartPr>
              <p14:xfrm>
                <a:off x="10815141" y="2462483"/>
                <a:ext cx="165960" cy="532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EE2BCE0-3EC6-7145-8FA7-284627506B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00021" y="2447003"/>
                  <a:ext cx="19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3C5D2A5-F85B-384A-9B05-25CEB7A37F85}"/>
                    </a:ext>
                  </a:extLst>
                </p14:cNvPr>
                <p14:cNvContentPartPr/>
                <p14:nvPr/>
              </p14:nvContentPartPr>
              <p14:xfrm>
                <a:off x="10890021" y="2409563"/>
                <a:ext cx="227160" cy="3085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3C5D2A5-F85B-384A-9B05-25CEB7A37F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74901" y="2394083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CB10436-2649-194B-9748-45A67F521C90}"/>
              </a:ext>
            </a:extLst>
          </p:cNvPr>
          <p:cNvGrpSpPr/>
          <p:nvPr/>
        </p:nvGrpSpPr>
        <p:grpSpPr>
          <a:xfrm>
            <a:off x="9718221" y="3158003"/>
            <a:ext cx="1905480" cy="416160"/>
            <a:chOff x="9718221" y="3158003"/>
            <a:chExt cx="19054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B24A9CF-4E0A-8949-A4B1-E444A21F91A8}"/>
                    </a:ext>
                  </a:extLst>
                </p14:cNvPr>
                <p14:cNvContentPartPr/>
                <p14:nvPr/>
              </p14:nvContentPartPr>
              <p14:xfrm>
                <a:off x="9718221" y="3158003"/>
                <a:ext cx="38160" cy="128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B24A9CF-4E0A-8949-A4B1-E444A21F91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3101" y="3142523"/>
                  <a:ext cx="68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F4B68C1-7627-484F-BA1D-FC70BB1A0066}"/>
                    </a:ext>
                  </a:extLst>
                </p14:cNvPr>
                <p14:cNvContentPartPr/>
                <p14:nvPr/>
              </p14:nvContentPartPr>
              <p14:xfrm>
                <a:off x="9793821" y="3176363"/>
                <a:ext cx="38160" cy="878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F4B68C1-7627-484F-BA1D-FC70BB1A00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78701" y="3161243"/>
                  <a:ext cx="6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24FC41B-15F9-0A49-AF1C-053CA2E14770}"/>
                    </a:ext>
                  </a:extLst>
                </p14:cNvPr>
                <p14:cNvContentPartPr/>
                <p14:nvPr/>
              </p14:nvContentPartPr>
              <p14:xfrm>
                <a:off x="10005501" y="3227483"/>
                <a:ext cx="280080" cy="3236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24FC41B-15F9-0A49-AF1C-053CA2E147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90381" y="3212363"/>
                  <a:ext cx="310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9973468-5982-B042-A7AE-3504B9B5D399}"/>
                    </a:ext>
                  </a:extLst>
                </p14:cNvPr>
                <p14:cNvContentPartPr/>
                <p14:nvPr/>
              </p14:nvContentPartPr>
              <p14:xfrm>
                <a:off x="10307901" y="3373643"/>
                <a:ext cx="136440" cy="1396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9973468-5982-B042-A7AE-3504B9B5D3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2781" y="3358523"/>
                  <a:ext cx="167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CF4776C-87B4-AE4C-888C-52FD046FB6D6}"/>
                    </a:ext>
                  </a:extLst>
                </p14:cNvPr>
                <p14:cNvContentPartPr/>
                <p14:nvPr/>
              </p14:nvContentPartPr>
              <p14:xfrm>
                <a:off x="10489341" y="3392363"/>
                <a:ext cx="151560" cy="113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CF4776C-87B4-AE4C-888C-52FD046FB6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74221" y="3376883"/>
                  <a:ext cx="182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41B7886-3A0C-6F43-A050-C039C1712EA2}"/>
                    </a:ext>
                  </a:extLst>
                </p14:cNvPr>
                <p14:cNvContentPartPr/>
                <p14:nvPr/>
              </p14:nvContentPartPr>
              <p14:xfrm>
                <a:off x="10655661" y="3241883"/>
                <a:ext cx="181800" cy="2858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41B7886-3A0C-6F43-A050-C039C1712E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0541" y="3226763"/>
                  <a:ext cx="212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99667C59-B1AC-E743-9E95-B65B9A40C37F}"/>
                    </a:ext>
                  </a:extLst>
                </p14:cNvPr>
                <p14:cNvContentPartPr/>
                <p14:nvPr/>
              </p14:nvContentPartPr>
              <p14:xfrm>
                <a:off x="11003421" y="3249443"/>
                <a:ext cx="121320" cy="309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99667C59-B1AC-E743-9E95-B65B9A40C3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8301" y="3234323"/>
                  <a:ext cx="151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54CBDF0-8083-0C47-ADDC-B7D250C4EC6C}"/>
                    </a:ext>
                  </a:extLst>
                </p14:cNvPr>
                <p14:cNvContentPartPr/>
                <p14:nvPr/>
              </p14:nvContentPartPr>
              <p14:xfrm>
                <a:off x="11116821" y="3422603"/>
                <a:ext cx="166680" cy="1054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54CBDF0-8083-0C47-ADDC-B7D250C4EC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01701" y="3407123"/>
                  <a:ext cx="197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42BF7A37-A212-9944-8854-D88C43337B47}"/>
                    </a:ext>
                  </a:extLst>
                </p14:cNvPr>
                <p14:cNvContentPartPr/>
                <p14:nvPr/>
              </p14:nvContentPartPr>
              <p14:xfrm>
                <a:off x="11290701" y="3400643"/>
                <a:ext cx="87840" cy="1508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42BF7A37-A212-9944-8854-D88C43337B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75581" y="3385523"/>
                  <a:ext cx="118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0CD5CDE2-CAE1-A546-AD2F-BB91A22E4A94}"/>
                    </a:ext>
                  </a:extLst>
                </p14:cNvPr>
                <p14:cNvContentPartPr/>
                <p14:nvPr/>
              </p14:nvContentPartPr>
              <p14:xfrm>
                <a:off x="11404101" y="3430163"/>
                <a:ext cx="219600" cy="1440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0CD5CDE2-CAE1-A546-AD2F-BB91A22E4A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88981" y="3414683"/>
                  <a:ext cx="2502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75F335F-29DA-FE4B-8848-A6C475628692}"/>
              </a:ext>
            </a:extLst>
          </p:cNvPr>
          <p:cNvGrpSpPr/>
          <p:nvPr/>
        </p:nvGrpSpPr>
        <p:grpSpPr>
          <a:xfrm>
            <a:off x="11721621" y="3135323"/>
            <a:ext cx="128880" cy="159120"/>
            <a:chOff x="11721621" y="3135323"/>
            <a:chExt cx="1288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D7278501-C272-C24F-BE24-BF304DEDA0E3}"/>
                    </a:ext>
                  </a:extLst>
                </p14:cNvPr>
                <p14:cNvContentPartPr/>
                <p14:nvPr/>
              </p14:nvContentPartPr>
              <p14:xfrm>
                <a:off x="11721621" y="3135323"/>
                <a:ext cx="45720" cy="910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D7278501-C272-C24F-BE24-BF304DEDA0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706501" y="3119843"/>
                  <a:ext cx="76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C1CAD82-0A44-D944-8BA3-5E4FAF7BCFA8}"/>
                    </a:ext>
                  </a:extLst>
                </p14:cNvPr>
                <p14:cNvContentPartPr/>
                <p14:nvPr/>
              </p14:nvContentPartPr>
              <p14:xfrm>
                <a:off x="11789661" y="3143603"/>
                <a:ext cx="60840" cy="1508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C1CAD82-0A44-D944-8BA3-5E4FAF7BCF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74541" y="3128483"/>
                  <a:ext cx="914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F8B456-1919-1547-8CE0-8B568943A81C}"/>
              </a:ext>
            </a:extLst>
          </p:cNvPr>
          <p:cNvGrpSpPr/>
          <p:nvPr/>
        </p:nvGrpSpPr>
        <p:grpSpPr>
          <a:xfrm>
            <a:off x="7972221" y="2314523"/>
            <a:ext cx="1497240" cy="2597760"/>
            <a:chOff x="7972221" y="2314523"/>
            <a:chExt cx="1497240" cy="25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6C6EE1E-D95E-0D42-A1CC-1B0BC115C017}"/>
                    </a:ext>
                  </a:extLst>
                </p14:cNvPr>
                <p14:cNvContentPartPr/>
                <p14:nvPr/>
              </p14:nvContentPartPr>
              <p14:xfrm>
                <a:off x="7972221" y="2405963"/>
                <a:ext cx="242280" cy="1926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6C6EE1E-D95E-0D42-A1CC-1B0BC115C0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56741" y="2390843"/>
                  <a:ext cx="272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1C6BC32-0BB3-8544-91E5-D0A47664F0C0}"/>
                    </a:ext>
                  </a:extLst>
                </p14:cNvPr>
                <p14:cNvContentPartPr/>
                <p14:nvPr/>
              </p14:nvContentPartPr>
              <p14:xfrm>
                <a:off x="8267061" y="2314523"/>
                <a:ext cx="91080" cy="3146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1C6BC32-0BB3-8544-91E5-D0A47664F0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51581" y="2299403"/>
                  <a:ext cx="121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1018FCE-2F41-0243-BDF1-8A5EF052C138}"/>
                    </a:ext>
                  </a:extLst>
                </p14:cNvPr>
                <p14:cNvContentPartPr/>
                <p14:nvPr/>
              </p14:nvContentPartPr>
              <p14:xfrm>
                <a:off x="8380461" y="2462483"/>
                <a:ext cx="98640" cy="1508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1018FCE-2F41-0243-BDF1-8A5EF052C1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64981" y="2447003"/>
                  <a:ext cx="129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723627DF-6340-2740-A9BE-EFF105CFF56D}"/>
                    </a:ext>
                  </a:extLst>
                </p14:cNvPr>
                <p14:cNvContentPartPr/>
                <p14:nvPr/>
              </p14:nvContentPartPr>
              <p14:xfrm>
                <a:off x="8546781" y="2462483"/>
                <a:ext cx="121320" cy="1213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723627DF-6340-2740-A9BE-EFF105CFF5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31301" y="2447003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FB33CB7-7954-184A-8601-0C301ADC6CF9}"/>
                    </a:ext>
                  </a:extLst>
                </p14:cNvPr>
                <p14:cNvContentPartPr/>
                <p14:nvPr/>
              </p14:nvContentPartPr>
              <p14:xfrm>
                <a:off x="8440941" y="2684243"/>
                <a:ext cx="1028520" cy="222804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FB33CB7-7954-184A-8601-0C301ADC6C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25461" y="2668763"/>
                  <a:ext cx="1059120" cy="2258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5195" y="1282696"/>
            <a:ext cx="2595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4" dirty="0">
                <a:latin typeface="Trebuchet MS"/>
                <a:cs typeface="Trebuchet MS"/>
              </a:rPr>
              <a:t>Next</a:t>
            </a:r>
            <a:r>
              <a:rPr sz="4800" spc="-445" dirty="0">
                <a:latin typeface="Trebuchet MS"/>
                <a:cs typeface="Trebuchet MS"/>
              </a:rPr>
              <a:t> </a:t>
            </a:r>
            <a:r>
              <a:rPr sz="4800" spc="-270" dirty="0">
                <a:latin typeface="Trebuchet MS"/>
                <a:cs typeface="Trebuchet MS"/>
              </a:rPr>
              <a:t>week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60779" y="2583176"/>
            <a:ext cx="887920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8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Fundamentals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Python Coding including data types,  control </a:t>
            </a:r>
            <a:r>
              <a:rPr sz="3200" spc="-45" dirty="0">
                <a:latin typeface="Times New Roman"/>
                <a:cs typeface="Times New Roman"/>
              </a:rPr>
              <a:t>flow, </a:t>
            </a:r>
            <a:r>
              <a:rPr sz="3200" spc="-5" dirty="0">
                <a:latin typeface="Times New Roman"/>
                <a:cs typeface="Times New Roman"/>
              </a:rPr>
              <a:t>input/output, reading from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writing to  files, functions,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modules, </a:t>
            </a:r>
            <a:r>
              <a:rPr sz="3200" spc="-5" dirty="0" err="1">
                <a:latin typeface="Times New Roman"/>
                <a:cs typeface="Times New Roman"/>
              </a:rPr>
              <a:t>etc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4238525-EDD7-7547-AED2-911CC9A2936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4058C37A-DF33-C341-AD7A-2B6242FB8281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3DD1A31-B2AE-C042-8418-C6444BF3C31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FECD532-5EEE-2F42-9DD1-D76131BE284F}"/>
                  </a:ext>
                </a:extLst>
              </p14:cNvPr>
              <p14:cNvContentPartPr/>
              <p14:nvPr/>
            </p14:nvContentPartPr>
            <p14:xfrm>
              <a:off x="1512381" y="3200483"/>
              <a:ext cx="5473440" cy="75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FECD532-5EEE-2F42-9DD1-D76131BE2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261" y="3185363"/>
                <a:ext cx="5504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F56E22D-E625-EE43-B61B-FF687C262121}"/>
                  </a:ext>
                </a:extLst>
              </p14:cNvPr>
              <p14:cNvContentPartPr/>
              <p14:nvPr/>
            </p14:nvContentPartPr>
            <p14:xfrm>
              <a:off x="8969421" y="3148283"/>
              <a:ext cx="1055160" cy="1206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F56E22D-E625-EE43-B61B-FF687C262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4301" y="3133163"/>
                <a:ext cx="108576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7A292FF6-3802-5C4A-A781-DF31BAD58F14}"/>
              </a:ext>
            </a:extLst>
          </p:cNvPr>
          <p:cNvGrpSpPr/>
          <p:nvPr/>
        </p:nvGrpSpPr>
        <p:grpSpPr>
          <a:xfrm>
            <a:off x="1784541" y="3790163"/>
            <a:ext cx="3394440" cy="68400"/>
            <a:chOff x="1784541" y="3790163"/>
            <a:chExt cx="339444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539F7A3-3344-A84A-A48C-CF41170AAEF2}"/>
                    </a:ext>
                  </a:extLst>
                </p14:cNvPr>
                <p14:cNvContentPartPr/>
                <p14:nvPr/>
              </p14:nvContentPartPr>
              <p14:xfrm>
                <a:off x="1784541" y="3797723"/>
                <a:ext cx="1421640" cy="60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539F7A3-3344-A84A-A48C-CF41170AAE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9061" y="3782603"/>
                  <a:ext cx="1451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18085E5-1254-2746-9737-B52370A4EBA1}"/>
                    </a:ext>
                  </a:extLst>
                </p14:cNvPr>
                <p14:cNvContentPartPr/>
                <p14:nvPr/>
              </p14:nvContentPartPr>
              <p14:xfrm>
                <a:off x="4411821" y="3790163"/>
                <a:ext cx="767160" cy="457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18085E5-1254-2746-9737-B52370A4EB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6701" y="3775043"/>
                  <a:ext cx="79776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09D0174-67FF-3C4C-B8FE-A018E854D053}"/>
                  </a:ext>
                </a:extLst>
              </p14:cNvPr>
              <p14:cNvContentPartPr/>
              <p14:nvPr/>
            </p14:nvContentPartPr>
            <p14:xfrm>
              <a:off x="6430341" y="3850643"/>
              <a:ext cx="752040" cy="154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09D0174-67FF-3C4C-B8FE-A018E854D0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4861" y="3835163"/>
                <a:ext cx="782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6A62DA3-CC34-5C4E-9739-B2249C3DF226}"/>
                  </a:ext>
                </a:extLst>
              </p14:cNvPr>
              <p14:cNvContentPartPr/>
              <p14:nvPr/>
            </p14:nvContentPartPr>
            <p14:xfrm>
              <a:off x="8981301" y="3767483"/>
              <a:ext cx="635400" cy="45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6A62DA3-CC34-5C4E-9739-B2249C3DF2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5821" y="3752363"/>
                <a:ext cx="6660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35FA53-11F7-6242-956C-7FD8B3D78F5C}"/>
              </a:ext>
            </a:extLst>
          </p:cNvPr>
          <p:cNvGrpSpPr/>
          <p:nvPr/>
        </p:nvGrpSpPr>
        <p:grpSpPr>
          <a:xfrm>
            <a:off x="1656021" y="4417643"/>
            <a:ext cx="3613680" cy="91080"/>
            <a:chOff x="1656021" y="4417643"/>
            <a:chExt cx="36136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FA37B27-F1C8-124C-BD1A-B0DCB1C663C1}"/>
                    </a:ext>
                  </a:extLst>
                </p14:cNvPr>
                <p14:cNvContentPartPr/>
                <p14:nvPr/>
              </p14:nvContentPartPr>
              <p14:xfrm>
                <a:off x="1656021" y="4432763"/>
                <a:ext cx="393480" cy="154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FA37B27-F1C8-124C-BD1A-B0DCB1C663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0541" y="4417643"/>
                  <a:ext cx="424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CC32564-BCAC-4E44-86A5-33A198DC39A8}"/>
                    </a:ext>
                  </a:extLst>
                </p14:cNvPr>
                <p14:cNvContentPartPr/>
                <p14:nvPr/>
              </p14:nvContentPartPr>
              <p14:xfrm>
                <a:off x="2967141" y="4447883"/>
                <a:ext cx="624600" cy="608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CC32564-BCAC-4E44-86A5-33A198DC3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2021" y="4432763"/>
                  <a:ext cx="65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99C3845-499B-3A45-A10E-46970DBF9B80}"/>
                    </a:ext>
                  </a:extLst>
                </p14:cNvPr>
                <p14:cNvContentPartPr/>
                <p14:nvPr/>
              </p14:nvContentPartPr>
              <p14:xfrm>
                <a:off x="4735101" y="4417643"/>
                <a:ext cx="534600" cy="759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99C3845-499B-3A45-A10E-46970DBF9B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9981" y="4402523"/>
                  <a:ext cx="565200" cy="106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08" y="0"/>
            <a:ext cx="5890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0" dirty="0"/>
              <a:t>Commands </a:t>
            </a:r>
            <a:r>
              <a:rPr sz="4800" spc="-265" dirty="0"/>
              <a:t>Cheat</a:t>
            </a:r>
            <a:r>
              <a:rPr sz="4800" spc="-570" dirty="0"/>
              <a:t> </a:t>
            </a:r>
            <a:r>
              <a:rPr sz="4800" spc="-225" dirty="0"/>
              <a:t>Sheet</a:t>
            </a:r>
            <a:endParaRPr sz="4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5387" y="929632"/>
            <a:ext cx="2301875" cy="22098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python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1/2=0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python3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Python3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3316212" y="3167013"/>
            <a:ext cx="3542665" cy="44884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927100" indent="-457834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1/2=0.5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1899" y="894927"/>
            <a:ext cx="4958080" cy="5319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create --name </a:t>
            </a:r>
            <a:r>
              <a:rPr sz="2400" dirty="0">
                <a:latin typeface="Times New Roman"/>
                <a:cs typeface="Times New Roman"/>
              </a:rPr>
              <a:t>559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python=3.6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info --envs </a:t>
            </a:r>
            <a:r>
              <a:rPr sz="2400" dirty="0">
                <a:latin typeface="Times New Roman"/>
                <a:cs typeface="Times New Roman"/>
              </a:rPr>
              <a:t>/ </a:t>
            </a:r>
            <a:r>
              <a:rPr sz="2400" spc="-5" dirty="0">
                <a:latin typeface="Times New Roman"/>
                <a:cs typeface="Times New Roman"/>
              </a:rPr>
              <a:t>conda env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activate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559</a:t>
            </a:r>
          </a:p>
          <a:p>
            <a:pPr marL="469900" indent="-4572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search numpy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install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numpy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uninstall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numpy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deactivate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conda remove --name </a:t>
            </a:r>
            <a:r>
              <a:rPr sz="2400" dirty="0">
                <a:latin typeface="Times New Roman"/>
                <a:cs typeface="Times New Roman"/>
              </a:rPr>
              <a:t>559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526415" algn="l"/>
                <a:tab pos="5270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pip install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PACKAGE</a:t>
            </a:r>
            <a:endParaRPr lang="en-US" sz="2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526415" algn="l"/>
                <a:tab pos="5270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pip uninstall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PACKAGE</a:t>
            </a:r>
            <a:endParaRPr lang="en-US" sz="2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526415" algn="l"/>
                <a:tab pos="5270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pip list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703" y="997374"/>
            <a:ext cx="2546350" cy="307520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pwd</a:t>
            </a:r>
          </a:p>
          <a:p>
            <a:pPr marL="469900" indent="-457200"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ls</a:t>
            </a:r>
          </a:p>
          <a:p>
            <a:pPr marL="469900" indent="-457200"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400" spc="-5" dirty="0" err="1">
                <a:latin typeface="Times New Roman"/>
                <a:cs typeface="Times New Roman"/>
              </a:rPr>
              <a:t>mkdir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xx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cd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touch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xxx.py</a:t>
            </a: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nano/vim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xxx.py</a:t>
            </a: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python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xxx.py</a:t>
            </a: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4AAA459-3ABF-1145-AC86-4503E3443D9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1D00343-BFF1-D741-A753-12403BEFAE76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57AE929B-ED24-FE44-B5AE-85FF5BD4940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035" y="2705096"/>
            <a:ext cx="272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Thank</a:t>
            </a:r>
            <a:r>
              <a:rPr sz="4800" spc="-430" dirty="0"/>
              <a:t> </a:t>
            </a:r>
            <a:r>
              <a:rPr sz="4800" spc="-315" dirty="0"/>
              <a:t>You!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92894D1-1C89-734F-8D67-90BEB825AD7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FA83771-6695-FB4F-8C90-44A17F08DE71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75AF964-F8ED-4D4E-8B5D-6D66769A485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69556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Contents</a:t>
            </a:r>
            <a:r>
              <a:rPr lang="zh-CN" altLang="en-US" spc="-120" dirty="0"/>
              <a:t> </a:t>
            </a:r>
            <a:r>
              <a:rPr lang="en-US" altLang="zh-CN" spc="-120" dirty="0"/>
              <a:t>for today</a:t>
            </a:r>
            <a:endParaRPr spc="-229" dirty="0"/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1749" y="1734816"/>
            <a:ext cx="5692775" cy="321754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Python</a:t>
            </a:r>
          </a:p>
          <a:p>
            <a:pPr marL="469900" indent="-457200">
              <a:lnSpc>
                <a:spcPct val="100000"/>
              </a:lnSpc>
              <a:spcBef>
                <a:spcPts val="16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Anaconda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IDEs</a:t>
            </a:r>
          </a:p>
          <a:p>
            <a:pPr marL="469900" indent="-457200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Jupyter Notebook and Google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Colab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xamples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E55977F-30AA-4744-AEEB-FF77AEB4FC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3CB4AF8-BF36-114A-8188-5E51653B38C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629C46-B37A-2F44-ABEE-E77F1C62BB37}"/>
              </a:ext>
            </a:extLst>
          </p:cNvPr>
          <p:cNvGrpSpPr/>
          <p:nvPr/>
        </p:nvGrpSpPr>
        <p:grpSpPr>
          <a:xfrm>
            <a:off x="7165821" y="3845963"/>
            <a:ext cx="626760" cy="416160"/>
            <a:chOff x="7165821" y="3845963"/>
            <a:chExt cx="626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061C166-619E-7044-B1EB-26D7F55B0A41}"/>
                    </a:ext>
                  </a:extLst>
                </p14:cNvPr>
                <p14:cNvContentPartPr/>
                <p14:nvPr/>
              </p14:nvContentPartPr>
              <p14:xfrm>
                <a:off x="7165821" y="4065203"/>
                <a:ext cx="491760" cy="23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061C166-619E-7044-B1EB-26D7F55B0A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50341" y="4049723"/>
                  <a:ext cx="522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2BD774E-5738-8341-B306-2DD543863DFF}"/>
                    </a:ext>
                  </a:extLst>
                </p14:cNvPr>
                <p14:cNvContentPartPr/>
                <p14:nvPr/>
              </p14:nvContentPartPr>
              <p14:xfrm>
                <a:off x="7377141" y="3845963"/>
                <a:ext cx="415440" cy="4161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2BD774E-5738-8341-B306-2DD543863D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62021" y="3830483"/>
                  <a:ext cx="44568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598D274-4DE9-4342-A371-C41FB9A0E11F}"/>
              </a:ext>
            </a:extLst>
          </p:cNvPr>
          <p:cNvGrpSpPr/>
          <p:nvPr/>
        </p:nvGrpSpPr>
        <p:grpSpPr>
          <a:xfrm>
            <a:off x="8152581" y="3759203"/>
            <a:ext cx="2127960" cy="513720"/>
            <a:chOff x="8152581" y="3759203"/>
            <a:chExt cx="21279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5A0CCDD-8671-E542-8BE1-F8DF75574F02}"/>
                    </a:ext>
                  </a:extLst>
                </p14:cNvPr>
                <p14:cNvContentPartPr/>
                <p14:nvPr/>
              </p14:nvContentPartPr>
              <p14:xfrm>
                <a:off x="8152581" y="3759203"/>
                <a:ext cx="442080" cy="4446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5A0CCDD-8671-E542-8BE1-F8DF75574F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7461" y="3744083"/>
                  <a:ext cx="472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4786D35-A5AC-F143-9D1B-384DBA39DE10}"/>
                    </a:ext>
                  </a:extLst>
                </p14:cNvPr>
                <p14:cNvContentPartPr/>
                <p14:nvPr/>
              </p14:nvContentPartPr>
              <p14:xfrm>
                <a:off x="8550021" y="3982763"/>
                <a:ext cx="30960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4786D35-A5AC-F143-9D1B-384DBA39DE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34541" y="3967643"/>
                  <a:ext cx="339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74F3D17-1CBD-CE48-8ADA-DC240D31231F}"/>
                    </a:ext>
                  </a:extLst>
                </p14:cNvPr>
                <p14:cNvContentPartPr/>
                <p14:nvPr/>
              </p14:nvContentPartPr>
              <p14:xfrm>
                <a:off x="8704461" y="3967643"/>
                <a:ext cx="147240" cy="1951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74F3D17-1CBD-CE48-8ADA-DC240D3123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9341" y="395252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58C3F64-05B6-C04F-85DC-FFB05BBD9595}"/>
                    </a:ext>
                  </a:extLst>
                </p14:cNvPr>
                <p14:cNvContentPartPr/>
                <p14:nvPr/>
              </p14:nvContentPartPr>
              <p14:xfrm>
                <a:off x="8813541" y="3989603"/>
                <a:ext cx="196920" cy="68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58C3F64-05B6-C04F-85DC-FFB05BBD95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98421" y="3974123"/>
                  <a:ext cx="227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46E805-52BD-564C-BF1E-3F2FEA069A2E}"/>
                    </a:ext>
                  </a:extLst>
                </p14:cNvPr>
                <p14:cNvContentPartPr/>
                <p14:nvPr/>
              </p14:nvContentPartPr>
              <p14:xfrm>
                <a:off x="8911821" y="3914723"/>
                <a:ext cx="196920" cy="286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46E805-52BD-564C-BF1E-3F2FEA069A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6701" y="3899603"/>
                  <a:ext cx="2275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08FCB6A-AD8F-7A4C-A288-A996BFB03CE2}"/>
                    </a:ext>
                  </a:extLst>
                </p14:cNvPr>
                <p14:cNvContentPartPr/>
                <p14:nvPr/>
              </p14:nvContentPartPr>
              <p14:xfrm>
                <a:off x="9350301" y="3845963"/>
                <a:ext cx="317880" cy="317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08FCB6A-AD8F-7A4C-A288-A996BFB03C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35181" y="3830483"/>
                  <a:ext cx="348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C19CC27-85D0-C54E-BD3F-FC329634CA98}"/>
                    </a:ext>
                  </a:extLst>
                </p14:cNvPr>
                <p14:cNvContentPartPr/>
                <p14:nvPr/>
              </p14:nvContentPartPr>
              <p14:xfrm>
                <a:off x="9675381" y="3998603"/>
                <a:ext cx="166680" cy="1422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C19CC27-85D0-C54E-BD3F-FC329634CA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0261" y="3983483"/>
                  <a:ext cx="197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ABF505D-2EB2-FF47-BE22-29262E322F2D}"/>
                    </a:ext>
                  </a:extLst>
                </p14:cNvPr>
                <p14:cNvContentPartPr/>
                <p14:nvPr/>
              </p14:nvContentPartPr>
              <p14:xfrm>
                <a:off x="9826581" y="3997163"/>
                <a:ext cx="174240" cy="1288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ABF505D-2EB2-FF47-BE22-29262E322F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11461" y="3981683"/>
                  <a:ext cx="204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A0B898E-5474-4D4E-BB3F-A40624FFFB7C}"/>
                    </a:ext>
                  </a:extLst>
                </p14:cNvPr>
                <p14:cNvContentPartPr/>
                <p14:nvPr/>
              </p14:nvContentPartPr>
              <p14:xfrm>
                <a:off x="9985341" y="3834803"/>
                <a:ext cx="295200" cy="4381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A0B898E-5474-4D4E-BB3F-A40624FFF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70221" y="3819683"/>
                  <a:ext cx="325800" cy="468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3015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Why</a:t>
            </a:r>
            <a:r>
              <a:rPr spc="-395" dirty="0"/>
              <a:t> </a:t>
            </a:r>
            <a:r>
              <a:rPr spc="-95" dirty="0"/>
              <a:t>Python?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4060" y="1140456"/>
            <a:ext cx="7848600" cy="48514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-15" dirty="0">
                <a:latin typeface="Times New Roman"/>
                <a:cs typeface="Times New Roman"/>
              </a:rPr>
              <a:t>Pros: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Easy 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Less programming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overhead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Interactive python console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Full </a:t>
            </a:r>
            <a:r>
              <a:rPr sz="2400" spc="-20" dirty="0">
                <a:latin typeface="Times New Roman"/>
                <a:cs typeface="Times New Roman"/>
              </a:rPr>
              <a:t>modularity, </a:t>
            </a:r>
            <a:r>
              <a:rPr sz="2400" spc="-5" dirty="0">
                <a:latin typeface="Times New Roman"/>
                <a:cs typeface="Times New Roman"/>
              </a:rPr>
              <a:t>supporting hierarchical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Widely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Data Scientists and </a:t>
            </a:r>
            <a:r>
              <a:rPr sz="2400" dirty="0">
                <a:latin typeface="Times New Roman"/>
                <a:cs typeface="Times New Roman"/>
              </a:rPr>
              <a:t>ML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community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Extend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C++ libraries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Python using Python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API</a:t>
            </a:r>
          </a:p>
          <a:p>
            <a:pPr marL="3937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5" dirty="0">
                <a:latin typeface="Times New Roman"/>
                <a:cs typeface="Times New Roman"/>
              </a:rPr>
              <a:t>Prototyping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dirty="0">
                <a:latin typeface="Times New Roman"/>
                <a:cs typeface="Times New Roman"/>
              </a:rPr>
              <a:t>Cons: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Natively Slow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5" dirty="0">
                <a:latin typeface="Times New Roman"/>
                <a:cs typeface="Times New Roman"/>
              </a:rPr>
              <a:t>Implementation time versus execution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Requires more testing as errors </a:t>
            </a:r>
            <a:r>
              <a:rPr sz="2400" dirty="0">
                <a:latin typeface="Times New Roman"/>
                <a:cs typeface="Times New Roman"/>
              </a:rPr>
              <a:t>show up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run-time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13711" y="1188961"/>
            <a:ext cx="3238487" cy="2463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E14C90D4-0D5D-B24C-B260-ABC0D33E106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E0385349-39B0-DF4C-BB49-768831559592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DB4AC2E-8D60-7542-A5C9-FDFEB1AF4E7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FC0769-0824-BA43-9FE9-495DFDD3F08D}"/>
              </a:ext>
            </a:extLst>
          </p:cNvPr>
          <p:cNvGrpSpPr/>
          <p:nvPr/>
        </p:nvGrpSpPr>
        <p:grpSpPr>
          <a:xfrm>
            <a:off x="2914941" y="1218323"/>
            <a:ext cx="151560" cy="169920"/>
            <a:chOff x="2914941" y="1218323"/>
            <a:chExt cx="15156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63045422-1B70-A245-8F7F-108FC6F827A7}"/>
                    </a:ext>
                  </a:extLst>
                </p14:cNvPr>
                <p14:cNvContentPartPr/>
                <p14:nvPr/>
              </p14:nvContentPartPr>
              <p14:xfrm>
                <a:off x="2914941" y="1218323"/>
                <a:ext cx="53280" cy="1699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63045422-1B70-A245-8F7F-108FC6F827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9461" y="1203203"/>
                  <a:ext cx="83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56FD5EF5-DDCE-034B-B473-37BF78415E03}"/>
                    </a:ext>
                  </a:extLst>
                </p14:cNvPr>
                <p14:cNvContentPartPr/>
                <p14:nvPr/>
              </p14:nvContentPartPr>
              <p14:xfrm>
                <a:off x="3013221" y="1224443"/>
                <a:ext cx="53280" cy="142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6FD5EF5-DDCE-034B-B473-37BF78415E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7741" y="1208963"/>
                  <a:ext cx="83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C3840A9-AE56-374D-A532-372DA2A27D54}"/>
              </a:ext>
            </a:extLst>
          </p:cNvPr>
          <p:cNvGrpSpPr/>
          <p:nvPr/>
        </p:nvGrpSpPr>
        <p:grpSpPr>
          <a:xfrm>
            <a:off x="3414621" y="879203"/>
            <a:ext cx="1904400" cy="951120"/>
            <a:chOff x="3414621" y="879203"/>
            <a:chExt cx="190440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122D1B7-9FAC-7F44-A6EC-F6C65571F573}"/>
                    </a:ext>
                  </a:extLst>
                </p14:cNvPr>
                <p14:cNvContentPartPr/>
                <p14:nvPr/>
              </p14:nvContentPartPr>
              <p14:xfrm>
                <a:off x="3436221" y="1378163"/>
                <a:ext cx="98640" cy="4521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122D1B7-9FAC-7F44-A6EC-F6C65571F5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1101" y="1362683"/>
                  <a:ext cx="1292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252F8B3-5ACF-FC4A-B437-279B1DBA4C5A}"/>
                    </a:ext>
                  </a:extLst>
                </p14:cNvPr>
                <p14:cNvContentPartPr/>
                <p14:nvPr/>
              </p14:nvContentPartPr>
              <p14:xfrm>
                <a:off x="3414621" y="1321643"/>
                <a:ext cx="165960" cy="256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252F8B3-5ACF-FC4A-B437-279B1DBA4C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9141" y="1306523"/>
                  <a:ext cx="196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1C8140C-1FB7-D44A-B5CF-8AC030E20708}"/>
                    </a:ext>
                  </a:extLst>
                </p14:cNvPr>
                <p14:cNvContentPartPr/>
                <p14:nvPr/>
              </p14:nvContentPartPr>
              <p14:xfrm>
                <a:off x="3656541" y="1253603"/>
                <a:ext cx="82800" cy="226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1C8140C-1FB7-D44A-B5CF-8AC030E207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1061" y="1238483"/>
                  <a:ext cx="113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13FE859-0561-6142-93D7-4AF77A642F5A}"/>
                    </a:ext>
                  </a:extLst>
                </p14:cNvPr>
                <p14:cNvContentPartPr/>
                <p14:nvPr/>
              </p14:nvContentPartPr>
              <p14:xfrm>
                <a:off x="3799101" y="1238483"/>
                <a:ext cx="151560" cy="1886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13FE859-0561-6142-93D7-4AF77A642F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3981" y="1223363"/>
                  <a:ext cx="182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26D3B69-C5F5-B342-B894-9437C716E398}"/>
                    </a:ext>
                  </a:extLst>
                </p14:cNvPr>
                <p14:cNvContentPartPr/>
                <p14:nvPr/>
              </p14:nvContentPartPr>
              <p14:xfrm>
                <a:off x="3965421" y="1234523"/>
                <a:ext cx="174240" cy="1623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26D3B69-C5F5-B342-B894-9437C716E3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0301" y="1219043"/>
                  <a:ext cx="20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9446CCE-F657-0945-B696-895AB11693D6}"/>
                    </a:ext>
                  </a:extLst>
                </p14:cNvPr>
                <p14:cNvContentPartPr/>
                <p14:nvPr/>
              </p14:nvContentPartPr>
              <p14:xfrm>
                <a:off x="4139301" y="980723"/>
                <a:ext cx="325440" cy="4161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9446CCE-F657-0945-B696-895AB11693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4181" y="965603"/>
                  <a:ext cx="356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0D948D3-B7A5-474F-A0F1-36059B1170AE}"/>
                    </a:ext>
                  </a:extLst>
                </p14:cNvPr>
                <p14:cNvContentPartPr/>
                <p14:nvPr/>
              </p14:nvContentPartPr>
              <p14:xfrm>
                <a:off x="4547541" y="1125083"/>
                <a:ext cx="264960" cy="1962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0D948D3-B7A5-474F-A0F1-36059B1170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2421" y="1109963"/>
                  <a:ext cx="295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6BD735B-D90B-E54D-B086-B66D906E9DA0}"/>
                    </a:ext>
                  </a:extLst>
                </p14:cNvPr>
                <p14:cNvContentPartPr/>
                <p14:nvPr/>
              </p14:nvContentPartPr>
              <p14:xfrm>
                <a:off x="4834821" y="879203"/>
                <a:ext cx="257400" cy="4042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6BD735B-D90B-E54D-B086-B66D906E9D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9701" y="863723"/>
                  <a:ext cx="2880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623EC1E-CCD9-B048-9B09-B79B1B4197F3}"/>
                    </a:ext>
                  </a:extLst>
                </p14:cNvPr>
                <p14:cNvContentPartPr/>
                <p14:nvPr/>
              </p14:nvContentPartPr>
              <p14:xfrm>
                <a:off x="5061621" y="1063883"/>
                <a:ext cx="257400" cy="174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623EC1E-CCD9-B048-9B09-B79B1B4197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46501" y="1048763"/>
                  <a:ext cx="288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75AFC3-41AE-164F-87E7-E4205E4AAF45}"/>
              </a:ext>
            </a:extLst>
          </p:cNvPr>
          <p:cNvGrpSpPr/>
          <p:nvPr/>
        </p:nvGrpSpPr>
        <p:grpSpPr>
          <a:xfrm>
            <a:off x="5416941" y="670763"/>
            <a:ext cx="975600" cy="496800"/>
            <a:chOff x="5416941" y="670763"/>
            <a:chExt cx="97560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E0153AE-2F67-5246-9163-308E8CF0A469}"/>
                    </a:ext>
                  </a:extLst>
                </p14:cNvPr>
                <p14:cNvContentPartPr/>
                <p14:nvPr/>
              </p14:nvContentPartPr>
              <p14:xfrm>
                <a:off x="5416941" y="1056323"/>
                <a:ext cx="166680" cy="910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E0153AE-2F67-5246-9163-308E8CF0A4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1821" y="1041203"/>
                  <a:ext cx="197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E9E2274-1BE1-3A42-82F2-828EBE1663AB}"/>
                    </a:ext>
                  </a:extLst>
                </p14:cNvPr>
                <p14:cNvContentPartPr/>
                <p14:nvPr/>
              </p14:nvContentPartPr>
              <p14:xfrm>
                <a:off x="5614221" y="818723"/>
                <a:ext cx="82800" cy="348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E9E2274-1BE1-3A42-82F2-828EBE1663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9101" y="803243"/>
                  <a:ext cx="113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C237A4C-BCB2-1F48-BFCA-1D5D47D093FE}"/>
                    </a:ext>
                  </a:extLst>
                </p14:cNvPr>
                <p14:cNvContentPartPr/>
                <p14:nvPr/>
              </p14:nvContentPartPr>
              <p14:xfrm>
                <a:off x="5704221" y="1019243"/>
                <a:ext cx="53280" cy="1112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C237A4C-BCB2-1F48-BFCA-1D5D47D093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89101" y="1004123"/>
                  <a:ext cx="83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5240066-2EF8-0342-A0DF-DE2E04D75BB9}"/>
                    </a:ext>
                  </a:extLst>
                </p14:cNvPr>
                <p14:cNvContentPartPr/>
                <p14:nvPr/>
              </p14:nvContentPartPr>
              <p14:xfrm>
                <a:off x="5757141" y="870563"/>
                <a:ext cx="38160" cy="1332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5240066-2EF8-0342-A0DF-DE2E04D75B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42021" y="855443"/>
                  <a:ext cx="68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F820CCD-7D66-2148-AAE8-D8B6B035AA6C}"/>
                    </a:ext>
                  </a:extLst>
                </p14:cNvPr>
                <p14:cNvContentPartPr/>
                <p14:nvPr/>
              </p14:nvContentPartPr>
              <p14:xfrm>
                <a:off x="5832741" y="769043"/>
                <a:ext cx="227160" cy="3362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F820CCD-7D66-2148-AAE8-D8B6B035AA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7621" y="753923"/>
                  <a:ext cx="257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68A4FC3-4C3E-5B4E-AFE9-FFEB7529A364}"/>
                    </a:ext>
                  </a:extLst>
                </p14:cNvPr>
                <p14:cNvContentPartPr/>
                <p14:nvPr/>
              </p14:nvContentPartPr>
              <p14:xfrm>
                <a:off x="6071421" y="927803"/>
                <a:ext cx="169920" cy="1818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68A4FC3-4C3E-5B4E-AFE9-FFEB7529A3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5941" y="912683"/>
                  <a:ext cx="200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20A0A1B-EA44-CF4B-A0BB-3EEFAB970E7A}"/>
                    </a:ext>
                  </a:extLst>
                </p14:cNvPr>
                <p14:cNvContentPartPr/>
                <p14:nvPr/>
              </p14:nvContentPartPr>
              <p14:xfrm>
                <a:off x="6251061" y="711803"/>
                <a:ext cx="50760" cy="95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20A0A1B-EA44-CF4B-A0BB-3EEFAB970E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5941" y="696683"/>
                  <a:ext cx="81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CBD4883-F469-7046-8179-5DD7EB947B78}"/>
                    </a:ext>
                  </a:extLst>
                </p14:cNvPr>
                <p14:cNvContentPartPr/>
                <p14:nvPr/>
              </p14:nvContentPartPr>
              <p14:xfrm>
                <a:off x="6384621" y="670763"/>
                <a:ext cx="7920" cy="759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CBD4883-F469-7046-8179-5DD7EB947B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9501" y="655643"/>
                  <a:ext cx="385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8375141-1234-7942-857F-72BE41EAD183}"/>
              </a:ext>
            </a:extLst>
          </p:cNvPr>
          <p:cNvGrpSpPr/>
          <p:nvPr/>
        </p:nvGrpSpPr>
        <p:grpSpPr>
          <a:xfrm>
            <a:off x="4919061" y="1748603"/>
            <a:ext cx="823320" cy="1114920"/>
            <a:chOff x="4919061" y="1748603"/>
            <a:chExt cx="82332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3A1FDF38-8B0E-FF4B-9ACC-2B28B57DB641}"/>
                    </a:ext>
                  </a:extLst>
                </p14:cNvPr>
                <p14:cNvContentPartPr/>
                <p14:nvPr/>
              </p14:nvContentPartPr>
              <p14:xfrm>
                <a:off x="4919061" y="1797203"/>
                <a:ext cx="249120" cy="532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3A1FDF38-8B0E-FF4B-9ACC-2B28B57DB6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3581" y="1782083"/>
                  <a:ext cx="279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C9953DC-84B4-AE49-8366-EA5C91FBBFC1}"/>
                    </a:ext>
                  </a:extLst>
                </p14:cNvPr>
                <p14:cNvContentPartPr/>
                <p14:nvPr/>
              </p14:nvContentPartPr>
              <p14:xfrm>
                <a:off x="5076741" y="1797203"/>
                <a:ext cx="45720" cy="2952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C9953DC-84B4-AE49-8366-EA5C91FBBF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1621" y="1782083"/>
                  <a:ext cx="7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929CCFD-1869-8D4D-B070-89D6ECF051E9}"/>
                    </a:ext>
                  </a:extLst>
                </p14:cNvPr>
                <p14:cNvContentPartPr/>
                <p14:nvPr/>
              </p14:nvContentPartPr>
              <p14:xfrm>
                <a:off x="5190141" y="1872803"/>
                <a:ext cx="128880" cy="15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929CCFD-1869-8D4D-B070-89D6ECF051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5021" y="1857683"/>
                  <a:ext cx="159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8E596AC-332A-7642-AC1C-ED4C07223B4F}"/>
                    </a:ext>
                  </a:extLst>
                </p14:cNvPr>
                <p14:cNvContentPartPr/>
                <p14:nvPr/>
              </p14:nvContentPartPr>
              <p14:xfrm>
                <a:off x="5205261" y="1918163"/>
                <a:ext cx="174240" cy="457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8E596AC-332A-7642-AC1C-ED4C07223B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90141" y="1903043"/>
                  <a:ext cx="204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D6D9E35-D6D2-3047-BC56-6CB55898C3C3}"/>
                    </a:ext>
                  </a:extLst>
                </p14:cNvPr>
                <p14:cNvContentPartPr/>
                <p14:nvPr/>
              </p14:nvContentPartPr>
              <p14:xfrm>
                <a:off x="5406141" y="1748603"/>
                <a:ext cx="207720" cy="2750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D6D9E35-D6D2-3047-BC56-6CB55898C3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0661" y="1733123"/>
                  <a:ext cx="238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DACD10E-81B0-DA4D-B101-66B721DD8ADC}"/>
                    </a:ext>
                  </a:extLst>
                </p14:cNvPr>
                <p14:cNvContentPartPr/>
                <p14:nvPr/>
              </p14:nvContentPartPr>
              <p14:xfrm>
                <a:off x="5055861" y="2209763"/>
                <a:ext cx="195120" cy="2523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DACD10E-81B0-DA4D-B101-66B721DD8A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0381" y="2194283"/>
                  <a:ext cx="225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A76074C-918D-6347-ADC0-9D150C07073F}"/>
                    </a:ext>
                  </a:extLst>
                </p14:cNvPr>
                <p14:cNvContentPartPr/>
                <p14:nvPr/>
              </p14:nvContentPartPr>
              <p14:xfrm>
                <a:off x="5345661" y="2250803"/>
                <a:ext cx="94320" cy="79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A76074C-918D-6347-ADC0-9D150C0707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0181" y="2235323"/>
                  <a:ext cx="124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723F594-97CE-FC4F-A0C7-A020BB86DFE5}"/>
                    </a:ext>
                  </a:extLst>
                </p14:cNvPr>
                <p14:cNvContentPartPr/>
                <p14:nvPr/>
              </p14:nvContentPartPr>
              <p14:xfrm>
                <a:off x="5334501" y="2311283"/>
                <a:ext cx="158400" cy="230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723F594-97CE-FC4F-A0C7-A020BB86DF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9381" y="2295803"/>
                  <a:ext cx="188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5519B191-E8E0-4E47-BBC6-C5DD96227219}"/>
                    </a:ext>
                  </a:extLst>
                </p14:cNvPr>
                <p14:cNvContentPartPr/>
                <p14:nvPr/>
              </p14:nvContentPartPr>
              <p14:xfrm>
                <a:off x="5522781" y="2148203"/>
                <a:ext cx="165960" cy="2844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5519B191-E8E0-4E47-BBC6-C5DD962272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7661" y="2133083"/>
                  <a:ext cx="196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6EFEBBA4-30C6-D648-AE7E-DAFE08FCC938}"/>
                    </a:ext>
                  </a:extLst>
                </p14:cNvPr>
                <p14:cNvContentPartPr/>
                <p14:nvPr/>
              </p14:nvContentPartPr>
              <p14:xfrm>
                <a:off x="5114541" y="2583443"/>
                <a:ext cx="181080" cy="2649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6EFEBBA4-30C6-D648-AE7E-DAFE08FCC9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99421" y="2567963"/>
                  <a:ext cx="211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234118B-7EBC-834D-8ADB-B0BCAB18AF34}"/>
                    </a:ext>
                  </a:extLst>
                </p14:cNvPr>
                <p14:cNvContentPartPr/>
                <p14:nvPr/>
              </p14:nvContentPartPr>
              <p14:xfrm>
                <a:off x="5387421" y="2689283"/>
                <a:ext cx="75240" cy="230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234118B-7EBC-834D-8ADB-B0BCAB18AF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2301" y="2673803"/>
                  <a:ext cx="105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9711851-3B25-9044-85CF-51B1B82F7496}"/>
                    </a:ext>
                  </a:extLst>
                </p14:cNvPr>
                <p14:cNvContentPartPr/>
                <p14:nvPr/>
              </p14:nvContentPartPr>
              <p14:xfrm>
                <a:off x="5394981" y="2749763"/>
                <a:ext cx="135720" cy="154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9711851-3B25-9044-85CF-51B1B82F74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9861" y="2734283"/>
                  <a:ext cx="165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169EC66-036A-8544-A210-DA2E40FE5949}"/>
                    </a:ext>
                  </a:extLst>
                </p14:cNvPr>
                <p14:cNvContentPartPr/>
                <p14:nvPr/>
              </p14:nvContentPartPr>
              <p14:xfrm>
                <a:off x="5568141" y="2583443"/>
                <a:ext cx="174240" cy="79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169EC66-036A-8544-A210-DA2E40FE59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3021" y="2567963"/>
                  <a:ext cx="20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856E18B-BC38-0C4E-864A-41AD9BD6E75C}"/>
                    </a:ext>
                  </a:extLst>
                </p14:cNvPr>
                <p14:cNvContentPartPr/>
                <p14:nvPr/>
              </p14:nvContentPartPr>
              <p14:xfrm>
                <a:off x="5673981" y="2568323"/>
                <a:ext cx="38160" cy="2952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856E18B-BC38-0C4E-864A-41AD9BD6E7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8861" y="2552843"/>
                  <a:ext cx="687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66E9EF7-390A-9144-83AB-230CD6D6AA23}"/>
              </a:ext>
            </a:extLst>
          </p:cNvPr>
          <p:cNvGrpSpPr/>
          <p:nvPr/>
        </p:nvGrpSpPr>
        <p:grpSpPr>
          <a:xfrm>
            <a:off x="6233421" y="2099603"/>
            <a:ext cx="416160" cy="355680"/>
            <a:chOff x="6233421" y="2099603"/>
            <a:chExt cx="4161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191449B-6CA3-2743-91E3-31E69BE64563}"/>
                    </a:ext>
                  </a:extLst>
                </p14:cNvPr>
                <p14:cNvContentPartPr/>
                <p14:nvPr/>
              </p14:nvContentPartPr>
              <p14:xfrm>
                <a:off x="6233421" y="2213003"/>
                <a:ext cx="234720" cy="457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191449B-6CA3-2743-91E3-31E69BE645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18301" y="2197523"/>
                  <a:ext cx="265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8808A11-D17E-A142-BAAB-C29E766648A8}"/>
                    </a:ext>
                  </a:extLst>
                </p14:cNvPr>
                <p14:cNvContentPartPr/>
                <p14:nvPr/>
              </p14:nvContentPartPr>
              <p14:xfrm>
                <a:off x="6252861" y="2311283"/>
                <a:ext cx="290880" cy="23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8808A11-D17E-A142-BAAB-C29E766648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37381" y="2295803"/>
                  <a:ext cx="321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9906E8E-BB41-5642-9EBD-4290BFE6C7D0}"/>
                    </a:ext>
                  </a:extLst>
                </p14:cNvPr>
                <p14:cNvContentPartPr/>
                <p14:nvPr/>
              </p14:nvContentPartPr>
              <p14:xfrm>
                <a:off x="6414861" y="2099603"/>
                <a:ext cx="234720" cy="3556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9906E8E-BB41-5642-9EBD-4290BFE6C7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99741" y="2084483"/>
                  <a:ext cx="26532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C1EC97A-6108-B946-B1BD-98AA9CCCCF71}"/>
              </a:ext>
            </a:extLst>
          </p:cNvPr>
          <p:cNvGrpSpPr/>
          <p:nvPr/>
        </p:nvGrpSpPr>
        <p:grpSpPr>
          <a:xfrm>
            <a:off x="6830661" y="2032283"/>
            <a:ext cx="1421640" cy="385200"/>
            <a:chOff x="6830661" y="2032283"/>
            <a:chExt cx="14216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11CA822-181F-B247-AE49-8EBAB2873795}"/>
                    </a:ext>
                  </a:extLst>
                </p14:cNvPr>
                <p14:cNvContentPartPr/>
                <p14:nvPr/>
              </p14:nvContentPartPr>
              <p14:xfrm>
                <a:off x="6830661" y="2032283"/>
                <a:ext cx="212040" cy="3423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11CA822-181F-B247-AE49-8EBAB28737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15181" y="2017163"/>
                  <a:ext cx="242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E2A7BE2-2641-3545-B61B-EFFA034BDD92}"/>
                    </a:ext>
                  </a:extLst>
                </p14:cNvPr>
                <p14:cNvContentPartPr/>
                <p14:nvPr/>
              </p14:nvContentPartPr>
              <p14:xfrm>
                <a:off x="7057461" y="2273483"/>
                <a:ext cx="53280" cy="1440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E2A7BE2-2641-3545-B61B-EFFA034BDD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41981" y="2258003"/>
                  <a:ext cx="83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C92D903-480F-E644-A9B7-34DF6940EB16}"/>
                    </a:ext>
                  </a:extLst>
                </p14:cNvPr>
                <p14:cNvContentPartPr/>
                <p14:nvPr/>
              </p14:nvContentPartPr>
              <p14:xfrm>
                <a:off x="7193541" y="2054243"/>
                <a:ext cx="174240" cy="3171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C92D903-480F-E644-A9B7-34DF6940EB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78061" y="2039123"/>
                  <a:ext cx="204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5E86D13F-5732-C841-9FA1-9CC811C6EB19}"/>
                    </a:ext>
                  </a:extLst>
                </p14:cNvPr>
                <p14:cNvContentPartPr/>
                <p14:nvPr/>
              </p14:nvContentPartPr>
              <p14:xfrm>
                <a:off x="7506741" y="2167643"/>
                <a:ext cx="125640" cy="5328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5E86D13F-5732-C841-9FA1-9CC811C6EB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1621" y="2152163"/>
                  <a:ext cx="155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AB36ED50-DE5E-BC45-B00D-E74235905454}"/>
                    </a:ext>
                  </a:extLst>
                </p14:cNvPr>
                <p14:cNvContentPartPr/>
                <p14:nvPr/>
              </p14:nvContentPartPr>
              <p14:xfrm>
                <a:off x="7488381" y="2235683"/>
                <a:ext cx="189360" cy="381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AB36ED50-DE5E-BC45-B00D-E742359054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72901" y="2220203"/>
                  <a:ext cx="219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A62564CE-F7DB-1849-A85C-9552CB494387}"/>
                    </a:ext>
                  </a:extLst>
                </p14:cNvPr>
                <p14:cNvContentPartPr/>
                <p14:nvPr/>
              </p14:nvContentPartPr>
              <p14:xfrm>
                <a:off x="7768101" y="2092043"/>
                <a:ext cx="135720" cy="2725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A62564CE-F7DB-1849-A85C-9552CB4943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2621" y="2076923"/>
                  <a:ext cx="165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552EAEB-222F-5948-9AFC-D0273BC380C5}"/>
                    </a:ext>
                  </a:extLst>
                </p14:cNvPr>
                <p14:cNvContentPartPr/>
                <p14:nvPr/>
              </p14:nvContentPartPr>
              <p14:xfrm>
                <a:off x="7889061" y="2303723"/>
                <a:ext cx="91080" cy="986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552EAEB-222F-5948-9AFC-D0273BC380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73581" y="2288243"/>
                  <a:ext cx="121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EBAEAB16-96FC-1B44-937B-29E11DC4CE04}"/>
                    </a:ext>
                  </a:extLst>
                </p14:cNvPr>
                <p14:cNvContentPartPr/>
                <p14:nvPr/>
              </p14:nvContentPartPr>
              <p14:xfrm>
                <a:off x="8047821" y="2062523"/>
                <a:ext cx="204480" cy="2977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EBAEAB16-96FC-1B44-937B-29E11DC4CE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32341" y="2047403"/>
                  <a:ext cx="23508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E4AABF-0F7F-254A-98C5-AFB0D283293F}"/>
              </a:ext>
            </a:extLst>
          </p:cNvPr>
          <p:cNvGrpSpPr/>
          <p:nvPr/>
        </p:nvGrpSpPr>
        <p:grpSpPr>
          <a:xfrm>
            <a:off x="7226301" y="1441883"/>
            <a:ext cx="542160" cy="381600"/>
            <a:chOff x="7226301" y="1441883"/>
            <a:chExt cx="54216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A422A02-2C24-0442-9280-79719A20536D}"/>
                    </a:ext>
                  </a:extLst>
                </p14:cNvPr>
                <p14:cNvContentPartPr/>
                <p14:nvPr/>
              </p14:nvContentPartPr>
              <p14:xfrm>
                <a:off x="7246461" y="1540163"/>
                <a:ext cx="45720" cy="28332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A422A02-2C24-0442-9280-79719A2053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30981" y="1525043"/>
                  <a:ext cx="76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845027AD-7324-8643-912A-A30FB2A556C4}"/>
                    </a:ext>
                  </a:extLst>
                </p14:cNvPr>
                <p14:cNvContentPartPr/>
                <p14:nvPr/>
              </p14:nvContentPartPr>
              <p14:xfrm>
                <a:off x="7226301" y="1472123"/>
                <a:ext cx="126360" cy="21204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845027AD-7324-8643-912A-A30FB2A556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10821" y="1457003"/>
                  <a:ext cx="156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6EF44D3A-CDDA-6045-9738-EBAF3AC1BBBE}"/>
                    </a:ext>
                  </a:extLst>
                </p14:cNvPr>
                <p14:cNvContentPartPr/>
                <p14:nvPr/>
              </p14:nvContentPartPr>
              <p14:xfrm>
                <a:off x="7443741" y="1441883"/>
                <a:ext cx="172440" cy="37836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6EF44D3A-CDDA-6045-9738-EBAF3AC1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8621" y="1426763"/>
                  <a:ext cx="203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1F7FFBF9-5B09-7A43-B7D7-A033FFEB06BC}"/>
                    </a:ext>
                  </a:extLst>
                </p14:cNvPr>
                <p14:cNvContentPartPr/>
                <p14:nvPr/>
              </p14:nvContentPartPr>
              <p14:xfrm>
                <a:off x="7745421" y="1562843"/>
                <a:ext cx="23040" cy="3816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1F7FFBF9-5B09-7A43-B7D7-A033FFEB06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29941" y="1547723"/>
                  <a:ext cx="53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FACC3194-E0D3-AA40-B5D1-91201131DB69}"/>
                    </a:ext>
                  </a:extLst>
                </p14:cNvPr>
                <p14:cNvContentPartPr/>
                <p14:nvPr/>
              </p14:nvContentPartPr>
              <p14:xfrm>
                <a:off x="7708341" y="1661123"/>
                <a:ext cx="52560" cy="3060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FACC3194-E0D3-AA40-B5D1-91201131DB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3221" y="1646003"/>
                  <a:ext cx="828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A4F28CB-14BE-A84F-A1C3-66145F5165D2}"/>
              </a:ext>
            </a:extLst>
          </p:cNvPr>
          <p:cNvGrpSpPr/>
          <p:nvPr/>
        </p:nvGrpSpPr>
        <p:grpSpPr>
          <a:xfrm>
            <a:off x="7269141" y="2796563"/>
            <a:ext cx="937800" cy="345600"/>
            <a:chOff x="7269141" y="2796563"/>
            <a:chExt cx="9378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562717C8-1881-8846-BE5F-35923CAB601E}"/>
                    </a:ext>
                  </a:extLst>
                </p14:cNvPr>
                <p14:cNvContentPartPr/>
                <p14:nvPr/>
              </p14:nvContentPartPr>
              <p14:xfrm>
                <a:off x="7269141" y="2923643"/>
                <a:ext cx="97920" cy="18108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562717C8-1881-8846-BE5F-35923CAB60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53661" y="2908163"/>
                  <a:ext cx="128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D801AB0F-500F-9645-87E2-D0029CD1CAB6}"/>
                    </a:ext>
                  </a:extLst>
                </p14:cNvPr>
                <p14:cNvContentPartPr/>
                <p14:nvPr/>
              </p14:nvContentPartPr>
              <p14:xfrm>
                <a:off x="7420341" y="2826083"/>
                <a:ext cx="159120" cy="31608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D801AB0F-500F-9645-87E2-D0029CD1CA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04861" y="2810963"/>
                  <a:ext cx="189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203DD179-FA0D-924B-87D6-11A68A36968F}"/>
                    </a:ext>
                  </a:extLst>
                </p14:cNvPr>
                <p14:cNvContentPartPr/>
                <p14:nvPr/>
              </p14:nvContentPartPr>
              <p14:xfrm>
                <a:off x="7616901" y="2796563"/>
                <a:ext cx="53280" cy="27828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203DD179-FA0D-924B-87D6-11A68A3696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01421" y="2781443"/>
                  <a:ext cx="83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DED13E7F-D25A-B744-8271-CA8D13829219}"/>
                    </a:ext>
                  </a:extLst>
                </p14:cNvPr>
                <p14:cNvContentPartPr/>
                <p14:nvPr/>
              </p14:nvContentPartPr>
              <p14:xfrm>
                <a:off x="7677381" y="2916083"/>
                <a:ext cx="529560" cy="16668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DED13E7F-D25A-B744-8271-CA8D138292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1901" y="2900603"/>
                  <a:ext cx="5601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8EF1747-E5CF-204E-9B47-0F19726EB121}"/>
              </a:ext>
            </a:extLst>
          </p:cNvPr>
          <p:cNvGrpSpPr/>
          <p:nvPr/>
        </p:nvGrpSpPr>
        <p:grpSpPr>
          <a:xfrm>
            <a:off x="7359861" y="3247643"/>
            <a:ext cx="990000" cy="610560"/>
            <a:chOff x="7359861" y="3247643"/>
            <a:chExt cx="99000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48254A16-1D38-B049-AFD3-130881D81B09}"/>
                    </a:ext>
                  </a:extLst>
                </p14:cNvPr>
                <p14:cNvContentPartPr/>
                <p14:nvPr/>
              </p14:nvContentPartPr>
              <p14:xfrm>
                <a:off x="7359861" y="3302363"/>
                <a:ext cx="121320" cy="13140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48254A16-1D38-B049-AFD3-130881D81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44381" y="3287243"/>
                  <a:ext cx="151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3548CA7A-CE24-1A40-83E5-A273CB529D39}"/>
                    </a:ext>
                  </a:extLst>
                </p14:cNvPr>
                <p14:cNvContentPartPr/>
                <p14:nvPr/>
              </p14:nvContentPartPr>
              <p14:xfrm>
                <a:off x="7541301" y="3304883"/>
                <a:ext cx="136440" cy="13212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3548CA7A-CE24-1A40-83E5-A273CB529D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25821" y="3289763"/>
                  <a:ext cx="167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FE60B661-CD8F-BE42-B0FC-B51CAA60F7CB}"/>
                    </a:ext>
                  </a:extLst>
                </p14:cNvPr>
                <p14:cNvContentPartPr/>
                <p14:nvPr/>
              </p14:nvContentPartPr>
              <p14:xfrm>
                <a:off x="7707621" y="3294803"/>
                <a:ext cx="128880" cy="11880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FE60B661-CD8F-BE42-B0FC-B51CAA60F7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92141" y="3279683"/>
                  <a:ext cx="159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18109620-2B63-F74D-9238-283D7E322223}"/>
                    </a:ext>
                  </a:extLst>
                </p14:cNvPr>
                <p14:cNvContentPartPr/>
                <p14:nvPr/>
              </p14:nvContentPartPr>
              <p14:xfrm>
                <a:off x="7889061" y="3312443"/>
                <a:ext cx="15480" cy="2422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18109620-2B63-F74D-9238-283D7E3222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73581" y="3297323"/>
                  <a:ext cx="46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4D28FEC0-6067-FD4F-99BD-B68139C9A775}"/>
                    </a:ext>
                  </a:extLst>
                </p14:cNvPr>
                <p14:cNvContentPartPr/>
                <p14:nvPr/>
              </p14:nvContentPartPr>
              <p14:xfrm>
                <a:off x="7889061" y="3279683"/>
                <a:ext cx="75960" cy="11304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4D28FEC0-6067-FD4F-99BD-B68139C9A7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73581" y="3264563"/>
                  <a:ext cx="106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6A59E8E4-8FAE-7747-B547-05A56D601841}"/>
                    </a:ext>
                  </a:extLst>
                </p14:cNvPr>
                <p14:cNvContentPartPr/>
                <p14:nvPr/>
              </p14:nvContentPartPr>
              <p14:xfrm>
                <a:off x="8010021" y="3247643"/>
                <a:ext cx="128880" cy="31860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6A59E8E4-8FAE-7747-B547-05A56D6018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94541" y="3232523"/>
                  <a:ext cx="159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2795E612-F5A2-7047-B9E7-68839A910395}"/>
                    </a:ext>
                  </a:extLst>
                </p14:cNvPr>
                <p14:cNvContentPartPr/>
                <p14:nvPr/>
              </p14:nvContentPartPr>
              <p14:xfrm>
                <a:off x="7465701" y="3604043"/>
                <a:ext cx="7920" cy="2541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2795E612-F5A2-7047-B9E7-68839A9103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50221" y="3588563"/>
                  <a:ext cx="38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00D0DB5E-6A47-5745-8989-40EF8EA58DCB}"/>
                    </a:ext>
                  </a:extLst>
                </p14:cNvPr>
                <p14:cNvContentPartPr/>
                <p14:nvPr/>
              </p14:nvContentPartPr>
              <p14:xfrm>
                <a:off x="7458141" y="3619163"/>
                <a:ext cx="106200" cy="14400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00D0DB5E-6A47-5745-8989-40EF8EA58D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2661" y="3603683"/>
                  <a:ext cx="136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C8ABB17A-0325-AE49-8B60-CA0083AEE67F}"/>
                    </a:ext>
                  </a:extLst>
                </p14:cNvPr>
                <p14:cNvContentPartPr/>
                <p14:nvPr/>
              </p14:nvContentPartPr>
              <p14:xfrm>
                <a:off x="7609341" y="3626723"/>
                <a:ext cx="113760" cy="11376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C8ABB17A-0325-AE49-8B60-CA0083AEE6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93861" y="3611243"/>
                  <a:ext cx="144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F2443DB-C841-9345-9CA7-5D0BD99B78AF}"/>
                    </a:ext>
                  </a:extLst>
                </p14:cNvPr>
                <p14:cNvContentPartPr/>
                <p14:nvPr/>
              </p14:nvContentPartPr>
              <p14:xfrm>
                <a:off x="7768101" y="3619163"/>
                <a:ext cx="91080" cy="10620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F2443DB-C841-9345-9CA7-5D0BD99B78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21" y="3603683"/>
                  <a:ext cx="121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648B481F-E3A9-B742-96C1-CBC91BED61C3}"/>
                    </a:ext>
                  </a:extLst>
                </p14:cNvPr>
                <p14:cNvContentPartPr/>
                <p14:nvPr/>
              </p14:nvContentPartPr>
              <p14:xfrm>
                <a:off x="7881501" y="3487043"/>
                <a:ext cx="317880" cy="26064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648B481F-E3A9-B742-96C1-CBC91BED61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66021" y="3471923"/>
                  <a:ext cx="348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C1EE1432-3347-6245-893B-4D4E4F4C7276}"/>
                    </a:ext>
                  </a:extLst>
                </p14:cNvPr>
                <p14:cNvContentPartPr/>
                <p14:nvPr/>
              </p14:nvContentPartPr>
              <p14:xfrm>
                <a:off x="8161221" y="3599003"/>
                <a:ext cx="188640" cy="20196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C1EE1432-3347-6245-893B-4D4E4F4C72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45741" y="3583523"/>
                  <a:ext cx="2188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7A4A56A-F2EE-7A4C-961C-7AD9CEB9F8ED}"/>
              </a:ext>
            </a:extLst>
          </p:cNvPr>
          <p:cNvGrpSpPr/>
          <p:nvPr/>
        </p:nvGrpSpPr>
        <p:grpSpPr>
          <a:xfrm>
            <a:off x="2657901" y="4828403"/>
            <a:ext cx="1013040" cy="363240"/>
            <a:chOff x="2657901" y="4828403"/>
            <a:chExt cx="101304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62D5713E-3AE3-2C4D-8204-8E9EE18D0E75}"/>
                    </a:ext>
                  </a:extLst>
                </p14:cNvPr>
                <p14:cNvContentPartPr/>
                <p14:nvPr/>
              </p14:nvContentPartPr>
              <p14:xfrm>
                <a:off x="2657901" y="4858643"/>
                <a:ext cx="204480" cy="22716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62D5713E-3AE3-2C4D-8204-8E9EE18D0E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42421" y="4843523"/>
                  <a:ext cx="235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B3F70BAD-72DD-9D48-A1C1-D46E2FB15B55}"/>
                    </a:ext>
                  </a:extLst>
                </p14:cNvPr>
                <p14:cNvContentPartPr/>
                <p14:nvPr/>
              </p14:nvContentPartPr>
              <p14:xfrm>
                <a:off x="2934021" y="4941803"/>
                <a:ext cx="192600" cy="792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B3F70BAD-72DD-9D48-A1C1-D46E2FB15B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18901" y="4926683"/>
                  <a:ext cx="22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1FCCE72-C759-EF49-9E2A-465789C97479}"/>
                    </a:ext>
                  </a:extLst>
                </p14:cNvPr>
                <p14:cNvContentPartPr/>
                <p14:nvPr/>
              </p14:nvContentPartPr>
              <p14:xfrm>
                <a:off x="2990541" y="4858643"/>
                <a:ext cx="188640" cy="20448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1FCCE72-C759-EF49-9E2A-465789C974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75061" y="4843523"/>
                  <a:ext cx="218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CF8F8763-ECAD-0C42-B19E-309DC42A5D60}"/>
                    </a:ext>
                  </a:extLst>
                </p14:cNvPr>
                <p14:cNvContentPartPr/>
                <p14:nvPr/>
              </p14:nvContentPartPr>
              <p14:xfrm>
                <a:off x="3390861" y="4858643"/>
                <a:ext cx="38160" cy="2649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CF8F8763-ECAD-0C42-B19E-309DC42A5D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75741" y="4843523"/>
                  <a:ext cx="68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AC14296-A718-6544-92FC-12E8B88DC2B6}"/>
                    </a:ext>
                  </a:extLst>
                </p14:cNvPr>
                <p14:cNvContentPartPr/>
                <p14:nvPr/>
              </p14:nvContentPartPr>
              <p14:xfrm>
                <a:off x="3353061" y="4858643"/>
                <a:ext cx="117000" cy="12132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AC14296-A718-6544-92FC-12E8B88DC2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37941" y="4843523"/>
                  <a:ext cx="147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3023B8C9-4174-CE46-91FC-F7B8F1D4BB97}"/>
                    </a:ext>
                  </a:extLst>
                </p14:cNvPr>
                <p14:cNvContentPartPr/>
                <p14:nvPr/>
              </p14:nvContentPartPr>
              <p14:xfrm>
                <a:off x="3519381" y="4828403"/>
                <a:ext cx="151560" cy="36324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3023B8C9-4174-CE46-91FC-F7B8F1D4BB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04261" y="4813283"/>
                  <a:ext cx="18216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99B6276-3A68-734D-8F16-25BC4E3F4AF2}"/>
              </a:ext>
            </a:extLst>
          </p:cNvPr>
          <p:cNvGrpSpPr/>
          <p:nvPr/>
        </p:nvGrpSpPr>
        <p:grpSpPr>
          <a:xfrm>
            <a:off x="3127341" y="6000203"/>
            <a:ext cx="785520" cy="465480"/>
            <a:chOff x="3127341" y="6000203"/>
            <a:chExt cx="78552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9C124664-6576-1A43-A568-E1299312316A}"/>
                    </a:ext>
                  </a:extLst>
                </p14:cNvPr>
                <p14:cNvContentPartPr/>
                <p14:nvPr/>
              </p14:nvContentPartPr>
              <p14:xfrm>
                <a:off x="3133821" y="6070043"/>
                <a:ext cx="104400" cy="1724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9C124664-6576-1A43-A568-E129931231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18701" y="6054563"/>
                  <a:ext cx="135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3E35421F-31C4-B040-86F9-13FB66A93815}"/>
                    </a:ext>
                  </a:extLst>
                </p14:cNvPr>
                <p14:cNvContentPartPr/>
                <p14:nvPr/>
              </p14:nvContentPartPr>
              <p14:xfrm>
                <a:off x="3127341" y="6099203"/>
                <a:ext cx="45000" cy="36648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3E35421F-31C4-B040-86F9-13FB66A938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11861" y="6084083"/>
                  <a:ext cx="75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F8C62D4D-2CB0-D54C-ABE3-93A4188D3304}"/>
                    </a:ext>
                  </a:extLst>
                </p14:cNvPr>
                <p14:cNvContentPartPr/>
                <p14:nvPr/>
              </p14:nvContentPartPr>
              <p14:xfrm>
                <a:off x="3270981" y="6083363"/>
                <a:ext cx="158400" cy="1472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F8C62D4D-2CB0-D54C-ABE3-93A4188D33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55501" y="606824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07C4778C-356F-4F4A-A733-70623C6692FE}"/>
                    </a:ext>
                  </a:extLst>
                </p14:cNvPr>
                <p14:cNvContentPartPr/>
                <p14:nvPr/>
              </p14:nvContentPartPr>
              <p14:xfrm>
                <a:off x="3428661" y="6098483"/>
                <a:ext cx="30600" cy="759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07C4778C-356F-4F4A-A733-70623C6692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13541" y="6083363"/>
                  <a:ext cx="61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0B2EC264-D73B-7F4F-88E1-B8C2A932BF53}"/>
                    </a:ext>
                  </a:extLst>
                </p14:cNvPr>
                <p14:cNvContentPartPr/>
                <p14:nvPr/>
              </p14:nvContentPartPr>
              <p14:xfrm>
                <a:off x="3466461" y="6000203"/>
                <a:ext cx="45720" cy="12888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0B2EC264-D73B-7F4F-88E1-B8C2A932BF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51341" y="5985083"/>
                  <a:ext cx="76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BF3508E2-28FE-1B41-B73D-289E48454CF8}"/>
                    </a:ext>
                  </a:extLst>
                </p14:cNvPr>
                <p14:cNvContentPartPr/>
                <p14:nvPr/>
              </p14:nvContentPartPr>
              <p14:xfrm>
                <a:off x="3534501" y="6083363"/>
                <a:ext cx="121320" cy="11952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BF3508E2-28FE-1B41-B73D-289E48454C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19381" y="6068243"/>
                  <a:ext cx="151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9AE2726A-4CA1-CE4B-BE2A-535C7FBD1A71}"/>
                    </a:ext>
                  </a:extLst>
                </p14:cNvPr>
                <p14:cNvContentPartPr/>
                <p14:nvPr/>
              </p14:nvContentPartPr>
              <p14:xfrm>
                <a:off x="3670581" y="6083363"/>
                <a:ext cx="144000" cy="2304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9AE2726A-4CA1-CE4B-BE2A-535C7FBD1A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55461" y="6068243"/>
                  <a:ext cx="174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024F8C22-2C3B-0241-8F4D-79683A00C78D}"/>
                    </a:ext>
                  </a:extLst>
                </p14:cNvPr>
                <p14:cNvContentPartPr/>
                <p14:nvPr/>
              </p14:nvContentPartPr>
              <p14:xfrm>
                <a:off x="3746181" y="6022883"/>
                <a:ext cx="166680" cy="23472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024F8C22-2C3B-0241-8F4D-79683A00C7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31061" y="6007763"/>
                  <a:ext cx="1972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EE9E556-AC5F-1243-B3C1-0922CBCD95B9}"/>
              </a:ext>
            </a:extLst>
          </p:cNvPr>
          <p:cNvGrpSpPr/>
          <p:nvPr/>
        </p:nvGrpSpPr>
        <p:grpSpPr>
          <a:xfrm>
            <a:off x="7794741" y="5663603"/>
            <a:ext cx="493560" cy="291960"/>
            <a:chOff x="7794741" y="5663603"/>
            <a:chExt cx="493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E804E922-8088-9342-AC92-20EFD4E6667C}"/>
                    </a:ext>
                  </a:extLst>
                </p14:cNvPr>
                <p14:cNvContentPartPr/>
                <p14:nvPr/>
              </p14:nvContentPartPr>
              <p14:xfrm>
                <a:off x="7794741" y="5773403"/>
                <a:ext cx="419400" cy="4572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E804E922-8088-9342-AC92-20EFD4E666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79621" y="5758283"/>
                  <a:ext cx="450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0E80EBA4-71F6-154C-9007-D484083BEB8B}"/>
                    </a:ext>
                  </a:extLst>
                </p14:cNvPr>
                <p14:cNvContentPartPr/>
                <p14:nvPr/>
              </p14:nvContentPartPr>
              <p14:xfrm>
                <a:off x="7994901" y="5663603"/>
                <a:ext cx="293400" cy="2919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0E80EBA4-71F6-154C-9007-D484083BEB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79421" y="5648123"/>
                  <a:ext cx="3240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71A0506-CE48-6C4A-AF3C-11EFFFAAAA05}"/>
              </a:ext>
            </a:extLst>
          </p:cNvPr>
          <p:cNvGrpSpPr/>
          <p:nvPr/>
        </p:nvGrpSpPr>
        <p:grpSpPr>
          <a:xfrm>
            <a:off x="8584581" y="5698883"/>
            <a:ext cx="551880" cy="217800"/>
            <a:chOff x="8584581" y="5698883"/>
            <a:chExt cx="55188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8CD25C20-3A4D-C048-8EA0-40ED0A76627F}"/>
                    </a:ext>
                  </a:extLst>
                </p14:cNvPr>
                <p14:cNvContentPartPr/>
                <p14:nvPr/>
              </p14:nvContentPartPr>
              <p14:xfrm>
                <a:off x="8584581" y="5698883"/>
                <a:ext cx="144000" cy="2178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8CD25C20-3A4D-C048-8EA0-40ED0A7662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69101" y="5683403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25DF2C3-33DA-5A44-B0A6-B49DB55AACFE}"/>
                    </a:ext>
                  </a:extLst>
                </p14:cNvPr>
                <p14:cNvContentPartPr/>
                <p14:nvPr/>
              </p14:nvContentPartPr>
              <p14:xfrm>
                <a:off x="8761701" y="5728043"/>
                <a:ext cx="123840" cy="15912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225DF2C3-33DA-5A44-B0A6-B49DB55AAC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46221" y="5712923"/>
                  <a:ext cx="154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004D5CBC-5ED2-D141-80E6-29FC8933A7CB}"/>
                    </a:ext>
                  </a:extLst>
                </p14:cNvPr>
                <p14:cNvContentPartPr/>
                <p14:nvPr/>
              </p14:nvContentPartPr>
              <p14:xfrm>
                <a:off x="8909301" y="5712923"/>
                <a:ext cx="227160" cy="1893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004D5CBC-5ED2-D141-80E6-29FC8933A7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94181" y="5697803"/>
                  <a:ext cx="2577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644F4266-3A8A-0E4D-969B-E181449BB6D8}"/>
              </a:ext>
            </a:extLst>
          </p:cNvPr>
          <p:cNvGrpSpPr/>
          <p:nvPr/>
        </p:nvGrpSpPr>
        <p:grpSpPr>
          <a:xfrm>
            <a:off x="9453621" y="5541563"/>
            <a:ext cx="2412000" cy="676800"/>
            <a:chOff x="9453621" y="5541563"/>
            <a:chExt cx="241200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29428698-0A17-AF43-BC19-068FE246243F}"/>
                    </a:ext>
                  </a:extLst>
                </p14:cNvPr>
                <p14:cNvContentPartPr/>
                <p14:nvPr/>
              </p14:nvContentPartPr>
              <p14:xfrm>
                <a:off x="9453621" y="5584403"/>
                <a:ext cx="159120" cy="40032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29428698-0A17-AF43-BC19-068FE24624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38501" y="5569283"/>
                  <a:ext cx="1897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287A4516-2B23-1A4F-B27B-C5A3BC49D61A}"/>
                    </a:ext>
                  </a:extLst>
                </p14:cNvPr>
                <p14:cNvContentPartPr/>
                <p14:nvPr/>
              </p14:nvContentPartPr>
              <p14:xfrm>
                <a:off x="9695541" y="5777003"/>
                <a:ext cx="113760" cy="13968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287A4516-2B23-1A4F-B27B-C5A3BC49D6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0421" y="5761523"/>
                  <a:ext cx="144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CA12D4B7-3484-E647-90E1-FB2A9D04F435}"/>
                    </a:ext>
                  </a:extLst>
                </p14:cNvPr>
                <p14:cNvContentPartPr/>
                <p14:nvPr/>
              </p14:nvContentPartPr>
              <p14:xfrm>
                <a:off x="9846741" y="5784563"/>
                <a:ext cx="53280" cy="43380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CA12D4B7-3484-E647-90E1-FB2A9D04F4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31621" y="5769083"/>
                  <a:ext cx="838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37E39149-3061-A240-BDFD-71D41859297A}"/>
                    </a:ext>
                  </a:extLst>
                </p14:cNvPr>
                <p14:cNvContentPartPr/>
                <p14:nvPr/>
              </p14:nvContentPartPr>
              <p14:xfrm>
                <a:off x="9816501" y="5729123"/>
                <a:ext cx="106200" cy="2037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37E39149-3061-A240-BDFD-71D4185929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01381" y="5713643"/>
                  <a:ext cx="13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4165D900-C8EE-1444-8A5C-3F480F2FF1AE}"/>
                    </a:ext>
                  </a:extLst>
                </p14:cNvPr>
                <p14:cNvContentPartPr/>
                <p14:nvPr/>
              </p14:nvContentPartPr>
              <p14:xfrm>
                <a:off x="9975261" y="5766923"/>
                <a:ext cx="38160" cy="12456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4165D900-C8EE-1444-8A5C-3F480F2FF1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60141" y="5751443"/>
                  <a:ext cx="6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354CD07D-B344-F340-B387-F05E6511083A}"/>
                    </a:ext>
                  </a:extLst>
                </p14:cNvPr>
                <p14:cNvContentPartPr/>
                <p14:nvPr/>
              </p14:nvContentPartPr>
              <p14:xfrm>
                <a:off x="10035741" y="5613923"/>
                <a:ext cx="45720" cy="10692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354CD07D-B344-F340-B387-F05E651108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20621" y="5598803"/>
                  <a:ext cx="76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038D3BE8-C46F-2A46-8568-69B8DAE78F1A}"/>
                    </a:ext>
                  </a:extLst>
                </p14:cNvPr>
                <p14:cNvContentPartPr/>
                <p14:nvPr/>
              </p14:nvContentPartPr>
              <p14:xfrm>
                <a:off x="10074621" y="5735603"/>
                <a:ext cx="188640" cy="8352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038D3BE8-C46F-2A46-8568-69B8DAE78F1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59141" y="5720483"/>
                  <a:ext cx="218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59B9A65F-C8B2-404C-A587-8DDAE66E7EE9}"/>
                    </a:ext>
                  </a:extLst>
                </p14:cNvPr>
                <p14:cNvContentPartPr/>
                <p14:nvPr/>
              </p14:nvContentPartPr>
              <p14:xfrm>
                <a:off x="10164261" y="5697803"/>
                <a:ext cx="60840" cy="27180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59B9A65F-C8B2-404C-A587-8DDAE66E7E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49141" y="5682683"/>
                  <a:ext cx="91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EA7137AC-F52D-6141-BBD1-5CB945A0CE38}"/>
                    </a:ext>
                  </a:extLst>
                </p14:cNvPr>
                <p14:cNvContentPartPr/>
                <p14:nvPr/>
              </p14:nvContentPartPr>
              <p14:xfrm>
                <a:off x="10247421" y="5780963"/>
                <a:ext cx="113760" cy="12132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EA7137AC-F52D-6141-BBD1-5CB945A0CE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32301" y="5765843"/>
                  <a:ext cx="144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81F59744-4410-284B-AD18-24A47ABDA799}"/>
                    </a:ext>
                  </a:extLst>
                </p14:cNvPr>
                <p14:cNvContentPartPr/>
                <p14:nvPr/>
              </p14:nvContentPartPr>
              <p14:xfrm>
                <a:off x="10413741" y="5777723"/>
                <a:ext cx="174240" cy="15084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81F59744-4410-284B-AD18-24A47ABDA7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98621" y="5762603"/>
                  <a:ext cx="204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B30A235C-5F1F-D946-8AC2-173A82823163}"/>
                    </a:ext>
                  </a:extLst>
                </p14:cNvPr>
                <p14:cNvContentPartPr/>
                <p14:nvPr/>
              </p14:nvContentPartPr>
              <p14:xfrm>
                <a:off x="10545861" y="5591963"/>
                <a:ext cx="405360" cy="33552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B30A235C-5F1F-D946-8AC2-173A828231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30381" y="5576843"/>
                  <a:ext cx="4356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3798BA68-7762-CE49-AE5D-CA7C93A88260}"/>
                    </a:ext>
                  </a:extLst>
                </p14:cNvPr>
                <p14:cNvContentPartPr/>
                <p14:nvPr/>
              </p14:nvContentPartPr>
              <p14:xfrm>
                <a:off x="10844661" y="5765843"/>
                <a:ext cx="83520" cy="14400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3798BA68-7762-CE49-AE5D-CA7C93A882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29541" y="5750723"/>
                  <a:ext cx="11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BCBB1715-3308-2B42-9265-4D1CC2798878}"/>
                    </a:ext>
                  </a:extLst>
                </p14:cNvPr>
                <p14:cNvContentPartPr/>
                <p14:nvPr/>
              </p14:nvContentPartPr>
              <p14:xfrm>
                <a:off x="10958061" y="5750723"/>
                <a:ext cx="97920" cy="4572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BCBB1715-3308-2B42-9265-4D1CC27988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42941" y="5735603"/>
                  <a:ext cx="12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76DE886C-55F3-2547-AE88-F0719E04C26E}"/>
                    </a:ext>
                  </a:extLst>
                </p14:cNvPr>
                <p14:cNvContentPartPr/>
                <p14:nvPr/>
              </p14:nvContentPartPr>
              <p14:xfrm>
                <a:off x="11003421" y="5712923"/>
                <a:ext cx="7920" cy="21276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76DE886C-55F3-2547-AE88-F0719E04C2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8301" y="5697803"/>
                  <a:ext cx="38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43104F08-54A0-2248-9D77-0F3F551E45FB}"/>
                    </a:ext>
                  </a:extLst>
                </p14:cNvPr>
                <p14:cNvContentPartPr/>
                <p14:nvPr/>
              </p14:nvContentPartPr>
              <p14:xfrm>
                <a:off x="11033661" y="5758283"/>
                <a:ext cx="196920" cy="17244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43104F08-54A0-2248-9D77-0F3F551E45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18541" y="5743163"/>
                  <a:ext cx="22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5526ECDE-A517-5249-8324-18C74CE7B002}"/>
                    </a:ext>
                  </a:extLst>
                </p14:cNvPr>
                <p14:cNvContentPartPr/>
                <p14:nvPr/>
              </p14:nvContentPartPr>
              <p14:xfrm>
                <a:off x="11237781" y="5570363"/>
                <a:ext cx="128880" cy="38088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5526ECDE-A517-5249-8324-18C74CE7B0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22661" y="5554883"/>
                  <a:ext cx="159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A925A7FC-6A81-7846-AD59-F4F7F465281E}"/>
                    </a:ext>
                  </a:extLst>
                </p14:cNvPr>
                <p14:cNvContentPartPr/>
                <p14:nvPr/>
              </p14:nvContentPartPr>
              <p14:xfrm>
                <a:off x="11252901" y="5572883"/>
                <a:ext cx="128880" cy="22392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A925A7FC-6A81-7846-AD59-F4F7F46528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37781" y="5557403"/>
                  <a:ext cx="159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880DD05D-E478-8243-8098-76C9795E071B}"/>
                    </a:ext>
                  </a:extLst>
                </p14:cNvPr>
                <p14:cNvContentPartPr/>
                <p14:nvPr/>
              </p14:nvContentPartPr>
              <p14:xfrm>
                <a:off x="11404101" y="5811203"/>
                <a:ext cx="128160" cy="12132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880DD05D-E478-8243-8098-76C9795E07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88981" y="5796083"/>
                  <a:ext cx="158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B69FE11A-1CF6-194A-8E87-69A6E6F59146}"/>
                    </a:ext>
                  </a:extLst>
                </p14:cNvPr>
                <p14:cNvContentPartPr/>
                <p14:nvPr/>
              </p14:nvContentPartPr>
              <p14:xfrm>
                <a:off x="11547741" y="5796083"/>
                <a:ext cx="83520" cy="11700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B69FE11A-1CF6-194A-8E87-69A6E6F591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532621" y="5780963"/>
                  <a:ext cx="114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AEC8F00C-FF6A-1D43-AE71-22E3FF12B8A9}"/>
                    </a:ext>
                  </a:extLst>
                </p14:cNvPr>
                <p14:cNvContentPartPr/>
                <p14:nvPr/>
              </p14:nvContentPartPr>
              <p14:xfrm>
                <a:off x="11691381" y="5541563"/>
                <a:ext cx="174240" cy="46080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AEC8F00C-FF6A-1D43-AE71-22E3FF12B8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76261" y="5526443"/>
                  <a:ext cx="204840" cy="49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4209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60" dirty="0"/>
              <a:t> </a:t>
            </a:r>
            <a:r>
              <a:rPr spc="-229" dirty="0"/>
              <a:t>Installation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6378" y="920327"/>
            <a:ext cx="8473440" cy="506548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b="1" spc="-5" dirty="0">
                <a:latin typeface="Times New Roman"/>
                <a:cs typeface="Times New Roman"/>
              </a:rPr>
              <a:t>macOS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brew install python3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b="1" dirty="0">
                <a:latin typeface="Times New Roman"/>
                <a:cs typeface="Times New Roman"/>
              </a:rPr>
              <a:t>Ubuntu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Ships with both Python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and Python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installed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0" dirty="0">
                <a:latin typeface="Times New Roman"/>
                <a:cs typeface="Times New Roman"/>
              </a:rPr>
              <a:t>Windows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IDE’s </a:t>
            </a:r>
            <a:r>
              <a:rPr sz="2400" spc="-5" dirty="0">
                <a:latin typeface="Times New Roman"/>
                <a:cs typeface="Times New Roman"/>
              </a:rPr>
              <a:t>like PyCharm,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Spyder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10" dirty="0">
                <a:latin typeface="Times New Roman"/>
                <a:cs typeface="Times New Roman"/>
              </a:rPr>
              <a:t>Tips: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online resources to download and install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Don’t </a:t>
            </a:r>
            <a:r>
              <a:rPr sz="2400" spc="-5" dirty="0">
                <a:latin typeface="Times New Roman"/>
                <a:cs typeface="Times New Roman"/>
              </a:rPr>
              <a:t>spend significant time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figuring </a:t>
            </a:r>
            <a:r>
              <a:rPr sz="2400" dirty="0">
                <a:latin typeface="Times New Roman"/>
                <a:cs typeface="Times New Roman"/>
              </a:rPr>
              <a:t>out how </a:t>
            </a:r>
            <a:r>
              <a:rPr sz="2400" spc="-5" dirty="0">
                <a:latin typeface="Times New Roman"/>
                <a:cs typeface="Times New Roman"/>
              </a:rPr>
              <a:t>to install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400" b="1" spc="-5" dirty="0">
                <a:latin typeface="Times New Roman"/>
                <a:cs typeface="Times New Roman"/>
              </a:rPr>
              <a:t>Package Installation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pip install </a:t>
            </a:r>
            <a:r>
              <a:rPr sz="2400" spc="-35" dirty="0">
                <a:latin typeface="Times New Roman"/>
                <a:cs typeface="Times New Roman"/>
              </a:rPr>
              <a:t>PACKAGE</a:t>
            </a:r>
            <a:r>
              <a:rPr lang="en-US" sz="2400" dirty="0">
                <a:latin typeface="Times New Roman"/>
                <a:cs typeface="Times New Roman"/>
              </a:rPr>
              <a:t> based on </a:t>
            </a:r>
            <a:r>
              <a:rPr lang="en-US" sz="2400" spc="-25" dirty="0">
                <a:latin typeface="Times New Roman"/>
                <a:cs typeface="Times New Roman"/>
              </a:rPr>
              <a:t>the v</a:t>
            </a:r>
            <a:r>
              <a:rPr sz="2400" spc="-25" dirty="0">
                <a:latin typeface="Times New Roman"/>
                <a:cs typeface="Times New Roman"/>
              </a:rPr>
              <a:t>irtual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9204B6E-BD9B-2D49-ACC9-28C9ECEAE2B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13A305C-2098-7740-9C4B-3989B200FE10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EBD8448-7D80-0F4E-A513-5ACAC88EEF3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5E5394D-00CB-4140-A48B-F06724A1D80E}"/>
                  </a:ext>
                </a:extLst>
              </p14:cNvPr>
              <p14:cNvContentPartPr/>
              <p14:nvPr/>
            </p14:nvContentPartPr>
            <p14:xfrm>
              <a:off x="654501" y="1759403"/>
              <a:ext cx="2933280" cy="608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5E5394D-00CB-4140-A48B-F06724A1D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81" y="1744283"/>
                <a:ext cx="29638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7A4758B-8B15-9440-8B63-D17FAB8E9F77}"/>
                  </a:ext>
                </a:extLst>
              </p14:cNvPr>
              <p14:cNvContentPartPr/>
              <p14:nvPr/>
            </p14:nvContentPartPr>
            <p14:xfrm>
              <a:off x="2170461" y="3656963"/>
              <a:ext cx="2211120" cy="532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7A4758B-8B15-9440-8B63-D17FAB8E9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341" y="3641483"/>
                <a:ext cx="2241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EB3562F-9B82-EE44-90D2-BABFDADE191D}"/>
                  </a:ext>
                </a:extLst>
              </p14:cNvPr>
              <p14:cNvContentPartPr/>
              <p14:nvPr/>
            </p14:nvContentPartPr>
            <p14:xfrm>
              <a:off x="831621" y="5516363"/>
              <a:ext cx="526320" cy="5371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EB3562F-9B82-EE44-90D2-BABFDADE1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501" y="5501243"/>
                <a:ext cx="556560" cy="56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4" name="object 4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7200" y="2971800"/>
            <a:ext cx="335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Demonstration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886200"/>
            <a:ext cx="3962401" cy="4533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65505">
              <a:lnSpc>
                <a:spcPts val="3329"/>
              </a:lnSpc>
              <a:spcBef>
                <a:spcPts val="23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-- Terminal/Console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98095" y="6108658"/>
            <a:ext cx="57958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472C4"/>
                </a:solidFill>
                <a:latin typeface="Times New Roman"/>
                <a:cs typeface="Times New Roman"/>
              </a:rPr>
              <a:t>See </a:t>
            </a:r>
            <a:r>
              <a:rPr sz="2000" spc="-10" dirty="0">
                <a:solidFill>
                  <a:srgbClr val="4472C4"/>
                </a:solidFill>
                <a:latin typeface="Times New Roman"/>
                <a:cs typeface="Times New Roman"/>
              </a:rPr>
              <a:t>cheat </a:t>
            </a:r>
            <a:r>
              <a:rPr sz="2000" spc="-5" dirty="0">
                <a:solidFill>
                  <a:srgbClr val="4472C4"/>
                </a:solidFill>
                <a:latin typeface="Times New Roman"/>
                <a:cs typeface="Times New Roman"/>
              </a:rPr>
              <a:t>sheet </a:t>
            </a:r>
            <a:r>
              <a:rPr sz="2000" dirty="0">
                <a:solidFill>
                  <a:srgbClr val="4472C4"/>
                </a:solidFill>
                <a:latin typeface="Times New Roman"/>
                <a:cs typeface="Times New Roman"/>
              </a:rPr>
              <a:t>for </a:t>
            </a:r>
            <a:r>
              <a:rPr sz="2000" spc="-25" dirty="0">
                <a:solidFill>
                  <a:srgbClr val="4472C4"/>
                </a:solidFill>
                <a:latin typeface="Times New Roman"/>
                <a:cs typeface="Times New Roman"/>
              </a:rPr>
              <a:t>today’s </a:t>
            </a:r>
            <a:r>
              <a:rPr sz="2000" spc="-5" dirty="0">
                <a:solidFill>
                  <a:srgbClr val="4472C4"/>
                </a:solidFill>
                <a:latin typeface="Times New Roman"/>
                <a:cs typeface="Times New Roman"/>
              </a:rPr>
              <a:t>demonstration at the last</a:t>
            </a:r>
            <a:r>
              <a:rPr sz="2000" spc="1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Times New Roman"/>
                <a:cs typeface="Times New Roman"/>
              </a:rPr>
              <a:t>page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7AC4F77-9643-F641-9F34-5DF112D9B4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AF58734-C9E0-E846-9FD1-E0E24C6CA7AD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D23DCA47-BEFB-2045-9517-5836E247A43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5" y="0"/>
            <a:ext cx="3667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Why</a:t>
            </a:r>
            <a:r>
              <a:rPr spc="-415" dirty="0"/>
              <a:t> </a:t>
            </a:r>
            <a:r>
              <a:rPr spc="-110" dirty="0"/>
              <a:t>Anaconda?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2658" y="864298"/>
            <a:ext cx="12107946" cy="3469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501" y="4574859"/>
            <a:ext cx="10864204" cy="56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9729" y="5795425"/>
            <a:ext cx="279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Anaconda Cheat</a:t>
            </a:r>
            <a:r>
              <a:rPr sz="24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Sheet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CA09D98-C25B-EF4B-A7D0-68F1164977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1E2DC02-B14C-2049-9801-6E8003AAD957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7F09CB9F-9796-2F42-8BFE-4C5D50BAF41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6C6E901-2B12-8746-B0E0-1385BBF798DA}"/>
                  </a:ext>
                </a:extLst>
              </p14:cNvPr>
              <p14:cNvContentPartPr/>
              <p14:nvPr/>
            </p14:nvContentPartPr>
            <p14:xfrm>
              <a:off x="7731021" y="1290683"/>
              <a:ext cx="2191680" cy="53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6C6E901-2B12-8746-B0E0-1385BBF798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5901" y="1275563"/>
                <a:ext cx="222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8DF4402-DCF7-0D49-8A1A-436DD43C69F4}"/>
                  </a:ext>
                </a:extLst>
              </p14:cNvPr>
              <p14:cNvContentPartPr/>
              <p14:nvPr/>
            </p14:nvContentPartPr>
            <p14:xfrm>
              <a:off x="10474221" y="1600643"/>
              <a:ext cx="1270440" cy="370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8DF4402-DCF7-0D49-8A1A-436DD43C69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9101" y="1585523"/>
                <a:ext cx="1300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5958937-6932-A54D-A54E-677ADC51610B}"/>
                  </a:ext>
                </a:extLst>
              </p14:cNvPr>
              <p14:cNvContentPartPr/>
              <p14:nvPr/>
            </p14:nvContentPartPr>
            <p14:xfrm>
              <a:off x="6082221" y="2265923"/>
              <a:ext cx="1618200" cy="381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5958937-6932-A54D-A54E-677ADC5161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7101" y="2250443"/>
                <a:ext cx="1648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AA6EBA6-AF6C-8044-A4DF-6E6176AAA85F}"/>
                  </a:ext>
                </a:extLst>
              </p14:cNvPr>
              <p14:cNvContentPartPr/>
              <p14:nvPr/>
            </p14:nvContentPartPr>
            <p14:xfrm>
              <a:off x="4573821" y="3392363"/>
              <a:ext cx="927000" cy="355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AA6EBA6-AF6C-8044-A4DF-6E6176AAA8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58341" y="3376883"/>
                <a:ext cx="9572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F551BA1-801D-2F46-9FDD-7A304F6791A7}"/>
                  </a:ext>
                </a:extLst>
              </p14:cNvPr>
              <p14:cNvContentPartPr/>
              <p14:nvPr/>
            </p14:nvContentPartPr>
            <p14:xfrm>
              <a:off x="9876981" y="3006803"/>
              <a:ext cx="1708920" cy="45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F551BA1-801D-2F46-9FDD-7A304F6791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61861" y="2991323"/>
                <a:ext cx="17391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ABBEFE1-F5C4-E944-BC0D-823CB5936F6A}"/>
                  </a:ext>
                </a:extLst>
              </p14:cNvPr>
              <p14:cNvContentPartPr/>
              <p14:nvPr/>
            </p14:nvContentPartPr>
            <p14:xfrm>
              <a:off x="3164061" y="3278963"/>
              <a:ext cx="5231520" cy="910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ABBEFE1-F5C4-E944-BC0D-823CB5936F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48941" y="3263483"/>
                <a:ext cx="5262120" cy="12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4" name="object 4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8457" y="1371600"/>
            <a:ext cx="365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Demonstration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603844" y="2994296"/>
            <a:ext cx="4829175" cy="202234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SzPct val="1375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3"/>
              </a:rPr>
              <a:t>Anaconda</a:t>
            </a:r>
            <a:r>
              <a:rPr sz="3200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32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3"/>
              </a:rPr>
              <a:t>Installation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830"/>
              </a:spcBef>
              <a:buClr>
                <a:srgbClr val="000000"/>
              </a:buClr>
              <a:buSzPct val="1375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Environment</a:t>
            </a:r>
            <a:r>
              <a:rPr sz="32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32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Management</a:t>
            </a:r>
            <a:endParaRPr lang="en-US" sz="3200" u="heavy" spc="-5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imes New Roman"/>
              <a:cs typeface="Times New Roman"/>
            </a:endParaRPr>
          </a:p>
          <a:p>
            <a:pPr marL="469900" indent="-457200">
              <a:spcBef>
                <a:spcPts val="1830"/>
              </a:spcBef>
              <a:buClr>
                <a:srgbClr val="000000"/>
              </a:buClr>
              <a:buSzPct val="1375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32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Package</a:t>
            </a:r>
            <a:r>
              <a:rPr lang="en-US" sz="32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lang="en-US" sz="32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Management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A383D8C-E388-CF4F-BCC4-142A7E4CC0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DF770E08-5A38-8C40-A1CA-C1799505D5E7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8B4FF2D-C888-E145-923E-8A96A020816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43B6DF1-BA74-194A-8FE7-D2E6E2BE8E58}"/>
              </a:ext>
            </a:extLst>
          </p:cNvPr>
          <p:cNvSpPr txBox="1"/>
          <p:nvPr/>
        </p:nvSpPr>
        <p:spPr>
          <a:xfrm>
            <a:off x="5410200" y="2202488"/>
            <a:ext cx="3962401" cy="4533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65505">
              <a:lnSpc>
                <a:spcPts val="3329"/>
              </a:lnSpc>
              <a:spcBef>
                <a:spcPts val="23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-- </a:t>
            </a:r>
            <a:r>
              <a:rPr lang="en-US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Anaconda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1573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E</a:t>
            </a:r>
            <a:r>
              <a:rPr spc="-190" dirty="0"/>
              <a:t>d</a:t>
            </a:r>
            <a:r>
              <a:rPr spc="-280" dirty="0"/>
              <a:t>i</a:t>
            </a:r>
            <a:r>
              <a:rPr spc="-340" dirty="0"/>
              <a:t>t</a:t>
            </a:r>
            <a:r>
              <a:rPr spc="-65" dirty="0"/>
              <a:t>o</a:t>
            </a:r>
            <a:r>
              <a:rPr spc="-290" dirty="0"/>
              <a:t>r</a:t>
            </a:r>
            <a:r>
              <a:rPr spc="-80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799" y="1752600"/>
            <a:ext cx="10610201" cy="3291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2900">
              <a:lnSpc>
                <a:spcPct val="151600"/>
              </a:lnSpc>
              <a:spcBef>
                <a:spcPts val="1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major editors that are used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programming, provide Python modes (such as  </a:t>
            </a:r>
            <a:r>
              <a:rPr sz="2400" spc="-40" dirty="0">
                <a:latin typeface="Times New Roman"/>
                <a:cs typeface="Times New Roman"/>
              </a:rPr>
              <a:t>Vim, </a:t>
            </a:r>
            <a:r>
              <a:rPr sz="2400" spc="-5" dirty="0">
                <a:latin typeface="Times New Roman"/>
                <a:cs typeface="Times New Roman"/>
              </a:rPr>
              <a:t>Sublime </a:t>
            </a:r>
            <a:r>
              <a:rPr sz="2400" spc="-35" dirty="0">
                <a:latin typeface="Times New Roman"/>
                <a:cs typeface="Times New Roman"/>
              </a:rPr>
              <a:t>Text), </a:t>
            </a:r>
            <a:r>
              <a:rPr sz="2400" spc="-5" dirty="0">
                <a:latin typeface="Times New Roman"/>
                <a:cs typeface="Times New Roman"/>
              </a:rPr>
              <a:t>some Integrated Development Enviroments (IDEs) come with  their </a:t>
            </a:r>
            <a:r>
              <a:rPr sz="2400" dirty="0">
                <a:latin typeface="Times New Roman"/>
                <a:cs typeface="Times New Roman"/>
              </a:rPr>
              <a:t>own </a:t>
            </a:r>
            <a:r>
              <a:rPr sz="2400" spc="-5" dirty="0">
                <a:latin typeface="Times New Roman"/>
                <a:cs typeface="Times New Roman"/>
              </a:rPr>
              <a:t>editor </a:t>
            </a:r>
            <a:r>
              <a:rPr sz="2400" spc="-15" dirty="0">
                <a:latin typeface="Times New Roman"/>
                <a:cs typeface="Times New Roman"/>
              </a:rPr>
              <a:t>(Spyder,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Pycharm).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these is best, is partly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matter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choice.</a:t>
            </a:r>
            <a:endParaRPr sz="2400" dirty="0">
              <a:latin typeface="Times New Roman"/>
              <a:cs typeface="Times New Roman"/>
            </a:endParaRPr>
          </a:p>
          <a:p>
            <a:pPr marL="355600" marR="860425" indent="-342900">
              <a:lnSpc>
                <a:spcPct val="14810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For </a:t>
            </a:r>
            <a:r>
              <a:rPr sz="2400" b="1" spc="-5" dirty="0">
                <a:latin typeface="Times New Roman"/>
                <a:cs typeface="Times New Roman"/>
              </a:rPr>
              <a:t>beginners</a:t>
            </a:r>
            <a:r>
              <a:rPr sz="2400" spc="-5" dirty="0">
                <a:latin typeface="Times New Roman"/>
                <a:cs typeface="Times New Roman"/>
              </a:rPr>
              <a:t>, Spyder seems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sensible choice as it provides an IDE, allows  execution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chunks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code in an interpreter session and is easy to pick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A9A8E84-BFCE-D740-89B9-78D3B0BA6C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8C00927-A6CC-AC45-90D3-3AE384F57147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BBC2B12-0BBC-034D-B951-7729C88B3F8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15A67F3-C2AE-4140-AD11-0B744FBBECA4}"/>
                  </a:ext>
                </a:extLst>
              </p14:cNvPr>
              <p14:cNvContentPartPr/>
              <p14:nvPr/>
            </p14:nvContentPartPr>
            <p14:xfrm>
              <a:off x="4237581" y="2916083"/>
              <a:ext cx="4732560" cy="83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15A67F3-C2AE-4140-AD11-0B744FBBE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461" y="2900603"/>
                <a:ext cx="4763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A08A86A-FC05-ED47-B87B-4BD4570982FE}"/>
                  </a:ext>
                </a:extLst>
              </p14:cNvPr>
              <p14:cNvContentPartPr/>
              <p14:nvPr/>
            </p14:nvContentPartPr>
            <p14:xfrm>
              <a:off x="3225621" y="3452483"/>
              <a:ext cx="2055600" cy="608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A08A86A-FC05-ED47-B87B-4BD457098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0141" y="3437363"/>
                <a:ext cx="208620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87E556-9CF2-ED46-A707-91197E14C530}"/>
              </a:ext>
            </a:extLst>
          </p:cNvPr>
          <p:cNvGrpSpPr/>
          <p:nvPr/>
        </p:nvGrpSpPr>
        <p:grpSpPr>
          <a:xfrm>
            <a:off x="2952741" y="4061603"/>
            <a:ext cx="1005480" cy="505080"/>
            <a:chOff x="2952741" y="4061603"/>
            <a:chExt cx="100548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69055BE-1A74-3C4A-9C2F-75B159ABB4F2}"/>
                    </a:ext>
                  </a:extLst>
                </p14:cNvPr>
                <p14:cNvContentPartPr/>
                <p14:nvPr/>
              </p14:nvContentPartPr>
              <p14:xfrm>
                <a:off x="3013221" y="4488203"/>
                <a:ext cx="903240" cy="68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69055BE-1A74-3C4A-9C2F-75B159ABB4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7741" y="4473083"/>
                  <a:ext cx="933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3FD77F1-D1C0-AB4A-B437-108B6709D5D5}"/>
                    </a:ext>
                  </a:extLst>
                </p14:cNvPr>
                <p14:cNvContentPartPr/>
                <p14:nvPr/>
              </p14:nvContentPartPr>
              <p14:xfrm>
                <a:off x="2952741" y="4061603"/>
                <a:ext cx="91080" cy="5050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3FD77F1-D1C0-AB4A-B437-108B6709D5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7261" y="4046483"/>
                  <a:ext cx="1216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EBFB97D-1E1C-1940-B9DE-BC438FF6B26B}"/>
                    </a:ext>
                  </a:extLst>
                </p14:cNvPr>
                <p14:cNvContentPartPr/>
                <p14:nvPr/>
              </p14:nvContentPartPr>
              <p14:xfrm>
                <a:off x="2961021" y="4065203"/>
                <a:ext cx="997200" cy="469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EBFB97D-1E1C-1940-B9DE-BC438FF6B2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5901" y="4049723"/>
                  <a:ext cx="1027800" cy="49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A770815-F11E-874E-90C9-436171153AE1}"/>
                  </a:ext>
                </a:extLst>
              </p14:cNvPr>
              <p14:cNvContentPartPr/>
              <p14:nvPr/>
            </p14:nvContentPartPr>
            <p14:xfrm>
              <a:off x="2846901" y="5052683"/>
              <a:ext cx="348120" cy="3355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A770815-F11E-874E-90C9-436171153A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1421" y="5037563"/>
                <a:ext cx="378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04F085A-55A0-6243-AF6A-87199AA57531}"/>
                  </a:ext>
                </a:extLst>
              </p14:cNvPr>
              <p14:cNvContentPartPr/>
              <p14:nvPr/>
            </p14:nvContentPartPr>
            <p14:xfrm>
              <a:off x="3216981" y="5210723"/>
              <a:ext cx="128880" cy="1465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04F085A-55A0-6243-AF6A-87199AA575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1861" y="5195603"/>
                <a:ext cx="1594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9A68907-1964-684F-A2E1-85C8CD1E4E61}"/>
                  </a:ext>
                </a:extLst>
              </p14:cNvPr>
              <p14:cNvContentPartPr/>
              <p14:nvPr/>
            </p14:nvContentPartPr>
            <p14:xfrm>
              <a:off x="3337941" y="5198843"/>
              <a:ext cx="128880" cy="30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9A68907-1964-684F-A2E1-85C8CD1E4E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2821" y="5183723"/>
                <a:ext cx="159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2CA6639-6D93-B649-93DD-0F9AF4A4F5EF}"/>
                  </a:ext>
                </a:extLst>
              </p14:cNvPr>
              <p14:cNvContentPartPr/>
              <p14:nvPr/>
            </p14:nvContentPartPr>
            <p14:xfrm>
              <a:off x="3383301" y="5162123"/>
              <a:ext cx="91080" cy="1962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2CA6639-6D93-B649-93DD-0F9AF4A4F5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8181" y="5146643"/>
                <a:ext cx="121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C83489F-1E80-7E41-BE24-F24A03CBA7FB}"/>
                  </a:ext>
                </a:extLst>
              </p14:cNvPr>
              <p14:cNvContentPartPr/>
              <p14:nvPr/>
            </p14:nvContentPartPr>
            <p14:xfrm>
              <a:off x="3512901" y="5028563"/>
              <a:ext cx="120600" cy="2919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C83489F-1E80-7E41-BE24-F24A03CBA7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7421" y="5013083"/>
                <a:ext cx="1508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F631126-1F29-AE41-8424-E5A28BDBD7CC}"/>
                  </a:ext>
                </a:extLst>
              </p14:cNvPr>
              <p14:cNvContentPartPr/>
              <p14:nvPr/>
            </p14:nvContentPartPr>
            <p14:xfrm>
              <a:off x="3564741" y="5183723"/>
              <a:ext cx="121320" cy="1281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F631126-1F29-AE41-8424-E5A28BDBD7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9621" y="5168603"/>
                <a:ext cx="151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EB8E7DDF-BB6E-3B4C-BEE7-3D5C4AF8D9C4}"/>
                  </a:ext>
                </a:extLst>
              </p14:cNvPr>
              <p14:cNvContentPartPr/>
              <p14:nvPr/>
            </p14:nvContentPartPr>
            <p14:xfrm>
              <a:off x="3663021" y="5009123"/>
              <a:ext cx="159120" cy="3186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EB8E7DDF-BB6E-3B4C-BEE7-3D5C4AF8D9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47901" y="4994003"/>
                <a:ext cx="189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C91E52D-BB6E-C242-BC62-9AC8639BA7B3}"/>
                  </a:ext>
                </a:extLst>
              </p14:cNvPr>
              <p14:cNvContentPartPr/>
              <p14:nvPr/>
            </p14:nvContentPartPr>
            <p14:xfrm>
              <a:off x="4033461" y="5185523"/>
              <a:ext cx="136440" cy="153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C91E52D-BB6E-C242-BC62-9AC8639BA7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8341" y="5170403"/>
                <a:ext cx="167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56F2A7B-01A9-2E4E-B903-5DACB7ED56D9}"/>
                  </a:ext>
                </a:extLst>
              </p14:cNvPr>
              <p14:cNvContentPartPr/>
              <p14:nvPr/>
            </p14:nvContentPartPr>
            <p14:xfrm>
              <a:off x="4184661" y="5161043"/>
              <a:ext cx="83520" cy="17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56F2A7B-01A9-2E4E-B903-5DACB7ED56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9541" y="5145923"/>
                <a:ext cx="114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A276372-46FB-D14B-BB07-35AC22F3BC5A}"/>
                  </a:ext>
                </a:extLst>
              </p14:cNvPr>
              <p14:cNvContentPartPr/>
              <p14:nvPr/>
            </p14:nvContentPartPr>
            <p14:xfrm>
              <a:off x="4252701" y="5165363"/>
              <a:ext cx="280080" cy="1735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A276372-46FB-D14B-BB07-35AC22F3BC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7581" y="5150243"/>
                <a:ext cx="310680" cy="2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6" y="0"/>
            <a:ext cx="99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</a:t>
            </a:r>
            <a:r>
              <a:rPr spc="-120" dirty="0"/>
              <a:t>D</a:t>
            </a:r>
            <a:r>
              <a:rPr spc="-215" dirty="0"/>
              <a:t>E</a:t>
            </a:r>
            <a:r>
              <a:rPr spc="-80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50" y="6557216"/>
            <a:ext cx="12188825" cy="300990"/>
            <a:chOff x="1650" y="6557216"/>
            <a:chExt cx="12188825" cy="300990"/>
          </a:xfrm>
        </p:grpSpPr>
        <p:sp>
          <p:nvSpPr>
            <p:cNvPr id="5" name="object 5"/>
            <p:cNvSpPr/>
            <p:nvPr/>
          </p:nvSpPr>
          <p:spPr>
            <a:xfrm>
              <a:off x="1650" y="6557216"/>
              <a:ext cx="4017010" cy="300990"/>
            </a:xfrm>
            <a:custGeom>
              <a:avLst/>
              <a:gdLst/>
              <a:ahLst/>
              <a:cxnLst/>
              <a:rect l="l" t="t" r="r" b="b"/>
              <a:pathLst>
                <a:path w="4017010" h="300990">
                  <a:moveTo>
                    <a:pt x="4016705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16705" y="300600"/>
                  </a:lnTo>
                  <a:lnTo>
                    <a:pt x="40167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18432" y="6557216"/>
              <a:ext cx="4057650" cy="300990"/>
            </a:xfrm>
            <a:custGeom>
              <a:avLst/>
              <a:gdLst/>
              <a:ahLst/>
              <a:cxnLst/>
              <a:rect l="l" t="t" r="r" b="b"/>
              <a:pathLst>
                <a:path w="4057650" h="300990">
                  <a:moveTo>
                    <a:pt x="4057192" y="0"/>
                  </a:moveTo>
                  <a:lnTo>
                    <a:pt x="0" y="0"/>
                  </a:lnTo>
                  <a:lnTo>
                    <a:pt x="0" y="300600"/>
                  </a:lnTo>
                  <a:lnTo>
                    <a:pt x="4057192" y="300600"/>
                  </a:lnTo>
                  <a:lnTo>
                    <a:pt x="405719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5548" y="6561332"/>
              <a:ext cx="4115435" cy="297180"/>
            </a:xfrm>
            <a:custGeom>
              <a:avLst/>
              <a:gdLst/>
              <a:ahLst/>
              <a:cxnLst/>
              <a:rect l="l" t="t" r="r" b="b"/>
              <a:pathLst>
                <a:path w="4115434" h="297179">
                  <a:moveTo>
                    <a:pt x="0" y="0"/>
                  </a:moveTo>
                  <a:lnTo>
                    <a:pt x="4114812" y="0"/>
                  </a:lnTo>
                  <a:lnTo>
                    <a:pt x="4114812" y="296668"/>
                  </a:lnTo>
                  <a:lnTo>
                    <a:pt x="0" y="29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7561" y="408085"/>
            <a:ext cx="10988040" cy="2857500"/>
          </a:xfrm>
          <a:prstGeom prst="rect">
            <a:avLst/>
          </a:prstGeom>
        </p:spPr>
        <p:txBody>
          <a:bodyPr vert="horz" wrap="square" lIns="0" tIns="320040" rIns="0" bIns="0" rtlCol="0">
            <a:spAutoFit/>
          </a:bodyPr>
          <a:lstStyle/>
          <a:p>
            <a:pPr marR="321310" algn="ctr">
              <a:lnSpc>
                <a:spcPct val="100000"/>
              </a:lnSpc>
              <a:spcBef>
                <a:spcPts val="2520"/>
              </a:spcBef>
            </a:pPr>
            <a:r>
              <a:rPr sz="4400" spc="-5" dirty="0">
                <a:latin typeface="Times New Roman"/>
                <a:cs typeface="Times New Roman"/>
              </a:rPr>
              <a:t>Demonstration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2"/>
              </a:rPr>
              <a:t>Pycharm</a:t>
            </a:r>
            <a:r>
              <a:rPr sz="2400" b="1" spc="-10" dirty="0">
                <a:latin typeface="Times New Roman"/>
                <a:cs typeface="Times New Roman"/>
              </a:rPr>
              <a:t>/</a:t>
            </a:r>
            <a:r>
              <a:rPr sz="2400" b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3"/>
              </a:rPr>
              <a:t>Spyder</a:t>
            </a:r>
            <a:r>
              <a:rPr sz="2400" b="1" spc="-10" dirty="0">
                <a:latin typeface="Times New Roman"/>
                <a:cs typeface="Times New Roman"/>
              </a:rPr>
              <a:t>/</a:t>
            </a:r>
            <a:r>
              <a:rPr sz="2400" b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Visual </a:t>
            </a:r>
            <a:r>
              <a:rPr sz="2400" b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Studio</a:t>
            </a:r>
            <a:r>
              <a:rPr sz="2400" b="1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b="1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4"/>
              </a:rPr>
              <a:t>Code</a:t>
            </a:r>
            <a:endParaRPr sz="24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3470"/>
              </a:lnSpc>
              <a:spcBef>
                <a:spcPts val="1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powerful interactive development environments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Python language with advanced  editing, interactive testing, debugging and introspection features and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endParaRPr sz="2400" dirty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439"/>
              </a:spcBef>
            </a:pPr>
            <a:r>
              <a:rPr sz="2400" spc="-5" dirty="0">
                <a:latin typeface="Times New Roman"/>
                <a:cs typeface="Times New Roman"/>
              </a:rPr>
              <a:t>computing environment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07561" y="3306225"/>
            <a:ext cx="579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 New Roman"/>
                <a:cs typeface="Times New Roman"/>
                <a:hlinkClick r:id="rId5"/>
              </a:rPr>
              <a:t>Jupyter Notebook</a:t>
            </a:r>
            <a:r>
              <a:rPr sz="2400" b="1" spc="-5" dirty="0">
                <a:solidFill>
                  <a:srgbClr val="0563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formly IPython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Notebook)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561" y="3680456"/>
            <a:ext cx="10509250" cy="26587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write and execute Python code </a:t>
            </a:r>
            <a:r>
              <a:rPr sz="2400" i="1" spc="-5" dirty="0">
                <a:latin typeface="Times New Roman"/>
                <a:cs typeface="Times New Roman"/>
              </a:rPr>
              <a:t>locally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browser</a:t>
            </a:r>
            <a:endParaRPr sz="2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execute, store, load, re-execute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Python commands, and 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</a:t>
            </a:r>
            <a:endParaRPr sz="2400" dirty="0">
              <a:latin typeface="Times New Roman"/>
              <a:cs typeface="Times New Roman"/>
            </a:endParaRPr>
          </a:p>
          <a:p>
            <a:pPr marL="298450" marR="196215">
              <a:lnSpc>
                <a:spcPct val="118100"/>
              </a:lnSpc>
              <a:spcBef>
                <a:spcPts val="130"/>
              </a:spcBef>
            </a:pPr>
            <a:r>
              <a:rPr sz="2400" spc="-5" dirty="0">
                <a:latin typeface="Times New Roman"/>
                <a:cs typeface="Times New Roman"/>
              </a:rPr>
              <a:t>explanatory text, images and other media in between; easy to tinker with code and  execute it in bits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pieces</a:t>
            </a:r>
            <a:endParaRPr sz="24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3529"/>
              </a:lnSpc>
              <a:spcBef>
                <a:spcPts val="16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A good </a:t>
            </a:r>
            <a:r>
              <a:rPr sz="2400" spc="-5" dirty="0">
                <a:latin typeface="Times New Roman"/>
                <a:cs typeface="Times New Roman"/>
              </a:rPr>
              <a:t>tool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documenting calculations and data processing, </a:t>
            </a:r>
            <a:r>
              <a:rPr sz="2400" dirty="0">
                <a:latin typeface="Times New Roman"/>
                <a:cs typeface="Times New Roman"/>
              </a:rPr>
              <a:t>support </a:t>
            </a:r>
            <a:r>
              <a:rPr sz="2400" spc="-5" dirty="0">
                <a:latin typeface="Times New Roman"/>
                <a:cs typeface="Times New Roman"/>
              </a:rPr>
              <a:t>learning and  teaching, widely used in scientific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2D7F693-2DC3-9D4F-BC61-635E3AD628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87545" y="6559906"/>
            <a:ext cx="19228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90" dirty="0"/>
              <a:t>EE</a:t>
            </a:r>
            <a:r>
              <a:rPr lang="en-US" spc="-204" dirty="0"/>
              <a:t> </a:t>
            </a:r>
            <a:r>
              <a:rPr lang="en-US" spc="-35" dirty="0"/>
              <a:t>559 Spring 2022</a:t>
            </a: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A94F88D7-30E6-F849-A045-9DCD62E9D15C}"/>
              </a:ext>
            </a:extLst>
          </p:cNvPr>
          <p:cNvSpPr txBox="1"/>
          <p:nvPr/>
        </p:nvSpPr>
        <p:spPr>
          <a:xfrm>
            <a:off x="1504378" y="6559906"/>
            <a:ext cx="101155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800" spc="35" dirty="0">
                <a:solidFill>
                  <a:srgbClr val="FFFFFF"/>
                </a:solidFill>
                <a:latin typeface="Trebuchet MS"/>
                <a:cs typeface="Trebuchet MS"/>
              </a:rPr>
              <a:t>Shuai Xu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834060-B1AE-DE4E-9B31-F5F0E36246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844035" y="6559906"/>
            <a:ext cx="638061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35" dirty="0"/>
              <a:t>02/02</a:t>
            </a:r>
            <a:endParaRPr spc="-35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B450122-57C3-B040-889B-2125F39CF25C}"/>
              </a:ext>
            </a:extLst>
          </p:cNvPr>
          <p:cNvGrpSpPr/>
          <p:nvPr/>
        </p:nvGrpSpPr>
        <p:grpSpPr>
          <a:xfrm>
            <a:off x="6848301" y="3242603"/>
            <a:ext cx="3580920" cy="490320"/>
            <a:chOff x="6848301" y="3242603"/>
            <a:chExt cx="358092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5523E7F2-C216-C246-84EC-80686E5D2BFA}"/>
                    </a:ext>
                  </a:extLst>
                </p14:cNvPr>
                <p14:cNvContentPartPr/>
                <p14:nvPr/>
              </p14:nvContentPartPr>
              <p14:xfrm>
                <a:off x="7269141" y="3316763"/>
                <a:ext cx="512640" cy="4161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5523E7F2-C216-C246-84EC-80686E5D2B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3661" y="3301283"/>
                  <a:ext cx="5432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0EA79ED-007A-524D-88D6-B43383EADB37}"/>
                    </a:ext>
                  </a:extLst>
                </p14:cNvPr>
                <p14:cNvContentPartPr/>
                <p14:nvPr/>
              </p14:nvContentPartPr>
              <p14:xfrm>
                <a:off x="6848301" y="3528443"/>
                <a:ext cx="768960" cy="68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0EA79ED-007A-524D-88D6-B43383EADB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2821" y="3512963"/>
                  <a:ext cx="799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5AB6063-6216-154D-BFCA-221E44F18BD0}"/>
                    </a:ext>
                  </a:extLst>
                </p14:cNvPr>
                <p14:cNvContentPartPr/>
                <p14:nvPr/>
              </p14:nvContentPartPr>
              <p14:xfrm>
                <a:off x="8139261" y="3242603"/>
                <a:ext cx="521280" cy="3992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5AB6063-6216-154D-BFCA-221E44F18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4141" y="3227483"/>
                  <a:ext cx="5515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38B1E38-AA50-2C44-AB1A-DDD0374E6E97}"/>
                    </a:ext>
                  </a:extLst>
                </p14:cNvPr>
                <p14:cNvContentPartPr/>
                <p14:nvPr/>
              </p14:nvContentPartPr>
              <p14:xfrm>
                <a:off x="8607981" y="3440243"/>
                <a:ext cx="354960" cy="215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38B1E38-AA50-2C44-AB1A-DDD0374E6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92861" y="3424763"/>
                  <a:ext cx="385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B0CA1DC-5A56-E045-B90F-88AE6C5FCDEC}"/>
                    </a:ext>
                  </a:extLst>
                </p14:cNvPr>
                <p14:cNvContentPartPr/>
                <p14:nvPr/>
              </p14:nvContentPartPr>
              <p14:xfrm>
                <a:off x="8799501" y="3444203"/>
                <a:ext cx="155880" cy="2491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B0CA1DC-5A56-E045-B90F-88AE6C5FCD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4021" y="3429083"/>
                  <a:ext cx="186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420A348-D2BA-A340-94E5-C9B122E884F3}"/>
                    </a:ext>
                  </a:extLst>
                </p14:cNvPr>
                <p14:cNvContentPartPr/>
                <p14:nvPr/>
              </p14:nvContentPartPr>
              <p14:xfrm>
                <a:off x="8978421" y="3452843"/>
                <a:ext cx="165960" cy="381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420A348-D2BA-A340-94E5-C9B122E884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2941" y="3437363"/>
                  <a:ext cx="196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5C179214-65EA-0C4B-AC66-2113DE36DEC6}"/>
                    </a:ext>
                  </a:extLst>
                </p14:cNvPr>
                <p14:cNvContentPartPr/>
                <p14:nvPr/>
              </p14:nvContentPartPr>
              <p14:xfrm>
                <a:off x="9037821" y="3385523"/>
                <a:ext cx="204480" cy="2944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5C179214-65EA-0C4B-AC66-2113DE36DE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2701" y="3370403"/>
                  <a:ext cx="235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1A1D850-2878-A14B-B436-86910F6DBECB}"/>
                    </a:ext>
                  </a:extLst>
                </p14:cNvPr>
                <p14:cNvContentPartPr/>
                <p14:nvPr/>
              </p14:nvContentPartPr>
              <p14:xfrm>
                <a:off x="9483861" y="3335843"/>
                <a:ext cx="333000" cy="3060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1A1D850-2878-A14B-B436-86910F6DBE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8741" y="3320723"/>
                  <a:ext cx="363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6F48A14-0187-9743-8647-4AC33938B65C}"/>
                    </a:ext>
                  </a:extLst>
                </p14:cNvPr>
                <p14:cNvContentPartPr/>
                <p14:nvPr/>
              </p14:nvContentPartPr>
              <p14:xfrm>
                <a:off x="9820821" y="3460403"/>
                <a:ext cx="313560" cy="128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6F48A14-0187-9743-8647-4AC33938B6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5701" y="3444923"/>
                  <a:ext cx="344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539F027-7CE8-A943-9C50-6345617247AC}"/>
                    </a:ext>
                  </a:extLst>
                </p14:cNvPr>
                <p14:cNvContentPartPr/>
                <p14:nvPr/>
              </p14:nvContentPartPr>
              <p14:xfrm>
                <a:off x="10171821" y="3282923"/>
                <a:ext cx="257400" cy="414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539F027-7CE8-A943-9C50-6345617247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56701" y="3267803"/>
                  <a:ext cx="288000" cy="444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831</Words>
  <Application>Microsoft Macintosh PowerPoint</Application>
  <PresentationFormat>Widescreen</PresentationFormat>
  <Paragraphs>173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Contents for today</vt:lpstr>
      <vt:lpstr>Why Python?</vt:lpstr>
      <vt:lpstr>Python Installation</vt:lpstr>
      <vt:lpstr>See cheat sheet for today’s demonstration at the last page</vt:lpstr>
      <vt:lpstr>Why Anaconda?</vt:lpstr>
      <vt:lpstr>Demonstration</vt:lpstr>
      <vt:lpstr>Editors</vt:lpstr>
      <vt:lpstr>IDEs</vt:lpstr>
      <vt:lpstr>IDEs</vt:lpstr>
      <vt:lpstr>From Matlab to Python</vt:lpstr>
      <vt:lpstr>From Matlab to Python</vt:lpstr>
      <vt:lpstr>PowerPoint Presentation</vt:lpstr>
      <vt:lpstr>Commands Cheat Sheet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Shuai Xu</cp:lastModifiedBy>
  <cp:revision>7</cp:revision>
  <dcterms:created xsi:type="dcterms:W3CDTF">2022-01-31T20:53:43Z</dcterms:created>
  <dcterms:modified xsi:type="dcterms:W3CDTF">2022-02-02T21:31:46Z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2021-01-30T00:00:00Z</vt:filetime>
  </property>
  <property fmtid="{D5CDD505-2E9C-101B-9397-08002B2CF9AE}" pid="3" name="LastSaved">
    <vt:filetime>2022-01-31T00:00:00Z</vt:filetime>
  </property>
</Properties>
</file>