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985000" cy="9271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56050" y="0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74750" y="695325"/>
            <a:ext cx="4635499" cy="34766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05861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56050" y="8805861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3956050" y="8805861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74750" y="695325"/>
            <a:ext cx="4635499" cy="34766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74750" y="695325"/>
            <a:ext cx="4635499" cy="34766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74750" y="695325"/>
            <a:ext cx="4635499" cy="34766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74750" y="695325"/>
            <a:ext cx="4635600" cy="3476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98500" y="4403725"/>
            <a:ext cx="5588100" cy="417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956050" y="8805861"/>
            <a:ext cx="3027300" cy="4635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omic Sans M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74750" y="695325"/>
            <a:ext cx="4635600" cy="3476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98500" y="4403725"/>
            <a:ext cx="5588100" cy="417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956050" y="8805861"/>
            <a:ext cx="3027300" cy="4635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omic Sans MS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74750" y="695325"/>
            <a:ext cx="4635499" cy="34766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365760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1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1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04800" y="228600"/>
            <a:ext cx="76961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04800" y="228600"/>
            <a:ext cx="76961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, Content, and 2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04800" y="228600"/>
            <a:ext cx="76961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981200"/>
            <a:ext cx="380999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4648200" y="4114800"/>
            <a:ext cx="380999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 rot="5400000">
            <a:off x="4505324" y="2143125"/>
            <a:ext cx="5867400" cy="203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 rot="5400000">
            <a:off x="352424" y="180975"/>
            <a:ext cx="5867400" cy="5962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04800" y="228600"/>
            <a:ext cx="76961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 rot="5400000">
            <a:off x="2514599" y="152399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1" name="Shape 5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04800" y="228600"/>
            <a:ext cx="76961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04800" y="228600"/>
            <a:ext cx="76961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457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6400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</a:p>
        </p:txBody>
      </p:sp>
      <p:sp>
        <p:nvSpPr>
          <p:cNvPr id="15" name="Shape 15"/>
          <p:cNvSpPr txBox="1"/>
          <p:nvPr/>
        </p:nvSpPr>
        <p:spPr>
          <a:xfrm>
            <a:off x="152400" y="152400"/>
            <a:ext cx="8839199" cy="6553200"/>
          </a:xfrm>
          <a:prstGeom prst="rect">
            <a:avLst/>
          </a:prstGeom>
          <a:noFill/>
          <a:ln cap="flat" cmpd="sng" w="12700">
            <a:solidFill>
              <a:srgbClr val="00339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UW_logo_200" id="16" name="Shape 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53400" y="195261"/>
            <a:ext cx="819150" cy="787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8575"/>
            <a:ext cx="9182099" cy="68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ctrTitle"/>
          </p:nvPr>
        </p:nvSpPr>
        <p:spPr>
          <a:xfrm>
            <a:off x="457200" y="1524000"/>
            <a:ext cx="8458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Frogger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304800" y="51054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Team Members:      </a:t>
            </a:r>
            <a:r>
              <a:rPr lang="en-US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Keith Chua and Justin Griesemer</a:t>
            </a: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981200" y="3276600"/>
            <a:ext cx="5170487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ECE 210 Project Presentation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April 27,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n-US" sz="2000">
                <a:solidFill>
                  <a:schemeClr val="dk1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84725" y="2785550"/>
            <a:ext cx="373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999" y="0"/>
            <a:ext cx="33836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04800" y="76200"/>
            <a:ext cx="76961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000249" y="285750"/>
            <a:ext cx="5143498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04800" y="228600"/>
            <a:ext cx="76962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813724" y="438150"/>
            <a:ext cx="5143498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04800" y="228600"/>
            <a:ext cx="76962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660699" y="506650"/>
            <a:ext cx="5143498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04800" y="76200"/>
            <a:ext cx="76961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81000" y="1371600"/>
            <a:ext cx="8077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learned a lot from this project: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How to solder a board correctly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How to code in C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How to design a game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more time, we could have added many more features to our game: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Animations on death and victory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Design more complicated bitmaps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Sounds and music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yeed_warf_acc_group_may5_2010">
  <a:themeElements>
    <a:clrScheme name="Defaul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