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81EA-B194-4550-9388-29C59BA2D0B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24CC-89F0-4830-AD65-C266F54AB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6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81EA-B194-4550-9388-29C59BA2D0B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24CC-89F0-4830-AD65-C266F54AB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81EA-B194-4550-9388-29C59BA2D0B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24CC-89F0-4830-AD65-C266F54ABD4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7353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81EA-B194-4550-9388-29C59BA2D0B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24CC-89F0-4830-AD65-C266F54AB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86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81EA-B194-4550-9388-29C59BA2D0B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24CC-89F0-4830-AD65-C266F54ABD4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0942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81EA-B194-4550-9388-29C59BA2D0B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24CC-89F0-4830-AD65-C266F54AB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01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81EA-B194-4550-9388-29C59BA2D0B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24CC-89F0-4830-AD65-C266F54AB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77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81EA-B194-4550-9388-29C59BA2D0B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24CC-89F0-4830-AD65-C266F54AB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6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81EA-B194-4550-9388-29C59BA2D0B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24CC-89F0-4830-AD65-C266F54AB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9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81EA-B194-4550-9388-29C59BA2D0B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24CC-89F0-4830-AD65-C266F54AB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3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81EA-B194-4550-9388-29C59BA2D0B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24CC-89F0-4830-AD65-C266F54AB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5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81EA-B194-4550-9388-29C59BA2D0B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24CC-89F0-4830-AD65-C266F54AB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3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81EA-B194-4550-9388-29C59BA2D0B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24CC-89F0-4830-AD65-C266F54AB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3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81EA-B194-4550-9388-29C59BA2D0B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24CC-89F0-4830-AD65-C266F54AB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2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81EA-B194-4550-9388-29C59BA2D0B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24CC-89F0-4830-AD65-C266F54AB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5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81EA-B194-4550-9388-29C59BA2D0B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24CC-89F0-4830-AD65-C266F54AB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1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81EA-B194-4550-9388-29C59BA2D0B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EF24CC-89F0-4830-AD65-C266F54AB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4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6087F18-12A8-141E-DE3A-554A301DB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38" y="3400425"/>
            <a:ext cx="3752850" cy="257175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2A992180-2940-AAB2-C762-A4260A2AC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409" y="3400425"/>
            <a:ext cx="3800475" cy="2543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09DA46-2083-73AA-1284-0B8C5CE0DDC6}"/>
              </a:ext>
            </a:extLst>
          </p:cNvPr>
          <p:cNvSpPr txBox="1"/>
          <p:nvPr/>
        </p:nvSpPr>
        <p:spPr>
          <a:xfrm>
            <a:off x="1046375" y="643999"/>
            <a:ext cx="79679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Using a machine learning model </a:t>
            </a:r>
            <a:r>
              <a:rPr lang="en-US" sz="1200" i="1" dirty="0"/>
              <a:t>k-nearest neighbors </a:t>
            </a:r>
            <a:r>
              <a:rPr lang="en-US" sz="1200" dirty="0"/>
              <a:t>classifier, we tested all possible combinations of numerical columns to find the best attributes for predicting customer bookings. All columns performed within 1% accuracy of each other, or 85% accuracy for predicting bookings. With that information, we decided to perform our cross-validation testing phase on </a:t>
            </a:r>
            <a:r>
              <a:rPr lang="en-US" sz="1200" i="1" dirty="0"/>
              <a:t>flight hour </a:t>
            </a:r>
            <a:r>
              <a:rPr lang="en-US" sz="1200" dirty="0"/>
              <a:t>and </a:t>
            </a:r>
            <a:r>
              <a:rPr lang="en-US" sz="1200" i="1" dirty="0"/>
              <a:t>flight day </a:t>
            </a:r>
            <a:r>
              <a:rPr lang="en-US" sz="1200" dirty="0"/>
              <a:t>data, finding that these attributes also performed at an accuracy of 85%. </a:t>
            </a:r>
          </a:p>
          <a:p>
            <a:endParaRPr lang="en-US" sz="1200" dirty="0"/>
          </a:p>
          <a:p>
            <a:r>
              <a:rPr lang="en-US" sz="1200" dirty="0"/>
              <a:t>Visualizing these attributes in relation to completed bookings, we can see that customers that booked overnight flights are far more likely to complete their bookings.</a:t>
            </a:r>
          </a:p>
        </p:txBody>
      </p:sp>
    </p:spTree>
    <p:extLst>
      <p:ext uri="{BB962C8B-B14F-4D97-AF65-F5344CB8AC3E}">
        <p14:creationId xmlns:p14="http://schemas.microsoft.com/office/powerpoint/2010/main" val="18677461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105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Deuser</dc:creator>
  <cp:lastModifiedBy>Keith Deuser</cp:lastModifiedBy>
  <cp:revision>1</cp:revision>
  <dcterms:created xsi:type="dcterms:W3CDTF">2023-01-29T17:06:33Z</dcterms:created>
  <dcterms:modified xsi:type="dcterms:W3CDTF">2023-01-29T18:00:15Z</dcterms:modified>
</cp:coreProperties>
</file>