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64" r:id="rId5"/>
    <p:sldId id="261" r:id="rId6"/>
    <p:sldId id="262" r:id="rId7"/>
    <p:sldId id="259" r:id="rId8"/>
    <p:sldId id="263" r:id="rId9"/>
    <p:sldId id="266" r:id="rId10"/>
    <p:sldId id="258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429A-92C1-FA45-8129-6F4E01FF8549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C4F2-60A9-6D4B-87D3-D83B1A3EC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A806-E014-B743-8306-037F0F6687AF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9F8E-6B96-2C45-BC3C-5FF08DC41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EEA-A89E-E645-BB48-9E96C4BFBE7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BB2D-30DA-0745-A9BE-5B3FC723F150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9B60-7985-BC4C-99BC-6D754BE588E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49-96E3-5542-99D3-BFB563B5CBB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3FC2-CE44-F64C-8BA8-D66A272A3DF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6BA6-C1E6-634D-9766-0F9A6FC4EB4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65C4-EBAE-B547-B7AF-59F762EF984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5F80-AC52-AF4C-9C3D-64E9F82F9FB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4D6-933F-AE41-845C-89734309662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E120-5AAD-6349-8A15-76B7079E673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7126-AAAE-404B-82DE-A386EAD256A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C3A3-731B-0E49-BB74-C91CAA5406ED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6E0C-19D0-DF43-BB60-D2653AA90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.pd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d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6" Type="http://schemas.openxmlformats.org/officeDocument/2006/relationships/image" Target="../media/image14.pdf"/><Relationship Id="rId7" Type="http://schemas.openxmlformats.org/officeDocument/2006/relationships/image" Target="../media/image15.png"/><Relationship Id="rId8" Type="http://schemas.openxmlformats.org/officeDocument/2006/relationships/image" Target="../media/image16.pdf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Fantasy Football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Landry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Brady Week 10 Distribution</a:t>
            </a:r>
            <a:endParaRPr lang="en-US" dirty="0"/>
          </a:p>
        </p:txBody>
      </p:sp>
      <p:pic>
        <p:nvPicPr>
          <p:cNvPr id="4" name="Content Placeholder 3" descr="tomBweek10Pre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610" r="-10610"/>
              <a:stretch>
                <a:fillRect/>
              </a:stretch>
            </p:blipFill>
          </mc:Choice>
          <mc:Fallback>
            <p:blipFill>
              <a:blip r:embed="rId3"/>
              <a:srcRect l="-10610" r="-10610"/>
              <a:stretch>
                <a:fillRect/>
              </a:stretch>
            </p:blipFill>
          </mc:Fallback>
        </mc:AlternateContent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(Playing Quarterbacks)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9100" y="3711575"/>
            <a:ext cx="8267700" cy="15240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44256" y="1747538"/>
            <a:ext cx="46355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Error in </a:t>
            </a:r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predicted scores have been lower than actual scores across the board</a:t>
            </a:r>
          </a:p>
          <a:p>
            <a:r>
              <a:rPr lang="en-US" dirty="0" smtClean="0"/>
              <a:t>In QB case this shift is about 4 fantasy points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9100" y="4119563"/>
            <a:ext cx="8267700" cy="2006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smtClean="0"/>
              <a:t>Fantasy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Matchups are important</a:t>
            </a:r>
          </a:p>
          <a:p>
            <a:r>
              <a:rPr lang="en-US" dirty="0" smtClean="0"/>
              <a:t>Predict fantasy points by player against specific team</a:t>
            </a:r>
          </a:p>
          <a:p>
            <a:r>
              <a:rPr lang="en-US" dirty="0" smtClean="0"/>
              <a:t>Only use current year data</a:t>
            </a:r>
          </a:p>
          <a:p>
            <a:r>
              <a:rPr lang="en-US" dirty="0" smtClean="0"/>
              <a:t>Bootstrapping allows for distribution of predicted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10 QB Predictions</a:t>
            </a:r>
            <a:endParaRPr lang="en-US" dirty="0"/>
          </a:p>
        </p:txBody>
      </p:sp>
      <p:pic>
        <p:nvPicPr>
          <p:cNvPr id="4" name="Content Placeholder 3" descr="PredictionPic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5794" r="-25794"/>
          <a:stretch>
            <a:fillRect/>
          </a:stretch>
        </p:blipFill>
        <p:spPr>
          <a:xfrm>
            <a:off x="-472862" y="1253652"/>
            <a:ext cx="9940562" cy="546692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(Playing Quarterbacks)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44256" y="1747538"/>
            <a:ext cx="4635500" cy="1231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9830" y="3625850"/>
            <a:ext cx="8064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Error in </a:t>
            </a:r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predicted scores have been lower than actual scores across the board</a:t>
            </a:r>
          </a:p>
          <a:p>
            <a:r>
              <a:rPr lang="en-US" dirty="0" smtClean="0"/>
              <a:t>In QB case this shift is about 4 fantasy points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90348" y="3971108"/>
            <a:ext cx="80645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Winning Matchup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Prediction gives distribution of possible scores</a:t>
            </a:r>
          </a:p>
          <a:p>
            <a:r>
              <a:rPr lang="en-US" dirty="0" smtClean="0"/>
              <a:t>Monte Carlo Simulation</a:t>
            </a:r>
          </a:p>
          <a:p>
            <a:r>
              <a:rPr lang="en-US" dirty="0" smtClean="0"/>
              <a:t>See how scores of correlated players distort the score probability distributions</a:t>
            </a:r>
          </a:p>
          <a:p>
            <a:pPr lvl="1"/>
            <a:r>
              <a:rPr lang="en-US" dirty="0" smtClean="0"/>
              <a:t>Not enough data to treat individual player combination</a:t>
            </a:r>
          </a:p>
          <a:p>
            <a:endParaRPr lang="en-US" dirty="0"/>
          </a:p>
        </p:txBody>
      </p:sp>
      <p:pic>
        <p:nvPicPr>
          <p:cNvPr id="6" name="Content Placeholder 5" descr="tomBweek10Pre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34051" b="-34051"/>
              <a:stretch>
                <a:fillRect/>
              </a:stretch>
            </p:blipFill>
          </mc:Choice>
          <mc:Fallback>
            <p:blipFill>
              <a:blip r:embed="rId3"/>
              <a:srcRect t="-34051" b="-34051"/>
              <a:stretch>
                <a:fillRect/>
              </a:stretch>
            </p:blipFill>
          </mc:Fallback>
        </mc:AlternateContent>
        <p:spPr>
          <a:xfrm>
            <a:off x="4351307" y="939372"/>
            <a:ext cx="5027007" cy="56336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weighting to cost function to emphasize recent games.</a:t>
            </a:r>
          </a:p>
          <a:p>
            <a:r>
              <a:rPr lang="en-US" dirty="0" smtClean="0"/>
              <a:t>Handle Injured Players/replacements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3747"/>
          </a:xfrm>
        </p:spPr>
        <p:txBody>
          <a:bodyPr/>
          <a:lstStyle/>
          <a:p>
            <a:r>
              <a:rPr lang="en-US" dirty="0" smtClean="0"/>
              <a:t>Learning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747"/>
            <a:ext cx="8229600" cy="59342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Weekly player data scraped from </a:t>
            </a:r>
            <a:r>
              <a:rPr lang="en-US" dirty="0" err="1" smtClean="0"/>
              <a:t>fftoday.com</a:t>
            </a:r>
            <a:endParaRPr lang="en-US" dirty="0" smtClean="0"/>
          </a:p>
          <a:p>
            <a:r>
              <a:rPr lang="en-US" dirty="0" smtClean="0"/>
              <a:t>Construct 3 </a:t>
            </a:r>
            <a:r>
              <a:rPr lang="en-US" dirty="0" err="1" smtClean="0"/>
              <a:t>matricies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Function Minimized</a:t>
            </a:r>
          </a:p>
          <a:p>
            <a:endParaRPr lang="en-US" dirty="0" smtClean="0"/>
          </a:p>
          <a:p>
            <a:r>
              <a:rPr lang="en-US" dirty="0" smtClean="0"/>
              <a:t>Regularization term and alpha are allowed to vary in cross validation</a:t>
            </a:r>
          </a:p>
          <a:p>
            <a:r>
              <a:rPr lang="en-US" dirty="0" smtClean="0"/>
              <a:t>Bootstrapping performed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37444" y="2224088"/>
            <a:ext cx="3378200" cy="406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20950" y="2847975"/>
            <a:ext cx="2628900" cy="368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520950" y="3498850"/>
            <a:ext cx="2514600" cy="406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55128" y="4617813"/>
            <a:ext cx="7797800" cy="635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192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Fantasy Football Recommendation System</vt:lpstr>
      <vt:lpstr>Predicting Fantasy Points</vt:lpstr>
      <vt:lpstr>Week 10 QB Predictions</vt:lpstr>
      <vt:lpstr>Accuracy (Playing Quarterbacks)</vt:lpstr>
      <vt:lpstr>Systematic Error in Pred</vt:lpstr>
      <vt:lpstr>Probability of Winning Matchup</vt:lpstr>
      <vt:lpstr>Improvements </vt:lpstr>
      <vt:lpstr>Learning Procedure</vt:lpstr>
      <vt:lpstr>Slide 9</vt:lpstr>
      <vt:lpstr>Tom Brady Week 10 Distribution</vt:lpstr>
      <vt:lpstr>Accuracy (Playing Quarterbacks)</vt:lpstr>
      <vt:lpstr>Systematic Error in Pred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Recommendation System</dc:title>
  <dc:creator>Keith Landry</dc:creator>
  <cp:lastModifiedBy>Keith Landry</cp:lastModifiedBy>
  <cp:revision>28</cp:revision>
  <cp:lastPrinted>2016-11-15T18:47:54Z</cp:lastPrinted>
  <dcterms:created xsi:type="dcterms:W3CDTF">2016-11-15T18:47:07Z</dcterms:created>
  <dcterms:modified xsi:type="dcterms:W3CDTF">2016-11-15T20:16:16Z</dcterms:modified>
</cp:coreProperties>
</file>