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9" r:id="rId4"/>
    <p:sldId id="261" r:id="rId5"/>
    <p:sldId id="262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E Lee" userId="f680eb40-8648-4f36-b033-8a17a842e4b0" providerId="ADAL" clId="{01B4C40A-DAAC-C244-83F7-5199A6F82482}"/>
    <pc:docChg chg="custSel modSld">
      <pc:chgData name="Keith E Lee" userId="f680eb40-8648-4f36-b033-8a17a842e4b0" providerId="ADAL" clId="{01B4C40A-DAAC-C244-83F7-5199A6F82482}" dt="2022-11-10T16:23:23.411" v="1" actId="931"/>
      <pc:docMkLst>
        <pc:docMk/>
      </pc:docMkLst>
      <pc:sldChg chg="addSp delSp modSp mod">
        <pc:chgData name="Keith E Lee" userId="f680eb40-8648-4f36-b033-8a17a842e4b0" providerId="ADAL" clId="{01B4C40A-DAAC-C244-83F7-5199A6F82482}" dt="2022-11-10T16:23:23.411" v="1" actId="931"/>
        <pc:sldMkLst>
          <pc:docMk/>
          <pc:sldMk cId="408847173" sldId="261"/>
        </pc:sldMkLst>
        <pc:spChg chg="add del mod">
          <ac:chgData name="Keith E Lee" userId="f680eb40-8648-4f36-b033-8a17a842e4b0" providerId="ADAL" clId="{01B4C40A-DAAC-C244-83F7-5199A6F82482}" dt="2022-11-10T16:23:23.411" v="1" actId="931"/>
          <ac:spMkLst>
            <pc:docMk/>
            <pc:sldMk cId="408847173" sldId="261"/>
            <ac:spMk id="3" creationId="{31A46CC3-CCD9-4CEA-2C42-A1E9C61D4222}"/>
          </ac:spMkLst>
        </pc:spChg>
        <pc:picChg chg="add mod">
          <ac:chgData name="Keith E Lee" userId="f680eb40-8648-4f36-b033-8a17a842e4b0" providerId="ADAL" clId="{01B4C40A-DAAC-C244-83F7-5199A6F82482}" dt="2022-11-10T16:23:23.411" v="1" actId="931"/>
          <ac:picMkLst>
            <pc:docMk/>
            <pc:sldMk cId="408847173" sldId="261"/>
            <ac:picMk id="5" creationId="{CAEDA516-80BC-101E-D0BA-2D5786A2AA56}"/>
          </ac:picMkLst>
        </pc:picChg>
        <pc:picChg chg="del">
          <ac:chgData name="Keith E Lee" userId="f680eb40-8648-4f36-b033-8a17a842e4b0" providerId="ADAL" clId="{01B4C40A-DAAC-C244-83F7-5199A6F82482}" dt="2022-11-10T16:23:13.301" v="0" actId="478"/>
          <ac:picMkLst>
            <pc:docMk/>
            <pc:sldMk cId="408847173" sldId="261"/>
            <ac:picMk id="20" creationId="{7BEA7BA4-0B9D-4095-A4AA-C0A777EF62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2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07BB12-0A9C-47D6-B34C-A5F858410F4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BF8302-1DDF-423F-9D28-FFA71BC237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6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8087-D6E1-475E-BD76-C5ED0D84D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Global Pandemics and the Rural Response</a:t>
            </a:r>
            <a:r>
              <a:rPr lang="en-US" sz="3600" b="1" dirty="0"/>
              <a:t>:</a:t>
            </a:r>
            <a:br>
              <a:rPr lang="en-US" sz="3600" dirty="0"/>
            </a:br>
            <a:r>
              <a:rPr lang="en-US" sz="3600" i="1" dirty="0"/>
              <a:t>Rural Georgia’s Challenge and Response to COVID-19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FBE9D-C619-4C9C-A5A7-036DDA5E6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Joe Robbins</a:t>
            </a:r>
          </a:p>
          <a:p>
            <a:r>
              <a:rPr lang="en-US" dirty="0"/>
              <a:t>Keith Lee</a:t>
            </a:r>
          </a:p>
          <a:p>
            <a:r>
              <a:rPr lang="en-US" dirty="0"/>
              <a:t>Steven Sainz</a:t>
            </a:r>
          </a:p>
        </p:txBody>
      </p:sp>
    </p:spTree>
    <p:extLst>
      <p:ext uri="{BB962C8B-B14F-4D97-AF65-F5344CB8AC3E}">
        <p14:creationId xmlns:p14="http://schemas.microsoft.com/office/powerpoint/2010/main" val="35321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D7FA-84D1-4E21-8B32-27F08963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077B-8858-4420-9F12-D6503C25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Emergency Management practices tested under COVID-19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study analyzes how emergency management collaborative approaches were utilized under COVID-19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conducted a Needs Assessment Survey in conjunction with Camden Connection to analyze COVID-19’s impact and county’s response to the pandemic</a:t>
            </a:r>
          </a:p>
        </p:txBody>
      </p:sp>
    </p:spTree>
    <p:extLst>
      <p:ext uri="{BB962C8B-B14F-4D97-AF65-F5344CB8AC3E}">
        <p14:creationId xmlns:p14="http://schemas.microsoft.com/office/powerpoint/2010/main" val="32954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3631B-9854-47A3-BF24-291F05AD9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1" y="195943"/>
            <a:ext cx="5855219" cy="5999584"/>
          </a:xfrm>
          <a:prstGeom prst="rect">
            <a:avLst/>
          </a:prstGeom>
        </p:spPr>
      </p:pic>
      <p:pic>
        <p:nvPicPr>
          <p:cNvPr id="1026" name="Picture 2" descr="Camden County GA Property Data - Real Estate Comps, Statistics &amp; Reports">
            <a:extLst>
              <a:ext uri="{FF2B5EF4-FFF2-40B4-BE49-F238E27FC236}">
                <a16:creationId xmlns:a16="http://schemas.microsoft.com/office/drawing/2014/main" id="{81CC6C63-41E5-4B60-94B1-12A09AA45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r="16728"/>
          <a:stretch/>
        </p:blipFill>
        <p:spPr bwMode="auto">
          <a:xfrm>
            <a:off x="7346302" y="1621351"/>
            <a:ext cx="413132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C0045-E702-450E-98C7-1ADDBBF1ED9F}"/>
              </a:ext>
            </a:extLst>
          </p:cNvPr>
          <p:cNvSpPr txBox="1"/>
          <p:nvPr/>
        </p:nvSpPr>
        <p:spPr>
          <a:xfrm>
            <a:off x="3862874" y="121298"/>
            <a:ext cx="545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Camden County, Georgia</a:t>
            </a:r>
          </a:p>
        </p:txBody>
      </p:sp>
    </p:spTree>
    <p:extLst>
      <p:ext uri="{BB962C8B-B14F-4D97-AF65-F5344CB8AC3E}">
        <p14:creationId xmlns:p14="http://schemas.microsoft.com/office/powerpoint/2010/main" val="41041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A14BC37-C6EA-483E-A58B-049ED631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1727"/>
            <a:ext cx="10058400" cy="12256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COVID-19 &amp; Georgia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EDF4C8-A419-4E9C-8BCF-144702B0A9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2.5 million deaths and 33,000+ COVID cases in Georgia since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Georgia’s COVID-19 rate has been 26,990 cases per 100k inhabitants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Camden County’s COVID-19 rate has been 24,585 cases per 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Surpasses several other counties in the region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DA516-80BC-101E-D0BA-2D5786A2AA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74902"/>
            <a:ext cx="4938712" cy="3765447"/>
          </a:xfrm>
        </p:spPr>
      </p:pic>
    </p:spTree>
    <p:extLst>
      <p:ext uri="{BB962C8B-B14F-4D97-AF65-F5344CB8AC3E}">
        <p14:creationId xmlns:p14="http://schemas.microsoft.com/office/powerpoint/2010/main" val="40884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D25C3-3EB8-4F5C-9E29-822060C0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1" y="1822648"/>
            <a:ext cx="4227659" cy="4460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ADDC3-D6AB-4F41-8854-43547FF0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0" y="3636248"/>
            <a:ext cx="2857500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4CC04-82A2-48B0-ABE4-D9B3FE80DC39}"/>
              </a:ext>
            </a:extLst>
          </p:cNvPr>
          <p:cNvSpPr txBox="1"/>
          <p:nvPr/>
        </p:nvSpPr>
        <p:spPr>
          <a:xfrm>
            <a:off x="4645594" y="5717910"/>
            <a:ext cx="278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Cost Swim Lessons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($25k; St. Mary)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C5E4D-E6E5-44C2-9526-899C63D15BA1}"/>
              </a:ext>
            </a:extLst>
          </p:cNvPr>
          <p:cNvSpPr txBox="1"/>
          <p:nvPr/>
        </p:nvSpPr>
        <p:spPr>
          <a:xfrm>
            <a:off x="520117" y="1208015"/>
            <a:ext cx="338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 Mobile Field Office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($175k; Camden County)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91490-650F-4A02-9F0E-DDF4B21B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13" y="3762377"/>
            <a:ext cx="4478426" cy="2520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2383E-0EA2-41ED-B109-95BAA4DC27BD}"/>
              </a:ext>
            </a:extLst>
          </p:cNvPr>
          <p:cNvSpPr txBox="1"/>
          <p:nvPr/>
        </p:nvSpPr>
        <p:spPr>
          <a:xfrm>
            <a:off x="7684316" y="3070371"/>
            <a:ext cx="433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new vehicles for Sheriff’s Office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($950k; Camden County)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7F564-5ECE-4CC7-9F56-4B2065A9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642" y="1724608"/>
            <a:ext cx="4214168" cy="1026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15AF0-D3E9-4924-96FA-D54331EB2A03}"/>
              </a:ext>
            </a:extLst>
          </p:cNvPr>
          <p:cNvSpPr txBox="1"/>
          <p:nvPr/>
        </p:nvSpPr>
        <p:spPr>
          <a:xfrm>
            <a:off x="7807256" y="1346514"/>
            <a:ext cx="42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Camden House Renovations ($10k)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A7EAB-C020-4FE7-86E0-5FF2372C7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304" y="1038775"/>
            <a:ext cx="2857499" cy="1836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80ABC4-35CB-486D-B702-1A896B96FBFF}"/>
              </a:ext>
            </a:extLst>
          </p:cNvPr>
          <p:cNvSpPr txBox="1"/>
          <p:nvPr/>
        </p:nvSpPr>
        <p:spPr>
          <a:xfrm>
            <a:off x="4459303" y="2870753"/>
            <a:ext cx="29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Public Health Dept. ($387k; Camden County)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14777-CC31-41AE-B1F6-6FAD0336C224}"/>
              </a:ext>
            </a:extLst>
          </p:cNvPr>
          <p:cNvSpPr txBox="1"/>
          <p:nvPr/>
        </p:nvSpPr>
        <p:spPr>
          <a:xfrm>
            <a:off x="847289" y="83890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Rescue Plan Act Funds &amp; Camden County</a:t>
            </a:r>
          </a:p>
        </p:txBody>
      </p:sp>
    </p:spTree>
    <p:extLst>
      <p:ext uri="{BB962C8B-B14F-4D97-AF65-F5344CB8AC3E}">
        <p14:creationId xmlns:p14="http://schemas.microsoft.com/office/powerpoint/2010/main" val="248479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5E13-CE57-4E9F-A884-8F05F6BB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Assessment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D233EF-9C90-B0CF-473E-8B5008127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15472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3926569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6847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77.41% own their own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4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Parent 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1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Households with minor residents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8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Households with residents 65+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3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Employment Affected by 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4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 Child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0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Community / Non-profit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9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3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25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7785D0-A05C-4F9C-A3FF-146FE21B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5363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A8B18-C39A-4DAE-B3CD-87666E10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52" y="0"/>
            <a:ext cx="5456393" cy="61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1767</TotalTime>
  <Words>221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Global Pandemics and the Rural Response: Rural Georgia’s Challenge and Response to COVID-19 </vt:lpstr>
      <vt:lpstr>Overview</vt:lpstr>
      <vt:lpstr>PowerPoint Presentation</vt:lpstr>
      <vt:lpstr>COVID-19 &amp; Georgia </vt:lpstr>
      <vt:lpstr>PowerPoint Presentation</vt:lpstr>
      <vt:lpstr>Needs Assessment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 Robbins</dc:creator>
  <cp:lastModifiedBy>Keith E Lee</cp:lastModifiedBy>
  <cp:revision>21</cp:revision>
  <dcterms:created xsi:type="dcterms:W3CDTF">2022-11-07T15:59:18Z</dcterms:created>
  <dcterms:modified xsi:type="dcterms:W3CDTF">2022-11-10T16:23:44Z</dcterms:modified>
</cp:coreProperties>
</file>