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5"/>
    <p:restoredTop sz="9579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FDF0-7974-994B-814F-6D3250352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Pokédex</a:t>
            </a:r>
            <a:r>
              <a:rPr lang="en-US" dirty="0"/>
              <a:t>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0F2E3-344C-E043-A193-A7E4363724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By: </a:t>
            </a:r>
            <a:r>
              <a:rPr lang="en-US" dirty="0" err="1"/>
              <a:t>keith</a:t>
            </a:r>
            <a:r>
              <a:rPr lang="en-US" dirty="0"/>
              <a:t> G / Michael c</a:t>
            </a:r>
          </a:p>
        </p:txBody>
      </p:sp>
    </p:spTree>
    <p:extLst>
      <p:ext uri="{BB962C8B-B14F-4D97-AF65-F5344CB8AC3E}">
        <p14:creationId xmlns:p14="http://schemas.microsoft.com/office/powerpoint/2010/main" val="23128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4D66-D322-B341-95BD-5C44F135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81C85-E276-BB4F-B967-575165992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Create an app that displays </a:t>
            </a:r>
            <a:r>
              <a:rPr lang="en-US" sz="4400" dirty="0" err="1"/>
              <a:t>pokémon</a:t>
            </a:r>
            <a:r>
              <a:rPr lang="en-US" sz="4400" dirty="0"/>
              <a:t> info</a:t>
            </a:r>
          </a:p>
          <a:p>
            <a:pPr marL="0" indent="0" algn="ctr">
              <a:buNone/>
            </a:pPr>
            <a:r>
              <a:rPr lang="en-US" sz="4400" dirty="0"/>
              <a:t>(name, id, abilities, type, and description)</a:t>
            </a:r>
          </a:p>
          <a:p>
            <a:pPr algn="ctr"/>
            <a:r>
              <a:rPr lang="en-US" sz="4400" dirty="0"/>
              <a:t> What is </a:t>
            </a:r>
            <a:r>
              <a:rPr lang="en-US" sz="4400" dirty="0" err="1"/>
              <a:t>pokémon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1455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B3B5-6E40-834A-9C4F-BE11B320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9B6E0-A58C-DE4B-ABA7-767B709F1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Search by Number</a:t>
            </a:r>
          </a:p>
          <a:p>
            <a:pPr algn="ctr"/>
            <a:r>
              <a:rPr lang="en-US" sz="3600" dirty="0"/>
              <a:t>Search by Name </a:t>
            </a:r>
          </a:p>
          <a:p>
            <a:pPr algn="ctr"/>
            <a:r>
              <a:rPr lang="en-US" sz="3600" dirty="0"/>
              <a:t>Search by Type</a:t>
            </a:r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9178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770E-0F59-2646-9DC8-F1B5C53D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 stack/</a:t>
            </a:r>
            <a:r>
              <a:rPr lang="en-US" dirty="0" err="1"/>
              <a:t>api</a:t>
            </a:r>
            <a:r>
              <a:rPr lang="en-US" sz="2800" dirty="0" err="1">
                <a:latin typeface="+mn-lt"/>
              </a:rPr>
              <a:t>s</a:t>
            </a:r>
            <a:r>
              <a:rPr lang="en-US" sz="3200" dirty="0"/>
              <a:t> </a:t>
            </a:r>
            <a:r>
              <a:rPr lang="en-US" dirty="0"/>
              <a:t>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1D67E-C572-3F4D-9153-6C0329BCF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React </a:t>
            </a:r>
          </a:p>
          <a:p>
            <a:pPr algn="ctr"/>
            <a:r>
              <a:rPr lang="en-US" sz="3600" dirty="0"/>
              <a:t>Node </a:t>
            </a:r>
            <a:r>
              <a:rPr lang="en-US" sz="3600" dirty="0" err="1"/>
              <a:t>js</a:t>
            </a:r>
            <a:endParaRPr lang="en-US" sz="3600" dirty="0"/>
          </a:p>
          <a:p>
            <a:pPr algn="ctr"/>
            <a:r>
              <a:rPr lang="en-US" sz="3600" dirty="0" err="1"/>
              <a:t>pokeres.bastionbot.org</a:t>
            </a:r>
            <a:r>
              <a:rPr lang="en-US" sz="3600" dirty="0"/>
              <a:t>/ (images)</a:t>
            </a:r>
          </a:p>
          <a:p>
            <a:pPr algn="ctr"/>
            <a:r>
              <a:rPr lang="en-US" sz="3600" dirty="0" err="1"/>
              <a:t>pokeapi.co</a:t>
            </a:r>
            <a:r>
              <a:rPr lang="en-US" sz="3600" dirty="0"/>
              <a:t>/ (data)</a:t>
            </a:r>
          </a:p>
        </p:txBody>
      </p:sp>
    </p:spTree>
    <p:extLst>
      <p:ext uri="{BB962C8B-B14F-4D97-AF65-F5344CB8AC3E}">
        <p14:creationId xmlns:p14="http://schemas.microsoft.com/office/powerpoint/2010/main" val="356039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0006-B0D5-9846-9DD4-05B5A1BC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58463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91F2-61BB-4B4F-80B5-94A4730B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4B741-0AD1-A64A-825A-DD6D6AD7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Returning image tags </a:t>
            </a:r>
          </a:p>
          <a:p>
            <a:pPr algn="ctr"/>
            <a:r>
              <a:rPr lang="en-US" sz="3600" dirty="0"/>
              <a:t>Returning data regarding the specific </a:t>
            </a:r>
            <a:r>
              <a:rPr lang="en-US" sz="3600" dirty="0" err="1"/>
              <a:t>pokemon</a:t>
            </a:r>
            <a:endParaRPr lang="en-US" sz="3600" dirty="0"/>
          </a:p>
          <a:p>
            <a:pPr algn="ctr"/>
            <a:r>
              <a:rPr lang="en-US" sz="3600" dirty="0"/>
              <a:t>Git hub issues </a:t>
            </a:r>
          </a:p>
        </p:txBody>
      </p:sp>
    </p:spTree>
    <p:extLst>
      <p:ext uri="{BB962C8B-B14F-4D97-AF65-F5344CB8AC3E}">
        <p14:creationId xmlns:p14="http://schemas.microsoft.com/office/powerpoint/2010/main" val="226864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4D36-B215-9A4F-9B69-5388B7039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Q/a</a:t>
            </a:r>
          </a:p>
        </p:txBody>
      </p:sp>
    </p:spTree>
    <p:extLst>
      <p:ext uri="{BB962C8B-B14F-4D97-AF65-F5344CB8AC3E}">
        <p14:creationId xmlns:p14="http://schemas.microsoft.com/office/powerpoint/2010/main" val="2388546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65</TotalTime>
  <Words>85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Pokédex app</vt:lpstr>
      <vt:lpstr>purpose</vt:lpstr>
      <vt:lpstr>features</vt:lpstr>
      <vt:lpstr>Tech stack/apis used</vt:lpstr>
      <vt:lpstr>Live demo</vt:lpstr>
      <vt:lpstr>challenges</vt:lpstr>
      <vt:lpstr>Q/a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Pokédex app</dc:title>
  <dc:creator>keith godfrey</dc:creator>
  <cp:lastModifiedBy>keith godfrey</cp:lastModifiedBy>
  <cp:revision>7</cp:revision>
  <dcterms:created xsi:type="dcterms:W3CDTF">2021-01-27T19:46:11Z</dcterms:created>
  <dcterms:modified xsi:type="dcterms:W3CDTF">2021-01-27T20:51:45Z</dcterms:modified>
</cp:coreProperties>
</file>