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1C34-BBFE-49B3-A9BA-DE490B5AEBD6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5D57-ED87-484C-A0AC-2B869507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7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828800"/>
            <a:ext cx="49530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705100" y="4648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73071" y="464457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19486" y="4619172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524000" y="4038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48651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8986" y="48902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7143" y="3835400"/>
            <a:ext cx="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7143" y="2710934"/>
            <a:ext cx="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073071" y="2895600"/>
            <a:ext cx="1246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19486" y="28956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19486" y="4419600"/>
            <a:ext cx="130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001000" y="2507341"/>
            <a:ext cx="3629" cy="213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28800" y="4419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05100" y="4020066"/>
            <a:ext cx="0" cy="3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05100" y="4020066"/>
            <a:ext cx="136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76700" y="28956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43" y="27482"/>
            <a:ext cx="5791200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0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828800"/>
            <a:ext cx="49530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4648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464457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19486" y="4619172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66900" y="486513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0729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8986" y="48902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1" y="27109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2(x-1)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6900" y="4419600"/>
            <a:ext cx="1794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600" y="2895600"/>
            <a:ext cx="1661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657600" y="2895600"/>
            <a:ext cx="3629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19486" y="28956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19486" y="4419600"/>
            <a:ext cx="130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484914" y="2514600"/>
            <a:ext cx="3629" cy="213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35" y="-258762"/>
            <a:ext cx="6011863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0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0" y="3429000"/>
            <a:ext cx="3962400" cy="233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4956175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8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10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Hickman</dc:creator>
  <cp:lastModifiedBy>Keith Hickman</cp:lastModifiedBy>
  <cp:revision>10</cp:revision>
  <dcterms:created xsi:type="dcterms:W3CDTF">2017-09-21T01:26:44Z</dcterms:created>
  <dcterms:modified xsi:type="dcterms:W3CDTF">2017-09-25T13:23:09Z</dcterms:modified>
</cp:coreProperties>
</file>