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F50-11C3-445D-80D0-8ED4920E3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9852-C686-4F3C-9427-32B7D7AFE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A961-EFCB-4B10-AD61-6705B76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6E03-80F1-4AB6-BBEA-E3C6F9B7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0EF1-A10D-48F5-903E-B7B10B6F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06C9-39C1-4D43-8677-5DE03EA7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83634-5207-4A35-90C4-849159ED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B2CA-1836-403E-8E79-BF52DE81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A928-42B7-4F64-9A21-9708CACF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3061-4C87-4878-8F97-01EF2DCB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8C3A0-F918-4514-A3D6-DFC42DE95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C9E9C-4858-43D4-8444-FD8C1AD3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276E-9915-4F71-A250-99FC5B89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4FE4B-DBAA-462D-BACB-C88C3CA6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36FA-8192-4B78-BBD2-969C5678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F6A-02BB-444B-959D-42C04D14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4FBB-2314-4686-A77E-208DD0D74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571F-9A4E-4E04-AEB2-A751C6F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10BEC-945D-4A95-9826-0922896B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00DF-EB56-4027-B89D-BAFE7BD0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F083-092D-4666-99C7-DD5A704C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06A84-4591-4DBF-80D7-D48B3AD9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3726-3084-4E6D-A939-82FBFA67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5B78-0EA1-4159-A0FF-11811527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C203-C6DA-4B17-9C02-59BE41EF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6500-396A-4449-BC74-D4E72B0C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AF73-A1A0-4809-94EC-03619E22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0B6F2-375A-46D4-BBD9-602C63697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D731-9280-428C-8592-1B3DF041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FECB9-0F91-4B71-9283-BBF41DCC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5D84-A772-4334-BEF0-3A550AFE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16D9-74AB-46F8-A34E-C2611A53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E9CF2-C3EB-4DF6-A509-A5AA2698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00B59-8314-4FCB-8D70-DBD56837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D8A56-1C4E-4A4B-9C2D-02A65114D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9798D-B8B3-4FFC-95F0-81D8CD2A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9E5E1-300F-4FA1-A57A-6E2F6CD4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D729C-08F1-4319-8E72-6057B2B9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A9CB-0754-450D-82E4-62828D8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2303-49C6-47DE-9EAF-EB9F6F57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FECAF-9DDE-4D19-A1F8-C85ACA9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28D85-AE82-4663-A4C0-7081D3DB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AC3-D8FA-486E-9C20-1297B5C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2CAB2-35FC-41B8-9A8B-CBB65039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4DD4E-70E3-43D3-BC6F-380EDA85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E573A-066E-4E63-97BF-B6654EED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7CF8-5925-497F-8698-8229997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1312-46D3-4A82-82E3-54A24EF4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4FBE8-BCF9-4250-A563-B4D95A1C9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2AABB-5AD6-4AE6-A4F6-52311588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32BB-D03B-43DD-A952-8346B0E2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833ED-5245-4AB7-BD13-5E8EF1D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CD9-8F96-440C-A004-01A42E02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D7654-E5B2-4F07-86D7-7C3C213FA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A661E-1672-4403-A2CA-DD730DBC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2AEE6-404E-4591-B85B-7954081C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E4D0-BD73-477F-9A34-EB2E0577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510E-50EF-4093-A6AF-A85EE8FB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8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63980-66FE-46D4-9710-AC465A02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8974-4181-4246-B1D9-F001E117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7CD2-4823-4D70-A282-3382FD018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ED88-3921-4D88-A477-1094D27624B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1F05-6122-4922-8698-4501DC00F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4B80-E9C6-44AD-936D-4ED7EECE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E59AC-62DB-4B70-966E-D9989FF8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4A6E22D3-2291-49C5-A55E-9D6603A6AB5E}"/>
              </a:ext>
            </a:extLst>
          </p:cNvPr>
          <p:cNvGrpSpPr/>
          <p:nvPr/>
        </p:nvGrpSpPr>
        <p:grpSpPr>
          <a:xfrm>
            <a:off x="3833715" y="326175"/>
            <a:ext cx="7175653" cy="5327850"/>
            <a:chOff x="4805265" y="973875"/>
            <a:chExt cx="7175653" cy="53278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9075CA1-6CBF-470D-BFB2-6F858774E962}"/>
                </a:ext>
              </a:extLst>
            </p:cNvPr>
            <p:cNvGrpSpPr/>
            <p:nvPr/>
          </p:nvGrpSpPr>
          <p:grpSpPr>
            <a:xfrm>
              <a:off x="5273879" y="4351318"/>
              <a:ext cx="6459238" cy="1703501"/>
              <a:chOff x="5273879" y="4351318"/>
              <a:chExt cx="6459238" cy="170350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038DF8D-D802-4583-A1D1-2398D5914568}"/>
                  </a:ext>
                </a:extLst>
              </p:cNvPr>
              <p:cNvSpPr/>
              <p:nvPr/>
            </p:nvSpPr>
            <p:spPr>
              <a:xfrm>
                <a:off x="5273879" y="4351318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fca_count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87B2E6-4F40-42B1-9573-1F459174511E}"/>
                  </a:ext>
                </a:extLst>
              </p:cNvPr>
              <p:cNvSpPr/>
              <p:nvPr/>
            </p:nvSpPr>
            <p:spPr>
              <a:xfrm>
                <a:off x="7791454" y="4351318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fc_base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55C46AA-FF18-4BB8-91F9-8349DCEFE74C}"/>
                  </a:ext>
                </a:extLst>
              </p:cNvPr>
              <p:cNvSpPr/>
              <p:nvPr/>
            </p:nvSpPr>
            <p:spPr>
              <a:xfrm>
                <a:off x="5273879" y="4800982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fca_fishSampleList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036BFC2-9FE9-454E-9A15-A1800A5B11F7}"/>
                  </a:ext>
                </a:extLst>
              </p:cNvPr>
              <p:cNvSpPr/>
              <p:nvPr/>
            </p:nvSpPr>
            <p:spPr>
              <a:xfrm>
                <a:off x="7791454" y="4800982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fc_fishSampleList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D137136-4AA1-4D91-B668-79911E5724C8}"/>
                  </a:ext>
                </a:extLst>
              </p:cNvPr>
              <p:cNvSpPr/>
              <p:nvPr/>
            </p:nvSpPr>
            <p:spPr>
              <a:xfrm>
                <a:off x="10208006" y="4839354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fc_base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1098321-DB11-43BB-A4DE-D36B26ADFF99}"/>
                  </a:ext>
                </a:extLst>
              </p:cNvPr>
              <p:cNvGrpSpPr/>
              <p:nvPr/>
            </p:nvGrpSpPr>
            <p:grpSpPr>
              <a:xfrm>
                <a:off x="7031812" y="4839354"/>
                <a:ext cx="603050" cy="261610"/>
                <a:chOff x="6379348" y="3675931"/>
                <a:chExt cx="603050" cy="26161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117FE0B-8836-46B5-88E0-1FD7DCB33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2411" y="3929434"/>
                  <a:ext cx="589987" cy="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C4A339-F0CC-4E2E-9C91-6AF4B96D262D}"/>
                    </a:ext>
                  </a:extLst>
                </p:cNvPr>
                <p:cNvSpPr txBox="1"/>
                <p:nvPr/>
              </p:nvSpPr>
              <p:spPr>
                <a:xfrm>
                  <a:off x="6379348" y="3675931"/>
                  <a:ext cx="6030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returns</a:t>
                  </a:r>
                  <a:endParaRPr lang="en-US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F309A59-1CA9-4D38-AE94-D6E592ECD9A7}"/>
                  </a:ext>
                </a:extLst>
              </p:cNvPr>
              <p:cNvGrpSpPr/>
              <p:nvPr/>
            </p:nvGrpSpPr>
            <p:grpSpPr>
              <a:xfrm>
                <a:off x="9452116" y="4839354"/>
                <a:ext cx="617477" cy="261610"/>
                <a:chOff x="6379348" y="3675931"/>
                <a:chExt cx="617477" cy="26161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7A89BF4-2695-4167-AA24-78CDC7610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2411" y="3929434"/>
                  <a:ext cx="589987" cy="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511CAC0-5991-4E2E-9D58-9634ECCF183D}"/>
                    </a:ext>
                  </a:extLst>
                </p:cNvPr>
                <p:cNvSpPr txBox="1"/>
                <p:nvPr/>
              </p:nvSpPr>
              <p:spPr>
                <a:xfrm>
                  <a:off x="6379348" y="3675931"/>
                  <a:ext cx="61747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inherits</a:t>
                  </a:r>
                  <a:endParaRPr lang="en-US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0343034-DC45-4D66-9FE5-B24DF94F6014}"/>
                  </a:ext>
                </a:extLst>
              </p:cNvPr>
              <p:cNvSpPr/>
              <p:nvPr/>
            </p:nvSpPr>
            <p:spPr>
              <a:xfrm>
                <a:off x="5273879" y="5256878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fca</a:t>
                </a:r>
                <a:r>
                  <a:rPr lang="en-US" sz="1400" dirty="0"/>
                  <a:t>_???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06980B39-221B-424E-B53E-41566DAEA23F}"/>
                  </a:ext>
                </a:extLst>
              </p:cNvPr>
              <p:cNvSpPr/>
              <p:nvPr/>
            </p:nvSpPr>
            <p:spPr>
              <a:xfrm>
                <a:off x="7791454" y="5252888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fc_base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85CED0A-72BB-47EA-8BE2-DBC8EFCD8B7B}"/>
                  </a:ext>
                </a:extLst>
              </p:cNvPr>
              <p:cNvSpPr/>
              <p:nvPr/>
            </p:nvSpPr>
            <p:spPr>
              <a:xfrm>
                <a:off x="5273879" y="5716464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fca</a:t>
                </a:r>
                <a:r>
                  <a:rPr lang="en-US" sz="1400" dirty="0"/>
                  <a:t>_???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2FE8AA7-B543-4B3B-81F8-668AF8AA9ACF}"/>
                  </a:ext>
                </a:extLst>
              </p:cNvPr>
              <p:cNvSpPr/>
              <p:nvPr/>
            </p:nvSpPr>
            <p:spPr>
              <a:xfrm>
                <a:off x="7791454" y="5716464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fc_??? 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060CA2-0080-4B17-B404-24B4EF79CD16}"/>
                  </a:ext>
                </a:extLst>
              </p:cNvPr>
              <p:cNvSpPr/>
              <p:nvPr/>
            </p:nvSpPr>
            <p:spPr>
              <a:xfrm>
                <a:off x="10208005" y="5716463"/>
                <a:ext cx="1525111" cy="3383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fc_base</a:t>
                </a:r>
                <a:r>
                  <a:rPr lang="en-US" sz="1400" dirty="0"/>
                  <a:t> </a:t>
                </a:r>
              </a:p>
              <a:p>
                <a:pPr algn="ctr"/>
                <a:endParaRPr lang="en-US" sz="1400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81E282C-13ED-488C-B295-CD647D607237}"/>
                  </a:ext>
                </a:extLst>
              </p:cNvPr>
              <p:cNvGrpSpPr/>
              <p:nvPr/>
            </p:nvGrpSpPr>
            <p:grpSpPr>
              <a:xfrm>
                <a:off x="7031812" y="5719249"/>
                <a:ext cx="603050" cy="261610"/>
                <a:chOff x="6379348" y="3675931"/>
                <a:chExt cx="603050" cy="26161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C74A03A4-B2DE-411D-ACE9-5B288EA26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2411" y="3929434"/>
                  <a:ext cx="589987" cy="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D4B805F-015D-4960-B98F-FDF6E099F48F}"/>
                    </a:ext>
                  </a:extLst>
                </p:cNvPr>
                <p:cNvSpPr txBox="1"/>
                <p:nvPr/>
              </p:nvSpPr>
              <p:spPr>
                <a:xfrm>
                  <a:off x="6379348" y="3675931"/>
                  <a:ext cx="6030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returns</a:t>
                  </a:r>
                  <a:endParaRPr lang="en-US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B9A3F7E-1515-4113-97D6-784830A09D5A}"/>
                  </a:ext>
                </a:extLst>
              </p:cNvPr>
              <p:cNvGrpSpPr/>
              <p:nvPr/>
            </p:nvGrpSpPr>
            <p:grpSpPr>
              <a:xfrm>
                <a:off x="9452116" y="5754835"/>
                <a:ext cx="617477" cy="261610"/>
                <a:chOff x="6379348" y="3675931"/>
                <a:chExt cx="617477" cy="26161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DE28DD6C-D7F3-413D-9005-626838077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2411" y="3929434"/>
                  <a:ext cx="589987" cy="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2A084DC-AAD7-4F1A-876F-96AA1C004D26}"/>
                    </a:ext>
                  </a:extLst>
                </p:cNvPr>
                <p:cNvSpPr txBox="1"/>
                <p:nvPr/>
              </p:nvSpPr>
              <p:spPr>
                <a:xfrm>
                  <a:off x="6379348" y="3675931"/>
                  <a:ext cx="61747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inherits</a:t>
                  </a:r>
                  <a:endParaRPr lang="en-US" dirty="0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C5159F8-45F7-42A4-AF95-3F9FACF04B91}"/>
                  </a:ext>
                </a:extLst>
              </p:cNvPr>
              <p:cNvGrpSpPr/>
              <p:nvPr/>
            </p:nvGrpSpPr>
            <p:grpSpPr>
              <a:xfrm>
                <a:off x="7031812" y="5291260"/>
                <a:ext cx="603050" cy="261610"/>
                <a:chOff x="6379348" y="3675931"/>
                <a:chExt cx="603050" cy="26161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A338600-2C45-4107-8848-34F38A3AF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92411" y="3929434"/>
                  <a:ext cx="589987" cy="8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E034426-7C77-4C82-A2A0-55ECDE00BFBC}"/>
                    </a:ext>
                  </a:extLst>
                </p:cNvPr>
                <p:cNvSpPr txBox="1"/>
                <p:nvPr/>
              </p:nvSpPr>
              <p:spPr>
                <a:xfrm>
                  <a:off x="6379348" y="3675931"/>
                  <a:ext cx="6030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returns</a:t>
                  </a:r>
                  <a:endParaRPr lang="en-US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A018FA-40A6-4E3F-A4C7-7052766ACBBB}"/>
                </a:ext>
              </a:extLst>
            </p:cNvPr>
            <p:cNvGrpSpPr/>
            <p:nvPr/>
          </p:nvGrpSpPr>
          <p:grpSpPr>
            <a:xfrm>
              <a:off x="7640085" y="1618189"/>
              <a:ext cx="1825094" cy="2287465"/>
              <a:chOff x="7746745" y="803180"/>
              <a:chExt cx="1825094" cy="228746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EE5A46C-F5BA-4A20-941C-4F39C082E0E6}"/>
                  </a:ext>
                </a:extLst>
              </p:cNvPr>
              <p:cNvSpPr/>
              <p:nvPr/>
            </p:nvSpPr>
            <p:spPr>
              <a:xfrm>
                <a:off x="7746745" y="803180"/>
                <a:ext cx="1825094" cy="2287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myData</a:t>
                </a:r>
                <a:r>
                  <a:rPr lang="en-US" sz="1400" dirty="0"/>
                  <a:t> Object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E85AC87-57BE-4F14-ADC0-00F3B5A84B84}"/>
                  </a:ext>
                </a:extLst>
              </p:cNvPr>
              <p:cNvSpPr/>
              <p:nvPr/>
            </p:nvSpPr>
            <p:spPr>
              <a:xfrm>
                <a:off x="7929500" y="1268410"/>
                <a:ext cx="1387065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GetData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966F22E-DE81-4417-BB53-559E23296138}"/>
                  </a:ext>
                </a:extLst>
              </p:cNvPr>
              <p:cNvSpPr/>
              <p:nvPr/>
            </p:nvSpPr>
            <p:spPr>
              <a:xfrm>
                <a:off x="7929500" y="1726401"/>
                <a:ext cx="1387065" cy="3383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FishLengthFreq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ACCCCFA-F428-45FC-916F-307DC9715FD4}"/>
                  </a:ext>
                </a:extLst>
              </p:cNvPr>
              <p:cNvSpPr/>
              <p:nvPr/>
            </p:nvSpPr>
            <p:spPr>
              <a:xfrm>
                <a:off x="7929500" y="2125986"/>
                <a:ext cx="1387065" cy="3383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/>
                  <a:t>Fish</a:t>
                </a:r>
              </a:p>
              <a:p>
                <a:pPr algn="ctr"/>
                <a:endParaRPr lang="en-US" sz="1400" dirty="0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7475CE3D-057E-433E-A758-F0294F675B76}"/>
                  </a:ext>
                </a:extLst>
              </p:cNvPr>
              <p:cNvSpPr/>
              <p:nvPr/>
            </p:nvSpPr>
            <p:spPr>
              <a:xfrm>
                <a:off x="7929500" y="2523474"/>
                <a:ext cx="1387065" cy="33835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FishCounts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E94914-C591-433F-BBEE-31667CE24C56}"/>
                </a:ext>
              </a:extLst>
            </p:cNvPr>
            <p:cNvSpPr/>
            <p:nvPr/>
          </p:nvSpPr>
          <p:spPr>
            <a:xfrm>
              <a:off x="4805265" y="1312429"/>
              <a:ext cx="7175653" cy="4989296"/>
            </a:xfrm>
            <a:prstGeom prst="rect">
              <a:avLst/>
            </a:prstGeom>
            <a:noFill/>
            <a:ln w="381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cmpd="thickThin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414BE4-5248-4B4A-A46D-2F30DE73A8DF}"/>
                </a:ext>
              </a:extLst>
            </p:cNvPr>
            <p:cNvSpPr txBox="1"/>
            <p:nvPr/>
          </p:nvSpPr>
          <p:spPr>
            <a:xfrm>
              <a:off x="7596287" y="973875"/>
              <a:ext cx="191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Analysis Package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A89E94-4073-48A7-A94B-AC415A415FF2}"/>
              </a:ext>
            </a:extLst>
          </p:cNvPr>
          <p:cNvGrpSpPr/>
          <p:nvPr/>
        </p:nvGrpSpPr>
        <p:grpSpPr>
          <a:xfrm>
            <a:off x="1497064" y="326175"/>
            <a:ext cx="1912690" cy="2514803"/>
            <a:chOff x="673916" y="1618535"/>
            <a:chExt cx="1912690" cy="25148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543B31-C42E-4146-9203-E9F01F634B89}"/>
                </a:ext>
              </a:extLst>
            </p:cNvPr>
            <p:cNvSpPr/>
            <p:nvPr/>
          </p:nvSpPr>
          <p:spPr>
            <a:xfrm>
              <a:off x="673917" y="2013358"/>
              <a:ext cx="1912689" cy="1560352"/>
            </a:xfrm>
            <a:prstGeom prst="rect">
              <a:avLst/>
            </a:prstGeom>
            <a:noFill/>
            <a:ln w="381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cmpd="thickThin">
                  <a:solidFill>
                    <a:schemeClr val="tx1"/>
                  </a:solidFill>
                </a:ln>
                <a:noFill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013B2F8-D4A2-48D3-8457-CBA6C899D1A3}"/>
                </a:ext>
              </a:extLst>
            </p:cNvPr>
            <p:cNvSpPr/>
            <p:nvPr/>
          </p:nvSpPr>
          <p:spPr>
            <a:xfrm>
              <a:off x="827715" y="2185119"/>
              <a:ext cx="1605094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GetFishLengthFreq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4653776-FD37-41D0-BD87-0A0F8955D8AA}"/>
                </a:ext>
              </a:extLst>
            </p:cNvPr>
            <p:cNvSpPr/>
            <p:nvPr/>
          </p:nvSpPr>
          <p:spPr>
            <a:xfrm>
              <a:off x="827715" y="2634784"/>
              <a:ext cx="1605094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GetFish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B4A736-6E66-432F-953B-BB33926724D7}"/>
                </a:ext>
              </a:extLst>
            </p:cNvPr>
            <p:cNvSpPr/>
            <p:nvPr/>
          </p:nvSpPr>
          <p:spPr>
            <a:xfrm>
              <a:off x="827715" y="3090645"/>
              <a:ext cx="1605094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GetFishCounts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7FB034-F732-4EF3-A5AE-A40FCE48CBA2}"/>
                </a:ext>
              </a:extLst>
            </p:cNvPr>
            <p:cNvSpPr txBox="1"/>
            <p:nvPr/>
          </p:nvSpPr>
          <p:spPr>
            <a:xfrm>
              <a:off x="673916" y="1618535"/>
              <a:ext cx="1912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Access Package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0B8B36-64B1-4031-9180-41897E0A584A}"/>
                </a:ext>
              </a:extLst>
            </p:cNvPr>
            <p:cNvSpPr txBox="1"/>
            <p:nvPr/>
          </p:nvSpPr>
          <p:spPr>
            <a:xfrm>
              <a:off x="673916" y="3579340"/>
              <a:ext cx="19126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/>
                <a:t>**Method names must match those in </a:t>
              </a:r>
              <a:r>
                <a:rPr lang="en-US" sz="1000" i="1" dirty="0" err="1"/>
                <a:t>myData</a:t>
              </a:r>
              <a:r>
                <a:rPr lang="en-US" sz="1000" i="1" dirty="0"/>
                <a:t> Object in Analysis package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F6A97E1-39FE-4FD4-BED2-4E7189CF9C0E}"/>
              </a:ext>
            </a:extLst>
          </p:cNvPr>
          <p:cNvGrpSpPr/>
          <p:nvPr/>
        </p:nvGrpSpPr>
        <p:grpSpPr>
          <a:xfrm>
            <a:off x="152400" y="5957114"/>
            <a:ext cx="1238224" cy="728111"/>
            <a:chOff x="5057775" y="5966639"/>
            <a:chExt cx="1238224" cy="728111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B2A3B93-7D1A-40C3-AC2A-B6D3A51AD934}"/>
                </a:ext>
              </a:extLst>
            </p:cNvPr>
            <p:cNvSpPr/>
            <p:nvPr/>
          </p:nvSpPr>
          <p:spPr>
            <a:xfrm>
              <a:off x="5057775" y="6027603"/>
              <a:ext cx="276224" cy="1550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885575B-4910-463A-8E44-416F84AFBAA7}"/>
                </a:ext>
              </a:extLst>
            </p:cNvPr>
            <p:cNvSpPr txBox="1"/>
            <p:nvPr/>
          </p:nvSpPr>
          <p:spPr>
            <a:xfrm>
              <a:off x="5350479" y="5966639"/>
              <a:ext cx="945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 method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9A46EF1-0EC2-4708-9FAA-88913F7F5C01}"/>
                </a:ext>
              </a:extLst>
            </p:cNvPr>
            <p:cNvSpPr/>
            <p:nvPr/>
          </p:nvSpPr>
          <p:spPr>
            <a:xfrm>
              <a:off x="5057775" y="6243640"/>
              <a:ext cx="276224" cy="155073"/>
            </a:xfrm>
            <a:prstGeom prst="roundRect">
              <a:avLst/>
            </a:prstGeom>
            <a:solidFill>
              <a:srgbClr val="4472C4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5206DCD-6834-4BD1-B48B-99A974A0C582}"/>
                </a:ext>
              </a:extLst>
            </p:cNvPr>
            <p:cNvSpPr txBox="1"/>
            <p:nvPr/>
          </p:nvSpPr>
          <p:spPr>
            <a:xfrm>
              <a:off x="5350479" y="6182676"/>
              <a:ext cx="81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 object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1D470EF-76F8-4134-B5BF-867E855CFB39}"/>
                </a:ext>
              </a:extLst>
            </p:cNvPr>
            <p:cNvSpPr/>
            <p:nvPr/>
          </p:nvSpPr>
          <p:spPr>
            <a:xfrm>
              <a:off x="5057775" y="6478715"/>
              <a:ext cx="276224" cy="155073"/>
            </a:xfrm>
            <a:prstGeom prst="roundRect">
              <a:avLst/>
            </a:prstGeom>
            <a:solidFill>
              <a:srgbClr val="A5A5A5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307B91-0DE6-45A9-A369-CD7B4EACCD6B}"/>
                </a:ext>
              </a:extLst>
            </p:cNvPr>
            <p:cNvSpPr txBox="1"/>
            <p:nvPr/>
          </p:nvSpPr>
          <p:spPr>
            <a:xfrm>
              <a:off x="5350479" y="6417751"/>
              <a:ext cx="663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3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66E5E-1167-4B23-9172-89CF5DBF5C40}"/>
              </a:ext>
            </a:extLst>
          </p:cNvPr>
          <p:cNvGrpSpPr/>
          <p:nvPr/>
        </p:nvGrpSpPr>
        <p:grpSpPr>
          <a:xfrm>
            <a:off x="1235903" y="259105"/>
            <a:ext cx="10061371" cy="2398370"/>
            <a:chOff x="1359104" y="1030630"/>
            <a:chExt cx="10061371" cy="239837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C64FAB-C7B4-406B-A728-1430EB69171E}"/>
                </a:ext>
              </a:extLst>
            </p:cNvPr>
            <p:cNvSpPr/>
            <p:nvPr/>
          </p:nvSpPr>
          <p:spPr>
            <a:xfrm>
              <a:off x="4830210" y="1141535"/>
              <a:ext cx="1825094" cy="2287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myData</a:t>
              </a:r>
              <a:r>
                <a:rPr lang="en-US" sz="1400" dirty="0"/>
                <a:t> Object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03F030-21D5-40B9-8EF1-10F4D87ACB5F}"/>
                </a:ext>
              </a:extLst>
            </p:cNvPr>
            <p:cNvSpPr/>
            <p:nvPr/>
          </p:nvSpPr>
          <p:spPr>
            <a:xfrm>
              <a:off x="5012965" y="1606765"/>
              <a:ext cx="1387065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GetData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E1F0DB-C0F2-495B-9289-BB27A5BD0426}"/>
                </a:ext>
              </a:extLst>
            </p:cNvPr>
            <p:cNvSpPr/>
            <p:nvPr/>
          </p:nvSpPr>
          <p:spPr>
            <a:xfrm>
              <a:off x="5012965" y="2064756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FishLengthFreq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3B6B150-E7F1-45A6-8E51-E4486E411129}"/>
                </a:ext>
              </a:extLst>
            </p:cNvPr>
            <p:cNvSpPr/>
            <p:nvPr/>
          </p:nvSpPr>
          <p:spPr>
            <a:xfrm>
              <a:off x="5012965" y="2464341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Fish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20FB40-B945-49A0-B4FE-EBA6B752A588}"/>
                </a:ext>
              </a:extLst>
            </p:cNvPr>
            <p:cNvSpPr/>
            <p:nvPr/>
          </p:nvSpPr>
          <p:spPr>
            <a:xfrm>
              <a:off x="5012965" y="2861829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FishCounts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E1E5-A451-48B1-9990-3278C5149B32}"/>
                </a:ext>
              </a:extLst>
            </p:cNvPr>
            <p:cNvGrpSpPr/>
            <p:nvPr/>
          </p:nvGrpSpPr>
          <p:grpSpPr>
            <a:xfrm>
              <a:off x="9227802" y="1030630"/>
              <a:ext cx="1912690" cy="1955175"/>
              <a:chOff x="673916" y="1618535"/>
              <a:chExt cx="1912690" cy="19551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4212B4-3A9E-4220-9C02-FD0BCD2C073C}"/>
                  </a:ext>
                </a:extLst>
              </p:cNvPr>
              <p:cNvSpPr/>
              <p:nvPr/>
            </p:nvSpPr>
            <p:spPr>
              <a:xfrm>
                <a:off x="673917" y="2013358"/>
                <a:ext cx="1912689" cy="1560352"/>
              </a:xfrm>
              <a:prstGeom prst="rect">
                <a:avLst/>
              </a:prstGeom>
              <a:noFill/>
              <a:ln w="38100" cmpd="thickThin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cmpd="thickThin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EB00CD9-A2C0-4ADB-802D-774BFDB7C4FD}"/>
                  </a:ext>
                </a:extLst>
              </p:cNvPr>
              <p:cNvSpPr/>
              <p:nvPr/>
            </p:nvSpPr>
            <p:spPr>
              <a:xfrm>
                <a:off x="827715" y="2185119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GetFishLengthFreq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8D31C54-896D-4C05-9C1F-1CDBB11E508C}"/>
                  </a:ext>
                </a:extLst>
              </p:cNvPr>
              <p:cNvSpPr/>
              <p:nvPr/>
            </p:nvSpPr>
            <p:spPr>
              <a:xfrm>
                <a:off x="827715" y="2634784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0A7362-6CFF-4AE5-9367-567789C3C77F}"/>
                  </a:ext>
                </a:extLst>
              </p:cNvPr>
              <p:cNvSpPr/>
              <p:nvPr/>
            </p:nvSpPr>
            <p:spPr>
              <a:xfrm>
                <a:off x="827715" y="3090645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GetFishCounts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65FD1-5FC6-4E4A-865C-E86AC2E276BA}"/>
                  </a:ext>
                </a:extLst>
              </p:cNvPr>
              <p:cNvSpPr txBox="1"/>
              <p:nvPr/>
            </p:nvSpPr>
            <p:spPr>
              <a:xfrm>
                <a:off x="673916" y="1618535"/>
                <a:ext cx="1912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Data Access Package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9DB9300-9C33-49D0-AAC9-5EA006E40C3C}"/>
                </a:ext>
              </a:extLst>
            </p:cNvPr>
            <p:cNvSpPr/>
            <p:nvPr/>
          </p:nvSpPr>
          <p:spPr>
            <a:xfrm>
              <a:off x="1359104" y="1584973"/>
              <a:ext cx="1605094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fca_count</a:t>
              </a:r>
              <a:r>
                <a:rPr lang="en-US" sz="1400" dirty="0"/>
                <a:t> 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528BD-9F10-47FE-8E3B-FC312C18E67B}"/>
                </a:ext>
              </a:extLst>
            </p:cNvPr>
            <p:cNvCxnSpPr>
              <a:stCxn id="22" idx="3"/>
              <a:endCxn id="4" idx="1"/>
            </p:cNvCxnSpPr>
            <p:nvPr/>
          </p:nvCxnSpPr>
          <p:spPr>
            <a:xfrm>
              <a:off x="2964198" y="1754151"/>
              <a:ext cx="2048767" cy="21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CA8A90-B441-4B41-A1D3-7B6010316EE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6400030" y="1775942"/>
              <a:ext cx="20105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A7842-99A6-403A-8854-0D3D966D611F}"/>
                </a:ext>
              </a:extLst>
            </p:cNvPr>
            <p:cNvSpPr txBox="1"/>
            <p:nvPr/>
          </p:nvSpPr>
          <p:spPr>
            <a:xfrm>
              <a:off x="3297211" y="1334160"/>
              <a:ext cx="11438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Analysis object calls for 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8D495-9D45-4E29-955D-AED2195A53EE}"/>
                </a:ext>
              </a:extLst>
            </p:cNvPr>
            <p:cNvSpPr txBox="1"/>
            <p:nvPr/>
          </p:nvSpPr>
          <p:spPr>
            <a:xfrm>
              <a:off x="6878977" y="1361801"/>
              <a:ext cx="158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Does </a:t>
              </a:r>
              <a:r>
                <a:rPr lang="en-US" sz="1100" dirty="0" err="1"/>
                <a:t>myData</a:t>
              </a:r>
              <a:r>
                <a:rPr lang="en-US" sz="1100" dirty="0"/>
                <a:t> have data loaded for this type?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76454F-0784-4E56-A32E-18373243C72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7987981" y="1766392"/>
              <a:ext cx="1393620" cy="12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73EDD7-3063-49A9-A1A1-4009069324A1}"/>
                </a:ext>
              </a:extLst>
            </p:cNvPr>
            <p:cNvSpPr txBox="1"/>
            <p:nvPr/>
          </p:nvSpPr>
          <p:spPr>
            <a:xfrm>
              <a:off x="8601723" y="1466409"/>
              <a:ext cx="472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DCF8F0-0BCB-4699-91C9-94A3239D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030" y="2238375"/>
              <a:ext cx="1991563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D730B4-94CF-473C-AB3E-82B27C0C559B}"/>
                </a:ext>
              </a:extLst>
            </p:cNvPr>
            <p:cNvSpPr txBox="1"/>
            <p:nvPr/>
          </p:nvSpPr>
          <p:spPr>
            <a:xfrm>
              <a:off x="7991979" y="1870021"/>
              <a:ext cx="418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Yes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82D8CE-D2FD-4E20-98E9-9F1A431D79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93" y="1782504"/>
              <a:ext cx="0" cy="451429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C3D54A8-C7FA-4EA8-99CF-8C947F1C5C0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986695" y="1765047"/>
              <a:ext cx="433780" cy="1345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5840435-B191-400F-BA0B-ECCCC7DC57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475" y="1765047"/>
              <a:ext cx="0" cy="166395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9C46924-3C6B-42A1-878E-2E217E1D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0" y="3429000"/>
              <a:ext cx="3248025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996F726-6938-4177-8EA7-5F725D6C1C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029" y="2314575"/>
              <a:ext cx="1772421" cy="1114425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DAEE92-5814-4A42-9D36-DC2D1A8D491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964198" y="1923328"/>
              <a:ext cx="2048767" cy="310606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2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8666E5E-1167-4B23-9172-89CF5DBF5C40}"/>
              </a:ext>
            </a:extLst>
          </p:cNvPr>
          <p:cNvGrpSpPr/>
          <p:nvPr/>
        </p:nvGrpSpPr>
        <p:grpSpPr>
          <a:xfrm>
            <a:off x="1235903" y="259105"/>
            <a:ext cx="10061371" cy="2398370"/>
            <a:chOff x="1359104" y="1030630"/>
            <a:chExt cx="10061371" cy="239837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C64FAB-C7B4-406B-A728-1430EB69171E}"/>
                </a:ext>
              </a:extLst>
            </p:cNvPr>
            <p:cNvSpPr/>
            <p:nvPr/>
          </p:nvSpPr>
          <p:spPr>
            <a:xfrm>
              <a:off x="4830210" y="1141535"/>
              <a:ext cx="1825094" cy="22874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myData</a:t>
              </a:r>
              <a:r>
                <a:rPr lang="en-US" sz="1400" dirty="0"/>
                <a:t> Object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03F030-21D5-40B9-8EF1-10F4D87ACB5F}"/>
                </a:ext>
              </a:extLst>
            </p:cNvPr>
            <p:cNvSpPr/>
            <p:nvPr/>
          </p:nvSpPr>
          <p:spPr>
            <a:xfrm>
              <a:off x="5012965" y="1606765"/>
              <a:ext cx="1387065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GetData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E1F0DB-C0F2-495B-9289-BB27A5BD0426}"/>
                </a:ext>
              </a:extLst>
            </p:cNvPr>
            <p:cNvSpPr/>
            <p:nvPr/>
          </p:nvSpPr>
          <p:spPr>
            <a:xfrm>
              <a:off x="5012965" y="2064756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FishLengthFreq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3B6B150-E7F1-45A6-8E51-E4486E411129}"/>
                </a:ext>
              </a:extLst>
            </p:cNvPr>
            <p:cNvSpPr/>
            <p:nvPr/>
          </p:nvSpPr>
          <p:spPr>
            <a:xfrm>
              <a:off x="5012965" y="2464341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Fish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20FB40-B945-49A0-B4FE-EBA6B752A588}"/>
                </a:ext>
              </a:extLst>
            </p:cNvPr>
            <p:cNvSpPr/>
            <p:nvPr/>
          </p:nvSpPr>
          <p:spPr>
            <a:xfrm>
              <a:off x="5012965" y="2861829"/>
              <a:ext cx="1387065" cy="33835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FishCounts</a:t>
              </a:r>
              <a:endParaRPr lang="en-US" sz="1400" dirty="0"/>
            </a:p>
            <a:p>
              <a:pPr algn="ctr"/>
              <a:endParaRPr lang="en-US" sz="14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88E1E5-A451-48B1-9990-3278C5149B32}"/>
                </a:ext>
              </a:extLst>
            </p:cNvPr>
            <p:cNvGrpSpPr/>
            <p:nvPr/>
          </p:nvGrpSpPr>
          <p:grpSpPr>
            <a:xfrm>
              <a:off x="9227802" y="1030630"/>
              <a:ext cx="1912690" cy="1955175"/>
              <a:chOff x="673916" y="1618535"/>
              <a:chExt cx="1912690" cy="19551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4212B4-3A9E-4220-9C02-FD0BCD2C073C}"/>
                  </a:ext>
                </a:extLst>
              </p:cNvPr>
              <p:cNvSpPr/>
              <p:nvPr/>
            </p:nvSpPr>
            <p:spPr>
              <a:xfrm>
                <a:off x="673917" y="2013358"/>
                <a:ext cx="1912689" cy="1560352"/>
              </a:xfrm>
              <a:prstGeom prst="rect">
                <a:avLst/>
              </a:prstGeom>
              <a:noFill/>
              <a:ln w="38100" cmpd="thickThin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cmpd="thickThin">
                    <a:solidFill>
                      <a:schemeClr val="tx1"/>
                    </a:solidFill>
                  </a:ln>
                  <a:noFill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EB00CD9-A2C0-4ADB-802D-774BFDB7C4FD}"/>
                  </a:ext>
                </a:extLst>
              </p:cNvPr>
              <p:cNvSpPr/>
              <p:nvPr/>
            </p:nvSpPr>
            <p:spPr>
              <a:xfrm>
                <a:off x="827715" y="2185119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GetFishLengthFreq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8D31C54-896D-4C05-9C1F-1CDBB11E508C}"/>
                  </a:ext>
                </a:extLst>
              </p:cNvPr>
              <p:cNvSpPr/>
              <p:nvPr/>
            </p:nvSpPr>
            <p:spPr>
              <a:xfrm>
                <a:off x="827715" y="2634784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0A7362-6CFF-4AE5-9367-567789C3C77F}"/>
                  </a:ext>
                </a:extLst>
              </p:cNvPr>
              <p:cNvSpPr/>
              <p:nvPr/>
            </p:nvSpPr>
            <p:spPr>
              <a:xfrm>
                <a:off x="827715" y="3090645"/>
                <a:ext cx="1605094" cy="33835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/>
                  <a:t>GetFishCounts</a:t>
                </a:r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65FD1-5FC6-4E4A-865C-E86AC2E276BA}"/>
                  </a:ext>
                </a:extLst>
              </p:cNvPr>
              <p:cNvSpPr txBox="1"/>
              <p:nvPr/>
            </p:nvSpPr>
            <p:spPr>
              <a:xfrm>
                <a:off x="673916" y="1618535"/>
                <a:ext cx="19126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Data Access Package</a:t>
                </a:r>
              </a:p>
            </p:txBody>
          </p:sp>
        </p:grp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9DB9300-9C33-49D0-AAC9-5EA006E40C3C}"/>
                </a:ext>
              </a:extLst>
            </p:cNvPr>
            <p:cNvSpPr/>
            <p:nvPr/>
          </p:nvSpPr>
          <p:spPr>
            <a:xfrm>
              <a:off x="1359104" y="1584973"/>
              <a:ext cx="1605094" cy="3383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/>
                <a:t>fca_count</a:t>
              </a:r>
              <a:r>
                <a:rPr lang="en-US" sz="1400" dirty="0"/>
                <a:t> </a:t>
              </a:r>
            </a:p>
            <a:p>
              <a:pPr algn="ctr"/>
              <a:endParaRPr lang="en-US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528BD-9F10-47FE-8E3B-FC312C18E67B}"/>
                </a:ext>
              </a:extLst>
            </p:cNvPr>
            <p:cNvCxnSpPr>
              <a:stCxn id="22" idx="3"/>
              <a:endCxn id="4" idx="1"/>
            </p:cNvCxnSpPr>
            <p:nvPr/>
          </p:nvCxnSpPr>
          <p:spPr>
            <a:xfrm>
              <a:off x="2964198" y="1754151"/>
              <a:ext cx="2048767" cy="21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CA8A90-B441-4B41-A1D3-7B6010316EEC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6400030" y="1775942"/>
              <a:ext cx="201054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2A7842-99A6-403A-8854-0D3D966D611F}"/>
                </a:ext>
              </a:extLst>
            </p:cNvPr>
            <p:cNvSpPr txBox="1"/>
            <p:nvPr/>
          </p:nvSpPr>
          <p:spPr>
            <a:xfrm>
              <a:off x="3297211" y="1334160"/>
              <a:ext cx="11438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Analysis object calls for 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88D495-9D45-4E29-955D-AED2195A53EE}"/>
                </a:ext>
              </a:extLst>
            </p:cNvPr>
            <p:cNvSpPr txBox="1"/>
            <p:nvPr/>
          </p:nvSpPr>
          <p:spPr>
            <a:xfrm>
              <a:off x="6878977" y="1361801"/>
              <a:ext cx="15808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Does </a:t>
              </a:r>
              <a:r>
                <a:rPr lang="en-US" sz="1100" dirty="0" err="1"/>
                <a:t>myData</a:t>
              </a:r>
              <a:r>
                <a:rPr lang="en-US" sz="1100" dirty="0"/>
                <a:t> have data loaded for this type?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76454F-0784-4E56-A32E-18373243C72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7987981" y="1766392"/>
              <a:ext cx="1393620" cy="12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73EDD7-3063-49A9-A1A1-4009069324A1}"/>
                </a:ext>
              </a:extLst>
            </p:cNvPr>
            <p:cNvSpPr txBox="1"/>
            <p:nvPr/>
          </p:nvSpPr>
          <p:spPr>
            <a:xfrm>
              <a:off x="8601723" y="1466409"/>
              <a:ext cx="472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No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DCF8F0-0BCB-4699-91C9-94A3239D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030" y="2238375"/>
              <a:ext cx="1991563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D730B4-94CF-473C-AB3E-82B27C0C559B}"/>
                </a:ext>
              </a:extLst>
            </p:cNvPr>
            <p:cNvSpPr txBox="1"/>
            <p:nvPr/>
          </p:nvSpPr>
          <p:spPr>
            <a:xfrm>
              <a:off x="7991979" y="1870021"/>
              <a:ext cx="418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/>
                <a:t>Yes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282D8CE-D2FD-4E20-98E9-9F1A431D79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93" y="1782504"/>
              <a:ext cx="0" cy="451429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C3D54A8-C7FA-4EA8-99CF-8C947F1C5C0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986695" y="1765047"/>
              <a:ext cx="433780" cy="1345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5840435-B191-400F-BA0B-ECCCC7DC5798}"/>
                </a:ext>
              </a:extLst>
            </p:cNvPr>
            <p:cNvCxnSpPr>
              <a:cxnSpLocks/>
            </p:cNvCxnSpPr>
            <p:nvPr/>
          </p:nvCxnSpPr>
          <p:spPr>
            <a:xfrm>
              <a:off x="11420475" y="1765047"/>
              <a:ext cx="0" cy="1663953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9C46924-3C6B-42A1-878E-2E217E1DE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0" y="3429000"/>
              <a:ext cx="3248025" cy="0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996F726-6938-4177-8EA7-5F725D6C1C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0029" y="2314575"/>
              <a:ext cx="1772421" cy="1114425"/>
            </a:xfrm>
            <a:prstGeom prst="straightConnector1">
              <a:avLst/>
            </a:prstGeom>
            <a:ln w="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EDAEE92-5814-4A42-9D36-DC2D1A8D491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2964198" y="1923328"/>
              <a:ext cx="2048767" cy="310606"/>
            </a:xfrm>
            <a:prstGeom prst="straightConnector1">
              <a:avLst/>
            </a:prstGeom>
            <a:ln w="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6F35FED-1F72-4BE3-A14A-9DB73E350789}"/>
              </a:ext>
            </a:extLst>
          </p:cNvPr>
          <p:cNvSpPr txBox="1"/>
          <p:nvPr/>
        </p:nvSpPr>
        <p:spPr>
          <a:xfrm>
            <a:off x="194794" y="3543865"/>
            <a:ext cx="5424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</a:t>
            </a:r>
            <a:r>
              <a:rPr lang="en-US" dirty="0" err="1"/>
              <a:t>myData</a:t>
            </a:r>
            <a:r>
              <a:rPr lang="en-US" dirty="0"/>
              <a:t> Object: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data that’s needed is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cached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only retrieved once for entire analysis string</a:t>
            </a:r>
          </a:p>
          <a:p>
            <a:endParaRPr lang="en-US" dirty="0"/>
          </a:p>
          <a:p>
            <a:r>
              <a:rPr lang="en-US" dirty="0"/>
              <a:t>By Using Separate Data Access Package: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Isolates and generalizes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analysis code to use different sources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different scripts to use different authentications for data access</a:t>
            </a:r>
          </a:p>
          <a:p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F65B681-AC38-4B7D-9BC2-938F61CBFED2}"/>
              </a:ext>
            </a:extLst>
          </p:cNvPr>
          <p:cNvSpPr/>
          <p:nvPr/>
        </p:nvSpPr>
        <p:spPr>
          <a:xfrm>
            <a:off x="8001825" y="3529482"/>
            <a:ext cx="4043630" cy="32295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library(</a:t>
            </a:r>
            <a:r>
              <a:rPr lang="en-US" dirty="0" err="1"/>
              <a:t>DataAccessPackage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AnalysisPackage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#create data access object</a:t>
            </a:r>
          </a:p>
          <a:p>
            <a:r>
              <a:rPr lang="en-US" dirty="0" err="1"/>
              <a:t>dAccess</a:t>
            </a:r>
            <a:r>
              <a:rPr lang="en-US" dirty="0"/>
              <a:t>&lt;-</a:t>
            </a:r>
            <a:r>
              <a:rPr lang="en-US" dirty="0" err="1"/>
              <a:t>myAccess$new</a:t>
            </a:r>
            <a:endParaRPr lang="en-US" dirty="0"/>
          </a:p>
          <a:p>
            <a:endParaRPr lang="en-US" dirty="0"/>
          </a:p>
          <a:p>
            <a:r>
              <a:rPr lang="en-US" dirty="0"/>
              <a:t>#create data store</a:t>
            </a:r>
          </a:p>
          <a:p>
            <a:r>
              <a:rPr lang="en-US" dirty="0" err="1"/>
              <a:t>dStore</a:t>
            </a:r>
            <a:r>
              <a:rPr lang="en-US" dirty="0"/>
              <a:t>&lt;-</a:t>
            </a:r>
            <a:r>
              <a:rPr lang="en-US" dirty="0" err="1"/>
              <a:t>myData$new</a:t>
            </a:r>
            <a:r>
              <a:rPr lang="en-US" dirty="0"/>
              <a:t>(</a:t>
            </a:r>
            <a:r>
              <a:rPr lang="en-US" dirty="0" err="1"/>
              <a:t>dAccess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#run counts analysis</a:t>
            </a:r>
          </a:p>
          <a:p>
            <a:r>
              <a:rPr lang="en-US" dirty="0" err="1"/>
              <a:t>countResults</a:t>
            </a:r>
            <a:r>
              <a:rPr lang="en-US" dirty="0"/>
              <a:t>&lt;-</a:t>
            </a:r>
            <a:r>
              <a:rPr lang="en-US" dirty="0" err="1"/>
              <a:t>fca_Counts</a:t>
            </a:r>
            <a:r>
              <a:rPr lang="en-US" dirty="0"/>
              <a:t>(</a:t>
            </a:r>
            <a:r>
              <a:rPr lang="en-US" dirty="0" err="1"/>
              <a:t>dStore</a:t>
            </a:r>
            <a:r>
              <a:rPr lang="en-US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0ED8560-DD8E-40D7-A11B-AE01CB8844C6}"/>
              </a:ext>
            </a:extLst>
          </p:cNvPr>
          <p:cNvSpPr txBox="1"/>
          <p:nvPr/>
        </p:nvSpPr>
        <p:spPr>
          <a:xfrm>
            <a:off x="10546908" y="3282255"/>
            <a:ext cx="1500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/>
              <a:t>Script.R</a:t>
            </a:r>
            <a:r>
              <a:rPr lang="en-US" sz="1100" b="1" dirty="0"/>
              <a:t> or </a:t>
            </a:r>
            <a:r>
              <a:rPr lang="en-US" sz="1100" b="1" dirty="0" err="1"/>
              <a:t>script.QMD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70910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229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St of NE,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Hurley, Keith</dc:creator>
  <cp:lastModifiedBy>Hurley, Keith</cp:lastModifiedBy>
  <cp:revision>11</cp:revision>
  <dcterms:created xsi:type="dcterms:W3CDTF">2022-10-14T15:21:30Z</dcterms:created>
  <dcterms:modified xsi:type="dcterms:W3CDTF">2022-10-14T16:34:52Z</dcterms:modified>
</cp:coreProperties>
</file>