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3" r:id="rId3"/>
    <p:sldId id="296" r:id="rId4"/>
    <p:sldId id="295" r:id="rId5"/>
    <p:sldId id="294" r:id="rId6"/>
    <p:sldId id="297" r:id="rId7"/>
    <p:sldId id="298" r:id="rId8"/>
    <p:sldId id="299" r:id="rId9"/>
    <p:sldId id="300" r:id="rId10"/>
    <p:sldId id="301" r:id="rId11"/>
    <p:sldId id="279" r:id="rId12"/>
    <p:sldId id="267" r:id="rId13"/>
    <p:sldId id="292" r:id="rId14"/>
    <p:sldId id="258" r:id="rId15"/>
    <p:sldId id="259" r:id="rId16"/>
    <p:sldId id="261" r:id="rId17"/>
    <p:sldId id="263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AC5D-9F64-4C1A-BD60-9827EB15A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7DB01-97C8-4AAC-AB47-2701D35A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5FB1-FBAC-45D5-967E-113BFD6B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4D40-1BAC-4FB1-962E-4E1C5E3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14DB-8F67-44FB-94DD-B0800E34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BDF-C726-4B8F-A26B-5C8A33E2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1180-41E4-4366-A73F-D30B8484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C1AB-78D6-4183-B5AF-132355DF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69E9-532C-4C43-BCA6-CB882490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D3E6-189C-47E3-985F-7C261A0A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71F56-25C7-4356-AA02-6B01F87C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CF469-AEDE-44B6-B460-B5AF2C9D1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EE02-1737-42F1-9EC5-F60F4DD4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56935-9373-4F5F-9C5A-CB42590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F470-35FE-4F40-AF53-41DEC414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EFF4-AF98-444D-80E8-C83FCC76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E34-72FD-4028-B855-09E754CB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84DD-B01B-4F06-BE48-2DCCE449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AFD7-29E0-4D89-8B67-F8286CA9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7055-23EB-4108-A675-A3CA6E0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803C-D898-4156-9928-80ECFAA2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2F8BF-1C3C-4819-90BA-2538C52E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6B60-5D50-463F-8364-A6F295D2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3D63-F517-4EE5-A836-BCF8109D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148C-D310-4341-8121-E7A2528A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6008-8C83-4473-AAAF-54999DC9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CB5-A208-43D2-AAE7-124F1BF9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CD3D-2F84-41D1-9B20-B01299510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048F-4B90-4093-A1D5-B38CC5A4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7A74-3334-4D1D-864A-92F202E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BE33A-AE5A-478E-BDBA-22AA826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E12-FECC-45C5-ADEF-B3A89817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6BA9-3F95-4B78-9344-8D96BD69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54B-E90A-49D6-BEF7-AA32819F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003FC-2237-42D0-BF1E-E227C8D22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2E42B-7974-4A37-9B70-06B6B6A86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4BE1B-CE18-43EB-9E17-EA004D0A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0BAE2-8A77-49AA-A666-88244438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CDA1C-4224-491C-A1F1-0EC62A5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C91F-5D48-4652-AD11-AC23261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CD628-786B-43A7-A2A9-F793D485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42385-0DE2-44FB-9966-6FBC2B6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2BC6-8CE2-417D-ACE1-3BF88081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B5196-F694-485F-93BA-18067E9B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4E5BA-560E-4E72-BB42-5A73A9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92FD-97F7-420F-BD10-86A1C59F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CBCD-B6CA-464E-9686-41838B93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C298-64BD-4DE0-A32F-A0E88C25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9798D-DDD3-4434-A0AD-803C60F5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9E85-9C26-413A-A64B-5C9D71A6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EDC7-FF9F-41A9-AADF-30CB10C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4FAD-483D-431B-A9C9-DF49943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FC7A-E2D6-4562-A3A6-DAE72CE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B5AE7-254A-41BF-98E3-9C97CDCDB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908F3-E8F3-4047-A227-47B03A62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04F-68EB-428B-905C-48A9981E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FC2-0D49-4608-A827-93798D55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F3D63-340A-403A-B8FD-EC4192A6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6F3AA-AEE7-41D1-8F0B-79F04646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16D2-2281-4FD4-AE41-DBE90575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7DFE-5BF6-47DF-8367-1E8AF3BF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197A-51AC-4484-A84A-BBD4A494001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016D-F3FC-47E6-921F-86F1630D7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FB8F-4448-44B3-85AD-CFF079C2C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6B4F-E0F9-4340-83EB-36D67BB4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3F9A8-2F4D-4D30-993F-F4D50AADD748}"/>
              </a:ext>
            </a:extLst>
          </p:cNvPr>
          <p:cNvSpPr txBox="1"/>
          <p:nvPr/>
        </p:nvSpPr>
        <p:spPr>
          <a:xfrm>
            <a:off x="1207931" y="2828835"/>
            <a:ext cx="9776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Grand Rapids Datasheets</a:t>
            </a:r>
          </a:p>
        </p:txBody>
      </p:sp>
    </p:spTree>
    <p:extLst>
      <p:ext uri="{BB962C8B-B14F-4D97-AF65-F5344CB8AC3E}">
        <p14:creationId xmlns:p14="http://schemas.microsoft.com/office/powerpoint/2010/main" val="133457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253E127-731B-7125-433E-842370FBC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03" y="0"/>
            <a:ext cx="5320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3F9A8-2F4D-4D30-993F-F4D50AADD748}"/>
              </a:ext>
            </a:extLst>
          </p:cNvPr>
          <p:cNvSpPr txBox="1"/>
          <p:nvPr/>
        </p:nvSpPr>
        <p:spPr>
          <a:xfrm>
            <a:off x="2413000" y="2705100"/>
            <a:ext cx="7960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Previous Datasheets</a:t>
            </a:r>
          </a:p>
        </p:txBody>
      </p:sp>
    </p:spTree>
    <p:extLst>
      <p:ext uri="{BB962C8B-B14F-4D97-AF65-F5344CB8AC3E}">
        <p14:creationId xmlns:p14="http://schemas.microsoft.com/office/powerpoint/2010/main" val="329298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33F6A-FD5B-4E47-BF4B-4A1EB630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27" y="0"/>
            <a:ext cx="565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D8E2CC-FC3E-493C-8B00-38655D68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7" y="0"/>
            <a:ext cx="4806601" cy="68580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E11B5B1-3E41-4E9F-898D-DF62D1467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0"/>
            <a:ext cx="48577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5E96F0-D325-4614-A4B6-53872CD7E5AE}"/>
              </a:ext>
            </a:extLst>
          </p:cNvPr>
          <p:cNvSpPr txBox="1"/>
          <p:nvPr/>
        </p:nvSpPr>
        <p:spPr>
          <a:xfrm>
            <a:off x="9450" y="0"/>
            <a:ext cx="923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n w="0"/>
                <a:solidFill>
                  <a:srgbClr val="FF0000"/>
                </a:solidFill>
              </a:rPr>
              <a:t>Kat</a:t>
            </a:r>
          </a:p>
        </p:txBody>
      </p:sp>
    </p:spTree>
    <p:extLst>
      <p:ext uri="{BB962C8B-B14F-4D97-AF65-F5344CB8AC3E}">
        <p14:creationId xmlns:p14="http://schemas.microsoft.com/office/powerpoint/2010/main" val="10855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C9D4348-5787-43B3-83C8-069737EC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7EFF5C-C5DC-48CC-AD6F-70782B0C4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8527" y="768727"/>
            <a:ext cx="6869949" cy="53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0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DE235E25-72D2-4207-A3CA-C94B51B3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53040" y="806738"/>
            <a:ext cx="7099299" cy="54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1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E1D6332-DF6F-4DB1-BE5A-768BE152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67107" y="814294"/>
            <a:ext cx="7165787" cy="55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825FBA-B3CF-B5A5-3ED9-2DAB935BF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585390"/>
            <a:ext cx="9983593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C7C6B2-5577-0E3F-DCE2-AF7E9047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30" y="0"/>
            <a:ext cx="8344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1B9835-42E1-DC93-BF23-13A4F4034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814022"/>
            <a:ext cx="1053612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9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A3FD65F-04AF-CC7E-9B99-813C1CDB4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571101"/>
            <a:ext cx="1137443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F7195AB-6D44-0898-A03C-2EBB26C9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66" y="0"/>
            <a:ext cx="8427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7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A2161A-9947-2062-E3C7-075629C9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91" y="0"/>
            <a:ext cx="5453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5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4E50D1-061B-D542-6347-63A300744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61" y="0"/>
            <a:ext cx="5606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0AE90D-B082-B9C2-F0BB-F1B13040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72" y="0"/>
            <a:ext cx="562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 of NE,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Hurley, Keith</dc:creator>
  <cp:lastModifiedBy>Hurley, Keith</cp:lastModifiedBy>
  <cp:revision>30</cp:revision>
  <dcterms:created xsi:type="dcterms:W3CDTF">2022-08-16T19:45:56Z</dcterms:created>
  <dcterms:modified xsi:type="dcterms:W3CDTF">2023-08-18T21:49:13Z</dcterms:modified>
</cp:coreProperties>
</file>