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5" r:id="rId3"/>
    <p:sldId id="276" r:id="rId4"/>
    <p:sldId id="277" r:id="rId5"/>
    <p:sldId id="274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29AF8C"/>
    <a:srgbClr val="FF7B71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7021" autoAdjust="0"/>
  </p:normalViewPr>
  <p:slideViewPr>
    <p:cSldViewPr snapToGrid="0">
      <p:cViewPr varScale="1">
        <p:scale>
          <a:sx n="77" d="100"/>
          <a:sy n="77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C8F3A-03E8-4C4A-9F39-0E40C6FF61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E659B-E93C-476F-8799-FEF89FC769ED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15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0D49C-DE2A-4AF9-B161-DFE8751C5524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16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058C6-FB13-4137-96C5-5A9249D5F5C4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17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3EBEA-6C1C-4427-817A-A89D2CBDA78B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7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0C43E-D4C8-4876-B9E9-599326937B24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8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4EDBD-A465-4AAC-9E5A-C85FBC63B149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9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B3B57-B37A-46F5-B239-6E0A4FE1B4A4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10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ECEC5-75A9-4476-957D-233174A99A4D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11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4A650-79C8-48FC-BE22-D5468BD5D70D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12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D08B7-894C-43AD-9BA6-1731F91DDB37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13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7F2BF-C872-46AC-A3A0-7BB62AF36D84}" type="slidenum">
              <a:rPr lang="en-US" smtClean="0">
                <a:latin typeface="Times" pitchFamily="-107" charset="0"/>
                <a:ea typeface="ＭＳ Ｐゴシック" charset="-128"/>
              </a:rPr>
              <a:pPr/>
              <a:t>14</a:t>
            </a:fld>
            <a:endParaRPr lang="en-US">
              <a:latin typeface="Times" pitchFamily="-107" charset="0"/>
              <a:ea typeface="ＭＳ Ｐゴシック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7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89A7-4598-4030-810B-2934E7B1032A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64C6-76F7-49C0-9A8D-706012B9D162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646-46B6-4DCD-A10D-7980AD0039D5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72C2-CA08-4C1F-8E32-78685B3B05D2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2B16-42E6-4113-A9B8-1ADECAE404B6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A4DF-0893-404E-889B-188D277B40FD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E29-FE9C-416D-A15B-F0567455FA22}" type="datetime1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B0F9-7802-4AAD-B39E-8A4F6863CD95}" type="datetime1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4F7-997E-4A86-9DF6-20A290E83D32}" type="datetime1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A44-9B09-447D-B104-B368CF897CF9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B01-DF4F-4EA8-AFD6-1A9995DE3034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C76C-16D4-4F72-990A-DF78585BBBA0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38538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8" y="365125"/>
            <a:ext cx="9144000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3548"/>
            <a:ext cx="10451805" cy="259310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Introduction </a:t>
            </a:r>
            <a:r>
              <a:rPr lang="en-US" sz="4000">
                <a:solidFill>
                  <a:schemeClr val="accent5"/>
                </a:solidFill>
              </a:rPr>
              <a:t>to Statistics.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338"/>
          <p:cNvSpPr txBox="1">
            <a:spLocks noChangeArrowheads="1"/>
          </p:cNvSpPr>
          <p:nvPr/>
        </p:nvSpPr>
        <p:spPr bwMode="auto">
          <a:xfrm>
            <a:off x="7091846" y="1407006"/>
            <a:ext cx="413937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dirty="0"/>
              <a:t>For ordinary people like me (and probably you), we don’t get to see all of the data.</a:t>
            </a:r>
          </a:p>
          <a:p>
            <a:endParaRPr lang="en-CA" dirty="0"/>
          </a:p>
          <a:p>
            <a:r>
              <a:rPr lang="en-CA" dirty="0"/>
              <a:t>Therefore, we must estimate </a:t>
            </a:r>
            <a:r>
              <a:rPr lang="en-CA" b="1" i="1" dirty="0">
                <a:solidFill>
                  <a:schemeClr val="accent1"/>
                </a:solidFill>
              </a:rPr>
              <a:t>parameters</a:t>
            </a:r>
            <a:r>
              <a:rPr lang="en-CA" dirty="0"/>
              <a:t> in the </a:t>
            </a:r>
            <a:r>
              <a:rPr lang="en-CA" b="1" i="1" dirty="0">
                <a:solidFill>
                  <a:schemeClr val="accent1"/>
                </a:solidFill>
              </a:rPr>
              <a:t>population</a:t>
            </a:r>
            <a:r>
              <a:rPr lang="en-CA" dirty="0"/>
              <a:t>, using </a:t>
            </a:r>
            <a:r>
              <a:rPr lang="en-CA" b="1" i="1" dirty="0">
                <a:solidFill>
                  <a:schemeClr val="accent5"/>
                </a:solidFill>
              </a:rPr>
              <a:t>statistics</a:t>
            </a:r>
            <a:r>
              <a:rPr lang="en-CA" dirty="0"/>
              <a:t> that we calculate from </a:t>
            </a:r>
            <a:r>
              <a:rPr lang="en-CA" b="1" i="1" dirty="0">
                <a:solidFill>
                  <a:schemeClr val="accent5"/>
                </a:solidFill>
              </a:rPr>
              <a:t>samples</a:t>
            </a:r>
            <a:r>
              <a:rPr lang="en-CA" dirty="0"/>
              <a:t>.</a:t>
            </a:r>
          </a:p>
        </p:txBody>
      </p:sp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1717675" y="3977996"/>
            <a:ext cx="880268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Parameter</a:t>
            </a:r>
            <a:r>
              <a:rPr lang="en-CA" dirty="0"/>
              <a:t>  = a numerical characteristic of a population or statistical model.</a:t>
            </a:r>
          </a:p>
          <a:p>
            <a:r>
              <a:rPr lang="en-CA" b="1" dirty="0">
                <a:solidFill>
                  <a:schemeClr val="accent5"/>
                </a:solidFill>
              </a:rPr>
              <a:t>Statistic</a:t>
            </a:r>
            <a:r>
              <a:rPr lang="en-CA" dirty="0"/>
              <a:t> = an estimate of a parameter based on data from a sample.</a:t>
            </a:r>
          </a:p>
          <a:p>
            <a:endParaRPr lang="en-CA" dirty="0"/>
          </a:p>
          <a:p>
            <a:r>
              <a:rPr lang="en-CA" b="1" i="1" u="sng" dirty="0">
                <a:solidFill>
                  <a:schemeClr val="accent1"/>
                </a:solidFill>
              </a:rPr>
              <a:t>Parameter’s </a:t>
            </a:r>
            <a:r>
              <a:rPr lang="en-CA" u="sng" dirty="0">
                <a:solidFill>
                  <a:schemeClr val="accent1"/>
                </a:solidFill>
              </a:rPr>
              <a:t>(writ Greek)</a:t>
            </a:r>
            <a:r>
              <a:rPr lang="en-CA" dirty="0"/>
              <a:t>		</a:t>
            </a:r>
            <a:r>
              <a:rPr lang="en-CA" b="1" i="1" u="sng" dirty="0">
                <a:solidFill>
                  <a:schemeClr val="accent5"/>
                </a:solidFill>
              </a:rPr>
              <a:t>Statistic’s </a:t>
            </a:r>
            <a:r>
              <a:rPr lang="en-CA" u="sng" dirty="0">
                <a:solidFill>
                  <a:schemeClr val="accent5"/>
                </a:solidFill>
              </a:rPr>
              <a:t>(writ Latin)</a:t>
            </a:r>
            <a:r>
              <a:rPr lang="en-CA" dirty="0"/>
              <a:t>	</a:t>
            </a:r>
            <a:r>
              <a:rPr lang="en-CA" b="1" i="1" u="sng" dirty="0">
                <a:solidFill>
                  <a:schemeClr val="accent3"/>
                </a:solidFill>
              </a:rPr>
              <a:t>Meaning</a:t>
            </a:r>
          </a:p>
          <a:p>
            <a:r>
              <a:rPr lang="el-GR" sz="2000" dirty="0"/>
              <a:t>μ</a:t>
            </a:r>
            <a:r>
              <a:rPr lang="en-CA" sz="2000" dirty="0"/>
              <a:t> (mu)						m					mean</a:t>
            </a:r>
          </a:p>
          <a:p>
            <a:r>
              <a:rPr lang="el-GR" sz="2000" dirty="0"/>
              <a:t>σ</a:t>
            </a:r>
            <a:r>
              <a:rPr lang="en-CA" sz="2000" dirty="0"/>
              <a:t> (sigma)					s					standard deviation</a:t>
            </a:r>
          </a:p>
          <a:p>
            <a:r>
              <a:rPr lang="el-GR" sz="2000" dirty="0"/>
              <a:t>ρ</a:t>
            </a:r>
            <a:r>
              <a:rPr lang="en-CA" sz="2000" dirty="0"/>
              <a:t> (rho)						r					correlation</a:t>
            </a:r>
          </a:p>
          <a:p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8E766-821C-4AE3-87D0-A32FA16A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81" y="1329332"/>
            <a:ext cx="5372469" cy="2479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147638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Goals of Statistics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305800" cy="5141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u="sng">
                <a:ea typeface="ＭＳ Ｐゴシック" charset="-128"/>
              </a:rPr>
              <a:t>Population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The group of people/events a theory applies to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u="sng">
                <a:ea typeface="ＭＳ Ｐゴシック" charset="-128"/>
              </a:rPr>
              <a:t>Sample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The people/events observed in a particular study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ea typeface="ＭＳ Ｐゴシック" charset="-128"/>
              </a:rPr>
              <a:t>Goal: Use sample to make conclusions about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ea typeface="ＭＳ Ｐゴシック" charset="-128"/>
              </a:rPr>
              <a:t>Challenge: </a:t>
            </a:r>
            <a:r>
              <a:rPr lang="en-US" sz="2600" u="sng">
                <a:ea typeface="ＭＳ Ｐゴシック" charset="-128"/>
              </a:rPr>
              <a:t>Sampling variability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Samples have an element of randomness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Never perfectly represent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ea typeface="ＭＳ Ｐゴシック" charset="-128"/>
              </a:rPr>
              <a:t>Central question: </a:t>
            </a:r>
            <a:r>
              <a:rPr lang="en-US" sz="2600" u="sng">
                <a:ea typeface="ＭＳ Ｐゴシック" charset="-128"/>
              </a:rPr>
              <a:t>Reliability</a:t>
            </a:r>
            <a:endParaRPr lang="en-US" sz="26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How to decide when a pattern in your sample is likely to be true about population as a whole?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Or, is it due to sampling variability (chance)?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6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2284414"/>
            <a:ext cx="3117850" cy="623887"/>
            <a:chOff x="400" y="1431"/>
            <a:chExt cx="1964" cy="3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0" y="1431"/>
              <a:ext cx="284" cy="393"/>
              <a:chOff x="216" y="663"/>
              <a:chExt cx="284" cy="393"/>
            </a:xfrm>
          </p:grpSpPr>
          <p:sp>
            <p:nvSpPr>
              <p:cNvPr id="10635" name="Oval 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6" name="Line 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7" name="Line 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8" name="Line 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9" name="Line 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40" name="Line 1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41" name="Text Box 1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112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68" y="1431"/>
              <a:ext cx="228" cy="393"/>
              <a:chOff x="244" y="663"/>
              <a:chExt cx="228" cy="393"/>
            </a:xfrm>
          </p:grpSpPr>
          <p:sp>
            <p:nvSpPr>
              <p:cNvPr id="10628" name="Oval 1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9" name="Line 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0" name="Line 1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1" name="Line 1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2" name="Line 1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3" name="Line 1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34" name="Text Box 1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97</a:t>
                </a:r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880" y="1431"/>
              <a:ext cx="284" cy="393"/>
              <a:chOff x="216" y="663"/>
              <a:chExt cx="284" cy="393"/>
            </a:xfrm>
          </p:grpSpPr>
          <p:sp>
            <p:nvSpPr>
              <p:cNvPr id="10621" name="Oval 2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2" name="Line 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23" name="Line 2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24" name="Line 2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25" name="Line 2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26" name="Line 2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27" name="Text Box 2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130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148" y="1431"/>
              <a:ext cx="228" cy="393"/>
              <a:chOff x="244" y="663"/>
              <a:chExt cx="228" cy="393"/>
            </a:xfrm>
          </p:grpSpPr>
          <p:sp>
            <p:nvSpPr>
              <p:cNvPr id="10614" name="Oval 2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5" name="Line 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6" name="Line 3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7" name="Line 3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8" name="Line 3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9" name="Line 3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20" name="Text Box 35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85</a:t>
                </a: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360" y="1431"/>
              <a:ext cx="284" cy="393"/>
              <a:chOff x="216" y="663"/>
              <a:chExt cx="284" cy="393"/>
            </a:xfrm>
          </p:grpSpPr>
          <p:sp>
            <p:nvSpPr>
              <p:cNvPr id="10607" name="Oval 3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8" name="Line 3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09" name="Line 3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0" name="Line 4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1" name="Line 4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2" name="Line 4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13" name="Text Box 43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121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600" y="1431"/>
              <a:ext cx="284" cy="393"/>
              <a:chOff x="216" y="663"/>
              <a:chExt cx="284" cy="393"/>
            </a:xfrm>
          </p:grpSpPr>
          <p:sp>
            <p:nvSpPr>
              <p:cNvPr id="10600" name="Oval 4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1" name="Line 4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02" name="Line 4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03" name="Line 4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04" name="Line 4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05" name="Line 5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06" name="Text Box 5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100</a:t>
                </a:r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868" y="1431"/>
              <a:ext cx="228" cy="393"/>
              <a:chOff x="244" y="663"/>
              <a:chExt cx="228" cy="393"/>
            </a:xfrm>
          </p:grpSpPr>
          <p:sp>
            <p:nvSpPr>
              <p:cNvPr id="10593" name="Oval 5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94" name="Line 5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5" name="Line 5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6" name="Line 5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7" name="Line 5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8" name="Line 5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9" name="Text Box 5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91</a:t>
                </a:r>
              </a:p>
            </p:txBody>
          </p:sp>
        </p:grp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2080" y="1431"/>
              <a:ext cx="284" cy="393"/>
              <a:chOff x="216" y="663"/>
              <a:chExt cx="284" cy="393"/>
            </a:xfrm>
          </p:grpSpPr>
          <p:sp>
            <p:nvSpPr>
              <p:cNvPr id="10586" name="Oval 6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7" name="Line 6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88" name="Line 6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89" name="Line 6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0" name="Line 6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1" name="Line 6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92" name="Text Box 6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145</a:t>
                </a:r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07200" y="2284414"/>
            <a:ext cx="3073400" cy="623887"/>
            <a:chOff x="3328" y="1431"/>
            <a:chExt cx="1936" cy="393"/>
          </a:xfrm>
        </p:grpSpPr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328" y="1431"/>
              <a:ext cx="284" cy="393"/>
              <a:chOff x="216" y="663"/>
              <a:chExt cx="284" cy="393"/>
            </a:xfrm>
          </p:grpSpPr>
          <p:sp>
            <p:nvSpPr>
              <p:cNvPr id="10571" name="Oval 7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2" name="Line 7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73" name="Line 7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74" name="Line 7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75" name="Line 7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76" name="Line 7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77" name="Text Box 76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151</a:t>
                </a:r>
              </a:p>
            </p:txBody>
          </p:sp>
        </p:grpSp>
        <p:grpSp>
          <p:nvGrpSpPr>
            <p:cNvPr id="13" name="Group 77"/>
            <p:cNvGrpSpPr>
              <a:grpSpLocks/>
            </p:cNvGrpSpPr>
            <p:nvPr/>
          </p:nvGrpSpPr>
          <p:grpSpPr bwMode="auto">
            <a:xfrm>
              <a:off x="3596" y="1431"/>
              <a:ext cx="228" cy="393"/>
              <a:chOff x="244" y="663"/>
              <a:chExt cx="228" cy="393"/>
            </a:xfrm>
          </p:grpSpPr>
          <p:sp>
            <p:nvSpPr>
              <p:cNvPr id="10564" name="Oval 7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5" name="Line 7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6" name="Line 8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7" name="Line 8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8" name="Line 8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9" name="Line 8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70" name="Text Box 8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45</a:t>
                </a:r>
              </a:p>
            </p:txBody>
          </p:sp>
        </p:grp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3808" y="1431"/>
              <a:ext cx="284" cy="393"/>
              <a:chOff x="216" y="663"/>
              <a:chExt cx="284" cy="393"/>
            </a:xfrm>
          </p:grpSpPr>
          <p:sp>
            <p:nvSpPr>
              <p:cNvPr id="10557" name="Oval 8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8" name="Line 8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59" name="Line 8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0" name="Line 8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1" name="Line 9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2" name="Line 9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63" name="Text Box 92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144</a:t>
                </a:r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4048" y="1431"/>
              <a:ext cx="284" cy="393"/>
              <a:chOff x="216" y="663"/>
              <a:chExt cx="284" cy="393"/>
            </a:xfrm>
          </p:grpSpPr>
          <p:sp>
            <p:nvSpPr>
              <p:cNvPr id="10550" name="Oval 94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" name="Line 9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52" name="Line 96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53" name="Line 97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54" name="Line 9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55" name="Line 99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56" name="Text Box 100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122</a:t>
                </a:r>
              </a:p>
            </p:txBody>
          </p:sp>
        </p:grpSp>
        <p:grpSp>
          <p:nvGrpSpPr>
            <p:cNvPr id="16" name="Group 101"/>
            <p:cNvGrpSpPr>
              <a:grpSpLocks/>
            </p:cNvGrpSpPr>
            <p:nvPr/>
          </p:nvGrpSpPr>
          <p:grpSpPr bwMode="auto">
            <a:xfrm>
              <a:off x="4288" y="1431"/>
              <a:ext cx="284" cy="393"/>
              <a:chOff x="216" y="663"/>
              <a:chExt cx="284" cy="393"/>
            </a:xfrm>
          </p:grpSpPr>
          <p:sp>
            <p:nvSpPr>
              <p:cNvPr id="10543" name="Oval 102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4" name="Line 10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5" name="Line 104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6" name="Line 105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7" name="Line 10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8" name="Line 107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9" name="Text Box 108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103</a:t>
                </a:r>
              </a:p>
            </p:txBody>
          </p:sp>
        </p:grpSp>
        <p:grpSp>
          <p:nvGrpSpPr>
            <p:cNvPr id="17" name="Group 109"/>
            <p:cNvGrpSpPr>
              <a:grpSpLocks/>
            </p:cNvGrpSpPr>
            <p:nvPr/>
          </p:nvGrpSpPr>
          <p:grpSpPr bwMode="auto">
            <a:xfrm>
              <a:off x="4556" y="1431"/>
              <a:ext cx="228" cy="393"/>
              <a:chOff x="244" y="663"/>
              <a:chExt cx="228" cy="393"/>
            </a:xfrm>
          </p:grpSpPr>
          <p:sp>
            <p:nvSpPr>
              <p:cNvPr id="10536" name="Oval 11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7" name="Line 11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38" name="Line 11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39" name="Line 11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0" name="Line 1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1" name="Line 11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42" name="Text Box 116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35</a:t>
                </a:r>
              </a:p>
            </p:txBody>
          </p:sp>
        </p:grpSp>
        <p:grpSp>
          <p:nvGrpSpPr>
            <p:cNvPr id="18" name="Group 117"/>
            <p:cNvGrpSpPr>
              <a:grpSpLocks/>
            </p:cNvGrpSpPr>
            <p:nvPr/>
          </p:nvGrpSpPr>
          <p:grpSpPr bwMode="auto">
            <a:xfrm>
              <a:off x="4796" y="1431"/>
              <a:ext cx="228" cy="393"/>
              <a:chOff x="244" y="663"/>
              <a:chExt cx="228" cy="393"/>
            </a:xfrm>
          </p:grpSpPr>
          <p:sp>
            <p:nvSpPr>
              <p:cNvPr id="10529" name="Oval 11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0" name="Line 11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31" name="Line 12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32" name="Line 12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33" name="Line 1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34" name="Line 12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35" name="Text Box 12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62</a:t>
                </a:r>
              </a:p>
            </p:txBody>
          </p:sp>
        </p:grpSp>
        <p:grpSp>
          <p:nvGrpSpPr>
            <p:cNvPr id="19" name="Group 125"/>
            <p:cNvGrpSpPr>
              <a:grpSpLocks/>
            </p:cNvGrpSpPr>
            <p:nvPr/>
          </p:nvGrpSpPr>
          <p:grpSpPr bwMode="auto">
            <a:xfrm>
              <a:off x="5036" y="1431"/>
              <a:ext cx="228" cy="393"/>
              <a:chOff x="244" y="663"/>
              <a:chExt cx="228" cy="393"/>
            </a:xfrm>
          </p:grpSpPr>
          <p:sp>
            <p:nvSpPr>
              <p:cNvPr id="10522" name="Oval 12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3" name="Line 12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24" name="Line 12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25" name="Line 12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26" name="Line 1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27" name="Line 13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528" name="Text Box 132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88</a:t>
                </a:r>
              </a:p>
            </p:txBody>
          </p:sp>
        </p:grpSp>
      </p:grpSp>
      <p:sp>
        <p:nvSpPr>
          <p:cNvPr id="10244" name="Text Box 133"/>
          <p:cNvSpPr txBox="1">
            <a:spLocks noChangeArrowheads="1"/>
          </p:cNvSpPr>
          <p:nvPr/>
        </p:nvSpPr>
        <p:spPr bwMode="auto">
          <a:xfrm>
            <a:off x="1846375" y="663418"/>
            <a:ext cx="8499250" cy="707886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Factors Affecting Reliability: Sample Size</a:t>
            </a:r>
          </a:p>
        </p:txBody>
      </p:sp>
      <p:sp>
        <p:nvSpPr>
          <p:cNvPr id="10245" name="Text Box 135"/>
          <p:cNvSpPr txBox="1">
            <a:spLocks noChangeArrowheads="1"/>
          </p:cNvSpPr>
          <p:nvPr/>
        </p:nvSpPr>
        <p:spPr bwMode="auto">
          <a:xfrm>
            <a:off x="2362200" y="307340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110.13</a:t>
            </a:r>
          </a:p>
        </p:txBody>
      </p:sp>
      <p:sp>
        <p:nvSpPr>
          <p:cNvPr id="10246" name="Text Box 136"/>
          <p:cNvSpPr txBox="1">
            <a:spLocks noChangeArrowheads="1"/>
          </p:cNvSpPr>
          <p:nvPr/>
        </p:nvSpPr>
        <p:spPr bwMode="auto">
          <a:xfrm>
            <a:off x="7086600" y="3073401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93.75</a:t>
            </a:r>
          </a:p>
        </p:txBody>
      </p:sp>
      <p:grpSp>
        <p:nvGrpSpPr>
          <p:cNvPr id="20" name="Group 402"/>
          <p:cNvGrpSpPr>
            <a:grpSpLocks/>
          </p:cNvGrpSpPr>
          <p:nvPr/>
        </p:nvGrpSpPr>
        <p:grpSpPr bwMode="auto">
          <a:xfrm>
            <a:off x="2159000" y="4519613"/>
            <a:ext cx="7766050" cy="2032000"/>
            <a:chOff x="400" y="2847"/>
            <a:chExt cx="4892" cy="1280"/>
          </a:xfrm>
        </p:grpSpPr>
        <p:grpSp>
          <p:nvGrpSpPr>
            <p:cNvPr id="21" name="Group 139"/>
            <p:cNvGrpSpPr>
              <a:grpSpLocks/>
            </p:cNvGrpSpPr>
            <p:nvPr/>
          </p:nvGrpSpPr>
          <p:grpSpPr bwMode="auto">
            <a:xfrm>
              <a:off x="400" y="2847"/>
              <a:ext cx="1964" cy="393"/>
              <a:chOff x="400" y="1431"/>
              <a:chExt cx="1964" cy="393"/>
            </a:xfrm>
          </p:grpSpPr>
          <p:grpSp>
            <p:nvGrpSpPr>
              <p:cNvPr id="22" name="Group 140"/>
              <p:cNvGrpSpPr>
                <a:grpSpLocks/>
              </p:cNvGrpSpPr>
              <p:nvPr/>
            </p:nvGrpSpPr>
            <p:grpSpPr bwMode="auto">
              <a:xfrm>
                <a:off x="400" y="1431"/>
                <a:ext cx="284" cy="393"/>
                <a:chOff x="216" y="663"/>
                <a:chExt cx="284" cy="393"/>
              </a:xfrm>
            </p:grpSpPr>
            <p:sp>
              <p:nvSpPr>
                <p:cNvPr id="10507" name="Oval 141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8" name="Line 14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09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10" name="Line 144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11" name="Line 14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12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13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112</a:t>
                  </a:r>
                </a:p>
              </p:txBody>
            </p:sp>
          </p:grpSp>
          <p:grpSp>
            <p:nvGrpSpPr>
              <p:cNvPr id="23" name="Group 148"/>
              <p:cNvGrpSpPr>
                <a:grpSpLocks/>
              </p:cNvGrpSpPr>
              <p:nvPr/>
            </p:nvGrpSpPr>
            <p:grpSpPr bwMode="auto">
              <a:xfrm>
                <a:off x="668" y="1431"/>
                <a:ext cx="228" cy="393"/>
                <a:chOff x="244" y="663"/>
                <a:chExt cx="228" cy="393"/>
              </a:xfrm>
            </p:grpSpPr>
            <p:sp>
              <p:nvSpPr>
                <p:cNvPr id="10500" name="Oval 149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1" name="Line 15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02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03" name="Line 152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04" name="Line 15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05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506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97</a:t>
                  </a:r>
                </a:p>
              </p:txBody>
            </p:sp>
          </p:grpSp>
          <p:grpSp>
            <p:nvGrpSpPr>
              <p:cNvPr id="24" name="Group 156"/>
              <p:cNvGrpSpPr>
                <a:grpSpLocks/>
              </p:cNvGrpSpPr>
              <p:nvPr/>
            </p:nvGrpSpPr>
            <p:grpSpPr bwMode="auto">
              <a:xfrm>
                <a:off x="880" y="1431"/>
                <a:ext cx="284" cy="393"/>
                <a:chOff x="216" y="663"/>
                <a:chExt cx="284" cy="393"/>
              </a:xfrm>
            </p:grpSpPr>
            <p:sp>
              <p:nvSpPr>
                <p:cNvPr id="10493" name="Oval 157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4" name="Line 15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5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6" name="Line 160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7" name="Line 16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8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9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130</a:t>
                  </a:r>
                </a:p>
              </p:txBody>
            </p:sp>
          </p:grpSp>
          <p:grpSp>
            <p:nvGrpSpPr>
              <p:cNvPr id="25" name="Group 164"/>
              <p:cNvGrpSpPr>
                <a:grpSpLocks/>
              </p:cNvGrpSpPr>
              <p:nvPr/>
            </p:nvGrpSpPr>
            <p:grpSpPr bwMode="auto">
              <a:xfrm>
                <a:off x="1148" y="1431"/>
                <a:ext cx="228" cy="393"/>
                <a:chOff x="244" y="663"/>
                <a:chExt cx="228" cy="393"/>
              </a:xfrm>
            </p:grpSpPr>
            <p:sp>
              <p:nvSpPr>
                <p:cNvPr id="10486" name="Oval 165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7" name="Line 16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88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89" name="Line 168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0" name="Line 16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1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92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85</a:t>
                  </a:r>
                </a:p>
              </p:txBody>
            </p:sp>
          </p:grpSp>
          <p:grpSp>
            <p:nvGrpSpPr>
              <p:cNvPr id="26" name="Group 172"/>
              <p:cNvGrpSpPr>
                <a:grpSpLocks/>
              </p:cNvGrpSpPr>
              <p:nvPr/>
            </p:nvGrpSpPr>
            <p:grpSpPr bwMode="auto">
              <a:xfrm>
                <a:off x="1360" y="1431"/>
                <a:ext cx="284" cy="393"/>
                <a:chOff x="216" y="663"/>
                <a:chExt cx="284" cy="393"/>
              </a:xfrm>
            </p:grpSpPr>
            <p:sp>
              <p:nvSpPr>
                <p:cNvPr id="10479" name="Oval 173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0" name="Line 17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81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82" name="Line 176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83" name="Line 17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84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8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121</a:t>
                  </a:r>
                </a:p>
              </p:txBody>
            </p:sp>
          </p:grpSp>
          <p:grpSp>
            <p:nvGrpSpPr>
              <p:cNvPr id="27" name="Group 180"/>
              <p:cNvGrpSpPr>
                <a:grpSpLocks/>
              </p:cNvGrpSpPr>
              <p:nvPr/>
            </p:nvGrpSpPr>
            <p:grpSpPr bwMode="auto">
              <a:xfrm>
                <a:off x="1600" y="1431"/>
                <a:ext cx="284" cy="393"/>
                <a:chOff x="216" y="663"/>
                <a:chExt cx="284" cy="393"/>
              </a:xfrm>
            </p:grpSpPr>
            <p:sp>
              <p:nvSpPr>
                <p:cNvPr id="10472" name="Oval 181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3" name="Line 18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74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75" name="Line 184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76" name="Line 18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77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78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100</a:t>
                  </a:r>
                </a:p>
              </p:txBody>
            </p:sp>
          </p:grpSp>
          <p:grpSp>
            <p:nvGrpSpPr>
              <p:cNvPr id="28" name="Group 188"/>
              <p:cNvGrpSpPr>
                <a:grpSpLocks/>
              </p:cNvGrpSpPr>
              <p:nvPr/>
            </p:nvGrpSpPr>
            <p:grpSpPr bwMode="auto">
              <a:xfrm>
                <a:off x="1868" y="1431"/>
                <a:ext cx="228" cy="393"/>
                <a:chOff x="244" y="663"/>
                <a:chExt cx="228" cy="393"/>
              </a:xfrm>
            </p:grpSpPr>
            <p:sp>
              <p:nvSpPr>
                <p:cNvPr id="10465" name="Oval 189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6" name="Line 19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7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8" name="Line 192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9" name="Line 19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7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91</a:t>
                  </a:r>
                </a:p>
              </p:txBody>
            </p:sp>
          </p:grpSp>
          <p:grpSp>
            <p:nvGrpSpPr>
              <p:cNvPr id="29" name="Group 196"/>
              <p:cNvGrpSpPr>
                <a:grpSpLocks/>
              </p:cNvGrpSpPr>
              <p:nvPr/>
            </p:nvGrpSpPr>
            <p:grpSpPr bwMode="auto">
              <a:xfrm>
                <a:off x="2080" y="1431"/>
                <a:ext cx="284" cy="393"/>
                <a:chOff x="216" y="663"/>
                <a:chExt cx="284" cy="393"/>
              </a:xfrm>
            </p:grpSpPr>
            <p:sp>
              <p:nvSpPr>
                <p:cNvPr id="10458" name="Oval 197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9" name="Line 19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1" name="Line 200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2" name="Line 20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3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64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145</a:t>
                  </a:r>
                </a:p>
              </p:txBody>
            </p:sp>
          </p:grpSp>
        </p:grpSp>
        <p:grpSp>
          <p:nvGrpSpPr>
            <p:cNvPr id="30" name="Group 204"/>
            <p:cNvGrpSpPr>
              <a:grpSpLocks/>
            </p:cNvGrpSpPr>
            <p:nvPr/>
          </p:nvGrpSpPr>
          <p:grpSpPr bwMode="auto">
            <a:xfrm>
              <a:off x="3328" y="2847"/>
              <a:ext cx="1936" cy="393"/>
              <a:chOff x="3328" y="1431"/>
              <a:chExt cx="1936" cy="393"/>
            </a:xfrm>
          </p:grpSpPr>
          <p:grpSp>
            <p:nvGrpSpPr>
              <p:cNvPr id="31" name="Group 205"/>
              <p:cNvGrpSpPr>
                <a:grpSpLocks/>
              </p:cNvGrpSpPr>
              <p:nvPr/>
            </p:nvGrpSpPr>
            <p:grpSpPr bwMode="auto">
              <a:xfrm>
                <a:off x="3328" y="1431"/>
                <a:ext cx="284" cy="393"/>
                <a:chOff x="216" y="663"/>
                <a:chExt cx="284" cy="393"/>
              </a:xfrm>
            </p:grpSpPr>
            <p:sp>
              <p:nvSpPr>
                <p:cNvPr id="10443" name="Oval 206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4" name="Line 20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5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6" name="Line 209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7" name="Line 21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8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151</a:t>
                  </a:r>
                </a:p>
              </p:txBody>
            </p:sp>
          </p:grpSp>
          <p:grpSp>
            <p:nvGrpSpPr>
              <p:cNvPr id="10322" name="Group 213"/>
              <p:cNvGrpSpPr>
                <a:grpSpLocks/>
              </p:cNvGrpSpPr>
              <p:nvPr/>
            </p:nvGrpSpPr>
            <p:grpSpPr bwMode="auto">
              <a:xfrm>
                <a:off x="3596" y="1431"/>
                <a:ext cx="228" cy="393"/>
                <a:chOff x="244" y="663"/>
                <a:chExt cx="228" cy="393"/>
              </a:xfrm>
            </p:grpSpPr>
            <p:sp>
              <p:nvSpPr>
                <p:cNvPr id="10436" name="Oval 214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7" name="Line 21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38" name="Line 216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39" name="Line 217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0" name="Line 21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1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42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45</a:t>
                  </a:r>
                </a:p>
              </p:txBody>
            </p:sp>
          </p:grpSp>
          <p:grpSp>
            <p:nvGrpSpPr>
              <p:cNvPr id="10323" name="Group 221"/>
              <p:cNvGrpSpPr>
                <a:grpSpLocks/>
              </p:cNvGrpSpPr>
              <p:nvPr/>
            </p:nvGrpSpPr>
            <p:grpSpPr bwMode="auto">
              <a:xfrm>
                <a:off x="3808" y="1431"/>
                <a:ext cx="284" cy="393"/>
                <a:chOff x="216" y="663"/>
                <a:chExt cx="284" cy="393"/>
              </a:xfrm>
            </p:grpSpPr>
            <p:sp>
              <p:nvSpPr>
                <p:cNvPr id="10429" name="Oval 222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0" name="Line 22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31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32" name="Line 225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33" name="Line 22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34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35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144</a:t>
                  </a:r>
                </a:p>
              </p:txBody>
            </p:sp>
          </p:grpSp>
          <p:grpSp>
            <p:nvGrpSpPr>
              <p:cNvPr id="10324" name="Group 229"/>
              <p:cNvGrpSpPr>
                <a:grpSpLocks/>
              </p:cNvGrpSpPr>
              <p:nvPr/>
            </p:nvGrpSpPr>
            <p:grpSpPr bwMode="auto">
              <a:xfrm>
                <a:off x="4048" y="1431"/>
                <a:ext cx="284" cy="393"/>
                <a:chOff x="216" y="663"/>
                <a:chExt cx="284" cy="393"/>
              </a:xfrm>
            </p:grpSpPr>
            <p:sp>
              <p:nvSpPr>
                <p:cNvPr id="10422" name="Oval 230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3" name="Line 23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24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25" name="Line 233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26" name="Line 23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2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28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122</a:t>
                  </a:r>
                </a:p>
              </p:txBody>
            </p:sp>
          </p:grpSp>
          <p:grpSp>
            <p:nvGrpSpPr>
              <p:cNvPr id="10325" name="Group 237"/>
              <p:cNvGrpSpPr>
                <a:grpSpLocks/>
              </p:cNvGrpSpPr>
              <p:nvPr/>
            </p:nvGrpSpPr>
            <p:grpSpPr bwMode="auto">
              <a:xfrm>
                <a:off x="4288" y="1431"/>
                <a:ext cx="284" cy="393"/>
                <a:chOff x="216" y="663"/>
                <a:chExt cx="284" cy="393"/>
              </a:xfrm>
            </p:grpSpPr>
            <p:sp>
              <p:nvSpPr>
                <p:cNvPr id="10415" name="Oval 238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6" name="Line 23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7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8" name="Line 241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9" name="Line 24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20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21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103</a:t>
                  </a:r>
                </a:p>
              </p:txBody>
            </p:sp>
          </p:grpSp>
          <p:grpSp>
            <p:nvGrpSpPr>
              <p:cNvPr id="10326" name="Group 245"/>
              <p:cNvGrpSpPr>
                <a:grpSpLocks/>
              </p:cNvGrpSpPr>
              <p:nvPr/>
            </p:nvGrpSpPr>
            <p:grpSpPr bwMode="auto">
              <a:xfrm>
                <a:off x="4556" y="1431"/>
                <a:ext cx="228" cy="393"/>
                <a:chOff x="244" y="663"/>
                <a:chExt cx="228" cy="393"/>
              </a:xfrm>
            </p:grpSpPr>
            <p:sp>
              <p:nvSpPr>
                <p:cNvPr id="10408" name="Oval 246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9" name="Line 24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0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1" name="Line 249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2" name="Line 25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3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14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35</a:t>
                  </a:r>
                </a:p>
              </p:txBody>
            </p:sp>
          </p:grpSp>
          <p:grpSp>
            <p:nvGrpSpPr>
              <p:cNvPr id="10327" name="Group 253"/>
              <p:cNvGrpSpPr>
                <a:grpSpLocks/>
              </p:cNvGrpSpPr>
              <p:nvPr/>
            </p:nvGrpSpPr>
            <p:grpSpPr bwMode="auto">
              <a:xfrm>
                <a:off x="4796" y="1431"/>
                <a:ext cx="228" cy="393"/>
                <a:chOff x="244" y="663"/>
                <a:chExt cx="228" cy="393"/>
              </a:xfrm>
            </p:grpSpPr>
            <p:sp>
              <p:nvSpPr>
                <p:cNvPr id="10401" name="Oval 254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2" name="Line 25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03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04" name="Line 257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05" name="Line 25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06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07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62</a:t>
                  </a:r>
                </a:p>
              </p:txBody>
            </p:sp>
          </p:grpSp>
          <p:grpSp>
            <p:nvGrpSpPr>
              <p:cNvPr id="10328" name="Group 261"/>
              <p:cNvGrpSpPr>
                <a:grpSpLocks/>
              </p:cNvGrpSpPr>
              <p:nvPr/>
            </p:nvGrpSpPr>
            <p:grpSpPr bwMode="auto">
              <a:xfrm>
                <a:off x="5036" y="1431"/>
                <a:ext cx="228" cy="393"/>
                <a:chOff x="244" y="663"/>
                <a:chExt cx="228" cy="393"/>
              </a:xfrm>
            </p:grpSpPr>
            <p:sp>
              <p:nvSpPr>
                <p:cNvPr id="10394" name="Oval 262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5" name="Line 26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96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97" name="Line 265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98" name="Line 26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99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400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88</a:t>
                  </a:r>
                </a:p>
              </p:txBody>
            </p:sp>
          </p:grpSp>
        </p:grpSp>
        <p:sp>
          <p:nvSpPr>
            <p:cNvPr id="10254" name="Text Box 270"/>
            <p:cNvSpPr txBox="1">
              <a:spLocks noChangeArrowheads="1"/>
            </p:cNvSpPr>
            <p:nvPr/>
          </p:nvSpPr>
          <p:spPr bwMode="auto">
            <a:xfrm>
              <a:off x="528" y="3800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110.13</a:t>
              </a:r>
            </a:p>
          </p:txBody>
        </p:sp>
        <p:sp>
          <p:nvSpPr>
            <p:cNvPr id="10255" name="Text Box 271"/>
            <p:cNvSpPr txBox="1">
              <a:spLocks noChangeArrowheads="1"/>
            </p:cNvSpPr>
            <p:nvPr/>
          </p:nvSpPr>
          <p:spPr bwMode="auto">
            <a:xfrm>
              <a:off x="3504" y="3800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93.75</a:t>
              </a:r>
            </a:p>
          </p:txBody>
        </p:sp>
        <p:grpSp>
          <p:nvGrpSpPr>
            <p:cNvPr id="10329" name="Group 272"/>
            <p:cNvGrpSpPr>
              <a:grpSpLocks/>
            </p:cNvGrpSpPr>
            <p:nvPr/>
          </p:nvGrpSpPr>
          <p:grpSpPr bwMode="auto">
            <a:xfrm>
              <a:off x="428" y="3335"/>
              <a:ext cx="1936" cy="393"/>
              <a:chOff x="428" y="1431"/>
              <a:chExt cx="1936" cy="393"/>
            </a:xfrm>
          </p:grpSpPr>
          <p:grpSp>
            <p:nvGrpSpPr>
              <p:cNvPr id="10386" name="Group 273"/>
              <p:cNvGrpSpPr>
                <a:grpSpLocks/>
              </p:cNvGrpSpPr>
              <p:nvPr/>
            </p:nvGrpSpPr>
            <p:grpSpPr bwMode="auto">
              <a:xfrm>
                <a:off x="428" y="1431"/>
                <a:ext cx="228" cy="393"/>
                <a:chOff x="244" y="663"/>
                <a:chExt cx="228" cy="393"/>
              </a:xfrm>
            </p:grpSpPr>
            <p:sp>
              <p:nvSpPr>
                <p:cNvPr id="10379" name="Oval 274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0" name="Line 27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81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82" name="Line 277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83" name="Line 27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84" name="Line 279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85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75</a:t>
                  </a:r>
                </a:p>
              </p:txBody>
            </p:sp>
          </p:grpSp>
          <p:grpSp>
            <p:nvGrpSpPr>
              <p:cNvPr id="10387" name="Group 281"/>
              <p:cNvGrpSpPr>
                <a:grpSpLocks/>
              </p:cNvGrpSpPr>
              <p:nvPr/>
            </p:nvGrpSpPr>
            <p:grpSpPr bwMode="auto">
              <a:xfrm>
                <a:off x="640" y="1431"/>
                <a:ext cx="284" cy="393"/>
                <a:chOff x="216" y="663"/>
                <a:chExt cx="284" cy="393"/>
              </a:xfrm>
            </p:grpSpPr>
            <p:sp>
              <p:nvSpPr>
                <p:cNvPr id="10372" name="Oval 282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3" name="Line 28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74" name="Line 284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75" name="Line 285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76" name="Line 28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77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78" name="Text Box 288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134</a:t>
                  </a:r>
                </a:p>
              </p:txBody>
            </p:sp>
          </p:grpSp>
          <p:grpSp>
            <p:nvGrpSpPr>
              <p:cNvPr id="10388" name="Group 289"/>
              <p:cNvGrpSpPr>
                <a:grpSpLocks/>
              </p:cNvGrpSpPr>
              <p:nvPr/>
            </p:nvGrpSpPr>
            <p:grpSpPr bwMode="auto">
              <a:xfrm>
                <a:off x="908" y="1431"/>
                <a:ext cx="228" cy="393"/>
                <a:chOff x="244" y="663"/>
                <a:chExt cx="228" cy="393"/>
              </a:xfrm>
            </p:grpSpPr>
            <p:sp>
              <p:nvSpPr>
                <p:cNvPr id="10365" name="Oval 290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6" name="Line 29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7" name="Line 292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8" name="Line 293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9" name="Line 29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70" name="Line 295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71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93</a:t>
                  </a:r>
                </a:p>
              </p:txBody>
            </p:sp>
          </p:grpSp>
          <p:grpSp>
            <p:nvGrpSpPr>
              <p:cNvPr id="10389" name="Group 297"/>
              <p:cNvGrpSpPr>
                <a:grpSpLocks/>
              </p:cNvGrpSpPr>
              <p:nvPr/>
            </p:nvGrpSpPr>
            <p:grpSpPr bwMode="auto">
              <a:xfrm>
                <a:off x="1120" y="1431"/>
                <a:ext cx="284" cy="393"/>
                <a:chOff x="216" y="663"/>
                <a:chExt cx="284" cy="393"/>
              </a:xfrm>
            </p:grpSpPr>
            <p:sp>
              <p:nvSpPr>
                <p:cNvPr id="10358" name="Oval 298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9" name="Line 29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0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1" name="Line 301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2" name="Line 30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3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64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119</a:t>
                  </a:r>
                </a:p>
              </p:txBody>
            </p:sp>
          </p:grpSp>
          <p:grpSp>
            <p:nvGrpSpPr>
              <p:cNvPr id="10390" name="Group 305"/>
              <p:cNvGrpSpPr>
                <a:grpSpLocks/>
              </p:cNvGrpSpPr>
              <p:nvPr/>
            </p:nvGrpSpPr>
            <p:grpSpPr bwMode="auto">
              <a:xfrm>
                <a:off x="1388" y="1431"/>
                <a:ext cx="228" cy="393"/>
                <a:chOff x="244" y="663"/>
                <a:chExt cx="228" cy="393"/>
              </a:xfrm>
            </p:grpSpPr>
            <p:sp>
              <p:nvSpPr>
                <p:cNvPr id="10351" name="Oval 306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2" name="Line 30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53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54" name="Line 309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55" name="Line 31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56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57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84</a:t>
                  </a:r>
                </a:p>
              </p:txBody>
            </p:sp>
          </p:grpSp>
          <p:grpSp>
            <p:nvGrpSpPr>
              <p:cNvPr id="10391" name="Group 313"/>
              <p:cNvGrpSpPr>
                <a:grpSpLocks/>
              </p:cNvGrpSpPr>
              <p:nvPr/>
            </p:nvGrpSpPr>
            <p:grpSpPr bwMode="auto">
              <a:xfrm>
                <a:off x="1600" y="1431"/>
                <a:ext cx="284" cy="393"/>
                <a:chOff x="216" y="663"/>
                <a:chExt cx="284" cy="393"/>
              </a:xfrm>
            </p:grpSpPr>
            <p:sp>
              <p:nvSpPr>
                <p:cNvPr id="10344" name="Oval 314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5" name="Line 31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6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7" name="Line 317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8" name="Line 31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9" name="Line 319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50" name="Text Box 320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137</a:t>
                  </a:r>
                </a:p>
              </p:txBody>
            </p:sp>
          </p:grpSp>
          <p:grpSp>
            <p:nvGrpSpPr>
              <p:cNvPr id="10392" name="Group 321"/>
              <p:cNvGrpSpPr>
                <a:grpSpLocks/>
              </p:cNvGrpSpPr>
              <p:nvPr/>
            </p:nvGrpSpPr>
            <p:grpSpPr bwMode="auto">
              <a:xfrm>
                <a:off x="1868" y="1431"/>
                <a:ext cx="228" cy="393"/>
                <a:chOff x="244" y="663"/>
                <a:chExt cx="228" cy="393"/>
              </a:xfrm>
            </p:grpSpPr>
            <p:sp>
              <p:nvSpPr>
                <p:cNvPr id="10337" name="Oval 322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8" name="Line 32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39" name="Line 324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0" name="Line 325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1" name="Line 32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2" name="Line 327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43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54</a:t>
                  </a:r>
                </a:p>
              </p:txBody>
            </p:sp>
          </p:grpSp>
          <p:grpSp>
            <p:nvGrpSpPr>
              <p:cNvPr id="10393" name="Group 329"/>
              <p:cNvGrpSpPr>
                <a:grpSpLocks/>
              </p:cNvGrpSpPr>
              <p:nvPr/>
            </p:nvGrpSpPr>
            <p:grpSpPr bwMode="auto">
              <a:xfrm>
                <a:off x="2080" y="1431"/>
                <a:ext cx="284" cy="393"/>
                <a:chOff x="216" y="663"/>
                <a:chExt cx="284" cy="393"/>
              </a:xfrm>
            </p:grpSpPr>
            <p:sp>
              <p:nvSpPr>
                <p:cNvPr id="10330" name="Oval 330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1" name="Line 33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32" name="Line 332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33" name="Line 333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34" name="Line 33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35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36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182</a:t>
                  </a:r>
                </a:p>
              </p:txBody>
            </p:sp>
          </p:grpSp>
        </p:grpSp>
        <p:grpSp>
          <p:nvGrpSpPr>
            <p:cNvPr id="10450" name="Group 337"/>
            <p:cNvGrpSpPr>
              <a:grpSpLocks/>
            </p:cNvGrpSpPr>
            <p:nvPr/>
          </p:nvGrpSpPr>
          <p:grpSpPr bwMode="auto">
            <a:xfrm>
              <a:off x="3328" y="3335"/>
              <a:ext cx="1964" cy="393"/>
              <a:chOff x="3328" y="1431"/>
              <a:chExt cx="1964" cy="393"/>
            </a:xfrm>
          </p:grpSpPr>
          <p:grpSp>
            <p:nvGrpSpPr>
              <p:cNvPr id="10451" name="Group 338"/>
              <p:cNvGrpSpPr>
                <a:grpSpLocks/>
              </p:cNvGrpSpPr>
              <p:nvPr/>
            </p:nvGrpSpPr>
            <p:grpSpPr bwMode="auto">
              <a:xfrm>
                <a:off x="3328" y="1431"/>
                <a:ext cx="284" cy="393"/>
                <a:chOff x="216" y="663"/>
                <a:chExt cx="284" cy="393"/>
              </a:xfrm>
            </p:grpSpPr>
            <p:sp>
              <p:nvSpPr>
                <p:cNvPr id="10315" name="Oval 339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6" name="Line 34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7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8" name="Line 342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9" name="Line 34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20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114</a:t>
                  </a:r>
                </a:p>
              </p:txBody>
            </p:sp>
          </p:grpSp>
          <p:grpSp>
            <p:nvGrpSpPr>
              <p:cNvPr id="10452" name="Group 346"/>
              <p:cNvGrpSpPr>
                <a:grpSpLocks/>
              </p:cNvGrpSpPr>
              <p:nvPr/>
            </p:nvGrpSpPr>
            <p:grpSpPr bwMode="auto">
              <a:xfrm>
                <a:off x="3596" y="1431"/>
                <a:ext cx="228" cy="393"/>
                <a:chOff x="244" y="663"/>
                <a:chExt cx="228" cy="393"/>
              </a:xfrm>
            </p:grpSpPr>
            <p:sp>
              <p:nvSpPr>
                <p:cNvPr id="10308" name="Oval 347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9" name="Line 34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0" name="Line 349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1" name="Line 350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2" name="Line 35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3" name="Line 352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14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82</a:t>
                  </a:r>
                </a:p>
              </p:txBody>
            </p:sp>
          </p:grpSp>
          <p:grpSp>
            <p:nvGrpSpPr>
              <p:cNvPr id="10453" name="Group 354"/>
              <p:cNvGrpSpPr>
                <a:grpSpLocks/>
              </p:cNvGrpSpPr>
              <p:nvPr/>
            </p:nvGrpSpPr>
            <p:grpSpPr bwMode="auto">
              <a:xfrm>
                <a:off x="3808" y="1431"/>
                <a:ext cx="284" cy="393"/>
                <a:chOff x="216" y="663"/>
                <a:chExt cx="284" cy="393"/>
              </a:xfrm>
            </p:grpSpPr>
            <p:sp>
              <p:nvSpPr>
                <p:cNvPr id="10301" name="Oval 355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2" name="Line 35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03" name="Line 357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04" name="Line 358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05" name="Line 35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06" name="Line 360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07" name="Text Box 361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107</a:t>
                  </a:r>
                </a:p>
              </p:txBody>
            </p:sp>
          </p:grpSp>
          <p:grpSp>
            <p:nvGrpSpPr>
              <p:cNvPr id="10454" name="Group 362"/>
              <p:cNvGrpSpPr>
                <a:grpSpLocks/>
              </p:cNvGrpSpPr>
              <p:nvPr/>
            </p:nvGrpSpPr>
            <p:grpSpPr bwMode="auto">
              <a:xfrm>
                <a:off x="4048" y="1431"/>
                <a:ext cx="284" cy="393"/>
                <a:chOff x="216" y="663"/>
                <a:chExt cx="284" cy="393"/>
              </a:xfrm>
            </p:grpSpPr>
            <p:sp>
              <p:nvSpPr>
                <p:cNvPr id="10294" name="Oval 363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5" name="Line 36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6" name="Line 365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7" name="Line 366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8" name="Line 36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9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300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159</a:t>
                  </a:r>
                </a:p>
              </p:txBody>
            </p:sp>
          </p:grpSp>
          <p:grpSp>
            <p:nvGrpSpPr>
              <p:cNvPr id="10455" name="Group 370"/>
              <p:cNvGrpSpPr>
                <a:grpSpLocks/>
              </p:cNvGrpSpPr>
              <p:nvPr/>
            </p:nvGrpSpPr>
            <p:grpSpPr bwMode="auto">
              <a:xfrm>
                <a:off x="4316" y="1431"/>
                <a:ext cx="228" cy="393"/>
                <a:chOff x="244" y="663"/>
                <a:chExt cx="228" cy="393"/>
              </a:xfrm>
            </p:grpSpPr>
            <p:sp>
              <p:nvSpPr>
                <p:cNvPr id="10287" name="Oval 371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8" name="Line 37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89" name="Line 373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0" name="Line 374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1" name="Line 37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2" name="Line 376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93" name="Text Box 377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76</a:t>
                  </a:r>
                </a:p>
              </p:txBody>
            </p:sp>
          </p:grpSp>
          <p:grpSp>
            <p:nvGrpSpPr>
              <p:cNvPr id="10456" name="Group 378"/>
              <p:cNvGrpSpPr>
                <a:grpSpLocks/>
              </p:cNvGrpSpPr>
              <p:nvPr/>
            </p:nvGrpSpPr>
            <p:grpSpPr bwMode="auto">
              <a:xfrm>
                <a:off x="4556" y="1431"/>
                <a:ext cx="228" cy="393"/>
                <a:chOff x="244" y="663"/>
                <a:chExt cx="228" cy="393"/>
              </a:xfrm>
            </p:grpSpPr>
            <p:sp>
              <p:nvSpPr>
                <p:cNvPr id="10280" name="Oval 379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1" name="Line 38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82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83" name="Line 382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84" name="Line 38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85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86" name="Text Box 385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72</a:t>
                  </a:r>
                </a:p>
              </p:txBody>
            </p:sp>
          </p:grpSp>
          <p:grpSp>
            <p:nvGrpSpPr>
              <p:cNvPr id="10457" name="Group 386"/>
              <p:cNvGrpSpPr>
                <a:grpSpLocks/>
              </p:cNvGrpSpPr>
              <p:nvPr/>
            </p:nvGrpSpPr>
            <p:grpSpPr bwMode="auto">
              <a:xfrm>
                <a:off x="4796" y="1431"/>
                <a:ext cx="228" cy="393"/>
                <a:chOff x="244" y="663"/>
                <a:chExt cx="228" cy="393"/>
              </a:xfrm>
            </p:grpSpPr>
            <p:sp>
              <p:nvSpPr>
                <p:cNvPr id="10273" name="Oval 387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4" name="Line 38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5" name="Line 389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6" name="Line 390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7" name="Line 39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8" name="Line 392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9" name="Text Box 393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25</a:t>
                  </a:r>
                </a:p>
              </p:txBody>
            </p:sp>
          </p:grpSp>
          <p:grpSp>
            <p:nvGrpSpPr>
              <p:cNvPr id="10514" name="Group 394"/>
              <p:cNvGrpSpPr>
                <a:grpSpLocks/>
              </p:cNvGrpSpPr>
              <p:nvPr/>
            </p:nvGrpSpPr>
            <p:grpSpPr bwMode="auto">
              <a:xfrm>
                <a:off x="5008" y="1431"/>
                <a:ext cx="284" cy="393"/>
                <a:chOff x="216" y="663"/>
                <a:chExt cx="284" cy="393"/>
              </a:xfrm>
            </p:grpSpPr>
            <p:sp>
              <p:nvSpPr>
                <p:cNvPr id="10266" name="Oval 395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7" name="Line 39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68" name="Line 397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69" name="Line 398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0" name="Line 39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1" name="Line 400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0272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125</a:t>
                  </a:r>
                </a:p>
              </p:txBody>
            </p:sp>
          </p:grpSp>
        </p:grpSp>
      </p:grpSp>
      <p:sp>
        <p:nvSpPr>
          <p:cNvPr id="215443" name="Text Box 403"/>
          <p:cNvSpPr txBox="1">
            <a:spLocks noChangeArrowheads="1"/>
          </p:cNvSpPr>
          <p:nvPr/>
        </p:nvSpPr>
        <p:spPr bwMode="auto">
          <a:xfrm>
            <a:off x="4640263" y="3765550"/>
            <a:ext cx="23326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F1F1D"/>
                </a:solidFill>
                <a:sym typeface="Symbol" pitchFamily="18" charset="2"/>
              </a:rPr>
              <a:t> </a:t>
            </a:r>
            <a:r>
              <a:rPr lang="en-US" sz="2800">
                <a:solidFill>
                  <a:srgbClr val="EF1F1D"/>
                </a:solidFill>
              </a:rPr>
              <a:t>Sample Size</a:t>
            </a:r>
          </a:p>
        </p:txBody>
      </p:sp>
      <p:sp>
        <p:nvSpPr>
          <p:cNvPr id="215444" name="Line 404"/>
          <p:cNvSpPr>
            <a:spLocks noChangeShapeType="1"/>
          </p:cNvSpPr>
          <p:nvPr/>
        </p:nvSpPr>
        <p:spPr bwMode="auto">
          <a:xfrm>
            <a:off x="1751014" y="4030663"/>
            <a:ext cx="8683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Text Box 133">
            <a:extLst>
              <a:ext uri="{FF2B5EF4-FFF2-40B4-BE49-F238E27FC236}">
                <a16:creationId xmlns:a16="http://schemas.microsoft.com/office/drawing/2014/main" id="{DF81E0D5-E74D-4E8B-BF63-8FD023917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50" y="1717617"/>
            <a:ext cx="2947858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Children without Exposure</a:t>
            </a:r>
          </a:p>
        </p:txBody>
      </p:sp>
      <p:sp>
        <p:nvSpPr>
          <p:cNvPr id="33" name="Text Box 133">
            <a:extLst>
              <a:ext uri="{FF2B5EF4-FFF2-40B4-BE49-F238E27FC236}">
                <a16:creationId xmlns:a16="http://schemas.microsoft.com/office/drawing/2014/main" id="{957A2EFF-30BC-42E8-9C64-F5A061E0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97" y="1717617"/>
            <a:ext cx="2676182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5"/>
                </a:solidFill>
              </a:rPr>
              <a:t>Children with Exposure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43" grpId="0"/>
      <p:bldP spid="2154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2284414"/>
            <a:ext cx="3117850" cy="623887"/>
            <a:chOff x="400" y="1431"/>
            <a:chExt cx="1964" cy="3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0" y="1431"/>
              <a:ext cx="284" cy="393"/>
              <a:chOff x="216" y="663"/>
              <a:chExt cx="284" cy="393"/>
            </a:xfrm>
          </p:grpSpPr>
          <p:sp>
            <p:nvSpPr>
              <p:cNvPr id="11527" name="Oval 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8" name="Line 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29" name="Line 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30" name="Line 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31" name="Line 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32" name="Line 1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33" name="Text Box 1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112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68" y="1431"/>
              <a:ext cx="228" cy="393"/>
              <a:chOff x="244" y="663"/>
              <a:chExt cx="228" cy="393"/>
            </a:xfrm>
          </p:grpSpPr>
          <p:sp>
            <p:nvSpPr>
              <p:cNvPr id="11520" name="Oval 1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1" name="Line 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22" name="Line 1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23" name="Line 1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24" name="Line 1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25" name="Line 1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26" name="Text Box 1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97</a:t>
                </a:r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880" y="1431"/>
              <a:ext cx="284" cy="393"/>
              <a:chOff x="216" y="663"/>
              <a:chExt cx="284" cy="393"/>
            </a:xfrm>
          </p:grpSpPr>
          <p:sp>
            <p:nvSpPr>
              <p:cNvPr id="11513" name="Oval 2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4" name="Line 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5" name="Line 2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6" name="Line 2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7" name="Line 2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8" name="Line 2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9" name="Text Box 2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130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148" y="1431"/>
              <a:ext cx="228" cy="393"/>
              <a:chOff x="244" y="663"/>
              <a:chExt cx="228" cy="393"/>
            </a:xfrm>
          </p:grpSpPr>
          <p:sp>
            <p:nvSpPr>
              <p:cNvPr id="11506" name="Oval 2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07" name="Line 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08" name="Line 3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09" name="Line 3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0" name="Line 3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1" name="Line 3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12" name="Text Box 35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85</a:t>
                </a: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360" y="1431"/>
              <a:ext cx="284" cy="393"/>
              <a:chOff x="216" y="663"/>
              <a:chExt cx="284" cy="393"/>
            </a:xfrm>
          </p:grpSpPr>
          <p:sp>
            <p:nvSpPr>
              <p:cNvPr id="11499" name="Oval 3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00" name="Line 3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01" name="Line 3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02" name="Line 4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03" name="Line 4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04" name="Line 4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05" name="Text Box 43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121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600" y="1431"/>
              <a:ext cx="284" cy="393"/>
              <a:chOff x="216" y="663"/>
              <a:chExt cx="284" cy="393"/>
            </a:xfrm>
          </p:grpSpPr>
          <p:sp>
            <p:nvSpPr>
              <p:cNvPr id="11492" name="Oval 4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3" name="Line 4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94" name="Line 4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95" name="Line 4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96" name="Line 4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97" name="Line 5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98" name="Text Box 5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100</a:t>
                </a:r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868" y="1431"/>
              <a:ext cx="228" cy="393"/>
              <a:chOff x="244" y="663"/>
              <a:chExt cx="228" cy="393"/>
            </a:xfrm>
          </p:grpSpPr>
          <p:sp>
            <p:nvSpPr>
              <p:cNvPr id="11485" name="Oval 5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6" name="Line 5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7" name="Line 5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8" name="Line 5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9" name="Line 5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90" name="Line 5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91" name="Text Box 5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91</a:t>
                </a:r>
              </a:p>
            </p:txBody>
          </p:sp>
        </p:grp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2080" y="1431"/>
              <a:ext cx="284" cy="393"/>
              <a:chOff x="216" y="663"/>
              <a:chExt cx="284" cy="393"/>
            </a:xfrm>
          </p:grpSpPr>
          <p:sp>
            <p:nvSpPr>
              <p:cNvPr id="11478" name="Oval 6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9" name="Line 6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0" name="Line 6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1" name="Line 6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2" name="Line 6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3" name="Line 6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84" name="Text Box 6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145</a:t>
                </a:r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07200" y="2284414"/>
            <a:ext cx="3073400" cy="623887"/>
            <a:chOff x="3328" y="1431"/>
            <a:chExt cx="1936" cy="393"/>
          </a:xfrm>
        </p:grpSpPr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328" y="1431"/>
              <a:ext cx="284" cy="393"/>
              <a:chOff x="216" y="663"/>
              <a:chExt cx="284" cy="393"/>
            </a:xfrm>
          </p:grpSpPr>
          <p:sp>
            <p:nvSpPr>
              <p:cNvPr id="11463" name="Oval 7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4" name="Line 7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5" name="Line 7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6" name="Line 7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7" name="Line 7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8" name="Line 7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9" name="Text Box 76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151</a:t>
                </a:r>
              </a:p>
            </p:txBody>
          </p:sp>
        </p:grpSp>
        <p:grpSp>
          <p:nvGrpSpPr>
            <p:cNvPr id="13" name="Group 77"/>
            <p:cNvGrpSpPr>
              <a:grpSpLocks/>
            </p:cNvGrpSpPr>
            <p:nvPr/>
          </p:nvGrpSpPr>
          <p:grpSpPr bwMode="auto">
            <a:xfrm>
              <a:off x="3596" y="1431"/>
              <a:ext cx="228" cy="393"/>
              <a:chOff x="244" y="663"/>
              <a:chExt cx="228" cy="393"/>
            </a:xfrm>
          </p:grpSpPr>
          <p:sp>
            <p:nvSpPr>
              <p:cNvPr id="11456" name="Oval 7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7" name="Line 7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58" name="Line 8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59" name="Line 8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0" name="Line 8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1" name="Line 8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62" name="Text Box 8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45</a:t>
                </a:r>
              </a:p>
            </p:txBody>
          </p:sp>
        </p:grp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3808" y="1431"/>
              <a:ext cx="284" cy="393"/>
              <a:chOff x="216" y="663"/>
              <a:chExt cx="284" cy="393"/>
            </a:xfrm>
          </p:grpSpPr>
          <p:sp>
            <p:nvSpPr>
              <p:cNvPr id="11449" name="Oval 8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0" name="Line 8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51" name="Line 8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52" name="Line 8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53" name="Line 9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54" name="Line 9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55" name="Text Box 92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144</a:t>
                </a:r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4048" y="1431"/>
              <a:ext cx="284" cy="393"/>
              <a:chOff x="216" y="663"/>
              <a:chExt cx="284" cy="393"/>
            </a:xfrm>
          </p:grpSpPr>
          <p:sp>
            <p:nvSpPr>
              <p:cNvPr id="11442" name="Oval 94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3" name="Line 9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44" name="Line 96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45" name="Line 97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46" name="Line 9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47" name="Line 99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48" name="Text Box 100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122</a:t>
                </a:r>
              </a:p>
            </p:txBody>
          </p:sp>
        </p:grpSp>
        <p:grpSp>
          <p:nvGrpSpPr>
            <p:cNvPr id="16" name="Group 101"/>
            <p:cNvGrpSpPr>
              <a:grpSpLocks/>
            </p:cNvGrpSpPr>
            <p:nvPr/>
          </p:nvGrpSpPr>
          <p:grpSpPr bwMode="auto">
            <a:xfrm>
              <a:off x="4288" y="1431"/>
              <a:ext cx="284" cy="393"/>
              <a:chOff x="216" y="663"/>
              <a:chExt cx="284" cy="393"/>
            </a:xfrm>
          </p:grpSpPr>
          <p:sp>
            <p:nvSpPr>
              <p:cNvPr id="11435" name="Oval 102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6" name="Line 10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7" name="Line 104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8" name="Line 105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9" name="Line 10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40" name="Line 107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41" name="Text Box 108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103</a:t>
                </a:r>
              </a:p>
            </p:txBody>
          </p:sp>
        </p:grpSp>
        <p:grpSp>
          <p:nvGrpSpPr>
            <p:cNvPr id="17" name="Group 109"/>
            <p:cNvGrpSpPr>
              <a:grpSpLocks/>
            </p:cNvGrpSpPr>
            <p:nvPr/>
          </p:nvGrpSpPr>
          <p:grpSpPr bwMode="auto">
            <a:xfrm>
              <a:off x="4556" y="1431"/>
              <a:ext cx="228" cy="393"/>
              <a:chOff x="244" y="663"/>
              <a:chExt cx="228" cy="393"/>
            </a:xfrm>
          </p:grpSpPr>
          <p:sp>
            <p:nvSpPr>
              <p:cNvPr id="11428" name="Oval 11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9" name="Line 11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0" name="Line 11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1" name="Line 11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2" name="Line 1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3" name="Line 11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34" name="Text Box 116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35</a:t>
                </a:r>
              </a:p>
            </p:txBody>
          </p:sp>
        </p:grpSp>
        <p:grpSp>
          <p:nvGrpSpPr>
            <p:cNvPr id="18" name="Group 117"/>
            <p:cNvGrpSpPr>
              <a:grpSpLocks/>
            </p:cNvGrpSpPr>
            <p:nvPr/>
          </p:nvGrpSpPr>
          <p:grpSpPr bwMode="auto">
            <a:xfrm>
              <a:off x="4796" y="1431"/>
              <a:ext cx="228" cy="393"/>
              <a:chOff x="244" y="663"/>
              <a:chExt cx="228" cy="393"/>
            </a:xfrm>
          </p:grpSpPr>
          <p:sp>
            <p:nvSpPr>
              <p:cNvPr id="11421" name="Oval 11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2" name="Line 11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23" name="Line 12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24" name="Line 12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25" name="Line 1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26" name="Line 12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27" name="Text Box 12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62</a:t>
                </a:r>
              </a:p>
            </p:txBody>
          </p:sp>
        </p:grpSp>
        <p:grpSp>
          <p:nvGrpSpPr>
            <p:cNvPr id="19" name="Group 125"/>
            <p:cNvGrpSpPr>
              <a:grpSpLocks/>
            </p:cNvGrpSpPr>
            <p:nvPr/>
          </p:nvGrpSpPr>
          <p:grpSpPr bwMode="auto">
            <a:xfrm>
              <a:off x="5036" y="1431"/>
              <a:ext cx="228" cy="393"/>
              <a:chOff x="244" y="663"/>
              <a:chExt cx="228" cy="393"/>
            </a:xfrm>
          </p:grpSpPr>
          <p:sp>
            <p:nvSpPr>
              <p:cNvPr id="11414" name="Oval 12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5" name="Line 12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16" name="Line 12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17" name="Line 12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18" name="Line 1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19" name="Line 13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20" name="Text Box 132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88</a:t>
                </a:r>
              </a:p>
            </p:txBody>
          </p:sp>
        </p:grpSp>
      </p:grpSp>
      <p:sp>
        <p:nvSpPr>
          <p:cNvPr id="11268" name="Text Box 133"/>
          <p:cNvSpPr txBox="1">
            <a:spLocks noChangeArrowheads="1"/>
          </p:cNvSpPr>
          <p:nvPr/>
        </p:nvSpPr>
        <p:spPr bwMode="auto">
          <a:xfrm>
            <a:off x="1842241" y="649535"/>
            <a:ext cx="8627875" cy="769441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Factors Affecting Reliability: Variance</a:t>
            </a:r>
          </a:p>
        </p:txBody>
      </p:sp>
      <p:sp>
        <p:nvSpPr>
          <p:cNvPr id="11269" name="Text Box 135"/>
          <p:cNvSpPr txBox="1">
            <a:spLocks noChangeArrowheads="1"/>
          </p:cNvSpPr>
          <p:nvPr/>
        </p:nvSpPr>
        <p:spPr bwMode="auto">
          <a:xfrm>
            <a:off x="2362200" y="307340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110.13</a:t>
            </a:r>
          </a:p>
        </p:txBody>
      </p:sp>
      <p:sp>
        <p:nvSpPr>
          <p:cNvPr id="11270" name="Text Box 136"/>
          <p:cNvSpPr txBox="1">
            <a:spLocks noChangeArrowheads="1"/>
          </p:cNvSpPr>
          <p:nvPr/>
        </p:nvSpPr>
        <p:spPr bwMode="auto">
          <a:xfrm>
            <a:off x="7086600" y="3073401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93.75</a:t>
            </a:r>
          </a:p>
        </p:txBody>
      </p:sp>
      <p:grpSp>
        <p:nvGrpSpPr>
          <p:cNvPr id="20" name="Group 138"/>
          <p:cNvGrpSpPr>
            <a:grpSpLocks/>
          </p:cNvGrpSpPr>
          <p:nvPr/>
        </p:nvGrpSpPr>
        <p:grpSpPr bwMode="auto">
          <a:xfrm>
            <a:off x="2159000" y="4762500"/>
            <a:ext cx="3117850" cy="623888"/>
            <a:chOff x="400" y="1431"/>
            <a:chExt cx="1964" cy="393"/>
          </a:xfrm>
        </p:grpSpPr>
        <p:grpSp>
          <p:nvGrpSpPr>
            <p:cNvPr id="21" name="Group 139"/>
            <p:cNvGrpSpPr>
              <a:grpSpLocks/>
            </p:cNvGrpSpPr>
            <p:nvPr/>
          </p:nvGrpSpPr>
          <p:grpSpPr bwMode="auto">
            <a:xfrm>
              <a:off x="400" y="1431"/>
              <a:ext cx="284" cy="393"/>
              <a:chOff x="216" y="663"/>
              <a:chExt cx="284" cy="393"/>
            </a:xfrm>
          </p:grpSpPr>
          <p:sp>
            <p:nvSpPr>
              <p:cNvPr id="11399" name="Oval 14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0" name="Line 14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01" name="Line 14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02" name="Line 14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03" name="Line 14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04" name="Line 14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05" name="Text Box 146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111</a:t>
                </a:r>
              </a:p>
            </p:txBody>
          </p:sp>
        </p:grpSp>
        <p:grpSp>
          <p:nvGrpSpPr>
            <p:cNvPr id="22" name="Group 147"/>
            <p:cNvGrpSpPr>
              <a:grpSpLocks/>
            </p:cNvGrpSpPr>
            <p:nvPr/>
          </p:nvGrpSpPr>
          <p:grpSpPr bwMode="auto">
            <a:xfrm>
              <a:off x="640" y="1431"/>
              <a:ext cx="284" cy="393"/>
              <a:chOff x="216" y="663"/>
              <a:chExt cx="284" cy="393"/>
            </a:xfrm>
          </p:grpSpPr>
          <p:sp>
            <p:nvSpPr>
              <p:cNvPr id="11392" name="Oval 14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3" name="Line 14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94" name="Line 15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95" name="Line 15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96" name="Line 15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97" name="Line 15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98" name="Text Box 154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106</a:t>
                </a:r>
              </a:p>
            </p:txBody>
          </p:sp>
        </p:grpSp>
        <p:grpSp>
          <p:nvGrpSpPr>
            <p:cNvPr id="23" name="Group 155"/>
            <p:cNvGrpSpPr>
              <a:grpSpLocks/>
            </p:cNvGrpSpPr>
            <p:nvPr/>
          </p:nvGrpSpPr>
          <p:grpSpPr bwMode="auto">
            <a:xfrm>
              <a:off x="880" y="1431"/>
              <a:ext cx="284" cy="393"/>
              <a:chOff x="216" y="663"/>
              <a:chExt cx="284" cy="393"/>
            </a:xfrm>
          </p:grpSpPr>
          <p:sp>
            <p:nvSpPr>
              <p:cNvPr id="11385" name="Oval 15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6" name="Line 15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7" name="Line 15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8" name="Line 15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9" name="Line 16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90" name="Line 16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91" name="Text Box 162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117</a:t>
                </a:r>
              </a:p>
            </p:txBody>
          </p:sp>
        </p:grpSp>
        <p:grpSp>
          <p:nvGrpSpPr>
            <p:cNvPr id="24" name="Group 163"/>
            <p:cNvGrpSpPr>
              <a:grpSpLocks/>
            </p:cNvGrpSpPr>
            <p:nvPr/>
          </p:nvGrpSpPr>
          <p:grpSpPr bwMode="auto">
            <a:xfrm>
              <a:off x="1120" y="1431"/>
              <a:ext cx="284" cy="393"/>
              <a:chOff x="216" y="663"/>
              <a:chExt cx="284" cy="393"/>
            </a:xfrm>
          </p:grpSpPr>
          <p:sp>
            <p:nvSpPr>
              <p:cNvPr id="11378" name="Oval 164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" name="Line 16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0" name="Line 166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1" name="Line 167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2" name="Line 16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3" name="Line 169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84" name="Text Box 170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101</a:t>
                </a:r>
              </a:p>
            </p:txBody>
          </p:sp>
        </p:grpSp>
        <p:grpSp>
          <p:nvGrpSpPr>
            <p:cNvPr id="25" name="Group 171"/>
            <p:cNvGrpSpPr>
              <a:grpSpLocks/>
            </p:cNvGrpSpPr>
            <p:nvPr/>
          </p:nvGrpSpPr>
          <p:grpSpPr bwMode="auto">
            <a:xfrm>
              <a:off x="1360" y="1431"/>
              <a:ext cx="284" cy="393"/>
              <a:chOff x="216" y="663"/>
              <a:chExt cx="284" cy="393"/>
            </a:xfrm>
          </p:grpSpPr>
          <p:sp>
            <p:nvSpPr>
              <p:cNvPr id="11371" name="Oval 172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Line 17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73" name="Line 174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74" name="Line 175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75" name="Line 17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76" name="Line 177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77" name="Text Box 178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114</a:t>
                </a:r>
              </a:p>
            </p:txBody>
          </p:sp>
        </p:grpSp>
        <p:grpSp>
          <p:nvGrpSpPr>
            <p:cNvPr id="26" name="Group 179"/>
            <p:cNvGrpSpPr>
              <a:grpSpLocks/>
            </p:cNvGrpSpPr>
            <p:nvPr/>
          </p:nvGrpSpPr>
          <p:grpSpPr bwMode="auto">
            <a:xfrm>
              <a:off x="1600" y="1431"/>
              <a:ext cx="284" cy="393"/>
              <a:chOff x="216" y="663"/>
              <a:chExt cx="284" cy="393"/>
            </a:xfrm>
          </p:grpSpPr>
          <p:sp>
            <p:nvSpPr>
              <p:cNvPr id="11364" name="Oval 18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5" name="Line 18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6" name="Line 18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7" name="Line 18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8" name="Line 18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9" name="Line 18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70" name="Text Box 186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107</a:t>
                </a:r>
              </a:p>
            </p:txBody>
          </p:sp>
        </p:grpSp>
        <p:grpSp>
          <p:nvGrpSpPr>
            <p:cNvPr id="27" name="Group 187"/>
            <p:cNvGrpSpPr>
              <a:grpSpLocks/>
            </p:cNvGrpSpPr>
            <p:nvPr/>
          </p:nvGrpSpPr>
          <p:grpSpPr bwMode="auto">
            <a:xfrm>
              <a:off x="1840" y="1431"/>
              <a:ext cx="284" cy="393"/>
              <a:chOff x="216" y="663"/>
              <a:chExt cx="284" cy="393"/>
            </a:xfrm>
          </p:grpSpPr>
          <p:sp>
            <p:nvSpPr>
              <p:cNvPr id="11357" name="Oval 18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8" name="Line 18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59" name="Line 19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0" name="Line 19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1" name="Line 19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2" name="Line 19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63" name="Text Box 194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103</a:t>
                </a:r>
              </a:p>
            </p:txBody>
          </p:sp>
        </p:grpSp>
        <p:grpSp>
          <p:nvGrpSpPr>
            <p:cNvPr id="28" name="Group 195"/>
            <p:cNvGrpSpPr>
              <a:grpSpLocks/>
            </p:cNvGrpSpPr>
            <p:nvPr/>
          </p:nvGrpSpPr>
          <p:grpSpPr bwMode="auto">
            <a:xfrm>
              <a:off x="2080" y="1431"/>
              <a:ext cx="284" cy="393"/>
              <a:chOff x="216" y="663"/>
              <a:chExt cx="284" cy="393"/>
            </a:xfrm>
          </p:grpSpPr>
          <p:sp>
            <p:nvSpPr>
              <p:cNvPr id="11350" name="Oval 19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Line 19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52" name="Line 19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53" name="Line 19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54" name="Line 20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55" name="Line 20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56" name="Text Box 202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122</a:t>
                </a:r>
              </a:p>
            </p:txBody>
          </p:sp>
        </p:grpSp>
      </p:grpSp>
      <p:grpSp>
        <p:nvGrpSpPr>
          <p:cNvPr id="29" name="Group 203"/>
          <p:cNvGrpSpPr>
            <a:grpSpLocks/>
          </p:cNvGrpSpPr>
          <p:nvPr/>
        </p:nvGrpSpPr>
        <p:grpSpPr bwMode="auto">
          <a:xfrm>
            <a:off x="6807200" y="4762500"/>
            <a:ext cx="3073400" cy="623888"/>
            <a:chOff x="3328" y="1431"/>
            <a:chExt cx="1936" cy="393"/>
          </a:xfrm>
        </p:grpSpPr>
        <p:grpSp>
          <p:nvGrpSpPr>
            <p:cNvPr id="30" name="Group 204"/>
            <p:cNvGrpSpPr>
              <a:grpSpLocks/>
            </p:cNvGrpSpPr>
            <p:nvPr/>
          </p:nvGrpSpPr>
          <p:grpSpPr bwMode="auto">
            <a:xfrm>
              <a:off x="3328" y="1431"/>
              <a:ext cx="284" cy="393"/>
              <a:chOff x="216" y="663"/>
              <a:chExt cx="284" cy="393"/>
            </a:xfrm>
          </p:grpSpPr>
          <p:sp>
            <p:nvSpPr>
              <p:cNvPr id="11335" name="Oval 20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6" name="Line 20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7" name="Line 20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8" name="Line 20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9" name="Line 20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40" name="Line 21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41" name="Text Box 21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105</a:t>
                </a:r>
              </a:p>
            </p:txBody>
          </p:sp>
        </p:grpSp>
        <p:grpSp>
          <p:nvGrpSpPr>
            <p:cNvPr id="31" name="Group 212"/>
            <p:cNvGrpSpPr>
              <a:grpSpLocks/>
            </p:cNvGrpSpPr>
            <p:nvPr/>
          </p:nvGrpSpPr>
          <p:grpSpPr bwMode="auto">
            <a:xfrm>
              <a:off x="3596" y="1431"/>
              <a:ext cx="228" cy="393"/>
              <a:chOff x="244" y="663"/>
              <a:chExt cx="228" cy="393"/>
            </a:xfrm>
          </p:grpSpPr>
          <p:sp>
            <p:nvSpPr>
              <p:cNvPr id="11328" name="Oval 21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Line 2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0" name="Line 21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1" name="Line 21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2" name="Line 21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3" name="Line 21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34" name="Text Box 21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82</a:t>
                </a:r>
              </a:p>
            </p:txBody>
          </p:sp>
        </p:grpSp>
        <p:grpSp>
          <p:nvGrpSpPr>
            <p:cNvPr id="11470" name="Group 220"/>
            <p:cNvGrpSpPr>
              <a:grpSpLocks/>
            </p:cNvGrpSpPr>
            <p:nvPr/>
          </p:nvGrpSpPr>
          <p:grpSpPr bwMode="auto">
            <a:xfrm>
              <a:off x="3808" y="1431"/>
              <a:ext cx="284" cy="393"/>
              <a:chOff x="216" y="663"/>
              <a:chExt cx="284" cy="393"/>
            </a:xfrm>
          </p:grpSpPr>
          <p:sp>
            <p:nvSpPr>
              <p:cNvPr id="11321" name="Oval 22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Line 2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23" name="Line 22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24" name="Line 22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25" name="Line 22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26" name="Line 22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27" name="Text Box 22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106</a:t>
                </a:r>
              </a:p>
            </p:txBody>
          </p:sp>
        </p:grpSp>
        <p:grpSp>
          <p:nvGrpSpPr>
            <p:cNvPr id="11471" name="Group 228"/>
            <p:cNvGrpSpPr>
              <a:grpSpLocks/>
            </p:cNvGrpSpPr>
            <p:nvPr/>
          </p:nvGrpSpPr>
          <p:grpSpPr bwMode="auto">
            <a:xfrm>
              <a:off x="4048" y="1431"/>
              <a:ext cx="284" cy="393"/>
              <a:chOff x="216" y="663"/>
              <a:chExt cx="284" cy="393"/>
            </a:xfrm>
          </p:grpSpPr>
          <p:sp>
            <p:nvSpPr>
              <p:cNvPr id="11314" name="Oval 22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Line 2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6" name="Line 23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7" name="Line 23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8" name="Line 23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9" name="Line 23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20" name="Text Box 235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100</a:t>
                </a:r>
              </a:p>
            </p:txBody>
          </p:sp>
        </p:grpSp>
        <p:grpSp>
          <p:nvGrpSpPr>
            <p:cNvPr id="11472" name="Group 236"/>
            <p:cNvGrpSpPr>
              <a:grpSpLocks/>
            </p:cNvGrpSpPr>
            <p:nvPr/>
          </p:nvGrpSpPr>
          <p:grpSpPr bwMode="auto">
            <a:xfrm>
              <a:off x="4316" y="1431"/>
              <a:ext cx="228" cy="393"/>
              <a:chOff x="244" y="663"/>
              <a:chExt cx="228" cy="393"/>
            </a:xfrm>
          </p:grpSpPr>
          <p:sp>
            <p:nvSpPr>
              <p:cNvPr id="11307" name="Oval 23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23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09" name="Line 23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0" name="Line 24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1" name="Line 24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2" name="Line 24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13" name="Text Box 243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96</a:t>
                </a:r>
              </a:p>
            </p:txBody>
          </p:sp>
        </p:grpSp>
        <p:grpSp>
          <p:nvGrpSpPr>
            <p:cNvPr id="11473" name="Group 244"/>
            <p:cNvGrpSpPr>
              <a:grpSpLocks/>
            </p:cNvGrpSpPr>
            <p:nvPr/>
          </p:nvGrpSpPr>
          <p:grpSpPr bwMode="auto">
            <a:xfrm>
              <a:off x="4556" y="1431"/>
              <a:ext cx="228" cy="393"/>
              <a:chOff x="244" y="663"/>
              <a:chExt cx="228" cy="393"/>
            </a:xfrm>
          </p:grpSpPr>
          <p:sp>
            <p:nvSpPr>
              <p:cNvPr id="11300" name="Oval 24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Line 24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02" name="Line 24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03" name="Line 24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04" name="Line 24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05" name="Line 25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06" name="Text Box 251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78</a:t>
                </a:r>
              </a:p>
            </p:txBody>
          </p:sp>
        </p:grpSp>
        <p:grpSp>
          <p:nvGrpSpPr>
            <p:cNvPr id="11474" name="Group 252"/>
            <p:cNvGrpSpPr>
              <a:grpSpLocks/>
            </p:cNvGrpSpPr>
            <p:nvPr/>
          </p:nvGrpSpPr>
          <p:grpSpPr bwMode="auto">
            <a:xfrm>
              <a:off x="4796" y="1431"/>
              <a:ext cx="228" cy="393"/>
              <a:chOff x="244" y="663"/>
              <a:chExt cx="228" cy="393"/>
            </a:xfrm>
          </p:grpSpPr>
          <p:sp>
            <p:nvSpPr>
              <p:cNvPr id="11293" name="Oval 25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25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5" name="Line 25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6" name="Line 25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7" name="Line 25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8" name="Line 25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9" name="Text Box 25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87</a:t>
                </a:r>
              </a:p>
            </p:txBody>
          </p:sp>
        </p:grpSp>
        <p:grpSp>
          <p:nvGrpSpPr>
            <p:cNvPr id="11475" name="Group 260"/>
            <p:cNvGrpSpPr>
              <a:grpSpLocks/>
            </p:cNvGrpSpPr>
            <p:nvPr/>
          </p:nvGrpSpPr>
          <p:grpSpPr bwMode="auto">
            <a:xfrm>
              <a:off x="5036" y="1431"/>
              <a:ext cx="228" cy="393"/>
              <a:chOff x="244" y="663"/>
              <a:chExt cx="228" cy="393"/>
            </a:xfrm>
          </p:grpSpPr>
          <p:sp>
            <p:nvSpPr>
              <p:cNvPr id="11286" name="Oval 26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Line 26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88" name="Line 26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89" name="Line 26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0" name="Line 26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1" name="Line 26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292" name="Text Box 267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96</a:t>
                </a:r>
              </a:p>
            </p:txBody>
          </p:sp>
        </p:grpSp>
      </p:grpSp>
      <p:sp>
        <p:nvSpPr>
          <p:cNvPr id="11273" name="Text Box 268"/>
          <p:cNvSpPr txBox="1">
            <a:spLocks noChangeArrowheads="1"/>
          </p:cNvSpPr>
          <p:nvPr/>
        </p:nvSpPr>
        <p:spPr bwMode="auto">
          <a:xfrm>
            <a:off x="2362200" y="557530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110.13</a:t>
            </a:r>
          </a:p>
        </p:txBody>
      </p:sp>
      <p:sp>
        <p:nvSpPr>
          <p:cNvPr id="11274" name="Text Box 269"/>
          <p:cNvSpPr txBox="1">
            <a:spLocks noChangeArrowheads="1"/>
          </p:cNvSpPr>
          <p:nvPr/>
        </p:nvSpPr>
        <p:spPr bwMode="auto">
          <a:xfrm>
            <a:off x="7086600" y="5575301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93.75</a:t>
            </a:r>
          </a:p>
        </p:txBody>
      </p:sp>
      <p:sp>
        <p:nvSpPr>
          <p:cNvPr id="11275" name="Line 531"/>
          <p:cNvSpPr>
            <a:spLocks noChangeShapeType="1"/>
          </p:cNvSpPr>
          <p:nvPr/>
        </p:nvSpPr>
        <p:spPr bwMode="auto">
          <a:xfrm>
            <a:off x="1751014" y="4116388"/>
            <a:ext cx="8683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70" name="TextBox 269"/>
          <p:cNvSpPr txBox="1"/>
          <p:nvPr/>
        </p:nvSpPr>
        <p:spPr>
          <a:xfrm>
            <a:off x="1752601" y="4131366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Low Variance	</a:t>
            </a:r>
            <a:r>
              <a:rPr lang="en-CA" sz="2000" b="1" dirty="0">
                <a:solidFill>
                  <a:srgbClr val="FF0000"/>
                </a:solidFill>
                <a:latin typeface="Calibri"/>
              </a:rPr>
              <a:t>↓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752601" y="3714690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accent3"/>
                </a:solidFill>
              </a:rPr>
              <a:t>High Variance	</a:t>
            </a:r>
            <a:r>
              <a:rPr lang="en-CA" sz="2000" b="1" dirty="0">
                <a:solidFill>
                  <a:schemeClr val="accent3"/>
                </a:solidFill>
                <a:latin typeface="Calibri"/>
              </a:rPr>
              <a:t>↑</a:t>
            </a:r>
            <a:endParaRPr lang="en-CA" sz="2000" b="1" dirty="0">
              <a:solidFill>
                <a:schemeClr val="accent3"/>
              </a:solidFill>
            </a:endParaRPr>
          </a:p>
        </p:txBody>
      </p:sp>
      <p:sp>
        <p:nvSpPr>
          <p:cNvPr id="32" name="Text Box 133">
            <a:extLst>
              <a:ext uri="{FF2B5EF4-FFF2-40B4-BE49-F238E27FC236}">
                <a16:creationId xmlns:a16="http://schemas.microsoft.com/office/drawing/2014/main" id="{30D29E93-2297-4726-B0D9-EA9D6B694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50" y="1717617"/>
            <a:ext cx="2947858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Children without Exposure</a:t>
            </a:r>
          </a:p>
        </p:txBody>
      </p:sp>
      <p:sp>
        <p:nvSpPr>
          <p:cNvPr id="33" name="Text Box 133">
            <a:extLst>
              <a:ext uri="{FF2B5EF4-FFF2-40B4-BE49-F238E27FC236}">
                <a16:creationId xmlns:a16="http://schemas.microsoft.com/office/drawing/2014/main" id="{91AF6C14-BCF5-45BF-86A3-04CB0B8D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97" y="1717617"/>
            <a:ext cx="2676182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5"/>
                </a:solidFill>
              </a:rPr>
              <a:t>Children with Exposure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33"/>
          <p:cNvSpPr txBox="1">
            <a:spLocks noChangeArrowheads="1"/>
          </p:cNvSpPr>
          <p:nvPr/>
        </p:nvSpPr>
        <p:spPr bwMode="auto">
          <a:xfrm>
            <a:off x="1782063" y="246547"/>
            <a:ext cx="86278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Factors Affecting Reliability: Variance</a:t>
            </a:r>
          </a:p>
        </p:txBody>
      </p:sp>
      <p:grpSp>
        <p:nvGrpSpPr>
          <p:cNvPr id="2" name="Group 1959"/>
          <p:cNvGrpSpPr>
            <a:grpSpLocks/>
          </p:cNvGrpSpPr>
          <p:nvPr/>
        </p:nvGrpSpPr>
        <p:grpSpPr bwMode="auto">
          <a:xfrm>
            <a:off x="1790700" y="1189039"/>
            <a:ext cx="3848100" cy="5197475"/>
            <a:chOff x="168" y="749"/>
            <a:chExt cx="2424" cy="3274"/>
          </a:xfrm>
        </p:grpSpPr>
        <p:sp>
          <p:nvSpPr>
            <p:cNvPr id="14824" name="Oval 1960"/>
            <p:cNvSpPr>
              <a:spLocks noChangeArrowheads="1"/>
            </p:cNvSpPr>
            <p:nvPr/>
          </p:nvSpPr>
          <p:spPr bwMode="auto">
            <a:xfrm>
              <a:off x="2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5" name="Line 1961"/>
            <p:cNvSpPr>
              <a:spLocks noChangeShapeType="1"/>
            </p:cNvSpPr>
            <p:nvPr/>
          </p:nvSpPr>
          <p:spPr bwMode="auto">
            <a:xfrm>
              <a:off x="3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26" name="Line 1962"/>
            <p:cNvSpPr>
              <a:spLocks noChangeShapeType="1"/>
            </p:cNvSpPr>
            <p:nvPr/>
          </p:nvSpPr>
          <p:spPr bwMode="auto">
            <a:xfrm flipH="1">
              <a:off x="2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27" name="Line 1963"/>
            <p:cNvSpPr>
              <a:spLocks noChangeShapeType="1"/>
            </p:cNvSpPr>
            <p:nvPr/>
          </p:nvSpPr>
          <p:spPr bwMode="auto">
            <a:xfrm>
              <a:off x="3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28" name="Line 1964"/>
            <p:cNvSpPr>
              <a:spLocks noChangeShapeType="1"/>
            </p:cNvSpPr>
            <p:nvPr/>
          </p:nvSpPr>
          <p:spPr bwMode="auto">
            <a:xfrm>
              <a:off x="3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29" name="Line 1965"/>
            <p:cNvSpPr>
              <a:spLocks noChangeShapeType="1"/>
            </p:cNvSpPr>
            <p:nvPr/>
          </p:nvSpPr>
          <p:spPr bwMode="auto">
            <a:xfrm flipH="1">
              <a:off x="2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30" name="Text Box 1966"/>
            <p:cNvSpPr txBox="1">
              <a:spLocks noChangeArrowheads="1"/>
            </p:cNvSpPr>
            <p:nvPr/>
          </p:nvSpPr>
          <p:spPr bwMode="auto">
            <a:xfrm>
              <a:off x="2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14831" name="Oval 1967"/>
            <p:cNvSpPr>
              <a:spLocks noChangeArrowheads="1"/>
            </p:cNvSpPr>
            <p:nvPr/>
          </p:nvSpPr>
          <p:spPr bwMode="auto">
            <a:xfrm>
              <a:off x="5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32" name="Line 1968"/>
            <p:cNvSpPr>
              <a:spLocks noChangeShapeType="1"/>
            </p:cNvSpPr>
            <p:nvPr/>
          </p:nvSpPr>
          <p:spPr bwMode="auto">
            <a:xfrm>
              <a:off x="5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33" name="Line 1969"/>
            <p:cNvSpPr>
              <a:spLocks noChangeShapeType="1"/>
            </p:cNvSpPr>
            <p:nvPr/>
          </p:nvSpPr>
          <p:spPr bwMode="auto">
            <a:xfrm flipH="1">
              <a:off x="4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34" name="Line 1970"/>
            <p:cNvSpPr>
              <a:spLocks noChangeShapeType="1"/>
            </p:cNvSpPr>
            <p:nvPr/>
          </p:nvSpPr>
          <p:spPr bwMode="auto">
            <a:xfrm>
              <a:off x="5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35" name="Line 1971"/>
            <p:cNvSpPr>
              <a:spLocks noChangeShapeType="1"/>
            </p:cNvSpPr>
            <p:nvPr/>
          </p:nvSpPr>
          <p:spPr bwMode="auto">
            <a:xfrm>
              <a:off x="5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36" name="Line 1972"/>
            <p:cNvSpPr>
              <a:spLocks noChangeShapeType="1"/>
            </p:cNvSpPr>
            <p:nvPr/>
          </p:nvSpPr>
          <p:spPr bwMode="auto">
            <a:xfrm flipH="1">
              <a:off x="4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37" name="Text Box 1973"/>
            <p:cNvSpPr txBox="1">
              <a:spLocks noChangeArrowheads="1"/>
            </p:cNvSpPr>
            <p:nvPr/>
          </p:nvSpPr>
          <p:spPr bwMode="auto">
            <a:xfrm>
              <a:off x="43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58</a:t>
              </a:r>
            </a:p>
          </p:txBody>
        </p:sp>
        <p:sp>
          <p:nvSpPr>
            <p:cNvPr id="14838" name="Oval 1974"/>
            <p:cNvSpPr>
              <a:spLocks noChangeArrowheads="1"/>
            </p:cNvSpPr>
            <p:nvPr/>
          </p:nvSpPr>
          <p:spPr bwMode="auto">
            <a:xfrm>
              <a:off x="7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39" name="Line 1975"/>
            <p:cNvSpPr>
              <a:spLocks noChangeShapeType="1"/>
            </p:cNvSpPr>
            <p:nvPr/>
          </p:nvSpPr>
          <p:spPr bwMode="auto">
            <a:xfrm>
              <a:off x="7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0" name="Line 1976"/>
            <p:cNvSpPr>
              <a:spLocks noChangeShapeType="1"/>
            </p:cNvSpPr>
            <p:nvPr/>
          </p:nvSpPr>
          <p:spPr bwMode="auto">
            <a:xfrm flipH="1">
              <a:off x="7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1" name="Line 1977"/>
            <p:cNvSpPr>
              <a:spLocks noChangeShapeType="1"/>
            </p:cNvSpPr>
            <p:nvPr/>
          </p:nvSpPr>
          <p:spPr bwMode="auto">
            <a:xfrm>
              <a:off x="7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2" name="Line 1978"/>
            <p:cNvSpPr>
              <a:spLocks noChangeShapeType="1"/>
            </p:cNvSpPr>
            <p:nvPr/>
          </p:nvSpPr>
          <p:spPr bwMode="auto">
            <a:xfrm>
              <a:off x="7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3" name="Line 1979"/>
            <p:cNvSpPr>
              <a:spLocks noChangeShapeType="1"/>
            </p:cNvSpPr>
            <p:nvPr/>
          </p:nvSpPr>
          <p:spPr bwMode="auto">
            <a:xfrm flipH="1">
              <a:off x="7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4" name="Text Box 1980"/>
            <p:cNvSpPr txBox="1">
              <a:spLocks noChangeArrowheads="1"/>
            </p:cNvSpPr>
            <p:nvPr/>
          </p:nvSpPr>
          <p:spPr bwMode="auto">
            <a:xfrm>
              <a:off x="652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4845" name="Oval 1981"/>
            <p:cNvSpPr>
              <a:spLocks noChangeArrowheads="1"/>
            </p:cNvSpPr>
            <p:nvPr/>
          </p:nvSpPr>
          <p:spPr bwMode="auto">
            <a:xfrm>
              <a:off x="9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6" name="Line 1982"/>
            <p:cNvSpPr>
              <a:spLocks noChangeShapeType="1"/>
            </p:cNvSpPr>
            <p:nvPr/>
          </p:nvSpPr>
          <p:spPr bwMode="auto">
            <a:xfrm>
              <a:off x="10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7" name="Line 1983"/>
            <p:cNvSpPr>
              <a:spLocks noChangeShapeType="1"/>
            </p:cNvSpPr>
            <p:nvPr/>
          </p:nvSpPr>
          <p:spPr bwMode="auto">
            <a:xfrm flipH="1">
              <a:off x="9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8" name="Line 1984"/>
            <p:cNvSpPr>
              <a:spLocks noChangeShapeType="1"/>
            </p:cNvSpPr>
            <p:nvPr/>
          </p:nvSpPr>
          <p:spPr bwMode="auto">
            <a:xfrm>
              <a:off x="10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49" name="Line 1985"/>
            <p:cNvSpPr>
              <a:spLocks noChangeShapeType="1"/>
            </p:cNvSpPr>
            <p:nvPr/>
          </p:nvSpPr>
          <p:spPr bwMode="auto">
            <a:xfrm>
              <a:off x="10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50" name="Line 1986"/>
            <p:cNvSpPr>
              <a:spLocks noChangeShapeType="1"/>
            </p:cNvSpPr>
            <p:nvPr/>
          </p:nvSpPr>
          <p:spPr bwMode="auto">
            <a:xfrm flipH="1">
              <a:off x="9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51" name="Text Box 1987"/>
            <p:cNvSpPr txBox="1">
              <a:spLocks noChangeArrowheads="1"/>
            </p:cNvSpPr>
            <p:nvPr/>
          </p:nvSpPr>
          <p:spPr bwMode="auto">
            <a:xfrm>
              <a:off x="9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14852" name="Oval 1988"/>
            <p:cNvSpPr>
              <a:spLocks noChangeArrowheads="1"/>
            </p:cNvSpPr>
            <p:nvPr/>
          </p:nvSpPr>
          <p:spPr bwMode="auto">
            <a:xfrm>
              <a:off x="12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3" name="Line 1989"/>
            <p:cNvSpPr>
              <a:spLocks noChangeShapeType="1"/>
            </p:cNvSpPr>
            <p:nvPr/>
          </p:nvSpPr>
          <p:spPr bwMode="auto">
            <a:xfrm>
              <a:off x="12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54" name="Line 1990"/>
            <p:cNvSpPr>
              <a:spLocks noChangeShapeType="1"/>
            </p:cNvSpPr>
            <p:nvPr/>
          </p:nvSpPr>
          <p:spPr bwMode="auto">
            <a:xfrm flipH="1">
              <a:off x="12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55" name="Line 1991"/>
            <p:cNvSpPr>
              <a:spLocks noChangeShapeType="1"/>
            </p:cNvSpPr>
            <p:nvPr/>
          </p:nvSpPr>
          <p:spPr bwMode="auto">
            <a:xfrm>
              <a:off x="12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56" name="Line 1992"/>
            <p:cNvSpPr>
              <a:spLocks noChangeShapeType="1"/>
            </p:cNvSpPr>
            <p:nvPr/>
          </p:nvSpPr>
          <p:spPr bwMode="auto">
            <a:xfrm>
              <a:off x="12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57" name="Line 1993"/>
            <p:cNvSpPr>
              <a:spLocks noChangeShapeType="1"/>
            </p:cNvSpPr>
            <p:nvPr/>
          </p:nvSpPr>
          <p:spPr bwMode="auto">
            <a:xfrm flipH="1">
              <a:off x="12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58" name="Text Box 1994"/>
            <p:cNvSpPr txBox="1">
              <a:spLocks noChangeArrowheads="1"/>
            </p:cNvSpPr>
            <p:nvPr/>
          </p:nvSpPr>
          <p:spPr bwMode="auto">
            <a:xfrm>
              <a:off x="115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4859" name="Oval 1995"/>
            <p:cNvSpPr>
              <a:spLocks noChangeArrowheads="1"/>
            </p:cNvSpPr>
            <p:nvPr/>
          </p:nvSpPr>
          <p:spPr bwMode="auto">
            <a:xfrm>
              <a:off x="146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0" name="Line 1996"/>
            <p:cNvSpPr>
              <a:spLocks noChangeShapeType="1"/>
            </p:cNvSpPr>
            <p:nvPr/>
          </p:nvSpPr>
          <p:spPr bwMode="auto">
            <a:xfrm>
              <a:off x="150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61" name="Line 1997"/>
            <p:cNvSpPr>
              <a:spLocks noChangeShapeType="1"/>
            </p:cNvSpPr>
            <p:nvPr/>
          </p:nvSpPr>
          <p:spPr bwMode="auto">
            <a:xfrm flipH="1">
              <a:off x="145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62" name="Line 1998"/>
            <p:cNvSpPr>
              <a:spLocks noChangeShapeType="1"/>
            </p:cNvSpPr>
            <p:nvPr/>
          </p:nvSpPr>
          <p:spPr bwMode="auto">
            <a:xfrm>
              <a:off x="15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63" name="Line 1999"/>
            <p:cNvSpPr>
              <a:spLocks noChangeShapeType="1"/>
            </p:cNvSpPr>
            <p:nvPr/>
          </p:nvSpPr>
          <p:spPr bwMode="auto">
            <a:xfrm>
              <a:off x="15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64" name="Line 2000"/>
            <p:cNvSpPr>
              <a:spLocks noChangeShapeType="1"/>
            </p:cNvSpPr>
            <p:nvPr/>
          </p:nvSpPr>
          <p:spPr bwMode="auto">
            <a:xfrm flipH="1">
              <a:off x="145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65" name="Text Box 2001"/>
            <p:cNvSpPr txBox="1">
              <a:spLocks noChangeArrowheads="1"/>
            </p:cNvSpPr>
            <p:nvPr/>
          </p:nvSpPr>
          <p:spPr bwMode="auto">
            <a:xfrm>
              <a:off x="139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14866" name="Oval 2002"/>
            <p:cNvSpPr>
              <a:spLocks noChangeArrowheads="1"/>
            </p:cNvSpPr>
            <p:nvPr/>
          </p:nvSpPr>
          <p:spPr bwMode="auto">
            <a:xfrm>
              <a:off x="1705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7" name="Line 2003"/>
            <p:cNvSpPr>
              <a:spLocks noChangeShapeType="1"/>
            </p:cNvSpPr>
            <p:nvPr/>
          </p:nvSpPr>
          <p:spPr bwMode="auto">
            <a:xfrm>
              <a:off x="1742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68" name="Line 2004"/>
            <p:cNvSpPr>
              <a:spLocks noChangeShapeType="1"/>
            </p:cNvSpPr>
            <p:nvPr/>
          </p:nvSpPr>
          <p:spPr bwMode="auto">
            <a:xfrm flipH="1">
              <a:off x="1694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69" name="Line 2005"/>
            <p:cNvSpPr>
              <a:spLocks noChangeShapeType="1"/>
            </p:cNvSpPr>
            <p:nvPr/>
          </p:nvSpPr>
          <p:spPr bwMode="auto">
            <a:xfrm>
              <a:off x="174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0" name="Line 2006"/>
            <p:cNvSpPr>
              <a:spLocks noChangeShapeType="1"/>
            </p:cNvSpPr>
            <p:nvPr/>
          </p:nvSpPr>
          <p:spPr bwMode="auto">
            <a:xfrm>
              <a:off x="174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1" name="Line 2007"/>
            <p:cNvSpPr>
              <a:spLocks noChangeShapeType="1"/>
            </p:cNvSpPr>
            <p:nvPr/>
          </p:nvSpPr>
          <p:spPr bwMode="auto">
            <a:xfrm flipH="1">
              <a:off x="1694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2" name="Text Box 2008"/>
            <p:cNvSpPr txBox="1">
              <a:spLocks noChangeArrowheads="1"/>
            </p:cNvSpPr>
            <p:nvPr/>
          </p:nvSpPr>
          <p:spPr bwMode="auto">
            <a:xfrm>
              <a:off x="1620" y="7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4873" name="Oval 2009"/>
            <p:cNvSpPr>
              <a:spLocks noChangeArrowheads="1"/>
            </p:cNvSpPr>
            <p:nvPr/>
          </p:nvSpPr>
          <p:spPr bwMode="auto">
            <a:xfrm>
              <a:off x="19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74" name="Line 2010"/>
            <p:cNvSpPr>
              <a:spLocks noChangeShapeType="1"/>
            </p:cNvSpPr>
            <p:nvPr/>
          </p:nvSpPr>
          <p:spPr bwMode="auto">
            <a:xfrm>
              <a:off x="19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5" name="Line 2011"/>
            <p:cNvSpPr>
              <a:spLocks noChangeShapeType="1"/>
            </p:cNvSpPr>
            <p:nvPr/>
          </p:nvSpPr>
          <p:spPr bwMode="auto">
            <a:xfrm flipH="1">
              <a:off x="19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6" name="Line 2012"/>
            <p:cNvSpPr>
              <a:spLocks noChangeShapeType="1"/>
            </p:cNvSpPr>
            <p:nvPr/>
          </p:nvSpPr>
          <p:spPr bwMode="auto">
            <a:xfrm>
              <a:off x="19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7" name="Line 2013"/>
            <p:cNvSpPr>
              <a:spLocks noChangeShapeType="1"/>
            </p:cNvSpPr>
            <p:nvPr/>
          </p:nvSpPr>
          <p:spPr bwMode="auto">
            <a:xfrm>
              <a:off x="19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8" name="Line 2014"/>
            <p:cNvSpPr>
              <a:spLocks noChangeShapeType="1"/>
            </p:cNvSpPr>
            <p:nvPr/>
          </p:nvSpPr>
          <p:spPr bwMode="auto">
            <a:xfrm flipH="1">
              <a:off x="19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79" name="Text Box 2015"/>
            <p:cNvSpPr txBox="1">
              <a:spLocks noChangeArrowheads="1"/>
            </p:cNvSpPr>
            <p:nvPr/>
          </p:nvSpPr>
          <p:spPr bwMode="auto">
            <a:xfrm>
              <a:off x="187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14880" name="Oval 2016"/>
            <p:cNvSpPr>
              <a:spLocks noChangeArrowheads="1"/>
            </p:cNvSpPr>
            <p:nvPr/>
          </p:nvSpPr>
          <p:spPr bwMode="auto">
            <a:xfrm>
              <a:off x="21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1" name="Line 2017"/>
            <p:cNvSpPr>
              <a:spLocks noChangeShapeType="1"/>
            </p:cNvSpPr>
            <p:nvPr/>
          </p:nvSpPr>
          <p:spPr bwMode="auto">
            <a:xfrm>
              <a:off x="22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82" name="Line 2018"/>
            <p:cNvSpPr>
              <a:spLocks noChangeShapeType="1"/>
            </p:cNvSpPr>
            <p:nvPr/>
          </p:nvSpPr>
          <p:spPr bwMode="auto">
            <a:xfrm flipH="1">
              <a:off x="21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83" name="Line 2019"/>
            <p:cNvSpPr>
              <a:spLocks noChangeShapeType="1"/>
            </p:cNvSpPr>
            <p:nvPr/>
          </p:nvSpPr>
          <p:spPr bwMode="auto">
            <a:xfrm>
              <a:off x="22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84" name="Line 2020"/>
            <p:cNvSpPr>
              <a:spLocks noChangeShapeType="1"/>
            </p:cNvSpPr>
            <p:nvPr/>
          </p:nvSpPr>
          <p:spPr bwMode="auto">
            <a:xfrm>
              <a:off x="22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85" name="Line 2021"/>
            <p:cNvSpPr>
              <a:spLocks noChangeShapeType="1"/>
            </p:cNvSpPr>
            <p:nvPr/>
          </p:nvSpPr>
          <p:spPr bwMode="auto">
            <a:xfrm flipH="1">
              <a:off x="21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86" name="Text Box 2022"/>
            <p:cNvSpPr txBox="1">
              <a:spLocks noChangeArrowheads="1"/>
            </p:cNvSpPr>
            <p:nvPr/>
          </p:nvSpPr>
          <p:spPr bwMode="auto">
            <a:xfrm>
              <a:off x="21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4887" name="Oval 2023"/>
            <p:cNvSpPr>
              <a:spLocks noChangeArrowheads="1"/>
            </p:cNvSpPr>
            <p:nvPr/>
          </p:nvSpPr>
          <p:spPr bwMode="auto">
            <a:xfrm>
              <a:off x="24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8" name="Line 2024"/>
            <p:cNvSpPr>
              <a:spLocks noChangeShapeType="1"/>
            </p:cNvSpPr>
            <p:nvPr/>
          </p:nvSpPr>
          <p:spPr bwMode="auto">
            <a:xfrm>
              <a:off x="24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89" name="Line 2025"/>
            <p:cNvSpPr>
              <a:spLocks noChangeShapeType="1"/>
            </p:cNvSpPr>
            <p:nvPr/>
          </p:nvSpPr>
          <p:spPr bwMode="auto">
            <a:xfrm flipH="1">
              <a:off x="24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0" name="Line 2026"/>
            <p:cNvSpPr>
              <a:spLocks noChangeShapeType="1"/>
            </p:cNvSpPr>
            <p:nvPr/>
          </p:nvSpPr>
          <p:spPr bwMode="auto">
            <a:xfrm>
              <a:off x="24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1" name="Line 2027"/>
            <p:cNvSpPr>
              <a:spLocks noChangeShapeType="1"/>
            </p:cNvSpPr>
            <p:nvPr/>
          </p:nvSpPr>
          <p:spPr bwMode="auto">
            <a:xfrm>
              <a:off x="24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2" name="Line 2028"/>
            <p:cNvSpPr>
              <a:spLocks noChangeShapeType="1"/>
            </p:cNvSpPr>
            <p:nvPr/>
          </p:nvSpPr>
          <p:spPr bwMode="auto">
            <a:xfrm flipH="1">
              <a:off x="24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3" name="Text Box 2029"/>
            <p:cNvSpPr txBox="1">
              <a:spLocks noChangeArrowheads="1"/>
            </p:cNvSpPr>
            <p:nvPr/>
          </p:nvSpPr>
          <p:spPr bwMode="auto">
            <a:xfrm>
              <a:off x="235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14894" name="Oval 2030"/>
            <p:cNvSpPr>
              <a:spLocks noChangeArrowheads="1"/>
            </p:cNvSpPr>
            <p:nvPr/>
          </p:nvSpPr>
          <p:spPr bwMode="auto">
            <a:xfrm>
              <a:off x="28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95" name="Line 2031"/>
            <p:cNvSpPr>
              <a:spLocks noChangeShapeType="1"/>
            </p:cNvSpPr>
            <p:nvPr/>
          </p:nvSpPr>
          <p:spPr bwMode="auto">
            <a:xfrm>
              <a:off x="32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6" name="Line 2032"/>
            <p:cNvSpPr>
              <a:spLocks noChangeShapeType="1"/>
            </p:cNvSpPr>
            <p:nvPr/>
          </p:nvSpPr>
          <p:spPr bwMode="auto">
            <a:xfrm flipH="1">
              <a:off x="27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7" name="Line 2033"/>
            <p:cNvSpPr>
              <a:spLocks noChangeShapeType="1"/>
            </p:cNvSpPr>
            <p:nvPr/>
          </p:nvSpPr>
          <p:spPr bwMode="auto">
            <a:xfrm>
              <a:off x="32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8" name="Line 2034"/>
            <p:cNvSpPr>
              <a:spLocks noChangeShapeType="1"/>
            </p:cNvSpPr>
            <p:nvPr/>
          </p:nvSpPr>
          <p:spPr bwMode="auto">
            <a:xfrm>
              <a:off x="32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99" name="Line 2035"/>
            <p:cNvSpPr>
              <a:spLocks noChangeShapeType="1"/>
            </p:cNvSpPr>
            <p:nvPr/>
          </p:nvSpPr>
          <p:spPr bwMode="auto">
            <a:xfrm flipH="1">
              <a:off x="27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00" name="Text Box 2036"/>
            <p:cNvSpPr txBox="1">
              <a:spLocks noChangeArrowheads="1"/>
            </p:cNvSpPr>
            <p:nvPr/>
          </p:nvSpPr>
          <p:spPr bwMode="auto">
            <a:xfrm>
              <a:off x="168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178</a:t>
              </a:r>
            </a:p>
          </p:txBody>
        </p:sp>
        <p:sp>
          <p:nvSpPr>
            <p:cNvPr id="14901" name="Oval 2037"/>
            <p:cNvSpPr>
              <a:spLocks noChangeArrowheads="1"/>
            </p:cNvSpPr>
            <p:nvPr/>
          </p:nvSpPr>
          <p:spPr bwMode="auto">
            <a:xfrm>
              <a:off x="5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2" name="Line 2038"/>
            <p:cNvSpPr>
              <a:spLocks noChangeShapeType="1"/>
            </p:cNvSpPr>
            <p:nvPr/>
          </p:nvSpPr>
          <p:spPr bwMode="auto">
            <a:xfrm>
              <a:off x="5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03" name="Line 2039"/>
            <p:cNvSpPr>
              <a:spLocks noChangeShapeType="1"/>
            </p:cNvSpPr>
            <p:nvPr/>
          </p:nvSpPr>
          <p:spPr bwMode="auto">
            <a:xfrm flipH="1">
              <a:off x="4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04" name="Line 2040"/>
            <p:cNvSpPr>
              <a:spLocks noChangeShapeType="1"/>
            </p:cNvSpPr>
            <p:nvPr/>
          </p:nvSpPr>
          <p:spPr bwMode="auto">
            <a:xfrm>
              <a:off x="5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05" name="Line 2041"/>
            <p:cNvSpPr>
              <a:spLocks noChangeShapeType="1"/>
            </p:cNvSpPr>
            <p:nvPr/>
          </p:nvSpPr>
          <p:spPr bwMode="auto">
            <a:xfrm>
              <a:off x="5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06" name="Line 2042"/>
            <p:cNvSpPr>
              <a:spLocks noChangeShapeType="1"/>
            </p:cNvSpPr>
            <p:nvPr/>
          </p:nvSpPr>
          <p:spPr bwMode="auto">
            <a:xfrm flipH="1">
              <a:off x="4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07" name="Text Box 2043"/>
            <p:cNvSpPr txBox="1">
              <a:spLocks noChangeArrowheads="1"/>
            </p:cNvSpPr>
            <p:nvPr/>
          </p:nvSpPr>
          <p:spPr bwMode="auto">
            <a:xfrm>
              <a:off x="41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154</a:t>
              </a:r>
            </a:p>
          </p:txBody>
        </p:sp>
        <p:sp>
          <p:nvSpPr>
            <p:cNvPr id="14908" name="Oval 2044"/>
            <p:cNvSpPr>
              <a:spLocks noChangeArrowheads="1"/>
            </p:cNvSpPr>
            <p:nvPr/>
          </p:nvSpPr>
          <p:spPr bwMode="auto">
            <a:xfrm>
              <a:off x="7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9" name="Line 2045"/>
            <p:cNvSpPr>
              <a:spLocks noChangeShapeType="1"/>
            </p:cNvSpPr>
            <p:nvPr/>
          </p:nvSpPr>
          <p:spPr bwMode="auto">
            <a:xfrm>
              <a:off x="7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0" name="Line 2046"/>
            <p:cNvSpPr>
              <a:spLocks noChangeShapeType="1"/>
            </p:cNvSpPr>
            <p:nvPr/>
          </p:nvSpPr>
          <p:spPr bwMode="auto">
            <a:xfrm flipH="1">
              <a:off x="7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1" name="Line 2047"/>
            <p:cNvSpPr>
              <a:spLocks noChangeShapeType="1"/>
            </p:cNvSpPr>
            <p:nvPr/>
          </p:nvSpPr>
          <p:spPr bwMode="auto">
            <a:xfrm>
              <a:off x="7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2" name="Line 2048"/>
            <p:cNvSpPr>
              <a:spLocks noChangeShapeType="1"/>
            </p:cNvSpPr>
            <p:nvPr/>
          </p:nvSpPr>
          <p:spPr bwMode="auto">
            <a:xfrm>
              <a:off x="7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3" name="Line 2049"/>
            <p:cNvSpPr>
              <a:spLocks noChangeShapeType="1"/>
            </p:cNvSpPr>
            <p:nvPr/>
          </p:nvSpPr>
          <p:spPr bwMode="auto">
            <a:xfrm flipH="1">
              <a:off x="7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4" name="Text Box 2050"/>
            <p:cNvSpPr txBox="1">
              <a:spLocks noChangeArrowheads="1"/>
            </p:cNvSpPr>
            <p:nvPr/>
          </p:nvSpPr>
          <p:spPr bwMode="auto">
            <a:xfrm>
              <a:off x="65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136</a:t>
              </a:r>
            </a:p>
          </p:txBody>
        </p:sp>
        <p:sp>
          <p:nvSpPr>
            <p:cNvPr id="14915" name="Oval 2051"/>
            <p:cNvSpPr>
              <a:spLocks noChangeArrowheads="1"/>
            </p:cNvSpPr>
            <p:nvPr/>
          </p:nvSpPr>
          <p:spPr bwMode="auto">
            <a:xfrm>
              <a:off x="9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16" name="Line 2052"/>
            <p:cNvSpPr>
              <a:spLocks noChangeShapeType="1"/>
            </p:cNvSpPr>
            <p:nvPr/>
          </p:nvSpPr>
          <p:spPr bwMode="auto">
            <a:xfrm>
              <a:off x="10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7" name="Line 2053"/>
            <p:cNvSpPr>
              <a:spLocks noChangeShapeType="1"/>
            </p:cNvSpPr>
            <p:nvPr/>
          </p:nvSpPr>
          <p:spPr bwMode="auto">
            <a:xfrm flipH="1">
              <a:off x="9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8" name="Line 2054"/>
            <p:cNvSpPr>
              <a:spLocks noChangeShapeType="1"/>
            </p:cNvSpPr>
            <p:nvPr/>
          </p:nvSpPr>
          <p:spPr bwMode="auto">
            <a:xfrm>
              <a:off x="10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19" name="Line 2055"/>
            <p:cNvSpPr>
              <a:spLocks noChangeShapeType="1"/>
            </p:cNvSpPr>
            <p:nvPr/>
          </p:nvSpPr>
          <p:spPr bwMode="auto">
            <a:xfrm>
              <a:off x="10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20" name="Line 2056"/>
            <p:cNvSpPr>
              <a:spLocks noChangeShapeType="1"/>
            </p:cNvSpPr>
            <p:nvPr/>
          </p:nvSpPr>
          <p:spPr bwMode="auto">
            <a:xfrm flipH="1">
              <a:off x="9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21" name="Text Box 2057"/>
            <p:cNvSpPr txBox="1">
              <a:spLocks noChangeArrowheads="1"/>
            </p:cNvSpPr>
            <p:nvPr/>
          </p:nvSpPr>
          <p:spPr bwMode="auto">
            <a:xfrm>
              <a:off x="89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4922" name="Oval 2058"/>
            <p:cNvSpPr>
              <a:spLocks noChangeArrowheads="1"/>
            </p:cNvSpPr>
            <p:nvPr/>
          </p:nvSpPr>
          <p:spPr bwMode="auto">
            <a:xfrm>
              <a:off x="122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23" name="Line 2059"/>
            <p:cNvSpPr>
              <a:spLocks noChangeShapeType="1"/>
            </p:cNvSpPr>
            <p:nvPr/>
          </p:nvSpPr>
          <p:spPr bwMode="auto">
            <a:xfrm>
              <a:off x="126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24" name="Line 2060"/>
            <p:cNvSpPr>
              <a:spLocks noChangeShapeType="1"/>
            </p:cNvSpPr>
            <p:nvPr/>
          </p:nvSpPr>
          <p:spPr bwMode="auto">
            <a:xfrm flipH="1">
              <a:off x="121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25" name="Line 2061"/>
            <p:cNvSpPr>
              <a:spLocks noChangeShapeType="1"/>
            </p:cNvSpPr>
            <p:nvPr/>
          </p:nvSpPr>
          <p:spPr bwMode="auto">
            <a:xfrm>
              <a:off x="126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26" name="Line 2062"/>
            <p:cNvSpPr>
              <a:spLocks noChangeShapeType="1"/>
            </p:cNvSpPr>
            <p:nvPr/>
          </p:nvSpPr>
          <p:spPr bwMode="auto">
            <a:xfrm>
              <a:off x="126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27" name="Line 2063"/>
            <p:cNvSpPr>
              <a:spLocks noChangeShapeType="1"/>
            </p:cNvSpPr>
            <p:nvPr/>
          </p:nvSpPr>
          <p:spPr bwMode="auto">
            <a:xfrm flipH="1">
              <a:off x="121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28" name="Text Box 2064"/>
            <p:cNvSpPr txBox="1">
              <a:spLocks noChangeArrowheads="1"/>
            </p:cNvSpPr>
            <p:nvPr/>
          </p:nvSpPr>
          <p:spPr bwMode="auto">
            <a:xfrm>
              <a:off x="1140" y="122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4929" name="Oval 2065"/>
            <p:cNvSpPr>
              <a:spLocks noChangeArrowheads="1"/>
            </p:cNvSpPr>
            <p:nvPr/>
          </p:nvSpPr>
          <p:spPr bwMode="auto">
            <a:xfrm>
              <a:off x="146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30" name="Line 2066"/>
            <p:cNvSpPr>
              <a:spLocks noChangeShapeType="1"/>
            </p:cNvSpPr>
            <p:nvPr/>
          </p:nvSpPr>
          <p:spPr bwMode="auto">
            <a:xfrm>
              <a:off x="150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31" name="Line 2067"/>
            <p:cNvSpPr>
              <a:spLocks noChangeShapeType="1"/>
            </p:cNvSpPr>
            <p:nvPr/>
          </p:nvSpPr>
          <p:spPr bwMode="auto">
            <a:xfrm flipH="1">
              <a:off x="145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32" name="Line 2068"/>
            <p:cNvSpPr>
              <a:spLocks noChangeShapeType="1"/>
            </p:cNvSpPr>
            <p:nvPr/>
          </p:nvSpPr>
          <p:spPr bwMode="auto">
            <a:xfrm>
              <a:off x="15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33" name="Line 2069"/>
            <p:cNvSpPr>
              <a:spLocks noChangeShapeType="1"/>
            </p:cNvSpPr>
            <p:nvPr/>
          </p:nvSpPr>
          <p:spPr bwMode="auto">
            <a:xfrm>
              <a:off x="15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34" name="Line 2070"/>
            <p:cNvSpPr>
              <a:spLocks noChangeShapeType="1"/>
            </p:cNvSpPr>
            <p:nvPr/>
          </p:nvSpPr>
          <p:spPr bwMode="auto">
            <a:xfrm flipH="1">
              <a:off x="145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35" name="Text Box 2071"/>
            <p:cNvSpPr txBox="1">
              <a:spLocks noChangeArrowheads="1"/>
            </p:cNvSpPr>
            <p:nvPr/>
          </p:nvSpPr>
          <p:spPr bwMode="auto">
            <a:xfrm>
              <a:off x="137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181</a:t>
              </a:r>
            </a:p>
          </p:txBody>
        </p:sp>
        <p:sp>
          <p:nvSpPr>
            <p:cNvPr id="14936" name="Oval 2072"/>
            <p:cNvSpPr>
              <a:spLocks noChangeArrowheads="1"/>
            </p:cNvSpPr>
            <p:nvPr/>
          </p:nvSpPr>
          <p:spPr bwMode="auto">
            <a:xfrm>
              <a:off x="17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37" name="Line 2073"/>
            <p:cNvSpPr>
              <a:spLocks noChangeShapeType="1"/>
            </p:cNvSpPr>
            <p:nvPr/>
          </p:nvSpPr>
          <p:spPr bwMode="auto">
            <a:xfrm>
              <a:off x="17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38" name="Line 2074"/>
            <p:cNvSpPr>
              <a:spLocks noChangeShapeType="1"/>
            </p:cNvSpPr>
            <p:nvPr/>
          </p:nvSpPr>
          <p:spPr bwMode="auto">
            <a:xfrm flipH="1">
              <a:off x="16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39" name="Line 2075"/>
            <p:cNvSpPr>
              <a:spLocks noChangeShapeType="1"/>
            </p:cNvSpPr>
            <p:nvPr/>
          </p:nvSpPr>
          <p:spPr bwMode="auto">
            <a:xfrm>
              <a:off x="17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0" name="Line 2076"/>
            <p:cNvSpPr>
              <a:spLocks noChangeShapeType="1"/>
            </p:cNvSpPr>
            <p:nvPr/>
          </p:nvSpPr>
          <p:spPr bwMode="auto">
            <a:xfrm>
              <a:off x="17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1" name="Line 2077"/>
            <p:cNvSpPr>
              <a:spLocks noChangeShapeType="1"/>
            </p:cNvSpPr>
            <p:nvPr/>
          </p:nvSpPr>
          <p:spPr bwMode="auto">
            <a:xfrm flipH="1">
              <a:off x="16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2" name="Text Box 2078"/>
            <p:cNvSpPr txBox="1">
              <a:spLocks noChangeArrowheads="1"/>
            </p:cNvSpPr>
            <p:nvPr/>
          </p:nvSpPr>
          <p:spPr bwMode="auto">
            <a:xfrm>
              <a:off x="163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14943" name="Oval 2079"/>
            <p:cNvSpPr>
              <a:spLocks noChangeArrowheads="1"/>
            </p:cNvSpPr>
            <p:nvPr/>
          </p:nvSpPr>
          <p:spPr bwMode="auto">
            <a:xfrm>
              <a:off x="19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44" name="Line 2080"/>
            <p:cNvSpPr>
              <a:spLocks noChangeShapeType="1"/>
            </p:cNvSpPr>
            <p:nvPr/>
          </p:nvSpPr>
          <p:spPr bwMode="auto">
            <a:xfrm>
              <a:off x="19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5" name="Line 2081"/>
            <p:cNvSpPr>
              <a:spLocks noChangeShapeType="1"/>
            </p:cNvSpPr>
            <p:nvPr/>
          </p:nvSpPr>
          <p:spPr bwMode="auto">
            <a:xfrm flipH="1">
              <a:off x="19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6" name="Line 2082"/>
            <p:cNvSpPr>
              <a:spLocks noChangeShapeType="1"/>
            </p:cNvSpPr>
            <p:nvPr/>
          </p:nvSpPr>
          <p:spPr bwMode="auto">
            <a:xfrm>
              <a:off x="19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7" name="Line 2083"/>
            <p:cNvSpPr>
              <a:spLocks noChangeShapeType="1"/>
            </p:cNvSpPr>
            <p:nvPr/>
          </p:nvSpPr>
          <p:spPr bwMode="auto">
            <a:xfrm>
              <a:off x="19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8" name="Line 2084"/>
            <p:cNvSpPr>
              <a:spLocks noChangeShapeType="1"/>
            </p:cNvSpPr>
            <p:nvPr/>
          </p:nvSpPr>
          <p:spPr bwMode="auto">
            <a:xfrm flipH="1">
              <a:off x="19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49" name="Text Box 2085"/>
            <p:cNvSpPr txBox="1">
              <a:spLocks noChangeArrowheads="1"/>
            </p:cNvSpPr>
            <p:nvPr/>
          </p:nvSpPr>
          <p:spPr bwMode="auto">
            <a:xfrm>
              <a:off x="185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14950" name="Oval 2086"/>
            <p:cNvSpPr>
              <a:spLocks noChangeArrowheads="1"/>
            </p:cNvSpPr>
            <p:nvPr/>
          </p:nvSpPr>
          <p:spPr bwMode="auto">
            <a:xfrm>
              <a:off x="218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" name="Line 2087"/>
            <p:cNvSpPr>
              <a:spLocks noChangeShapeType="1"/>
            </p:cNvSpPr>
            <p:nvPr/>
          </p:nvSpPr>
          <p:spPr bwMode="auto">
            <a:xfrm>
              <a:off x="222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52" name="Line 2088"/>
            <p:cNvSpPr>
              <a:spLocks noChangeShapeType="1"/>
            </p:cNvSpPr>
            <p:nvPr/>
          </p:nvSpPr>
          <p:spPr bwMode="auto">
            <a:xfrm flipH="1">
              <a:off x="217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53" name="Line 2089"/>
            <p:cNvSpPr>
              <a:spLocks noChangeShapeType="1"/>
            </p:cNvSpPr>
            <p:nvPr/>
          </p:nvSpPr>
          <p:spPr bwMode="auto">
            <a:xfrm>
              <a:off x="222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54" name="Line 2090"/>
            <p:cNvSpPr>
              <a:spLocks noChangeShapeType="1"/>
            </p:cNvSpPr>
            <p:nvPr/>
          </p:nvSpPr>
          <p:spPr bwMode="auto">
            <a:xfrm>
              <a:off x="222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55" name="Line 2091"/>
            <p:cNvSpPr>
              <a:spLocks noChangeShapeType="1"/>
            </p:cNvSpPr>
            <p:nvPr/>
          </p:nvSpPr>
          <p:spPr bwMode="auto">
            <a:xfrm flipH="1">
              <a:off x="217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56" name="Text Box 2092"/>
            <p:cNvSpPr txBox="1">
              <a:spLocks noChangeArrowheads="1"/>
            </p:cNvSpPr>
            <p:nvPr/>
          </p:nvSpPr>
          <p:spPr bwMode="auto">
            <a:xfrm>
              <a:off x="2100" y="122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46</a:t>
              </a:r>
            </a:p>
          </p:txBody>
        </p:sp>
        <p:sp>
          <p:nvSpPr>
            <p:cNvPr id="14957" name="Oval 2093"/>
            <p:cNvSpPr>
              <a:spLocks noChangeArrowheads="1"/>
            </p:cNvSpPr>
            <p:nvPr/>
          </p:nvSpPr>
          <p:spPr bwMode="auto">
            <a:xfrm>
              <a:off x="24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" name="Line 2094"/>
            <p:cNvSpPr>
              <a:spLocks noChangeShapeType="1"/>
            </p:cNvSpPr>
            <p:nvPr/>
          </p:nvSpPr>
          <p:spPr bwMode="auto">
            <a:xfrm>
              <a:off x="24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59" name="Line 2095"/>
            <p:cNvSpPr>
              <a:spLocks noChangeShapeType="1"/>
            </p:cNvSpPr>
            <p:nvPr/>
          </p:nvSpPr>
          <p:spPr bwMode="auto">
            <a:xfrm flipH="1">
              <a:off x="24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0" name="Line 2096"/>
            <p:cNvSpPr>
              <a:spLocks noChangeShapeType="1"/>
            </p:cNvSpPr>
            <p:nvPr/>
          </p:nvSpPr>
          <p:spPr bwMode="auto">
            <a:xfrm>
              <a:off x="24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1" name="Line 2097"/>
            <p:cNvSpPr>
              <a:spLocks noChangeShapeType="1"/>
            </p:cNvSpPr>
            <p:nvPr/>
          </p:nvSpPr>
          <p:spPr bwMode="auto">
            <a:xfrm>
              <a:off x="24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2" name="Line 2098"/>
            <p:cNvSpPr>
              <a:spLocks noChangeShapeType="1"/>
            </p:cNvSpPr>
            <p:nvPr/>
          </p:nvSpPr>
          <p:spPr bwMode="auto">
            <a:xfrm flipH="1">
              <a:off x="24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3" name="Text Box 2099"/>
            <p:cNvSpPr txBox="1">
              <a:spLocks noChangeArrowheads="1"/>
            </p:cNvSpPr>
            <p:nvPr/>
          </p:nvSpPr>
          <p:spPr bwMode="auto">
            <a:xfrm>
              <a:off x="235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4964" name="Oval 2100"/>
            <p:cNvSpPr>
              <a:spLocks noChangeArrowheads="1"/>
            </p:cNvSpPr>
            <p:nvPr/>
          </p:nvSpPr>
          <p:spPr bwMode="auto">
            <a:xfrm>
              <a:off x="2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5" name="Line 2101"/>
            <p:cNvSpPr>
              <a:spLocks noChangeShapeType="1"/>
            </p:cNvSpPr>
            <p:nvPr/>
          </p:nvSpPr>
          <p:spPr bwMode="auto">
            <a:xfrm>
              <a:off x="3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6" name="Line 2102"/>
            <p:cNvSpPr>
              <a:spLocks noChangeShapeType="1"/>
            </p:cNvSpPr>
            <p:nvPr/>
          </p:nvSpPr>
          <p:spPr bwMode="auto">
            <a:xfrm flipH="1">
              <a:off x="2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7" name="Line 2103"/>
            <p:cNvSpPr>
              <a:spLocks noChangeShapeType="1"/>
            </p:cNvSpPr>
            <p:nvPr/>
          </p:nvSpPr>
          <p:spPr bwMode="auto">
            <a:xfrm>
              <a:off x="3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8" name="Line 2104"/>
            <p:cNvSpPr>
              <a:spLocks noChangeShapeType="1"/>
            </p:cNvSpPr>
            <p:nvPr/>
          </p:nvSpPr>
          <p:spPr bwMode="auto">
            <a:xfrm>
              <a:off x="3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69" name="Line 2105"/>
            <p:cNvSpPr>
              <a:spLocks noChangeShapeType="1"/>
            </p:cNvSpPr>
            <p:nvPr/>
          </p:nvSpPr>
          <p:spPr bwMode="auto">
            <a:xfrm flipH="1">
              <a:off x="2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70" name="Text Box 2106"/>
            <p:cNvSpPr txBox="1">
              <a:spLocks noChangeArrowheads="1"/>
            </p:cNvSpPr>
            <p:nvPr/>
          </p:nvSpPr>
          <p:spPr bwMode="auto">
            <a:xfrm>
              <a:off x="21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4971" name="Oval 2107"/>
            <p:cNvSpPr>
              <a:spLocks noChangeArrowheads="1"/>
            </p:cNvSpPr>
            <p:nvPr/>
          </p:nvSpPr>
          <p:spPr bwMode="auto">
            <a:xfrm>
              <a:off x="5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72" name="Line 2108"/>
            <p:cNvSpPr>
              <a:spLocks noChangeShapeType="1"/>
            </p:cNvSpPr>
            <p:nvPr/>
          </p:nvSpPr>
          <p:spPr bwMode="auto">
            <a:xfrm>
              <a:off x="5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73" name="Line 2109"/>
            <p:cNvSpPr>
              <a:spLocks noChangeShapeType="1"/>
            </p:cNvSpPr>
            <p:nvPr/>
          </p:nvSpPr>
          <p:spPr bwMode="auto">
            <a:xfrm flipH="1">
              <a:off x="4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74" name="Line 2110"/>
            <p:cNvSpPr>
              <a:spLocks noChangeShapeType="1"/>
            </p:cNvSpPr>
            <p:nvPr/>
          </p:nvSpPr>
          <p:spPr bwMode="auto">
            <a:xfrm>
              <a:off x="5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75" name="Line 2111"/>
            <p:cNvSpPr>
              <a:spLocks noChangeShapeType="1"/>
            </p:cNvSpPr>
            <p:nvPr/>
          </p:nvSpPr>
          <p:spPr bwMode="auto">
            <a:xfrm>
              <a:off x="5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76" name="Line 2112"/>
            <p:cNvSpPr>
              <a:spLocks noChangeShapeType="1"/>
            </p:cNvSpPr>
            <p:nvPr/>
          </p:nvSpPr>
          <p:spPr bwMode="auto">
            <a:xfrm flipH="1">
              <a:off x="4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77" name="Text Box 2113"/>
            <p:cNvSpPr txBox="1">
              <a:spLocks noChangeArrowheads="1"/>
            </p:cNvSpPr>
            <p:nvPr/>
          </p:nvSpPr>
          <p:spPr bwMode="auto">
            <a:xfrm>
              <a:off x="41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175</a:t>
              </a:r>
            </a:p>
          </p:txBody>
        </p:sp>
        <p:sp>
          <p:nvSpPr>
            <p:cNvPr id="14978" name="Oval 2114"/>
            <p:cNvSpPr>
              <a:spLocks noChangeArrowheads="1"/>
            </p:cNvSpPr>
            <p:nvPr/>
          </p:nvSpPr>
          <p:spPr bwMode="auto">
            <a:xfrm>
              <a:off x="7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79" name="Line 2115"/>
            <p:cNvSpPr>
              <a:spLocks noChangeShapeType="1"/>
            </p:cNvSpPr>
            <p:nvPr/>
          </p:nvSpPr>
          <p:spPr bwMode="auto">
            <a:xfrm>
              <a:off x="7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0" name="Line 2116"/>
            <p:cNvSpPr>
              <a:spLocks noChangeShapeType="1"/>
            </p:cNvSpPr>
            <p:nvPr/>
          </p:nvSpPr>
          <p:spPr bwMode="auto">
            <a:xfrm flipH="1">
              <a:off x="7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1" name="Line 2117"/>
            <p:cNvSpPr>
              <a:spLocks noChangeShapeType="1"/>
            </p:cNvSpPr>
            <p:nvPr/>
          </p:nvSpPr>
          <p:spPr bwMode="auto">
            <a:xfrm>
              <a:off x="7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2" name="Line 2118"/>
            <p:cNvSpPr>
              <a:spLocks noChangeShapeType="1"/>
            </p:cNvSpPr>
            <p:nvPr/>
          </p:nvSpPr>
          <p:spPr bwMode="auto">
            <a:xfrm>
              <a:off x="7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3" name="Line 2119"/>
            <p:cNvSpPr>
              <a:spLocks noChangeShapeType="1"/>
            </p:cNvSpPr>
            <p:nvPr/>
          </p:nvSpPr>
          <p:spPr bwMode="auto">
            <a:xfrm flipH="1">
              <a:off x="7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4" name="Text Box 2120"/>
            <p:cNvSpPr txBox="1">
              <a:spLocks noChangeArrowheads="1"/>
            </p:cNvSpPr>
            <p:nvPr/>
          </p:nvSpPr>
          <p:spPr bwMode="auto">
            <a:xfrm>
              <a:off x="6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14985" name="Oval 2121"/>
            <p:cNvSpPr>
              <a:spLocks noChangeArrowheads="1"/>
            </p:cNvSpPr>
            <p:nvPr/>
          </p:nvSpPr>
          <p:spPr bwMode="auto">
            <a:xfrm>
              <a:off x="9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86" name="Line 2122"/>
            <p:cNvSpPr>
              <a:spLocks noChangeShapeType="1"/>
            </p:cNvSpPr>
            <p:nvPr/>
          </p:nvSpPr>
          <p:spPr bwMode="auto">
            <a:xfrm>
              <a:off x="10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7" name="Line 2123"/>
            <p:cNvSpPr>
              <a:spLocks noChangeShapeType="1"/>
            </p:cNvSpPr>
            <p:nvPr/>
          </p:nvSpPr>
          <p:spPr bwMode="auto">
            <a:xfrm flipH="1">
              <a:off x="9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8" name="Line 2124"/>
            <p:cNvSpPr>
              <a:spLocks noChangeShapeType="1"/>
            </p:cNvSpPr>
            <p:nvPr/>
          </p:nvSpPr>
          <p:spPr bwMode="auto">
            <a:xfrm>
              <a:off x="10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89" name="Line 2125"/>
            <p:cNvSpPr>
              <a:spLocks noChangeShapeType="1"/>
            </p:cNvSpPr>
            <p:nvPr/>
          </p:nvSpPr>
          <p:spPr bwMode="auto">
            <a:xfrm>
              <a:off x="10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90" name="Line 2126"/>
            <p:cNvSpPr>
              <a:spLocks noChangeShapeType="1"/>
            </p:cNvSpPr>
            <p:nvPr/>
          </p:nvSpPr>
          <p:spPr bwMode="auto">
            <a:xfrm flipH="1">
              <a:off x="9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91" name="Text Box 2127"/>
            <p:cNvSpPr txBox="1">
              <a:spLocks noChangeArrowheads="1"/>
            </p:cNvSpPr>
            <p:nvPr/>
          </p:nvSpPr>
          <p:spPr bwMode="auto">
            <a:xfrm>
              <a:off x="89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139</a:t>
              </a:r>
            </a:p>
          </p:txBody>
        </p:sp>
        <p:sp>
          <p:nvSpPr>
            <p:cNvPr id="14992" name="Oval 2128"/>
            <p:cNvSpPr>
              <a:spLocks noChangeArrowheads="1"/>
            </p:cNvSpPr>
            <p:nvPr/>
          </p:nvSpPr>
          <p:spPr bwMode="auto">
            <a:xfrm>
              <a:off x="12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3" name="Line 2129"/>
            <p:cNvSpPr>
              <a:spLocks noChangeShapeType="1"/>
            </p:cNvSpPr>
            <p:nvPr/>
          </p:nvSpPr>
          <p:spPr bwMode="auto">
            <a:xfrm>
              <a:off x="12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94" name="Line 2130"/>
            <p:cNvSpPr>
              <a:spLocks noChangeShapeType="1"/>
            </p:cNvSpPr>
            <p:nvPr/>
          </p:nvSpPr>
          <p:spPr bwMode="auto">
            <a:xfrm flipH="1">
              <a:off x="12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95" name="Line 2131"/>
            <p:cNvSpPr>
              <a:spLocks noChangeShapeType="1"/>
            </p:cNvSpPr>
            <p:nvPr/>
          </p:nvSpPr>
          <p:spPr bwMode="auto">
            <a:xfrm>
              <a:off x="12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96" name="Line 2132"/>
            <p:cNvSpPr>
              <a:spLocks noChangeShapeType="1"/>
            </p:cNvSpPr>
            <p:nvPr/>
          </p:nvSpPr>
          <p:spPr bwMode="auto">
            <a:xfrm>
              <a:off x="12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97" name="Line 2133"/>
            <p:cNvSpPr>
              <a:spLocks noChangeShapeType="1"/>
            </p:cNvSpPr>
            <p:nvPr/>
          </p:nvSpPr>
          <p:spPr bwMode="auto">
            <a:xfrm flipH="1">
              <a:off x="12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998" name="Text Box 2134"/>
            <p:cNvSpPr txBox="1">
              <a:spLocks noChangeArrowheads="1"/>
            </p:cNvSpPr>
            <p:nvPr/>
          </p:nvSpPr>
          <p:spPr bwMode="auto">
            <a:xfrm>
              <a:off x="113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4999" name="Oval 2135"/>
            <p:cNvSpPr>
              <a:spLocks noChangeArrowheads="1"/>
            </p:cNvSpPr>
            <p:nvPr/>
          </p:nvSpPr>
          <p:spPr bwMode="auto">
            <a:xfrm>
              <a:off x="146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00" name="Line 2136"/>
            <p:cNvSpPr>
              <a:spLocks noChangeShapeType="1"/>
            </p:cNvSpPr>
            <p:nvPr/>
          </p:nvSpPr>
          <p:spPr bwMode="auto">
            <a:xfrm>
              <a:off x="150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01" name="Line 2137"/>
            <p:cNvSpPr>
              <a:spLocks noChangeShapeType="1"/>
            </p:cNvSpPr>
            <p:nvPr/>
          </p:nvSpPr>
          <p:spPr bwMode="auto">
            <a:xfrm flipH="1">
              <a:off x="145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02" name="Line 2138"/>
            <p:cNvSpPr>
              <a:spLocks noChangeShapeType="1"/>
            </p:cNvSpPr>
            <p:nvPr/>
          </p:nvSpPr>
          <p:spPr bwMode="auto">
            <a:xfrm>
              <a:off x="15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03" name="Line 2139"/>
            <p:cNvSpPr>
              <a:spLocks noChangeShapeType="1"/>
            </p:cNvSpPr>
            <p:nvPr/>
          </p:nvSpPr>
          <p:spPr bwMode="auto">
            <a:xfrm>
              <a:off x="15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04" name="Line 2140"/>
            <p:cNvSpPr>
              <a:spLocks noChangeShapeType="1"/>
            </p:cNvSpPr>
            <p:nvPr/>
          </p:nvSpPr>
          <p:spPr bwMode="auto">
            <a:xfrm flipH="1">
              <a:off x="145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05" name="Text Box 2141"/>
            <p:cNvSpPr txBox="1">
              <a:spLocks noChangeArrowheads="1"/>
            </p:cNvSpPr>
            <p:nvPr/>
          </p:nvSpPr>
          <p:spPr bwMode="auto">
            <a:xfrm>
              <a:off x="139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15006" name="Oval 2142"/>
            <p:cNvSpPr>
              <a:spLocks noChangeArrowheads="1"/>
            </p:cNvSpPr>
            <p:nvPr/>
          </p:nvSpPr>
          <p:spPr bwMode="auto">
            <a:xfrm>
              <a:off x="17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07" name="Line 2143"/>
            <p:cNvSpPr>
              <a:spLocks noChangeShapeType="1"/>
            </p:cNvSpPr>
            <p:nvPr/>
          </p:nvSpPr>
          <p:spPr bwMode="auto">
            <a:xfrm>
              <a:off x="17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08" name="Line 2144"/>
            <p:cNvSpPr>
              <a:spLocks noChangeShapeType="1"/>
            </p:cNvSpPr>
            <p:nvPr/>
          </p:nvSpPr>
          <p:spPr bwMode="auto">
            <a:xfrm flipH="1">
              <a:off x="16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09" name="Line 2145"/>
            <p:cNvSpPr>
              <a:spLocks noChangeShapeType="1"/>
            </p:cNvSpPr>
            <p:nvPr/>
          </p:nvSpPr>
          <p:spPr bwMode="auto">
            <a:xfrm>
              <a:off x="17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0" name="Line 2146"/>
            <p:cNvSpPr>
              <a:spLocks noChangeShapeType="1"/>
            </p:cNvSpPr>
            <p:nvPr/>
          </p:nvSpPr>
          <p:spPr bwMode="auto">
            <a:xfrm>
              <a:off x="17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1" name="Line 2147"/>
            <p:cNvSpPr>
              <a:spLocks noChangeShapeType="1"/>
            </p:cNvSpPr>
            <p:nvPr/>
          </p:nvSpPr>
          <p:spPr bwMode="auto">
            <a:xfrm flipH="1">
              <a:off x="16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2" name="Text Box 2148"/>
            <p:cNvSpPr txBox="1">
              <a:spLocks noChangeArrowheads="1"/>
            </p:cNvSpPr>
            <p:nvPr/>
          </p:nvSpPr>
          <p:spPr bwMode="auto">
            <a:xfrm>
              <a:off x="161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184</a:t>
              </a:r>
            </a:p>
          </p:txBody>
        </p:sp>
        <p:sp>
          <p:nvSpPr>
            <p:cNvPr id="15013" name="Oval 2149"/>
            <p:cNvSpPr>
              <a:spLocks noChangeArrowheads="1"/>
            </p:cNvSpPr>
            <p:nvPr/>
          </p:nvSpPr>
          <p:spPr bwMode="auto">
            <a:xfrm>
              <a:off x="19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4" name="Line 2150"/>
            <p:cNvSpPr>
              <a:spLocks noChangeShapeType="1"/>
            </p:cNvSpPr>
            <p:nvPr/>
          </p:nvSpPr>
          <p:spPr bwMode="auto">
            <a:xfrm>
              <a:off x="19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5" name="Line 2151"/>
            <p:cNvSpPr>
              <a:spLocks noChangeShapeType="1"/>
            </p:cNvSpPr>
            <p:nvPr/>
          </p:nvSpPr>
          <p:spPr bwMode="auto">
            <a:xfrm flipH="1">
              <a:off x="19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6" name="Line 2152"/>
            <p:cNvSpPr>
              <a:spLocks noChangeShapeType="1"/>
            </p:cNvSpPr>
            <p:nvPr/>
          </p:nvSpPr>
          <p:spPr bwMode="auto">
            <a:xfrm>
              <a:off x="19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7" name="Line 2153"/>
            <p:cNvSpPr>
              <a:spLocks noChangeShapeType="1"/>
            </p:cNvSpPr>
            <p:nvPr/>
          </p:nvSpPr>
          <p:spPr bwMode="auto">
            <a:xfrm>
              <a:off x="19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8" name="Line 2154"/>
            <p:cNvSpPr>
              <a:spLocks noChangeShapeType="1"/>
            </p:cNvSpPr>
            <p:nvPr/>
          </p:nvSpPr>
          <p:spPr bwMode="auto">
            <a:xfrm flipH="1">
              <a:off x="19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19" name="Text Box 2155"/>
            <p:cNvSpPr txBox="1">
              <a:spLocks noChangeArrowheads="1"/>
            </p:cNvSpPr>
            <p:nvPr/>
          </p:nvSpPr>
          <p:spPr bwMode="auto">
            <a:xfrm>
              <a:off x="18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5020" name="Oval 2156"/>
            <p:cNvSpPr>
              <a:spLocks noChangeArrowheads="1"/>
            </p:cNvSpPr>
            <p:nvPr/>
          </p:nvSpPr>
          <p:spPr bwMode="auto">
            <a:xfrm>
              <a:off x="21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21" name="Line 2157"/>
            <p:cNvSpPr>
              <a:spLocks noChangeShapeType="1"/>
            </p:cNvSpPr>
            <p:nvPr/>
          </p:nvSpPr>
          <p:spPr bwMode="auto">
            <a:xfrm>
              <a:off x="22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22" name="Line 2158"/>
            <p:cNvSpPr>
              <a:spLocks noChangeShapeType="1"/>
            </p:cNvSpPr>
            <p:nvPr/>
          </p:nvSpPr>
          <p:spPr bwMode="auto">
            <a:xfrm flipH="1">
              <a:off x="21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23" name="Line 2159"/>
            <p:cNvSpPr>
              <a:spLocks noChangeShapeType="1"/>
            </p:cNvSpPr>
            <p:nvPr/>
          </p:nvSpPr>
          <p:spPr bwMode="auto">
            <a:xfrm>
              <a:off x="22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24" name="Line 2160"/>
            <p:cNvSpPr>
              <a:spLocks noChangeShapeType="1"/>
            </p:cNvSpPr>
            <p:nvPr/>
          </p:nvSpPr>
          <p:spPr bwMode="auto">
            <a:xfrm>
              <a:off x="22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25" name="Line 2161"/>
            <p:cNvSpPr>
              <a:spLocks noChangeShapeType="1"/>
            </p:cNvSpPr>
            <p:nvPr/>
          </p:nvSpPr>
          <p:spPr bwMode="auto">
            <a:xfrm flipH="1">
              <a:off x="21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26" name="Text Box 2162"/>
            <p:cNvSpPr txBox="1">
              <a:spLocks noChangeArrowheads="1"/>
            </p:cNvSpPr>
            <p:nvPr/>
          </p:nvSpPr>
          <p:spPr bwMode="auto">
            <a:xfrm>
              <a:off x="209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112</a:t>
              </a:r>
            </a:p>
          </p:txBody>
        </p:sp>
        <p:sp>
          <p:nvSpPr>
            <p:cNvPr id="15027" name="Oval 2163"/>
            <p:cNvSpPr>
              <a:spLocks noChangeArrowheads="1"/>
            </p:cNvSpPr>
            <p:nvPr/>
          </p:nvSpPr>
          <p:spPr bwMode="auto">
            <a:xfrm>
              <a:off x="24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28" name="Line 2164"/>
            <p:cNvSpPr>
              <a:spLocks noChangeShapeType="1"/>
            </p:cNvSpPr>
            <p:nvPr/>
          </p:nvSpPr>
          <p:spPr bwMode="auto">
            <a:xfrm>
              <a:off x="24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29" name="Line 2165"/>
            <p:cNvSpPr>
              <a:spLocks noChangeShapeType="1"/>
            </p:cNvSpPr>
            <p:nvPr/>
          </p:nvSpPr>
          <p:spPr bwMode="auto">
            <a:xfrm flipH="1">
              <a:off x="24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0" name="Line 2166"/>
            <p:cNvSpPr>
              <a:spLocks noChangeShapeType="1"/>
            </p:cNvSpPr>
            <p:nvPr/>
          </p:nvSpPr>
          <p:spPr bwMode="auto">
            <a:xfrm>
              <a:off x="24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1" name="Line 2167"/>
            <p:cNvSpPr>
              <a:spLocks noChangeShapeType="1"/>
            </p:cNvSpPr>
            <p:nvPr/>
          </p:nvSpPr>
          <p:spPr bwMode="auto">
            <a:xfrm>
              <a:off x="24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2" name="Line 2168"/>
            <p:cNvSpPr>
              <a:spLocks noChangeShapeType="1"/>
            </p:cNvSpPr>
            <p:nvPr/>
          </p:nvSpPr>
          <p:spPr bwMode="auto">
            <a:xfrm flipH="1">
              <a:off x="24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3" name="Text Box 2169"/>
            <p:cNvSpPr txBox="1">
              <a:spLocks noChangeArrowheads="1"/>
            </p:cNvSpPr>
            <p:nvPr/>
          </p:nvSpPr>
          <p:spPr bwMode="auto">
            <a:xfrm>
              <a:off x="235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15034" name="Oval 2170"/>
            <p:cNvSpPr>
              <a:spLocks noChangeArrowheads="1"/>
            </p:cNvSpPr>
            <p:nvPr/>
          </p:nvSpPr>
          <p:spPr bwMode="auto">
            <a:xfrm>
              <a:off x="2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35" name="Line 2171"/>
            <p:cNvSpPr>
              <a:spLocks noChangeShapeType="1"/>
            </p:cNvSpPr>
            <p:nvPr/>
          </p:nvSpPr>
          <p:spPr bwMode="auto">
            <a:xfrm>
              <a:off x="3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6" name="Line 2172"/>
            <p:cNvSpPr>
              <a:spLocks noChangeShapeType="1"/>
            </p:cNvSpPr>
            <p:nvPr/>
          </p:nvSpPr>
          <p:spPr bwMode="auto">
            <a:xfrm flipH="1">
              <a:off x="2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7" name="Line 2173"/>
            <p:cNvSpPr>
              <a:spLocks noChangeShapeType="1"/>
            </p:cNvSpPr>
            <p:nvPr/>
          </p:nvSpPr>
          <p:spPr bwMode="auto">
            <a:xfrm>
              <a:off x="3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8" name="Line 2174"/>
            <p:cNvSpPr>
              <a:spLocks noChangeShapeType="1"/>
            </p:cNvSpPr>
            <p:nvPr/>
          </p:nvSpPr>
          <p:spPr bwMode="auto">
            <a:xfrm>
              <a:off x="3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39" name="Line 2175"/>
            <p:cNvSpPr>
              <a:spLocks noChangeShapeType="1"/>
            </p:cNvSpPr>
            <p:nvPr/>
          </p:nvSpPr>
          <p:spPr bwMode="auto">
            <a:xfrm flipH="1">
              <a:off x="2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40" name="Text Box 2176"/>
            <p:cNvSpPr txBox="1">
              <a:spLocks noChangeArrowheads="1"/>
            </p:cNvSpPr>
            <p:nvPr/>
          </p:nvSpPr>
          <p:spPr bwMode="auto">
            <a:xfrm>
              <a:off x="21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76</a:t>
              </a:r>
            </a:p>
          </p:txBody>
        </p:sp>
        <p:sp>
          <p:nvSpPr>
            <p:cNvPr id="15041" name="Oval 2177"/>
            <p:cNvSpPr>
              <a:spLocks noChangeArrowheads="1"/>
            </p:cNvSpPr>
            <p:nvPr/>
          </p:nvSpPr>
          <p:spPr bwMode="auto">
            <a:xfrm>
              <a:off x="5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42" name="Line 2178"/>
            <p:cNvSpPr>
              <a:spLocks noChangeShapeType="1"/>
            </p:cNvSpPr>
            <p:nvPr/>
          </p:nvSpPr>
          <p:spPr bwMode="auto">
            <a:xfrm>
              <a:off x="5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43" name="Line 2179"/>
            <p:cNvSpPr>
              <a:spLocks noChangeShapeType="1"/>
            </p:cNvSpPr>
            <p:nvPr/>
          </p:nvSpPr>
          <p:spPr bwMode="auto">
            <a:xfrm flipH="1">
              <a:off x="4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44" name="Line 2180"/>
            <p:cNvSpPr>
              <a:spLocks noChangeShapeType="1"/>
            </p:cNvSpPr>
            <p:nvPr/>
          </p:nvSpPr>
          <p:spPr bwMode="auto">
            <a:xfrm>
              <a:off x="5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45" name="Line 2181"/>
            <p:cNvSpPr>
              <a:spLocks noChangeShapeType="1"/>
            </p:cNvSpPr>
            <p:nvPr/>
          </p:nvSpPr>
          <p:spPr bwMode="auto">
            <a:xfrm>
              <a:off x="5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46" name="Line 2182"/>
            <p:cNvSpPr>
              <a:spLocks noChangeShapeType="1"/>
            </p:cNvSpPr>
            <p:nvPr/>
          </p:nvSpPr>
          <p:spPr bwMode="auto">
            <a:xfrm flipH="1">
              <a:off x="4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47" name="Text Box 2183"/>
            <p:cNvSpPr txBox="1">
              <a:spLocks noChangeArrowheads="1"/>
            </p:cNvSpPr>
            <p:nvPr/>
          </p:nvSpPr>
          <p:spPr bwMode="auto">
            <a:xfrm>
              <a:off x="4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172</a:t>
              </a:r>
            </a:p>
          </p:txBody>
        </p:sp>
        <p:sp>
          <p:nvSpPr>
            <p:cNvPr id="15048" name="Oval 2184"/>
            <p:cNvSpPr>
              <a:spLocks noChangeArrowheads="1"/>
            </p:cNvSpPr>
            <p:nvPr/>
          </p:nvSpPr>
          <p:spPr bwMode="auto">
            <a:xfrm>
              <a:off x="7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49" name="Line 2185"/>
            <p:cNvSpPr>
              <a:spLocks noChangeShapeType="1"/>
            </p:cNvSpPr>
            <p:nvPr/>
          </p:nvSpPr>
          <p:spPr bwMode="auto">
            <a:xfrm>
              <a:off x="7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0" name="Line 2186"/>
            <p:cNvSpPr>
              <a:spLocks noChangeShapeType="1"/>
            </p:cNvSpPr>
            <p:nvPr/>
          </p:nvSpPr>
          <p:spPr bwMode="auto">
            <a:xfrm flipH="1">
              <a:off x="7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1" name="Line 2187"/>
            <p:cNvSpPr>
              <a:spLocks noChangeShapeType="1"/>
            </p:cNvSpPr>
            <p:nvPr/>
          </p:nvSpPr>
          <p:spPr bwMode="auto">
            <a:xfrm>
              <a:off x="7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2" name="Line 2188"/>
            <p:cNvSpPr>
              <a:spLocks noChangeShapeType="1"/>
            </p:cNvSpPr>
            <p:nvPr/>
          </p:nvSpPr>
          <p:spPr bwMode="auto">
            <a:xfrm>
              <a:off x="7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3" name="Line 2189"/>
            <p:cNvSpPr>
              <a:spLocks noChangeShapeType="1"/>
            </p:cNvSpPr>
            <p:nvPr/>
          </p:nvSpPr>
          <p:spPr bwMode="auto">
            <a:xfrm flipH="1">
              <a:off x="7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4" name="Text Box 2190"/>
            <p:cNvSpPr txBox="1">
              <a:spLocks noChangeArrowheads="1"/>
            </p:cNvSpPr>
            <p:nvPr/>
          </p:nvSpPr>
          <p:spPr bwMode="auto">
            <a:xfrm>
              <a:off x="65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157</a:t>
              </a:r>
            </a:p>
          </p:txBody>
        </p:sp>
        <p:sp>
          <p:nvSpPr>
            <p:cNvPr id="15055" name="Oval 2191"/>
            <p:cNvSpPr>
              <a:spLocks noChangeArrowheads="1"/>
            </p:cNvSpPr>
            <p:nvPr/>
          </p:nvSpPr>
          <p:spPr bwMode="auto">
            <a:xfrm>
              <a:off x="9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" name="Line 2192"/>
            <p:cNvSpPr>
              <a:spLocks noChangeShapeType="1"/>
            </p:cNvSpPr>
            <p:nvPr/>
          </p:nvSpPr>
          <p:spPr bwMode="auto">
            <a:xfrm>
              <a:off x="10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7" name="Line 2193"/>
            <p:cNvSpPr>
              <a:spLocks noChangeShapeType="1"/>
            </p:cNvSpPr>
            <p:nvPr/>
          </p:nvSpPr>
          <p:spPr bwMode="auto">
            <a:xfrm flipH="1">
              <a:off x="9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8" name="Line 2194"/>
            <p:cNvSpPr>
              <a:spLocks noChangeShapeType="1"/>
            </p:cNvSpPr>
            <p:nvPr/>
          </p:nvSpPr>
          <p:spPr bwMode="auto">
            <a:xfrm>
              <a:off x="10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59" name="Line 2195"/>
            <p:cNvSpPr>
              <a:spLocks noChangeShapeType="1"/>
            </p:cNvSpPr>
            <p:nvPr/>
          </p:nvSpPr>
          <p:spPr bwMode="auto">
            <a:xfrm>
              <a:off x="10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60" name="Line 2196"/>
            <p:cNvSpPr>
              <a:spLocks noChangeShapeType="1"/>
            </p:cNvSpPr>
            <p:nvPr/>
          </p:nvSpPr>
          <p:spPr bwMode="auto">
            <a:xfrm flipH="1">
              <a:off x="9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61" name="Text Box 2197"/>
            <p:cNvSpPr txBox="1">
              <a:spLocks noChangeArrowheads="1"/>
            </p:cNvSpPr>
            <p:nvPr/>
          </p:nvSpPr>
          <p:spPr bwMode="auto">
            <a:xfrm>
              <a:off x="91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5062" name="Oval 2198"/>
            <p:cNvSpPr>
              <a:spLocks noChangeArrowheads="1"/>
            </p:cNvSpPr>
            <p:nvPr/>
          </p:nvSpPr>
          <p:spPr bwMode="auto">
            <a:xfrm>
              <a:off x="12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63" name="Line 2199"/>
            <p:cNvSpPr>
              <a:spLocks noChangeShapeType="1"/>
            </p:cNvSpPr>
            <p:nvPr/>
          </p:nvSpPr>
          <p:spPr bwMode="auto">
            <a:xfrm>
              <a:off x="12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64" name="Line 2200"/>
            <p:cNvSpPr>
              <a:spLocks noChangeShapeType="1"/>
            </p:cNvSpPr>
            <p:nvPr/>
          </p:nvSpPr>
          <p:spPr bwMode="auto">
            <a:xfrm flipH="1">
              <a:off x="12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65" name="Line 2201"/>
            <p:cNvSpPr>
              <a:spLocks noChangeShapeType="1"/>
            </p:cNvSpPr>
            <p:nvPr/>
          </p:nvSpPr>
          <p:spPr bwMode="auto">
            <a:xfrm>
              <a:off x="12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66" name="Line 2202"/>
            <p:cNvSpPr>
              <a:spLocks noChangeShapeType="1"/>
            </p:cNvSpPr>
            <p:nvPr/>
          </p:nvSpPr>
          <p:spPr bwMode="auto">
            <a:xfrm>
              <a:off x="12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67" name="Line 2203"/>
            <p:cNvSpPr>
              <a:spLocks noChangeShapeType="1"/>
            </p:cNvSpPr>
            <p:nvPr/>
          </p:nvSpPr>
          <p:spPr bwMode="auto">
            <a:xfrm flipH="1">
              <a:off x="12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68" name="Text Box 2204"/>
            <p:cNvSpPr txBox="1">
              <a:spLocks noChangeArrowheads="1"/>
            </p:cNvSpPr>
            <p:nvPr/>
          </p:nvSpPr>
          <p:spPr bwMode="auto">
            <a:xfrm>
              <a:off x="115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5069" name="Oval 2205"/>
            <p:cNvSpPr>
              <a:spLocks noChangeArrowheads="1"/>
            </p:cNvSpPr>
            <p:nvPr/>
          </p:nvSpPr>
          <p:spPr bwMode="auto">
            <a:xfrm>
              <a:off x="146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70" name="Line 2206"/>
            <p:cNvSpPr>
              <a:spLocks noChangeShapeType="1"/>
            </p:cNvSpPr>
            <p:nvPr/>
          </p:nvSpPr>
          <p:spPr bwMode="auto">
            <a:xfrm>
              <a:off x="150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71" name="Line 2207"/>
            <p:cNvSpPr>
              <a:spLocks noChangeShapeType="1"/>
            </p:cNvSpPr>
            <p:nvPr/>
          </p:nvSpPr>
          <p:spPr bwMode="auto">
            <a:xfrm flipH="1">
              <a:off x="145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72" name="Line 2208"/>
            <p:cNvSpPr>
              <a:spLocks noChangeShapeType="1"/>
            </p:cNvSpPr>
            <p:nvPr/>
          </p:nvSpPr>
          <p:spPr bwMode="auto">
            <a:xfrm>
              <a:off x="150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73" name="Line 2209"/>
            <p:cNvSpPr>
              <a:spLocks noChangeShapeType="1"/>
            </p:cNvSpPr>
            <p:nvPr/>
          </p:nvSpPr>
          <p:spPr bwMode="auto">
            <a:xfrm>
              <a:off x="150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74" name="Line 2210"/>
            <p:cNvSpPr>
              <a:spLocks noChangeShapeType="1"/>
            </p:cNvSpPr>
            <p:nvPr/>
          </p:nvSpPr>
          <p:spPr bwMode="auto">
            <a:xfrm flipH="1">
              <a:off x="145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75" name="Text Box 2211"/>
            <p:cNvSpPr txBox="1">
              <a:spLocks noChangeArrowheads="1"/>
            </p:cNvSpPr>
            <p:nvPr/>
          </p:nvSpPr>
          <p:spPr bwMode="auto">
            <a:xfrm>
              <a:off x="1380" y="218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85</a:t>
              </a:r>
            </a:p>
          </p:txBody>
        </p:sp>
        <p:sp>
          <p:nvSpPr>
            <p:cNvPr id="15076" name="Oval 2212"/>
            <p:cNvSpPr>
              <a:spLocks noChangeArrowheads="1"/>
            </p:cNvSpPr>
            <p:nvPr/>
          </p:nvSpPr>
          <p:spPr bwMode="auto">
            <a:xfrm>
              <a:off x="17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77" name="Line 2213"/>
            <p:cNvSpPr>
              <a:spLocks noChangeShapeType="1"/>
            </p:cNvSpPr>
            <p:nvPr/>
          </p:nvSpPr>
          <p:spPr bwMode="auto">
            <a:xfrm>
              <a:off x="17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78" name="Line 2214"/>
            <p:cNvSpPr>
              <a:spLocks noChangeShapeType="1"/>
            </p:cNvSpPr>
            <p:nvPr/>
          </p:nvSpPr>
          <p:spPr bwMode="auto">
            <a:xfrm flipH="1">
              <a:off x="16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79" name="Line 2215"/>
            <p:cNvSpPr>
              <a:spLocks noChangeShapeType="1"/>
            </p:cNvSpPr>
            <p:nvPr/>
          </p:nvSpPr>
          <p:spPr bwMode="auto">
            <a:xfrm>
              <a:off x="17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0" name="Line 2216"/>
            <p:cNvSpPr>
              <a:spLocks noChangeShapeType="1"/>
            </p:cNvSpPr>
            <p:nvPr/>
          </p:nvSpPr>
          <p:spPr bwMode="auto">
            <a:xfrm>
              <a:off x="17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1" name="Line 2217"/>
            <p:cNvSpPr>
              <a:spLocks noChangeShapeType="1"/>
            </p:cNvSpPr>
            <p:nvPr/>
          </p:nvSpPr>
          <p:spPr bwMode="auto">
            <a:xfrm flipH="1">
              <a:off x="16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2" name="Text Box 2218"/>
            <p:cNvSpPr txBox="1">
              <a:spLocks noChangeArrowheads="1"/>
            </p:cNvSpPr>
            <p:nvPr/>
          </p:nvSpPr>
          <p:spPr bwMode="auto">
            <a:xfrm>
              <a:off x="16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142</a:t>
              </a:r>
            </a:p>
          </p:txBody>
        </p:sp>
        <p:sp>
          <p:nvSpPr>
            <p:cNvPr id="15083" name="Oval 2219"/>
            <p:cNvSpPr>
              <a:spLocks noChangeArrowheads="1"/>
            </p:cNvSpPr>
            <p:nvPr/>
          </p:nvSpPr>
          <p:spPr bwMode="auto">
            <a:xfrm>
              <a:off x="19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84" name="Line 2220"/>
            <p:cNvSpPr>
              <a:spLocks noChangeShapeType="1"/>
            </p:cNvSpPr>
            <p:nvPr/>
          </p:nvSpPr>
          <p:spPr bwMode="auto">
            <a:xfrm>
              <a:off x="19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5" name="Line 2221"/>
            <p:cNvSpPr>
              <a:spLocks noChangeShapeType="1"/>
            </p:cNvSpPr>
            <p:nvPr/>
          </p:nvSpPr>
          <p:spPr bwMode="auto">
            <a:xfrm flipH="1">
              <a:off x="19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6" name="Line 2222"/>
            <p:cNvSpPr>
              <a:spLocks noChangeShapeType="1"/>
            </p:cNvSpPr>
            <p:nvPr/>
          </p:nvSpPr>
          <p:spPr bwMode="auto">
            <a:xfrm>
              <a:off x="19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7" name="Line 2223"/>
            <p:cNvSpPr>
              <a:spLocks noChangeShapeType="1"/>
            </p:cNvSpPr>
            <p:nvPr/>
          </p:nvSpPr>
          <p:spPr bwMode="auto">
            <a:xfrm>
              <a:off x="19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8" name="Line 2224"/>
            <p:cNvSpPr>
              <a:spLocks noChangeShapeType="1"/>
            </p:cNvSpPr>
            <p:nvPr/>
          </p:nvSpPr>
          <p:spPr bwMode="auto">
            <a:xfrm flipH="1">
              <a:off x="19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89" name="Text Box 2225"/>
            <p:cNvSpPr txBox="1">
              <a:spLocks noChangeArrowheads="1"/>
            </p:cNvSpPr>
            <p:nvPr/>
          </p:nvSpPr>
          <p:spPr bwMode="auto">
            <a:xfrm>
              <a:off x="185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130</a:t>
              </a:r>
            </a:p>
          </p:txBody>
        </p:sp>
        <p:sp>
          <p:nvSpPr>
            <p:cNvPr id="15090" name="Oval 2226"/>
            <p:cNvSpPr>
              <a:spLocks noChangeArrowheads="1"/>
            </p:cNvSpPr>
            <p:nvPr/>
          </p:nvSpPr>
          <p:spPr bwMode="auto">
            <a:xfrm>
              <a:off x="21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91" name="Line 2227"/>
            <p:cNvSpPr>
              <a:spLocks noChangeShapeType="1"/>
            </p:cNvSpPr>
            <p:nvPr/>
          </p:nvSpPr>
          <p:spPr bwMode="auto">
            <a:xfrm>
              <a:off x="22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92" name="Line 2228"/>
            <p:cNvSpPr>
              <a:spLocks noChangeShapeType="1"/>
            </p:cNvSpPr>
            <p:nvPr/>
          </p:nvSpPr>
          <p:spPr bwMode="auto">
            <a:xfrm flipH="1">
              <a:off x="21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93" name="Line 2229"/>
            <p:cNvSpPr>
              <a:spLocks noChangeShapeType="1"/>
            </p:cNvSpPr>
            <p:nvPr/>
          </p:nvSpPr>
          <p:spPr bwMode="auto">
            <a:xfrm>
              <a:off x="22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94" name="Line 2230"/>
            <p:cNvSpPr>
              <a:spLocks noChangeShapeType="1"/>
            </p:cNvSpPr>
            <p:nvPr/>
          </p:nvSpPr>
          <p:spPr bwMode="auto">
            <a:xfrm>
              <a:off x="22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95" name="Line 2231"/>
            <p:cNvSpPr>
              <a:spLocks noChangeShapeType="1"/>
            </p:cNvSpPr>
            <p:nvPr/>
          </p:nvSpPr>
          <p:spPr bwMode="auto">
            <a:xfrm flipH="1">
              <a:off x="21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96" name="Text Box 2232"/>
            <p:cNvSpPr txBox="1">
              <a:spLocks noChangeArrowheads="1"/>
            </p:cNvSpPr>
            <p:nvPr/>
          </p:nvSpPr>
          <p:spPr bwMode="auto">
            <a:xfrm>
              <a:off x="209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151</a:t>
              </a:r>
            </a:p>
          </p:txBody>
        </p:sp>
        <p:sp>
          <p:nvSpPr>
            <p:cNvPr id="15097" name="Oval 2233"/>
            <p:cNvSpPr>
              <a:spLocks noChangeArrowheads="1"/>
            </p:cNvSpPr>
            <p:nvPr/>
          </p:nvSpPr>
          <p:spPr bwMode="auto">
            <a:xfrm>
              <a:off x="242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98" name="Line 2234"/>
            <p:cNvSpPr>
              <a:spLocks noChangeShapeType="1"/>
            </p:cNvSpPr>
            <p:nvPr/>
          </p:nvSpPr>
          <p:spPr bwMode="auto">
            <a:xfrm>
              <a:off x="246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099" name="Line 2235"/>
            <p:cNvSpPr>
              <a:spLocks noChangeShapeType="1"/>
            </p:cNvSpPr>
            <p:nvPr/>
          </p:nvSpPr>
          <p:spPr bwMode="auto">
            <a:xfrm flipH="1">
              <a:off x="241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0" name="Line 2236"/>
            <p:cNvSpPr>
              <a:spLocks noChangeShapeType="1"/>
            </p:cNvSpPr>
            <p:nvPr/>
          </p:nvSpPr>
          <p:spPr bwMode="auto">
            <a:xfrm>
              <a:off x="246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1" name="Line 2237"/>
            <p:cNvSpPr>
              <a:spLocks noChangeShapeType="1"/>
            </p:cNvSpPr>
            <p:nvPr/>
          </p:nvSpPr>
          <p:spPr bwMode="auto">
            <a:xfrm>
              <a:off x="246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2" name="Line 2238"/>
            <p:cNvSpPr>
              <a:spLocks noChangeShapeType="1"/>
            </p:cNvSpPr>
            <p:nvPr/>
          </p:nvSpPr>
          <p:spPr bwMode="auto">
            <a:xfrm flipH="1">
              <a:off x="241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3" name="Text Box 2239"/>
            <p:cNvSpPr txBox="1">
              <a:spLocks noChangeArrowheads="1"/>
            </p:cNvSpPr>
            <p:nvPr/>
          </p:nvSpPr>
          <p:spPr bwMode="auto">
            <a:xfrm>
              <a:off x="2340" y="218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67</a:t>
              </a:r>
            </a:p>
          </p:txBody>
        </p:sp>
        <p:sp>
          <p:nvSpPr>
            <p:cNvPr id="15104" name="Oval 2240"/>
            <p:cNvSpPr>
              <a:spLocks noChangeArrowheads="1"/>
            </p:cNvSpPr>
            <p:nvPr/>
          </p:nvSpPr>
          <p:spPr bwMode="auto">
            <a:xfrm>
              <a:off x="2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05" name="Line 2241"/>
            <p:cNvSpPr>
              <a:spLocks noChangeShapeType="1"/>
            </p:cNvSpPr>
            <p:nvPr/>
          </p:nvSpPr>
          <p:spPr bwMode="auto">
            <a:xfrm>
              <a:off x="3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6" name="Line 2242"/>
            <p:cNvSpPr>
              <a:spLocks noChangeShapeType="1"/>
            </p:cNvSpPr>
            <p:nvPr/>
          </p:nvSpPr>
          <p:spPr bwMode="auto">
            <a:xfrm flipH="1">
              <a:off x="2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7" name="Line 2243"/>
            <p:cNvSpPr>
              <a:spLocks noChangeShapeType="1"/>
            </p:cNvSpPr>
            <p:nvPr/>
          </p:nvSpPr>
          <p:spPr bwMode="auto">
            <a:xfrm>
              <a:off x="3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8" name="Line 2244"/>
            <p:cNvSpPr>
              <a:spLocks noChangeShapeType="1"/>
            </p:cNvSpPr>
            <p:nvPr/>
          </p:nvSpPr>
          <p:spPr bwMode="auto">
            <a:xfrm>
              <a:off x="3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09" name="Line 2245"/>
            <p:cNvSpPr>
              <a:spLocks noChangeShapeType="1"/>
            </p:cNvSpPr>
            <p:nvPr/>
          </p:nvSpPr>
          <p:spPr bwMode="auto">
            <a:xfrm flipH="1">
              <a:off x="2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10" name="Text Box 2246"/>
            <p:cNvSpPr txBox="1">
              <a:spLocks noChangeArrowheads="1"/>
            </p:cNvSpPr>
            <p:nvPr/>
          </p:nvSpPr>
          <p:spPr bwMode="auto">
            <a:xfrm>
              <a:off x="19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121</a:t>
              </a:r>
            </a:p>
          </p:txBody>
        </p:sp>
        <p:sp>
          <p:nvSpPr>
            <p:cNvPr id="15111" name="Oval 2247"/>
            <p:cNvSpPr>
              <a:spLocks noChangeArrowheads="1"/>
            </p:cNvSpPr>
            <p:nvPr/>
          </p:nvSpPr>
          <p:spPr bwMode="auto">
            <a:xfrm>
              <a:off x="50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12" name="Line 2248"/>
            <p:cNvSpPr>
              <a:spLocks noChangeShapeType="1"/>
            </p:cNvSpPr>
            <p:nvPr/>
          </p:nvSpPr>
          <p:spPr bwMode="auto">
            <a:xfrm>
              <a:off x="54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13" name="Line 2249"/>
            <p:cNvSpPr>
              <a:spLocks noChangeShapeType="1"/>
            </p:cNvSpPr>
            <p:nvPr/>
          </p:nvSpPr>
          <p:spPr bwMode="auto">
            <a:xfrm flipH="1">
              <a:off x="49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14" name="Line 2250"/>
            <p:cNvSpPr>
              <a:spLocks noChangeShapeType="1"/>
            </p:cNvSpPr>
            <p:nvPr/>
          </p:nvSpPr>
          <p:spPr bwMode="auto">
            <a:xfrm>
              <a:off x="54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15" name="Line 2251"/>
            <p:cNvSpPr>
              <a:spLocks noChangeShapeType="1"/>
            </p:cNvSpPr>
            <p:nvPr/>
          </p:nvSpPr>
          <p:spPr bwMode="auto">
            <a:xfrm>
              <a:off x="54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16" name="Line 2252"/>
            <p:cNvSpPr>
              <a:spLocks noChangeShapeType="1"/>
            </p:cNvSpPr>
            <p:nvPr/>
          </p:nvSpPr>
          <p:spPr bwMode="auto">
            <a:xfrm flipH="1">
              <a:off x="49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17" name="Text Box 2253"/>
            <p:cNvSpPr txBox="1">
              <a:spLocks noChangeArrowheads="1"/>
            </p:cNvSpPr>
            <p:nvPr/>
          </p:nvSpPr>
          <p:spPr bwMode="auto">
            <a:xfrm>
              <a:off x="388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124</a:t>
              </a:r>
            </a:p>
          </p:txBody>
        </p:sp>
        <p:sp>
          <p:nvSpPr>
            <p:cNvPr id="15118" name="Oval 2254"/>
            <p:cNvSpPr>
              <a:spLocks noChangeArrowheads="1"/>
            </p:cNvSpPr>
            <p:nvPr/>
          </p:nvSpPr>
          <p:spPr bwMode="auto">
            <a:xfrm>
              <a:off x="7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19" name="Line 2255"/>
            <p:cNvSpPr>
              <a:spLocks noChangeShapeType="1"/>
            </p:cNvSpPr>
            <p:nvPr/>
          </p:nvSpPr>
          <p:spPr bwMode="auto">
            <a:xfrm>
              <a:off x="7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0" name="Line 2256"/>
            <p:cNvSpPr>
              <a:spLocks noChangeShapeType="1"/>
            </p:cNvSpPr>
            <p:nvPr/>
          </p:nvSpPr>
          <p:spPr bwMode="auto">
            <a:xfrm flipH="1">
              <a:off x="7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1" name="Line 2257"/>
            <p:cNvSpPr>
              <a:spLocks noChangeShapeType="1"/>
            </p:cNvSpPr>
            <p:nvPr/>
          </p:nvSpPr>
          <p:spPr bwMode="auto">
            <a:xfrm>
              <a:off x="7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2" name="Line 2258"/>
            <p:cNvSpPr>
              <a:spLocks noChangeShapeType="1"/>
            </p:cNvSpPr>
            <p:nvPr/>
          </p:nvSpPr>
          <p:spPr bwMode="auto">
            <a:xfrm>
              <a:off x="7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3" name="Line 2259"/>
            <p:cNvSpPr>
              <a:spLocks noChangeShapeType="1"/>
            </p:cNvSpPr>
            <p:nvPr/>
          </p:nvSpPr>
          <p:spPr bwMode="auto">
            <a:xfrm flipH="1">
              <a:off x="7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4" name="Text Box 2260"/>
            <p:cNvSpPr txBox="1">
              <a:spLocks noChangeArrowheads="1"/>
            </p:cNvSpPr>
            <p:nvPr/>
          </p:nvSpPr>
          <p:spPr bwMode="auto">
            <a:xfrm>
              <a:off x="65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160</a:t>
              </a:r>
            </a:p>
          </p:txBody>
        </p:sp>
        <p:sp>
          <p:nvSpPr>
            <p:cNvPr id="15125" name="Oval 2261"/>
            <p:cNvSpPr>
              <a:spLocks noChangeArrowheads="1"/>
            </p:cNvSpPr>
            <p:nvPr/>
          </p:nvSpPr>
          <p:spPr bwMode="auto">
            <a:xfrm>
              <a:off x="9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26" name="Line 2262"/>
            <p:cNvSpPr>
              <a:spLocks noChangeShapeType="1"/>
            </p:cNvSpPr>
            <p:nvPr/>
          </p:nvSpPr>
          <p:spPr bwMode="auto">
            <a:xfrm>
              <a:off x="10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7" name="Line 2263"/>
            <p:cNvSpPr>
              <a:spLocks noChangeShapeType="1"/>
            </p:cNvSpPr>
            <p:nvPr/>
          </p:nvSpPr>
          <p:spPr bwMode="auto">
            <a:xfrm flipH="1">
              <a:off x="9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8" name="Line 2264"/>
            <p:cNvSpPr>
              <a:spLocks noChangeShapeType="1"/>
            </p:cNvSpPr>
            <p:nvPr/>
          </p:nvSpPr>
          <p:spPr bwMode="auto">
            <a:xfrm>
              <a:off x="10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29" name="Line 2265"/>
            <p:cNvSpPr>
              <a:spLocks noChangeShapeType="1"/>
            </p:cNvSpPr>
            <p:nvPr/>
          </p:nvSpPr>
          <p:spPr bwMode="auto">
            <a:xfrm>
              <a:off x="10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30" name="Line 2266"/>
            <p:cNvSpPr>
              <a:spLocks noChangeShapeType="1"/>
            </p:cNvSpPr>
            <p:nvPr/>
          </p:nvSpPr>
          <p:spPr bwMode="auto">
            <a:xfrm flipH="1">
              <a:off x="9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31" name="Text Box 2267"/>
            <p:cNvSpPr txBox="1">
              <a:spLocks noChangeArrowheads="1"/>
            </p:cNvSpPr>
            <p:nvPr/>
          </p:nvSpPr>
          <p:spPr bwMode="auto">
            <a:xfrm>
              <a:off x="91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5132" name="Oval 2268"/>
            <p:cNvSpPr>
              <a:spLocks noChangeArrowheads="1"/>
            </p:cNvSpPr>
            <p:nvPr/>
          </p:nvSpPr>
          <p:spPr bwMode="auto">
            <a:xfrm>
              <a:off x="12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33" name="Line 2269"/>
            <p:cNvSpPr>
              <a:spLocks noChangeShapeType="1"/>
            </p:cNvSpPr>
            <p:nvPr/>
          </p:nvSpPr>
          <p:spPr bwMode="auto">
            <a:xfrm>
              <a:off x="12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34" name="Line 2270"/>
            <p:cNvSpPr>
              <a:spLocks noChangeShapeType="1"/>
            </p:cNvSpPr>
            <p:nvPr/>
          </p:nvSpPr>
          <p:spPr bwMode="auto">
            <a:xfrm flipH="1">
              <a:off x="12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35" name="Line 2271"/>
            <p:cNvSpPr>
              <a:spLocks noChangeShapeType="1"/>
            </p:cNvSpPr>
            <p:nvPr/>
          </p:nvSpPr>
          <p:spPr bwMode="auto">
            <a:xfrm>
              <a:off x="12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36" name="Line 2272"/>
            <p:cNvSpPr>
              <a:spLocks noChangeShapeType="1"/>
            </p:cNvSpPr>
            <p:nvPr/>
          </p:nvSpPr>
          <p:spPr bwMode="auto">
            <a:xfrm>
              <a:off x="12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37" name="Line 2273"/>
            <p:cNvSpPr>
              <a:spLocks noChangeShapeType="1"/>
            </p:cNvSpPr>
            <p:nvPr/>
          </p:nvSpPr>
          <p:spPr bwMode="auto">
            <a:xfrm flipH="1">
              <a:off x="12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38" name="Text Box 2274"/>
            <p:cNvSpPr txBox="1">
              <a:spLocks noChangeArrowheads="1"/>
            </p:cNvSpPr>
            <p:nvPr/>
          </p:nvSpPr>
          <p:spPr bwMode="auto">
            <a:xfrm>
              <a:off x="113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145</a:t>
              </a:r>
            </a:p>
          </p:txBody>
        </p:sp>
        <p:sp>
          <p:nvSpPr>
            <p:cNvPr id="15139" name="Oval 2275"/>
            <p:cNvSpPr>
              <a:spLocks noChangeArrowheads="1"/>
            </p:cNvSpPr>
            <p:nvPr/>
          </p:nvSpPr>
          <p:spPr bwMode="auto">
            <a:xfrm>
              <a:off x="146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40" name="Line 2276"/>
            <p:cNvSpPr>
              <a:spLocks noChangeShapeType="1"/>
            </p:cNvSpPr>
            <p:nvPr/>
          </p:nvSpPr>
          <p:spPr bwMode="auto">
            <a:xfrm>
              <a:off x="150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41" name="Line 2277"/>
            <p:cNvSpPr>
              <a:spLocks noChangeShapeType="1"/>
            </p:cNvSpPr>
            <p:nvPr/>
          </p:nvSpPr>
          <p:spPr bwMode="auto">
            <a:xfrm flipH="1">
              <a:off x="145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42" name="Line 2278"/>
            <p:cNvSpPr>
              <a:spLocks noChangeShapeType="1"/>
            </p:cNvSpPr>
            <p:nvPr/>
          </p:nvSpPr>
          <p:spPr bwMode="auto">
            <a:xfrm>
              <a:off x="15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43" name="Line 2279"/>
            <p:cNvSpPr>
              <a:spLocks noChangeShapeType="1"/>
            </p:cNvSpPr>
            <p:nvPr/>
          </p:nvSpPr>
          <p:spPr bwMode="auto">
            <a:xfrm>
              <a:off x="15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44" name="Line 2280"/>
            <p:cNvSpPr>
              <a:spLocks noChangeShapeType="1"/>
            </p:cNvSpPr>
            <p:nvPr/>
          </p:nvSpPr>
          <p:spPr bwMode="auto">
            <a:xfrm flipH="1">
              <a:off x="145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45" name="Text Box 2281"/>
            <p:cNvSpPr txBox="1">
              <a:spLocks noChangeArrowheads="1"/>
            </p:cNvSpPr>
            <p:nvPr/>
          </p:nvSpPr>
          <p:spPr bwMode="auto">
            <a:xfrm>
              <a:off x="137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5146" name="Oval 2282"/>
            <p:cNvSpPr>
              <a:spLocks noChangeArrowheads="1"/>
            </p:cNvSpPr>
            <p:nvPr/>
          </p:nvSpPr>
          <p:spPr bwMode="auto">
            <a:xfrm>
              <a:off x="17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47" name="Line 2283"/>
            <p:cNvSpPr>
              <a:spLocks noChangeShapeType="1"/>
            </p:cNvSpPr>
            <p:nvPr/>
          </p:nvSpPr>
          <p:spPr bwMode="auto">
            <a:xfrm>
              <a:off x="17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48" name="Line 2284"/>
            <p:cNvSpPr>
              <a:spLocks noChangeShapeType="1"/>
            </p:cNvSpPr>
            <p:nvPr/>
          </p:nvSpPr>
          <p:spPr bwMode="auto">
            <a:xfrm flipH="1">
              <a:off x="16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49" name="Line 2285"/>
            <p:cNvSpPr>
              <a:spLocks noChangeShapeType="1"/>
            </p:cNvSpPr>
            <p:nvPr/>
          </p:nvSpPr>
          <p:spPr bwMode="auto">
            <a:xfrm>
              <a:off x="17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0" name="Line 2286"/>
            <p:cNvSpPr>
              <a:spLocks noChangeShapeType="1"/>
            </p:cNvSpPr>
            <p:nvPr/>
          </p:nvSpPr>
          <p:spPr bwMode="auto">
            <a:xfrm>
              <a:off x="17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1" name="Line 2287"/>
            <p:cNvSpPr>
              <a:spLocks noChangeShapeType="1"/>
            </p:cNvSpPr>
            <p:nvPr/>
          </p:nvSpPr>
          <p:spPr bwMode="auto">
            <a:xfrm flipH="1">
              <a:off x="16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2" name="Text Box 2288"/>
            <p:cNvSpPr txBox="1">
              <a:spLocks noChangeArrowheads="1"/>
            </p:cNvSpPr>
            <p:nvPr/>
          </p:nvSpPr>
          <p:spPr bwMode="auto">
            <a:xfrm>
              <a:off x="161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5153" name="Oval 2289"/>
            <p:cNvSpPr>
              <a:spLocks noChangeArrowheads="1"/>
            </p:cNvSpPr>
            <p:nvPr/>
          </p:nvSpPr>
          <p:spPr bwMode="auto">
            <a:xfrm>
              <a:off x="19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4" name="Line 2290"/>
            <p:cNvSpPr>
              <a:spLocks noChangeShapeType="1"/>
            </p:cNvSpPr>
            <p:nvPr/>
          </p:nvSpPr>
          <p:spPr bwMode="auto">
            <a:xfrm>
              <a:off x="19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5" name="Line 2291"/>
            <p:cNvSpPr>
              <a:spLocks noChangeShapeType="1"/>
            </p:cNvSpPr>
            <p:nvPr/>
          </p:nvSpPr>
          <p:spPr bwMode="auto">
            <a:xfrm flipH="1">
              <a:off x="19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6" name="Line 2292"/>
            <p:cNvSpPr>
              <a:spLocks noChangeShapeType="1"/>
            </p:cNvSpPr>
            <p:nvPr/>
          </p:nvSpPr>
          <p:spPr bwMode="auto">
            <a:xfrm>
              <a:off x="19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" name="Line 2293"/>
            <p:cNvSpPr>
              <a:spLocks noChangeShapeType="1"/>
            </p:cNvSpPr>
            <p:nvPr/>
          </p:nvSpPr>
          <p:spPr bwMode="auto">
            <a:xfrm>
              <a:off x="19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" name="Line 2294"/>
            <p:cNvSpPr>
              <a:spLocks noChangeShapeType="1"/>
            </p:cNvSpPr>
            <p:nvPr/>
          </p:nvSpPr>
          <p:spPr bwMode="auto">
            <a:xfrm flipH="1">
              <a:off x="19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9" name="Text Box 2295"/>
            <p:cNvSpPr txBox="1">
              <a:spLocks noChangeArrowheads="1"/>
            </p:cNvSpPr>
            <p:nvPr/>
          </p:nvSpPr>
          <p:spPr bwMode="auto">
            <a:xfrm>
              <a:off x="187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82</a:t>
              </a:r>
            </a:p>
          </p:txBody>
        </p:sp>
        <p:sp>
          <p:nvSpPr>
            <p:cNvPr id="15160" name="Oval 2296"/>
            <p:cNvSpPr>
              <a:spLocks noChangeArrowheads="1"/>
            </p:cNvSpPr>
            <p:nvPr/>
          </p:nvSpPr>
          <p:spPr bwMode="auto">
            <a:xfrm>
              <a:off x="21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" name="Line 2297"/>
            <p:cNvSpPr>
              <a:spLocks noChangeShapeType="1"/>
            </p:cNvSpPr>
            <p:nvPr/>
          </p:nvSpPr>
          <p:spPr bwMode="auto">
            <a:xfrm>
              <a:off x="22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62" name="Line 2298"/>
            <p:cNvSpPr>
              <a:spLocks noChangeShapeType="1"/>
            </p:cNvSpPr>
            <p:nvPr/>
          </p:nvSpPr>
          <p:spPr bwMode="auto">
            <a:xfrm flipH="1">
              <a:off x="21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63" name="Line 2299"/>
            <p:cNvSpPr>
              <a:spLocks noChangeShapeType="1"/>
            </p:cNvSpPr>
            <p:nvPr/>
          </p:nvSpPr>
          <p:spPr bwMode="auto">
            <a:xfrm>
              <a:off x="22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64" name="Line 2300"/>
            <p:cNvSpPr>
              <a:spLocks noChangeShapeType="1"/>
            </p:cNvSpPr>
            <p:nvPr/>
          </p:nvSpPr>
          <p:spPr bwMode="auto">
            <a:xfrm>
              <a:off x="22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65" name="Line 2301"/>
            <p:cNvSpPr>
              <a:spLocks noChangeShapeType="1"/>
            </p:cNvSpPr>
            <p:nvPr/>
          </p:nvSpPr>
          <p:spPr bwMode="auto">
            <a:xfrm flipH="1">
              <a:off x="21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66" name="Text Box 2302"/>
            <p:cNvSpPr txBox="1">
              <a:spLocks noChangeArrowheads="1"/>
            </p:cNvSpPr>
            <p:nvPr/>
          </p:nvSpPr>
          <p:spPr bwMode="auto">
            <a:xfrm>
              <a:off x="209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133</a:t>
              </a:r>
            </a:p>
          </p:txBody>
        </p:sp>
        <p:sp>
          <p:nvSpPr>
            <p:cNvPr id="15167" name="Oval 2303"/>
            <p:cNvSpPr>
              <a:spLocks noChangeArrowheads="1"/>
            </p:cNvSpPr>
            <p:nvPr/>
          </p:nvSpPr>
          <p:spPr bwMode="auto">
            <a:xfrm>
              <a:off x="24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8" name="Line 2304"/>
            <p:cNvSpPr>
              <a:spLocks noChangeShapeType="1"/>
            </p:cNvSpPr>
            <p:nvPr/>
          </p:nvSpPr>
          <p:spPr bwMode="auto">
            <a:xfrm>
              <a:off x="24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69" name="Line 2305"/>
            <p:cNvSpPr>
              <a:spLocks noChangeShapeType="1"/>
            </p:cNvSpPr>
            <p:nvPr/>
          </p:nvSpPr>
          <p:spPr bwMode="auto">
            <a:xfrm flipH="1">
              <a:off x="24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0" name="Line 2306"/>
            <p:cNvSpPr>
              <a:spLocks noChangeShapeType="1"/>
            </p:cNvSpPr>
            <p:nvPr/>
          </p:nvSpPr>
          <p:spPr bwMode="auto">
            <a:xfrm>
              <a:off x="24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1" name="Line 2307"/>
            <p:cNvSpPr>
              <a:spLocks noChangeShapeType="1"/>
            </p:cNvSpPr>
            <p:nvPr/>
          </p:nvSpPr>
          <p:spPr bwMode="auto">
            <a:xfrm>
              <a:off x="24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2" name="Line 2308"/>
            <p:cNvSpPr>
              <a:spLocks noChangeShapeType="1"/>
            </p:cNvSpPr>
            <p:nvPr/>
          </p:nvSpPr>
          <p:spPr bwMode="auto">
            <a:xfrm flipH="1">
              <a:off x="24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3" name="Text Box 2309"/>
            <p:cNvSpPr txBox="1">
              <a:spLocks noChangeArrowheads="1"/>
            </p:cNvSpPr>
            <p:nvPr/>
          </p:nvSpPr>
          <p:spPr bwMode="auto">
            <a:xfrm>
              <a:off x="233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169</a:t>
              </a:r>
            </a:p>
          </p:txBody>
        </p:sp>
        <p:sp>
          <p:nvSpPr>
            <p:cNvPr id="15174" name="Oval 2310"/>
            <p:cNvSpPr>
              <a:spLocks noChangeArrowheads="1"/>
            </p:cNvSpPr>
            <p:nvPr/>
          </p:nvSpPr>
          <p:spPr bwMode="auto">
            <a:xfrm>
              <a:off x="2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75" name="Line 2311"/>
            <p:cNvSpPr>
              <a:spLocks noChangeShapeType="1"/>
            </p:cNvSpPr>
            <p:nvPr/>
          </p:nvSpPr>
          <p:spPr bwMode="auto">
            <a:xfrm>
              <a:off x="3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6" name="Line 2312"/>
            <p:cNvSpPr>
              <a:spLocks noChangeShapeType="1"/>
            </p:cNvSpPr>
            <p:nvPr/>
          </p:nvSpPr>
          <p:spPr bwMode="auto">
            <a:xfrm flipH="1">
              <a:off x="2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7" name="Line 2313"/>
            <p:cNvSpPr>
              <a:spLocks noChangeShapeType="1"/>
            </p:cNvSpPr>
            <p:nvPr/>
          </p:nvSpPr>
          <p:spPr bwMode="auto">
            <a:xfrm>
              <a:off x="3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8" name="Line 2314"/>
            <p:cNvSpPr>
              <a:spLocks noChangeShapeType="1"/>
            </p:cNvSpPr>
            <p:nvPr/>
          </p:nvSpPr>
          <p:spPr bwMode="auto">
            <a:xfrm>
              <a:off x="3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79" name="Line 2315"/>
            <p:cNvSpPr>
              <a:spLocks noChangeShapeType="1"/>
            </p:cNvSpPr>
            <p:nvPr/>
          </p:nvSpPr>
          <p:spPr bwMode="auto">
            <a:xfrm flipH="1">
              <a:off x="2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80" name="Text Box 2316"/>
            <p:cNvSpPr txBox="1">
              <a:spLocks noChangeArrowheads="1"/>
            </p:cNvSpPr>
            <p:nvPr/>
          </p:nvSpPr>
          <p:spPr bwMode="auto">
            <a:xfrm>
              <a:off x="1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166</a:t>
              </a:r>
            </a:p>
          </p:txBody>
        </p:sp>
        <p:sp>
          <p:nvSpPr>
            <p:cNvPr id="15181" name="Oval 2317"/>
            <p:cNvSpPr>
              <a:spLocks noChangeArrowheads="1"/>
            </p:cNvSpPr>
            <p:nvPr/>
          </p:nvSpPr>
          <p:spPr bwMode="auto">
            <a:xfrm>
              <a:off x="5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2" name="Line 2318"/>
            <p:cNvSpPr>
              <a:spLocks noChangeShapeType="1"/>
            </p:cNvSpPr>
            <p:nvPr/>
          </p:nvSpPr>
          <p:spPr bwMode="auto">
            <a:xfrm>
              <a:off x="5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83" name="Line 2319"/>
            <p:cNvSpPr>
              <a:spLocks noChangeShapeType="1"/>
            </p:cNvSpPr>
            <p:nvPr/>
          </p:nvSpPr>
          <p:spPr bwMode="auto">
            <a:xfrm flipH="1">
              <a:off x="4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84" name="Line 2320"/>
            <p:cNvSpPr>
              <a:spLocks noChangeShapeType="1"/>
            </p:cNvSpPr>
            <p:nvPr/>
          </p:nvSpPr>
          <p:spPr bwMode="auto">
            <a:xfrm>
              <a:off x="5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85" name="Line 2321"/>
            <p:cNvSpPr>
              <a:spLocks noChangeShapeType="1"/>
            </p:cNvSpPr>
            <p:nvPr/>
          </p:nvSpPr>
          <p:spPr bwMode="auto">
            <a:xfrm>
              <a:off x="5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86" name="Line 2322"/>
            <p:cNvSpPr>
              <a:spLocks noChangeShapeType="1"/>
            </p:cNvSpPr>
            <p:nvPr/>
          </p:nvSpPr>
          <p:spPr bwMode="auto">
            <a:xfrm flipH="1">
              <a:off x="4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87" name="Text Box 2323"/>
            <p:cNvSpPr txBox="1">
              <a:spLocks noChangeArrowheads="1"/>
            </p:cNvSpPr>
            <p:nvPr/>
          </p:nvSpPr>
          <p:spPr bwMode="auto">
            <a:xfrm>
              <a:off x="4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163</a:t>
              </a:r>
            </a:p>
          </p:txBody>
        </p:sp>
        <p:sp>
          <p:nvSpPr>
            <p:cNvPr id="15188" name="Oval 2324"/>
            <p:cNvSpPr>
              <a:spLocks noChangeArrowheads="1"/>
            </p:cNvSpPr>
            <p:nvPr/>
          </p:nvSpPr>
          <p:spPr bwMode="auto">
            <a:xfrm>
              <a:off x="7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89" name="Line 2325"/>
            <p:cNvSpPr>
              <a:spLocks noChangeShapeType="1"/>
            </p:cNvSpPr>
            <p:nvPr/>
          </p:nvSpPr>
          <p:spPr bwMode="auto">
            <a:xfrm>
              <a:off x="7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0" name="Line 2326"/>
            <p:cNvSpPr>
              <a:spLocks noChangeShapeType="1"/>
            </p:cNvSpPr>
            <p:nvPr/>
          </p:nvSpPr>
          <p:spPr bwMode="auto">
            <a:xfrm flipH="1">
              <a:off x="7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1" name="Line 2327"/>
            <p:cNvSpPr>
              <a:spLocks noChangeShapeType="1"/>
            </p:cNvSpPr>
            <p:nvPr/>
          </p:nvSpPr>
          <p:spPr bwMode="auto">
            <a:xfrm>
              <a:off x="7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2" name="Line 2328"/>
            <p:cNvSpPr>
              <a:spLocks noChangeShapeType="1"/>
            </p:cNvSpPr>
            <p:nvPr/>
          </p:nvSpPr>
          <p:spPr bwMode="auto">
            <a:xfrm>
              <a:off x="7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3" name="Line 2329"/>
            <p:cNvSpPr>
              <a:spLocks noChangeShapeType="1"/>
            </p:cNvSpPr>
            <p:nvPr/>
          </p:nvSpPr>
          <p:spPr bwMode="auto">
            <a:xfrm flipH="1">
              <a:off x="7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4" name="Text Box 2330"/>
            <p:cNvSpPr txBox="1">
              <a:spLocks noChangeArrowheads="1"/>
            </p:cNvSpPr>
            <p:nvPr/>
          </p:nvSpPr>
          <p:spPr bwMode="auto">
            <a:xfrm>
              <a:off x="65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118</a:t>
              </a:r>
            </a:p>
          </p:txBody>
        </p:sp>
        <p:sp>
          <p:nvSpPr>
            <p:cNvPr id="15195" name="Oval 2331"/>
            <p:cNvSpPr>
              <a:spLocks noChangeArrowheads="1"/>
            </p:cNvSpPr>
            <p:nvPr/>
          </p:nvSpPr>
          <p:spPr bwMode="auto">
            <a:xfrm>
              <a:off x="9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96" name="Line 2332"/>
            <p:cNvSpPr>
              <a:spLocks noChangeShapeType="1"/>
            </p:cNvSpPr>
            <p:nvPr/>
          </p:nvSpPr>
          <p:spPr bwMode="auto">
            <a:xfrm>
              <a:off x="10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7" name="Line 2333"/>
            <p:cNvSpPr>
              <a:spLocks noChangeShapeType="1"/>
            </p:cNvSpPr>
            <p:nvPr/>
          </p:nvSpPr>
          <p:spPr bwMode="auto">
            <a:xfrm flipH="1">
              <a:off x="9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8" name="Line 2334"/>
            <p:cNvSpPr>
              <a:spLocks noChangeShapeType="1"/>
            </p:cNvSpPr>
            <p:nvPr/>
          </p:nvSpPr>
          <p:spPr bwMode="auto">
            <a:xfrm>
              <a:off x="10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99" name="Line 2335"/>
            <p:cNvSpPr>
              <a:spLocks noChangeShapeType="1"/>
            </p:cNvSpPr>
            <p:nvPr/>
          </p:nvSpPr>
          <p:spPr bwMode="auto">
            <a:xfrm>
              <a:off x="10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00" name="Line 2336"/>
            <p:cNvSpPr>
              <a:spLocks noChangeShapeType="1"/>
            </p:cNvSpPr>
            <p:nvPr/>
          </p:nvSpPr>
          <p:spPr bwMode="auto">
            <a:xfrm flipH="1">
              <a:off x="9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01" name="Text Box 2337"/>
            <p:cNvSpPr txBox="1">
              <a:spLocks noChangeArrowheads="1"/>
            </p:cNvSpPr>
            <p:nvPr/>
          </p:nvSpPr>
          <p:spPr bwMode="auto">
            <a:xfrm>
              <a:off x="8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148</a:t>
              </a:r>
            </a:p>
          </p:txBody>
        </p:sp>
        <p:sp>
          <p:nvSpPr>
            <p:cNvPr id="15202" name="Oval 2338"/>
            <p:cNvSpPr>
              <a:spLocks noChangeArrowheads="1"/>
            </p:cNvSpPr>
            <p:nvPr/>
          </p:nvSpPr>
          <p:spPr bwMode="auto">
            <a:xfrm>
              <a:off x="12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03" name="Line 2339"/>
            <p:cNvSpPr>
              <a:spLocks noChangeShapeType="1"/>
            </p:cNvSpPr>
            <p:nvPr/>
          </p:nvSpPr>
          <p:spPr bwMode="auto">
            <a:xfrm>
              <a:off x="12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04" name="Line 2340"/>
            <p:cNvSpPr>
              <a:spLocks noChangeShapeType="1"/>
            </p:cNvSpPr>
            <p:nvPr/>
          </p:nvSpPr>
          <p:spPr bwMode="auto">
            <a:xfrm flipH="1">
              <a:off x="12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05" name="Line 2341"/>
            <p:cNvSpPr>
              <a:spLocks noChangeShapeType="1"/>
            </p:cNvSpPr>
            <p:nvPr/>
          </p:nvSpPr>
          <p:spPr bwMode="auto">
            <a:xfrm>
              <a:off x="12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06" name="Line 2342"/>
            <p:cNvSpPr>
              <a:spLocks noChangeShapeType="1"/>
            </p:cNvSpPr>
            <p:nvPr/>
          </p:nvSpPr>
          <p:spPr bwMode="auto">
            <a:xfrm>
              <a:off x="12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07" name="Line 2343"/>
            <p:cNvSpPr>
              <a:spLocks noChangeShapeType="1"/>
            </p:cNvSpPr>
            <p:nvPr/>
          </p:nvSpPr>
          <p:spPr bwMode="auto">
            <a:xfrm flipH="1">
              <a:off x="12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08" name="Text Box 2344"/>
            <p:cNvSpPr txBox="1">
              <a:spLocks noChangeArrowheads="1"/>
            </p:cNvSpPr>
            <p:nvPr/>
          </p:nvSpPr>
          <p:spPr bwMode="auto">
            <a:xfrm>
              <a:off x="11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79</a:t>
              </a:r>
            </a:p>
          </p:txBody>
        </p:sp>
        <p:sp>
          <p:nvSpPr>
            <p:cNvPr id="15209" name="Oval 2345"/>
            <p:cNvSpPr>
              <a:spLocks noChangeArrowheads="1"/>
            </p:cNvSpPr>
            <p:nvPr/>
          </p:nvSpPr>
          <p:spPr bwMode="auto">
            <a:xfrm>
              <a:off x="146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0" name="Line 2346"/>
            <p:cNvSpPr>
              <a:spLocks noChangeShapeType="1"/>
            </p:cNvSpPr>
            <p:nvPr/>
          </p:nvSpPr>
          <p:spPr bwMode="auto">
            <a:xfrm>
              <a:off x="150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11" name="Line 2347"/>
            <p:cNvSpPr>
              <a:spLocks noChangeShapeType="1"/>
            </p:cNvSpPr>
            <p:nvPr/>
          </p:nvSpPr>
          <p:spPr bwMode="auto">
            <a:xfrm flipH="1">
              <a:off x="145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12" name="Line 2348"/>
            <p:cNvSpPr>
              <a:spLocks noChangeShapeType="1"/>
            </p:cNvSpPr>
            <p:nvPr/>
          </p:nvSpPr>
          <p:spPr bwMode="auto">
            <a:xfrm>
              <a:off x="15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13" name="Line 2349"/>
            <p:cNvSpPr>
              <a:spLocks noChangeShapeType="1"/>
            </p:cNvSpPr>
            <p:nvPr/>
          </p:nvSpPr>
          <p:spPr bwMode="auto">
            <a:xfrm>
              <a:off x="15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14" name="Line 2350"/>
            <p:cNvSpPr>
              <a:spLocks noChangeShapeType="1"/>
            </p:cNvSpPr>
            <p:nvPr/>
          </p:nvSpPr>
          <p:spPr bwMode="auto">
            <a:xfrm flipH="1">
              <a:off x="145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15" name="Text Box 2351"/>
            <p:cNvSpPr txBox="1">
              <a:spLocks noChangeArrowheads="1"/>
            </p:cNvSpPr>
            <p:nvPr/>
          </p:nvSpPr>
          <p:spPr bwMode="auto">
            <a:xfrm>
              <a:off x="139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5216" name="Oval 2352"/>
            <p:cNvSpPr>
              <a:spLocks noChangeArrowheads="1"/>
            </p:cNvSpPr>
            <p:nvPr/>
          </p:nvSpPr>
          <p:spPr bwMode="auto">
            <a:xfrm>
              <a:off x="17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17" name="Line 2353"/>
            <p:cNvSpPr>
              <a:spLocks noChangeShapeType="1"/>
            </p:cNvSpPr>
            <p:nvPr/>
          </p:nvSpPr>
          <p:spPr bwMode="auto">
            <a:xfrm>
              <a:off x="17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18" name="Line 2354"/>
            <p:cNvSpPr>
              <a:spLocks noChangeShapeType="1"/>
            </p:cNvSpPr>
            <p:nvPr/>
          </p:nvSpPr>
          <p:spPr bwMode="auto">
            <a:xfrm flipH="1">
              <a:off x="16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19" name="Line 2355"/>
            <p:cNvSpPr>
              <a:spLocks noChangeShapeType="1"/>
            </p:cNvSpPr>
            <p:nvPr/>
          </p:nvSpPr>
          <p:spPr bwMode="auto">
            <a:xfrm>
              <a:off x="17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0" name="Line 2356"/>
            <p:cNvSpPr>
              <a:spLocks noChangeShapeType="1"/>
            </p:cNvSpPr>
            <p:nvPr/>
          </p:nvSpPr>
          <p:spPr bwMode="auto">
            <a:xfrm>
              <a:off x="17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1" name="Line 2357"/>
            <p:cNvSpPr>
              <a:spLocks noChangeShapeType="1"/>
            </p:cNvSpPr>
            <p:nvPr/>
          </p:nvSpPr>
          <p:spPr bwMode="auto">
            <a:xfrm flipH="1">
              <a:off x="16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2" name="Text Box 2358"/>
            <p:cNvSpPr txBox="1">
              <a:spLocks noChangeArrowheads="1"/>
            </p:cNvSpPr>
            <p:nvPr/>
          </p:nvSpPr>
          <p:spPr bwMode="auto">
            <a:xfrm>
              <a:off x="16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115</a:t>
              </a:r>
            </a:p>
          </p:txBody>
        </p:sp>
        <p:sp>
          <p:nvSpPr>
            <p:cNvPr id="15223" name="Oval 2359"/>
            <p:cNvSpPr>
              <a:spLocks noChangeArrowheads="1"/>
            </p:cNvSpPr>
            <p:nvPr/>
          </p:nvSpPr>
          <p:spPr bwMode="auto">
            <a:xfrm>
              <a:off x="1945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24" name="Line 2360"/>
            <p:cNvSpPr>
              <a:spLocks noChangeShapeType="1"/>
            </p:cNvSpPr>
            <p:nvPr/>
          </p:nvSpPr>
          <p:spPr bwMode="auto">
            <a:xfrm>
              <a:off x="1982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5" name="Line 2361"/>
            <p:cNvSpPr>
              <a:spLocks noChangeShapeType="1"/>
            </p:cNvSpPr>
            <p:nvPr/>
          </p:nvSpPr>
          <p:spPr bwMode="auto">
            <a:xfrm flipH="1">
              <a:off x="1934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6" name="Line 2362"/>
            <p:cNvSpPr>
              <a:spLocks noChangeShapeType="1"/>
            </p:cNvSpPr>
            <p:nvPr/>
          </p:nvSpPr>
          <p:spPr bwMode="auto">
            <a:xfrm>
              <a:off x="198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7" name="Line 2363"/>
            <p:cNvSpPr>
              <a:spLocks noChangeShapeType="1"/>
            </p:cNvSpPr>
            <p:nvPr/>
          </p:nvSpPr>
          <p:spPr bwMode="auto">
            <a:xfrm>
              <a:off x="198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8" name="Line 2364"/>
            <p:cNvSpPr>
              <a:spLocks noChangeShapeType="1"/>
            </p:cNvSpPr>
            <p:nvPr/>
          </p:nvSpPr>
          <p:spPr bwMode="auto">
            <a:xfrm flipH="1">
              <a:off x="1934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29" name="Text Box 2365"/>
            <p:cNvSpPr txBox="1">
              <a:spLocks noChangeArrowheads="1"/>
            </p:cNvSpPr>
            <p:nvPr/>
          </p:nvSpPr>
          <p:spPr bwMode="auto">
            <a:xfrm>
              <a:off x="1860" y="31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73</a:t>
              </a:r>
            </a:p>
          </p:txBody>
        </p:sp>
        <p:sp>
          <p:nvSpPr>
            <p:cNvPr id="15230" name="Oval 2366"/>
            <p:cNvSpPr>
              <a:spLocks noChangeArrowheads="1"/>
            </p:cNvSpPr>
            <p:nvPr/>
          </p:nvSpPr>
          <p:spPr bwMode="auto">
            <a:xfrm>
              <a:off x="21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1" name="Line 2367"/>
            <p:cNvSpPr>
              <a:spLocks noChangeShapeType="1"/>
            </p:cNvSpPr>
            <p:nvPr/>
          </p:nvSpPr>
          <p:spPr bwMode="auto">
            <a:xfrm>
              <a:off x="22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32" name="Line 2368"/>
            <p:cNvSpPr>
              <a:spLocks noChangeShapeType="1"/>
            </p:cNvSpPr>
            <p:nvPr/>
          </p:nvSpPr>
          <p:spPr bwMode="auto">
            <a:xfrm flipH="1">
              <a:off x="21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33" name="Line 2369"/>
            <p:cNvSpPr>
              <a:spLocks noChangeShapeType="1"/>
            </p:cNvSpPr>
            <p:nvPr/>
          </p:nvSpPr>
          <p:spPr bwMode="auto">
            <a:xfrm>
              <a:off x="22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34" name="Line 2370"/>
            <p:cNvSpPr>
              <a:spLocks noChangeShapeType="1"/>
            </p:cNvSpPr>
            <p:nvPr/>
          </p:nvSpPr>
          <p:spPr bwMode="auto">
            <a:xfrm>
              <a:off x="22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35" name="Line 2371"/>
            <p:cNvSpPr>
              <a:spLocks noChangeShapeType="1"/>
            </p:cNvSpPr>
            <p:nvPr/>
          </p:nvSpPr>
          <p:spPr bwMode="auto">
            <a:xfrm flipH="1">
              <a:off x="21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36" name="Text Box 2372"/>
            <p:cNvSpPr txBox="1">
              <a:spLocks noChangeArrowheads="1"/>
            </p:cNvSpPr>
            <p:nvPr/>
          </p:nvSpPr>
          <p:spPr bwMode="auto">
            <a:xfrm>
              <a:off x="20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187</a:t>
              </a:r>
            </a:p>
          </p:txBody>
        </p:sp>
        <p:sp>
          <p:nvSpPr>
            <p:cNvPr id="15237" name="Oval 2373"/>
            <p:cNvSpPr>
              <a:spLocks noChangeArrowheads="1"/>
            </p:cNvSpPr>
            <p:nvPr/>
          </p:nvSpPr>
          <p:spPr bwMode="auto">
            <a:xfrm>
              <a:off x="24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38" name="Line 2374"/>
            <p:cNvSpPr>
              <a:spLocks noChangeShapeType="1"/>
            </p:cNvSpPr>
            <p:nvPr/>
          </p:nvSpPr>
          <p:spPr bwMode="auto">
            <a:xfrm>
              <a:off x="24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39" name="Line 2375"/>
            <p:cNvSpPr>
              <a:spLocks noChangeShapeType="1"/>
            </p:cNvSpPr>
            <p:nvPr/>
          </p:nvSpPr>
          <p:spPr bwMode="auto">
            <a:xfrm flipH="1">
              <a:off x="24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40" name="Line 2376"/>
            <p:cNvSpPr>
              <a:spLocks noChangeShapeType="1"/>
            </p:cNvSpPr>
            <p:nvPr/>
          </p:nvSpPr>
          <p:spPr bwMode="auto">
            <a:xfrm>
              <a:off x="24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41" name="Line 2377"/>
            <p:cNvSpPr>
              <a:spLocks noChangeShapeType="1"/>
            </p:cNvSpPr>
            <p:nvPr/>
          </p:nvSpPr>
          <p:spPr bwMode="auto">
            <a:xfrm>
              <a:off x="24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42" name="Line 2378"/>
            <p:cNvSpPr>
              <a:spLocks noChangeShapeType="1"/>
            </p:cNvSpPr>
            <p:nvPr/>
          </p:nvSpPr>
          <p:spPr bwMode="auto">
            <a:xfrm flipH="1">
              <a:off x="24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243" name="Text Box 2379"/>
            <p:cNvSpPr txBox="1">
              <a:spLocks noChangeArrowheads="1"/>
            </p:cNvSpPr>
            <p:nvPr/>
          </p:nvSpPr>
          <p:spPr bwMode="auto">
            <a:xfrm>
              <a:off x="23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70</a:t>
              </a:r>
            </a:p>
          </p:txBody>
        </p:sp>
        <p:sp>
          <p:nvSpPr>
            <p:cNvPr id="15244" name="Text Box 2380"/>
            <p:cNvSpPr txBox="1">
              <a:spLocks noChangeArrowheads="1"/>
            </p:cNvSpPr>
            <p:nvPr/>
          </p:nvSpPr>
          <p:spPr bwMode="auto">
            <a:xfrm>
              <a:off x="561" y="3696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87.25</a:t>
              </a:r>
            </a:p>
          </p:txBody>
        </p:sp>
      </p:grpSp>
      <p:grpSp>
        <p:nvGrpSpPr>
          <p:cNvPr id="3" name="Group 2803"/>
          <p:cNvGrpSpPr>
            <a:grpSpLocks/>
          </p:cNvGrpSpPr>
          <p:nvPr/>
        </p:nvGrpSpPr>
        <p:grpSpPr bwMode="auto">
          <a:xfrm>
            <a:off x="1828800" y="1189039"/>
            <a:ext cx="3810000" cy="5197475"/>
            <a:chOff x="192" y="749"/>
            <a:chExt cx="2400" cy="3274"/>
          </a:xfrm>
        </p:grpSpPr>
        <p:sp>
          <p:nvSpPr>
            <p:cNvPr id="14403" name="Oval 2804"/>
            <p:cNvSpPr>
              <a:spLocks noChangeArrowheads="1"/>
            </p:cNvSpPr>
            <p:nvPr/>
          </p:nvSpPr>
          <p:spPr bwMode="auto">
            <a:xfrm>
              <a:off x="2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4" name="Line 2805"/>
            <p:cNvSpPr>
              <a:spLocks noChangeShapeType="1"/>
            </p:cNvSpPr>
            <p:nvPr/>
          </p:nvSpPr>
          <p:spPr bwMode="auto">
            <a:xfrm>
              <a:off x="3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05" name="Line 2806"/>
            <p:cNvSpPr>
              <a:spLocks noChangeShapeType="1"/>
            </p:cNvSpPr>
            <p:nvPr/>
          </p:nvSpPr>
          <p:spPr bwMode="auto">
            <a:xfrm flipH="1">
              <a:off x="2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06" name="Line 2807"/>
            <p:cNvSpPr>
              <a:spLocks noChangeShapeType="1"/>
            </p:cNvSpPr>
            <p:nvPr/>
          </p:nvSpPr>
          <p:spPr bwMode="auto">
            <a:xfrm>
              <a:off x="3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07" name="Line 2808"/>
            <p:cNvSpPr>
              <a:spLocks noChangeShapeType="1"/>
            </p:cNvSpPr>
            <p:nvPr/>
          </p:nvSpPr>
          <p:spPr bwMode="auto">
            <a:xfrm>
              <a:off x="3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08" name="Line 2809"/>
            <p:cNvSpPr>
              <a:spLocks noChangeShapeType="1"/>
            </p:cNvSpPr>
            <p:nvPr/>
          </p:nvSpPr>
          <p:spPr bwMode="auto">
            <a:xfrm flipH="1">
              <a:off x="2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09" name="Text Box 2810"/>
            <p:cNvSpPr txBox="1">
              <a:spLocks noChangeArrowheads="1"/>
            </p:cNvSpPr>
            <p:nvPr/>
          </p:nvSpPr>
          <p:spPr bwMode="auto">
            <a:xfrm>
              <a:off x="2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14410" name="Oval 2811"/>
            <p:cNvSpPr>
              <a:spLocks noChangeArrowheads="1"/>
            </p:cNvSpPr>
            <p:nvPr/>
          </p:nvSpPr>
          <p:spPr bwMode="auto">
            <a:xfrm>
              <a:off x="5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1" name="Line 2812"/>
            <p:cNvSpPr>
              <a:spLocks noChangeShapeType="1"/>
            </p:cNvSpPr>
            <p:nvPr/>
          </p:nvSpPr>
          <p:spPr bwMode="auto">
            <a:xfrm>
              <a:off x="5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12" name="Line 2813"/>
            <p:cNvSpPr>
              <a:spLocks noChangeShapeType="1"/>
            </p:cNvSpPr>
            <p:nvPr/>
          </p:nvSpPr>
          <p:spPr bwMode="auto">
            <a:xfrm flipH="1">
              <a:off x="4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13" name="Line 2814"/>
            <p:cNvSpPr>
              <a:spLocks noChangeShapeType="1"/>
            </p:cNvSpPr>
            <p:nvPr/>
          </p:nvSpPr>
          <p:spPr bwMode="auto">
            <a:xfrm>
              <a:off x="5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14" name="Line 2815"/>
            <p:cNvSpPr>
              <a:spLocks noChangeShapeType="1"/>
            </p:cNvSpPr>
            <p:nvPr/>
          </p:nvSpPr>
          <p:spPr bwMode="auto">
            <a:xfrm>
              <a:off x="5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15" name="Line 2816"/>
            <p:cNvSpPr>
              <a:spLocks noChangeShapeType="1"/>
            </p:cNvSpPr>
            <p:nvPr/>
          </p:nvSpPr>
          <p:spPr bwMode="auto">
            <a:xfrm flipH="1">
              <a:off x="4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16" name="Text Box 2817"/>
            <p:cNvSpPr txBox="1">
              <a:spLocks noChangeArrowheads="1"/>
            </p:cNvSpPr>
            <p:nvPr/>
          </p:nvSpPr>
          <p:spPr bwMode="auto">
            <a:xfrm>
              <a:off x="43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58</a:t>
              </a:r>
            </a:p>
          </p:txBody>
        </p:sp>
        <p:sp>
          <p:nvSpPr>
            <p:cNvPr id="14417" name="Oval 2818"/>
            <p:cNvSpPr>
              <a:spLocks noChangeArrowheads="1"/>
            </p:cNvSpPr>
            <p:nvPr/>
          </p:nvSpPr>
          <p:spPr bwMode="auto">
            <a:xfrm>
              <a:off x="7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8" name="Line 2819"/>
            <p:cNvSpPr>
              <a:spLocks noChangeShapeType="1"/>
            </p:cNvSpPr>
            <p:nvPr/>
          </p:nvSpPr>
          <p:spPr bwMode="auto">
            <a:xfrm>
              <a:off x="7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19" name="Line 2820"/>
            <p:cNvSpPr>
              <a:spLocks noChangeShapeType="1"/>
            </p:cNvSpPr>
            <p:nvPr/>
          </p:nvSpPr>
          <p:spPr bwMode="auto">
            <a:xfrm flipH="1">
              <a:off x="7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0" name="Line 2821"/>
            <p:cNvSpPr>
              <a:spLocks noChangeShapeType="1"/>
            </p:cNvSpPr>
            <p:nvPr/>
          </p:nvSpPr>
          <p:spPr bwMode="auto">
            <a:xfrm>
              <a:off x="7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1" name="Line 2822"/>
            <p:cNvSpPr>
              <a:spLocks noChangeShapeType="1"/>
            </p:cNvSpPr>
            <p:nvPr/>
          </p:nvSpPr>
          <p:spPr bwMode="auto">
            <a:xfrm>
              <a:off x="7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2" name="Line 2823"/>
            <p:cNvSpPr>
              <a:spLocks noChangeShapeType="1"/>
            </p:cNvSpPr>
            <p:nvPr/>
          </p:nvSpPr>
          <p:spPr bwMode="auto">
            <a:xfrm flipH="1">
              <a:off x="7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3" name="Text Box 2824"/>
            <p:cNvSpPr txBox="1">
              <a:spLocks noChangeArrowheads="1"/>
            </p:cNvSpPr>
            <p:nvPr/>
          </p:nvSpPr>
          <p:spPr bwMode="auto">
            <a:xfrm>
              <a:off x="652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4424" name="Oval 2825"/>
            <p:cNvSpPr>
              <a:spLocks noChangeArrowheads="1"/>
            </p:cNvSpPr>
            <p:nvPr/>
          </p:nvSpPr>
          <p:spPr bwMode="auto">
            <a:xfrm>
              <a:off x="985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5" name="Line 2826"/>
            <p:cNvSpPr>
              <a:spLocks noChangeShapeType="1"/>
            </p:cNvSpPr>
            <p:nvPr/>
          </p:nvSpPr>
          <p:spPr bwMode="auto">
            <a:xfrm>
              <a:off x="1022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6" name="Line 2827"/>
            <p:cNvSpPr>
              <a:spLocks noChangeShapeType="1"/>
            </p:cNvSpPr>
            <p:nvPr/>
          </p:nvSpPr>
          <p:spPr bwMode="auto">
            <a:xfrm flipH="1">
              <a:off x="974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7" name="Line 2828"/>
            <p:cNvSpPr>
              <a:spLocks noChangeShapeType="1"/>
            </p:cNvSpPr>
            <p:nvPr/>
          </p:nvSpPr>
          <p:spPr bwMode="auto">
            <a:xfrm>
              <a:off x="10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8" name="Line 2829"/>
            <p:cNvSpPr>
              <a:spLocks noChangeShapeType="1"/>
            </p:cNvSpPr>
            <p:nvPr/>
          </p:nvSpPr>
          <p:spPr bwMode="auto">
            <a:xfrm>
              <a:off x="10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29" name="Line 2830"/>
            <p:cNvSpPr>
              <a:spLocks noChangeShapeType="1"/>
            </p:cNvSpPr>
            <p:nvPr/>
          </p:nvSpPr>
          <p:spPr bwMode="auto">
            <a:xfrm flipH="1">
              <a:off x="974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30" name="Text Box 2831"/>
            <p:cNvSpPr txBox="1">
              <a:spLocks noChangeArrowheads="1"/>
            </p:cNvSpPr>
            <p:nvPr/>
          </p:nvSpPr>
          <p:spPr bwMode="auto">
            <a:xfrm>
              <a:off x="900" y="7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14431" name="Oval 2832"/>
            <p:cNvSpPr>
              <a:spLocks noChangeArrowheads="1"/>
            </p:cNvSpPr>
            <p:nvPr/>
          </p:nvSpPr>
          <p:spPr bwMode="auto">
            <a:xfrm>
              <a:off x="12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2" name="Line 2833"/>
            <p:cNvSpPr>
              <a:spLocks noChangeShapeType="1"/>
            </p:cNvSpPr>
            <p:nvPr/>
          </p:nvSpPr>
          <p:spPr bwMode="auto">
            <a:xfrm>
              <a:off x="12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33" name="Line 2834"/>
            <p:cNvSpPr>
              <a:spLocks noChangeShapeType="1"/>
            </p:cNvSpPr>
            <p:nvPr/>
          </p:nvSpPr>
          <p:spPr bwMode="auto">
            <a:xfrm flipH="1">
              <a:off x="12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34" name="Line 2835"/>
            <p:cNvSpPr>
              <a:spLocks noChangeShapeType="1"/>
            </p:cNvSpPr>
            <p:nvPr/>
          </p:nvSpPr>
          <p:spPr bwMode="auto">
            <a:xfrm>
              <a:off x="12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35" name="Line 2836"/>
            <p:cNvSpPr>
              <a:spLocks noChangeShapeType="1"/>
            </p:cNvSpPr>
            <p:nvPr/>
          </p:nvSpPr>
          <p:spPr bwMode="auto">
            <a:xfrm>
              <a:off x="12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36" name="Line 2837"/>
            <p:cNvSpPr>
              <a:spLocks noChangeShapeType="1"/>
            </p:cNvSpPr>
            <p:nvPr/>
          </p:nvSpPr>
          <p:spPr bwMode="auto">
            <a:xfrm flipH="1">
              <a:off x="12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37" name="Text Box 2838"/>
            <p:cNvSpPr txBox="1">
              <a:spLocks noChangeArrowheads="1"/>
            </p:cNvSpPr>
            <p:nvPr/>
          </p:nvSpPr>
          <p:spPr bwMode="auto">
            <a:xfrm>
              <a:off x="115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4438" name="Oval 2839"/>
            <p:cNvSpPr>
              <a:spLocks noChangeArrowheads="1"/>
            </p:cNvSpPr>
            <p:nvPr/>
          </p:nvSpPr>
          <p:spPr bwMode="auto">
            <a:xfrm>
              <a:off x="146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Line 2840"/>
            <p:cNvSpPr>
              <a:spLocks noChangeShapeType="1"/>
            </p:cNvSpPr>
            <p:nvPr/>
          </p:nvSpPr>
          <p:spPr bwMode="auto">
            <a:xfrm>
              <a:off x="150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0" name="Line 2841"/>
            <p:cNvSpPr>
              <a:spLocks noChangeShapeType="1"/>
            </p:cNvSpPr>
            <p:nvPr/>
          </p:nvSpPr>
          <p:spPr bwMode="auto">
            <a:xfrm flipH="1">
              <a:off x="145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1" name="Line 2842"/>
            <p:cNvSpPr>
              <a:spLocks noChangeShapeType="1"/>
            </p:cNvSpPr>
            <p:nvPr/>
          </p:nvSpPr>
          <p:spPr bwMode="auto">
            <a:xfrm>
              <a:off x="15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2" name="Line 2843"/>
            <p:cNvSpPr>
              <a:spLocks noChangeShapeType="1"/>
            </p:cNvSpPr>
            <p:nvPr/>
          </p:nvSpPr>
          <p:spPr bwMode="auto">
            <a:xfrm>
              <a:off x="15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3" name="Line 2844"/>
            <p:cNvSpPr>
              <a:spLocks noChangeShapeType="1"/>
            </p:cNvSpPr>
            <p:nvPr/>
          </p:nvSpPr>
          <p:spPr bwMode="auto">
            <a:xfrm flipH="1">
              <a:off x="145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4" name="Text Box 2845"/>
            <p:cNvSpPr txBox="1">
              <a:spLocks noChangeArrowheads="1"/>
            </p:cNvSpPr>
            <p:nvPr/>
          </p:nvSpPr>
          <p:spPr bwMode="auto">
            <a:xfrm>
              <a:off x="139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14445" name="Oval 2846"/>
            <p:cNvSpPr>
              <a:spLocks noChangeArrowheads="1"/>
            </p:cNvSpPr>
            <p:nvPr/>
          </p:nvSpPr>
          <p:spPr bwMode="auto">
            <a:xfrm>
              <a:off x="17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Line 2847"/>
            <p:cNvSpPr>
              <a:spLocks noChangeShapeType="1"/>
            </p:cNvSpPr>
            <p:nvPr/>
          </p:nvSpPr>
          <p:spPr bwMode="auto">
            <a:xfrm>
              <a:off x="17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7" name="Line 2848"/>
            <p:cNvSpPr>
              <a:spLocks noChangeShapeType="1"/>
            </p:cNvSpPr>
            <p:nvPr/>
          </p:nvSpPr>
          <p:spPr bwMode="auto">
            <a:xfrm flipH="1">
              <a:off x="16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8" name="Line 2849"/>
            <p:cNvSpPr>
              <a:spLocks noChangeShapeType="1"/>
            </p:cNvSpPr>
            <p:nvPr/>
          </p:nvSpPr>
          <p:spPr bwMode="auto">
            <a:xfrm>
              <a:off x="17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49" name="Line 2850"/>
            <p:cNvSpPr>
              <a:spLocks noChangeShapeType="1"/>
            </p:cNvSpPr>
            <p:nvPr/>
          </p:nvSpPr>
          <p:spPr bwMode="auto">
            <a:xfrm>
              <a:off x="17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50" name="Line 2851"/>
            <p:cNvSpPr>
              <a:spLocks noChangeShapeType="1"/>
            </p:cNvSpPr>
            <p:nvPr/>
          </p:nvSpPr>
          <p:spPr bwMode="auto">
            <a:xfrm flipH="1">
              <a:off x="16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51" name="Text Box 2852"/>
            <p:cNvSpPr txBox="1">
              <a:spLocks noChangeArrowheads="1"/>
            </p:cNvSpPr>
            <p:nvPr/>
          </p:nvSpPr>
          <p:spPr bwMode="auto">
            <a:xfrm>
              <a:off x="163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4452" name="Oval 2853"/>
            <p:cNvSpPr>
              <a:spLocks noChangeArrowheads="1"/>
            </p:cNvSpPr>
            <p:nvPr/>
          </p:nvSpPr>
          <p:spPr bwMode="auto">
            <a:xfrm>
              <a:off x="19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3" name="Line 2854"/>
            <p:cNvSpPr>
              <a:spLocks noChangeShapeType="1"/>
            </p:cNvSpPr>
            <p:nvPr/>
          </p:nvSpPr>
          <p:spPr bwMode="auto">
            <a:xfrm>
              <a:off x="19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54" name="Line 2855"/>
            <p:cNvSpPr>
              <a:spLocks noChangeShapeType="1"/>
            </p:cNvSpPr>
            <p:nvPr/>
          </p:nvSpPr>
          <p:spPr bwMode="auto">
            <a:xfrm flipH="1">
              <a:off x="19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55" name="Line 2856"/>
            <p:cNvSpPr>
              <a:spLocks noChangeShapeType="1"/>
            </p:cNvSpPr>
            <p:nvPr/>
          </p:nvSpPr>
          <p:spPr bwMode="auto">
            <a:xfrm>
              <a:off x="19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56" name="Line 2857"/>
            <p:cNvSpPr>
              <a:spLocks noChangeShapeType="1"/>
            </p:cNvSpPr>
            <p:nvPr/>
          </p:nvSpPr>
          <p:spPr bwMode="auto">
            <a:xfrm>
              <a:off x="19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57" name="Line 2858"/>
            <p:cNvSpPr>
              <a:spLocks noChangeShapeType="1"/>
            </p:cNvSpPr>
            <p:nvPr/>
          </p:nvSpPr>
          <p:spPr bwMode="auto">
            <a:xfrm flipH="1">
              <a:off x="19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58" name="Text Box 2859"/>
            <p:cNvSpPr txBox="1">
              <a:spLocks noChangeArrowheads="1"/>
            </p:cNvSpPr>
            <p:nvPr/>
          </p:nvSpPr>
          <p:spPr bwMode="auto">
            <a:xfrm>
              <a:off x="187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14459" name="Oval 2860"/>
            <p:cNvSpPr>
              <a:spLocks noChangeArrowheads="1"/>
            </p:cNvSpPr>
            <p:nvPr/>
          </p:nvSpPr>
          <p:spPr bwMode="auto">
            <a:xfrm>
              <a:off x="21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Line 2861"/>
            <p:cNvSpPr>
              <a:spLocks noChangeShapeType="1"/>
            </p:cNvSpPr>
            <p:nvPr/>
          </p:nvSpPr>
          <p:spPr bwMode="auto">
            <a:xfrm>
              <a:off x="22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61" name="Line 2862"/>
            <p:cNvSpPr>
              <a:spLocks noChangeShapeType="1"/>
            </p:cNvSpPr>
            <p:nvPr/>
          </p:nvSpPr>
          <p:spPr bwMode="auto">
            <a:xfrm flipH="1">
              <a:off x="21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62" name="Line 2863"/>
            <p:cNvSpPr>
              <a:spLocks noChangeShapeType="1"/>
            </p:cNvSpPr>
            <p:nvPr/>
          </p:nvSpPr>
          <p:spPr bwMode="auto">
            <a:xfrm>
              <a:off x="22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63" name="Line 2864"/>
            <p:cNvSpPr>
              <a:spLocks noChangeShapeType="1"/>
            </p:cNvSpPr>
            <p:nvPr/>
          </p:nvSpPr>
          <p:spPr bwMode="auto">
            <a:xfrm>
              <a:off x="22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64" name="Line 2865"/>
            <p:cNvSpPr>
              <a:spLocks noChangeShapeType="1"/>
            </p:cNvSpPr>
            <p:nvPr/>
          </p:nvSpPr>
          <p:spPr bwMode="auto">
            <a:xfrm flipH="1">
              <a:off x="21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65" name="Text Box 2866"/>
            <p:cNvSpPr txBox="1">
              <a:spLocks noChangeArrowheads="1"/>
            </p:cNvSpPr>
            <p:nvPr/>
          </p:nvSpPr>
          <p:spPr bwMode="auto">
            <a:xfrm>
              <a:off x="21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4466" name="Oval 2867"/>
            <p:cNvSpPr>
              <a:spLocks noChangeArrowheads="1"/>
            </p:cNvSpPr>
            <p:nvPr/>
          </p:nvSpPr>
          <p:spPr bwMode="auto">
            <a:xfrm>
              <a:off x="24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7" name="Line 2868"/>
            <p:cNvSpPr>
              <a:spLocks noChangeShapeType="1"/>
            </p:cNvSpPr>
            <p:nvPr/>
          </p:nvSpPr>
          <p:spPr bwMode="auto">
            <a:xfrm>
              <a:off x="24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68" name="Line 2869"/>
            <p:cNvSpPr>
              <a:spLocks noChangeShapeType="1"/>
            </p:cNvSpPr>
            <p:nvPr/>
          </p:nvSpPr>
          <p:spPr bwMode="auto">
            <a:xfrm flipH="1">
              <a:off x="24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69" name="Line 2870"/>
            <p:cNvSpPr>
              <a:spLocks noChangeShapeType="1"/>
            </p:cNvSpPr>
            <p:nvPr/>
          </p:nvSpPr>
          <p:spPr bwMode="auto">
            <a:xfrm>
              <a:off x="24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0" name="Line 2871"/>
            <p:cNvSpPr>
              <a:spLocks noChangeShapeType="1"/>
            </p:cNvSpPr>
            <p:nvPr/>
          </p:nvSpPr>
          <p:spPr bwMode="auto">
            <a:xfrm>
              <a:off x="24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1" name="Line 2872"/>
            <p:cNvSpPr>
              <a:spLocks noChangeShapeType="1"/>
            </p:cNvSpPr>
            <p:nvPr/>
          </p:nvSpPr>
          <p:spPr bwMode="auto">
            <a:xfrm flipH="1">
              <a:off x="24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2" name="Text Box 2873"/>
            <p:cNvSpPr txBox="1">
              <a:spLocks noChangeArrowheads="1"/>
            </p:cNvSpPr>
            <p:nvPr/>
          </p:nvSpPr>
          <p:spPr bwMode="auto">
            <a:xfrm>
              <a:off x="235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14473" name="Oval 2874"/>
            <p:cNvSpPr>
              <a:spLocks noChangeArrowheads="1"/>
            </p:cNvSpPr>
            <p:nvPr/>
          </p:nvSpPr>
          <p:spPr bwMode="auto">
            <a:xfrm>
              <a:off x="2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4" name="Line 2875"/>
            <p:cNvSpPr>
              <a:spLocks noChangeShapeType="1"/>
            </p:cNvSpPr>
            <p:nvPr/>
          </p:nvSpPr>
          <p:spPr bwMode="auto">
            <a:xfrm>
              <a:off x="3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5" name="Line 2876"/>
            <p:cNvSpPr>
              <a:spLocks noChangeShapeType="1"/>
            </p:cNvSpPr>
            <p:nvPr/>
          </p:nvSpPr>
          <p:spPr bwMode="auto">
            <a:xfrm flipH="1">
              <a:off x="2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6" name="Line 2877"/>
            <p:cNvSpPr>
              <a:spLocks noChangeShapeType="1"/>
            </p:cNvSpPr>
            <p:nvPr/>
          </p:nvSpPr>
          <p:spPr bwMode="auto">
            <a:xfrm>
              <a:off x="3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7" name="Line 2878"/>
            <p:cNvSpPr>
              <a:spLocks noChangeShapeType="1"/>
            </p:cNvSpPr>
            <p:nvPr/>
          </p:nvSpPr>
          <p:spPr bwMode="auto">
            <a:xfrm>
              <a:off x="3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8" name="Line 2879"/>
            <p:cNvSpPr>
              <a:spLocks noChangeShapeType="1"/>
            </p:cNvSpPr>
            <p:nvPr/>
          </p:nvSpPr>
          <p:spPr bwMode="auto">
            <a:xfrm flipH="1">
              <a:off x="2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79" name="Text Box 2880"/>
            <p:cNvSpPr txBox="1">
              <a:spLocks noChangeArrowheads="1"/>
            </p:cNvSpPr>
            <p:nvPr/>
          </p:nvSpPr>
          <p:spPr bwMode="auto">
            <a:xfrm>
              <a:off x="19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178</a:t>
              </a:r>
            </a:p>
          </p:txBody>
        </p:sp>
        <p:sp>
          <p:nvSpPr>
            <p:cNvPr id="14480" name="Oval 2881"/>
            <p:cNvSpPr>
              <a:spLocks noChangeArrowheads="1"/>
            </p:cNvSpPr>
            <p:nvPr/>
          </p:nvSpPr>
          <p:spPr bwMode="auto">
            <a:xfrm>
              <a:off x="5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1" name="Line 2882"/>
            <p:cNvSpPr>
              <a:spLocks noChangeShapeType="1"/>
            </p:cNvSpPr>
            <p:nvPr/>
          </p:nvSpPr>
          <p:spPr bwMode="auto">
            <a:xfrm>
              <a:off x="5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82" name="Line 2883"/>
            <p:cNvSpPr>
              <a:spLocks noChangeShapeType="1"/>
            </p:cNvSpPr>
            <p:nvPr/>
          </p:nvSpPr>
          <p:spPr bwMode="auto">
            <a:xfrm flipH="1">
              <a:off x="4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83" name="Line 2884"/>
            <p:cNvSpPr>
              <a:spLocks noChangeShapeType="1"/>
            </p:cNvSpPr>
            <p:nvPr/>
          </p:nvSpPr>
          <p:spPr bwMode="auto">
            <a:xfrm>
              <a:off x="5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84" name="Line 2885"/>
            <p:cNvSpPr>
              <a:spLocks noChangeShapeType="1"/>
            </p:cNvSpPr>
            <p:nvPr/>
          </p:nvSpPr>
          <p:spPr bwMode="auto">
            <a:xfrm>
              <a:off x="5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85" name="Line 2886"/>
            <p:cNvSpPr>
              <a:spLocks noChangeShapeType="1"/>
            </p:cNvSpPr>
            <p:nvPr/>
          </p:nvSpPr>
          <p:spPr bwMode="auto">
            <a:xfrm flipH="1">
              <a:off x="4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86" name="Text Box 2887"/>
            <p:cNvSpPr txBox="1">
              <a:spLocks noChangeArrowheads="1"/>
            </p:cNvSpPr>
            <p:nvPr/>
          </p:nvSpPr>
          <p:spPr bwMode="auto">
            <a:xfrm>
              <a:off x="41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154</a:t>
              </a:r>
            </a:p>
          </p:txBody>
        </p:sp>
        <p:sp>
          <p:nvSpPr>
            <p:cNvPr id="14487" name="Oval 2888"/>
            <p:cNvSpPr>
              <a:spLocks noChangeArrowheads="1"/>
            </p:cNvSpPr>
            <p:nvPr/>
          </p:nvSpPr>
          <p:spPr bwMode="auto">
            <a:xfrm>
              <a:off x="7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8" name="Line 2889"/>
            <p:cNvSpPr>
              <a:spLocks noChangeShapeType="1"/>
            </p:cNvSpPr>
            <p:nvPr/>
          </p:nvSpPr>
          <p:spPr bwMode="auto">
            <a:xfrm>
              <a:off x="7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89" name="Line 2890"/>
            <p:cNvSpPr>
              <a:spLocks noChangeShapeType="1"/>
            </p:cNvSpPr>
            <p:nvPr/>
          </p:nvSpPr>
          <p:spPr bwMode="auto">
            <a:xfrm flipH="1">
              <a:off x="7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0" name="Line 2891"/>
            <p:cNvSpPr>
              <a:spLocks noChangeShapeType="1"/>
            </p:cNvSpPr>
            <p:nvPr/>
          </p:nvSpPr>
          <p:spPr bwMode="auto">
            <a:xfrm>
              <a:off x="7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1" name="Line 2892"/>
            <p:cNvSpPr>
              <a:spLocks noChangeShapeType="1"/>
            </p:cNvSpPr>
            <p:nvPr/>
          </p:nvSpPr>
          <p:spPr bwMode="auto">
            <a:xfrm>
              <a:off x="7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2" name="Line 2893"/>
            <p:cNvSpPr>
              <a:spLocks noChangeShapeType="1"/>
            </p:cNvSpPr>
            <p:nvPr/>
          </p:nvSpPr>
          <p:spPr bwMode="auto">
            <a:xfrm flipH="1">
              <a:off x="7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3" name="Text Box 2894"/>
            <p:cNvSpPr txBox="1">
              <a:spLocks noChangeArrowheads="1"/>
            </p:cNvSpPr>
            <p:nvPr/>
          </p:nvSpPr>
          <p:spPr bwMode="auto">
            <a:xfrm>
              <a:off x="65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136</a:t>
              </a:r>
            </a:p>
          </p:txBody>
        </p:sp>
        <p:sp>
          <p:nvSpPr>
            <p:cNvPr id="14494" name="Oval 2895"/>
            <p:cNvSpPr>
              <a:spLocks noChangeArrowheads="1"/>
            </p:cNvSpPr>
            <p:nvPr/>
          </p:nvSpPr>
          <p:spPr bwMode="auto">
            <a:xfrm>
              <a:off x="9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5" name="Line 2896"/>
            <p:cNvSpPr>
              <a:spLocks noChangeShapeType="1"/>
            </p:cNvSpPr>
            <p:nvPr/>
          </p:nvSpPr>
          <p:spPr bwMode="auto">
            <a:xfrm>
              <a:off x="10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6" name="Line 2897"/>
            <p:cNvSpPr>
              <a:spLocks noChangeShapeType="1"/>
            </p:cNvSpPr>
            <p:nvPr/>
          </p:nvSpPr>
          <p:spPr bwMode="auto">
            <a:xfrm flipH="1">
              <a:off x="9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7" name="Line 2898"/>
            <p:cNvSpPr>
              <a:spLocks noChangeShapeType="1"/>
            </p:cNvSpPr>
            <p:nvPr/>
          </p:nvSpPr>
          <p:spPr bwMode="auto">
            <a:xfrm>
              <a:off x="10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8" name="Line 2899"/>
            <p:cNvSpPr>
              <a:spLocks noChangeShapeType="1"/>
            </p:cNvSpPr>
            <p:nvPr/>
          </p:nvSpPr>
          <p:spPr bwMode="auto">
            <a:xfrm>
              <a:off x="10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99" name="Line 2900"/>
            <p:cNvSpPr>
              <a:spLocks noChangeShapeType="1"/>
            </p:cNvSpPr>
            <p:nvPr/>
          </p:nvSpPr>
          <p:spPr bwMode="auto">
            <a:xfrm flipH="1">
              <a:off x="9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00" name="Text Box 2901"/>
            <p:cNvSpPr txBox="1">
              <a:spLocks noChangeArrowheads="1"/>
            </p:cNvSpPr>
            <p:nvPr/>
          </p:nvSpPr>
          <p:spPr bwMode="auto">
            <a:xfrm>
              <a:off x="89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4501" name="Oval 2902"/>
            <p:cNvSpPr>
              <a:spLocks noChangeArrowheads="1"/>
            </p:cNvSpPr>
            <p:nvPr/>
          </p:nvSpPr>
          <p:spPr bwMode="auto">
            <a:xfrm>
              <a:off x="12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2" name="Line 2903"/>
            <p:cNvSpPr>
              <a:spLocks noChangeShapeType="1"/>
            </p:cNvSpPr>
            <p:nvPr/>
          </p:nvSpPr>
          <p:spPr bwMode="auto">
            <a:xfrm>
              <a:off x="12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03" name="Line 2904"/>
            <p:cNvSpPr>
              <a:spLocks noChangeShapeType="1"/>
            </p:cNvSpPr>
            <p:nvPr/>
          </p:nvSpPr>
          <p:spPr bwMode="auto">
            <a:xfrm flipH="1">
              <a:off x="12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04" name="Line 2905"/>
            <p:cNvSpPr>
              <a:spLocks noChangeShapeType="1"/>
            </p:cNvSpPr>
            <p:nvPr/>
          </p:nvSpPr>
          <p:spPr bwMode="auto">
            <a:xfrm>
              <a:off x="12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05" name="Line 2906"/>
            <p:cNvSpPr>
              <a:spLocks noChangeShapeType="1"/>
            </p:cNvSpPr>
            <p:nvPr/>
          </p:nvSpPr>
          <p:spPr bwMode="auto">
            <a:xfrm>
              <a:off x="12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06" name="Line 2907"/>
            <p:cNvSpPr>
              <a:spLocks noChangeShapeType="1"/>
            </p:cNvSpPr>
            <p:nvPr/>
          </p:nvSpPr>
          <p:spPr bwMode="auto">
            <a:xfrm flipH="1">
              <a:off x="12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07" name="Text Box 2908"/>
            <p:cNvSpPr txBox="1">
              <a:spLocks noChangeArrowheads="1"/>
            </p:cNvSpPr>
            <p:nvPr/>
          </p:nvSpPr>
          <p:spPr bwMode="auto">
            <a:xfrm>
              <a:off x="115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4508" name="Oval 2909"/>
            <p:cNvSpPr>
              <a:spLocks noChangeArrowheads="1"/>
            </p:cNvSpPr>
            <p:nvPr/>
          </p:nvSpPr>
          <p:spPr bwMode="auto">
            <a:xfrm>
              <a:off x="146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09" name="Line 2910"/>
            <p:cNvSpPr>
              <a:spLocks noChangeShapeType="1"/>
            </p:cNvSpPr>
            <p:nvPr/>
          </p:nvSpPr>
          <p:spPr bwMode="auto">
            <a:xfrm>
              <a:off x="150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0" name="Line 2911"/>
            <p:cNvSpPr>
              <a:spLocks noChangeShapeType="1"/>
            </p:cNvSpPr>
            <p:nvPr/>
          </p:nvSpPr>
          <p:spPr bwMode="auto">
            <a:xfrm flipH="1">
              <a:off x="145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1" name="Line 2912"/>
            <p:cNvSpPr>
              <a:spLocks noChangeShapeType="1"/>
            </p:cNvSpPr>
            <p:nvPr/>
          </p:nvSpPr>
          <p:spPr bwMode="auto">
            <a:xfrm>
              <a:off x="150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2" name="Line 2913"/>
            <p:cNvSpPr>
              <a:spLocks noChangeShapeType="1"/>
            </p:cNvSpPr>
            <p:nvPr/>
          </p:nvSpPr>
          <p:spPr bwMode="auto">
            <a:xfrm>
              <a:off x="150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3" name="Line 2914"/>
            <p:cNvSpPr>
              <a:spLocks noChangeShapeType="1"/>
            </p:cNvSpPr>
            <p:nvPr/>
          </p:nvSpPr>
          <p:spPr bwMode="auto">
            <a:xfrm flipH="1">
              <a:off x="145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4" name="Text Box 2915"/>
            <p:cNvSpPr txBox="1">
              <a:spLocks noChangeArrowheads="1"/>
            </p:cNvSpPr>
            <p:nvPr/>
          </p:nvSpPr>
          <p:spPr bwMode="auto">
            <a:xfrm>
              <a:off x="1348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181</a:t>
              </a:r>
            </a:p>
          </p:txBody>
        </p:sp>
        <p:sp>
          <p:nvSpPr>
            <p:cNvPr id="14515" name="Oval 2916"/>
            <p:cNvSpPr>
              <a:spLocks noChangeArrowheads="1"/>
            </p:cNvSpPr>
            <p:nvPr/>
          </p:nvSpPr>
          <p:spPr bwMode="auto">
            <a:xfrm>
              <a:off x="17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16" name="Line 2917"/>
            <p:cNvSpPr>
              <a:spLocks noChangeShapeType="1"/>
            </p:cNvSpPr>
            <p:nvPr/>
          </p:nvSpPr>
          <p:spPr bwMode="auto">
            <a:xfrm>
              <a:off x="17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7" name="Line 2918"/>
            <p:cNvSpPr>
              <a:spLocks noChangeShapeType="1"/>
            </p:cNvSpPr>
            <p:nvPr/>
          </p:nvSpPr>
          <p:spPr bwMode="auto">
            <a:xfrm flipH="1">
              <a:off x="16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8" name="Line 2919"/>
            <p:cNvSpPr>
              <a:spLocks noChangeShapeType="1"/>
            </p:cNvSpPr>
            <p:nvPr/>
          </p:nvSpPr>
          <p:spPr bwMode="auto">
            <a:xfrm>
              <a:off x="17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19" name="Line 2920"/>
            <p:cNvSpPr>
              <a:spLocks noChangeShapeType="1"/>
            </p:cNvSpPr>
            <p:nvPr/>
          </p:nvSpPr>
          <p:spPr bwMode="auto">
            <a:xfrm>
              <a:off x="17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20" name="Line 2921"/>
            <p:cNvSpPr>
              <a:spLocks noChangeShapeType="1"/>
            </p:cNvSpPr>
            <p:nvPr/>
          </p:nvSpPr>
          <p:spPr bwMode="auto">
            <a:xfrm flipH="1">
              <a:off x="16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21" name="Text Box 2922"/>
            <p:cNvSpPr txBox="1">
              <a:spLocks noChangeArrowheads="1"/>
            </p:cNvSpPr>
            <p:nvPr/>
          </p:nvSpPr>
          <p:spPr bwMode="auto">
            <a:xfrm>
              <a:off x="163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14522" name="Oval 2923"/>
            <p:cNvSpPr>
              <a:spLocks noChangeArrowheads="1"/>
            </p:cNvSpPr>
            <p:nvPr/>
          </p:nvSpPr>
          <p:spPr bwMode="auto">
            <a:xfrm>
              <a:off x="19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3" name="Line 2924"/>
            <p:cNvSpPr>
              <a:spLocks noChangeShapeType="1"/>
            </p:cNvSpPr>
            <p:nvPr/>
          </p:nvSpPr>
          <p:spPr bwMode="auto">
            <a:xfrm>
              <a:off x="19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24" name="Line 2925"/>
            <p:cNvSpPr>
              <a:spLocks noChangeShapeType="1"/>
            </p:cNvSpPr>
            <p:nvPr/>
          </p:nvSpPr>
          <p:spPr bwMode="auto">
            <a:xfrm flipH="1">
              <a:off x="19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25" name="Line 2926"/>
            <p:cNvSpPr>
              <a:spLocks noChangeShapeType="1"/>
            </p:cNvSpPr>
            <p:nvPr/>
          </p:nvSpPr>
          <p:spPr bwMode="auto">
            <a:xfrm>
              <a:off x="19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26" name="Line 2927"/>
            <p:cNvSpPr>
              <a:spLocks noChangeShapeType="1"/>
            </p:cNvSpPr>
            <p:nvPr/>
          </p:nvSpPr>
          <p:spPr bwMode="auto">
            <a:xfrm>
              <a:off x="19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27" name="Line 2928"/>
            <p:cNvSpPr>
              <a:spLocks noChangeShapeType="1"/>
            </p:cNvSpPr>
            <p:nvPr/>
          </p:nvSpPr>
          <p:spPr bwMode="auto">
            <a:xfrm flipH="1">
              <a:off x="19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28" name="Text Box 2929"/>
            <p:cNvSpPr txBox="1">
              <a:spLocks noChangeArrowheads="1"/>
            </p:cNvSpPr>
            <p:nvPr/>
          </p:nvSpPr>
          <p:spPr bwMode="auto">
            <a:xfrm>
              <a:off x="185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14529" name="Oval 2930"/>
            <p:cNvSpPr>
              <a:spLocks noChangeArrowheads="1"/>
            </p:cNvSpPr>
            <p:nvPr/>
          </p:nvSpPr>
          <p:spPr bwMode="auto">
            <a:xfrm>
              <a:off x="21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0" name="Line 2931"/>
            <p:cNvSpPr>
              <a:spLocks noChangeShapeType="1"/>
            </p:cNvSpPr>
            <p:nvPr/>
          </p:nvSpPr>
          <p:spPr bwMode="auto">
            <a:xfrm>
              <a:off x="22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31" name="Line 2932"/>
            <p:cNvSpPr>
              <a:spLocks noChangeShapeType="1"/>
            </p:cNvSpPr>
            <p:nvPr/>
          </p:nvSpPr>
          <p:spPr bwMode="auto">
            <a:xfrm flipH="1">
              <a:off x="21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32" name="Line 2933"/>
            <p:cNvSpPr>
              <a:spLocks noChangeShapeType="1"/>
            </p:cNvSpPr>
            <p:nvPr/>
          </p:nvSpPr>
          <p:spPr bwMode="auto">
            <a:xfrm>
              <a:off x="22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33" name="Line 2934"/>
            <p:cNvSpPr>
              <a:spLocks noChangeShapeType="1"/>
            </p:cNvSpPr>
            <p:nvPr/>
          </p:nvSpPr>
          <p:spPr bwMode="auto">
            <a:xfrm>
              <a:off x="22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34" name="Line 2935"/>
            <p:cNvSpPr>
              <a:spLocks noChangeShapeType="1"/>
            </p:cNvSpPr>
            <p:nvPr/>
          </p:nvSpPr>
          <p:spPr bwMode="auto">
            <a:xfrm flipH="1">
              <a:off x="21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35" name="Text Box 2936"/>
            <p:cNvSpPr txBox="1">
              <a:spLocks noChangeArrowheads="1"/>
            </p:cNvSpPr>
            <p:nvPr/>
          </p:nvSpPr>
          <p:spPr bwMode="auto">
            <a:xfrm>
              <a:off x="211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46</a:t>
              </a:r>
            </a:p>
          </p:txBody>
        </p:sp>
        <p:sp>
          <p:nvSpPr>
            <p:cNvPr id="14536" name="Oval 2937"/>
            <p:cNvSpPr>
              <a:spLocks noChangeArrowheads="1"/>
            </p:cNvSpPr>
            <p:nvPr/>
          </p:nvSpPr>
          <p:spPr bwMode="auto">
            <a:xfrm>
              <a:off x="24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37" name="Line 2938"/>
            <p:cNvSpPr>
              <a:spLocks noChangeShapeType="1"/>
            </p:cNvSpPr>
            <p:nvPr/>
          </p:nvSpPr>
          <p:spPr bwMode="auto">
            <a:xfrm>
              <a:off x="24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38" name="Line 2939"/>
            <p:cNvSpPr>
              <a:spLocks noChangeShapeType="1"/>
            </p:cNvSpPr>
            <p:nvPr/>
          </p:nvSpPr>
          <p:spPr bwMode="auto">
            <a:xfrm flipH="1">
              <a:off x="24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39" name="Line 2940"/>
            <p:cNvSpPr>
              <a:spLocks noChangeShapeType="1"/>
            </p:cNvSpPr>
            <p:nvPr/>
          </p:nvSpPr>
          <p:spPr bwMode="auto">
            <a:xfrm>
              <a:off x="24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0" name="Line 2941"/>
            <p:cNvSpPr>
              <a:spLocks noChangeShapeType="1"/>
            </p:cNvSpPr>
            <p:nvPr/>
          </p:nvSpPr>
          <p:spPr bwMode="auto">
            <a:xfrm>
              <a:off x="24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1" name="Line 2942"/>
            <p:cNvSpPr>
              <a:spLocks noChangeShapeType="1"/>
            </p:cNvSpPr>
            <p:nvPr/>
          </p:nvSpPr>
          <p:spPr bwMode="auto">
            <a:xfrm flipH="1">
              <a:off x="24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2" name="Text Box 2943"/>
            <p:cNvSpPr txBox="1">
              <a:spLocks noChangeArrowheads="1"/>
            </p:cNvSpPr>
            <p:nvPr/>
          </p:nvSpPr>
          <p:spPr bwMode="auto">
            <a:xfrm>
              <a:off x="235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4543" name="Oval 2944"/>
            <p:cNvSpPr>
              <a:spLocks noChangeArrowheads="1"/>
            </p:cNvSpPr>
            <p:nvPr/>
          </p:nvSpPr>
          <p:spPr bwMode="auto">
            <a:xfrm>
              <a:off x="2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" name="Line 2945"/>
            <p:cNvSpPr>
              <a:spLocks noChangeShapeType="1"/>
            </p:cNvSpPr>
            <p:nvPr/>
          </p:nvSpPr>
          <p:spPr bwMode="auto">
            <a:xfrm>
              <a:off x="3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5" name="Line 2946"/>
            <p:cNvSpPr>
              <a:spLocks noChangeShapeType="1"/>
            </p:cNvSpPr>
            <p:nvPr/>
          </p:nvSpPr>
          <p:spPr bwMode="auto">
            <a:xfrm flipH="1">
              <a:off x="2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6" name="Line 2947"/>
            <p:cNvSpPr>
              <a:spLocks noChangeShapeType="1"/>
            </p:cNvSpPr>
            <p:nvPr/>
          </p:nvSpPr>
          <p:spPr bwMode="auto">
            <a:xfrm>
              <a:off x="3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7" name="Line 2948"/>
            <p:cNvSpPr>
              <a:spLocks noChangeShapeType="1"/>
            </p:cNvSpPr>
            <p:nvPr/>
          </p:nvSpPr>
          <p:spPr bwMode="auto">
            <a:xfrm>
              <a:off x="3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8" name="Line 2949"/>
            <p:cNvSpPr>
              <a:spLocks noChangeShapeType="1"/>
            </p:cNvSpPr>
            <p:nvPr/>
          </p:nvSpPr>
          <p:spPr bwMode="auto">
            <a:xfrm flipH="1">
              <a:off x="2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49" name="Text Box 2950"/>
            <p:cNvSpPr txBox="1">
              <a:spLocks noChangeArrowheads="1"/>
            </p:cNvSpPr>
            <p:nvPr/>
          </p:nvSpPr>
          <p:spPr bwMode="auto">
            <a:xfrm>
              <a:off x="21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4550" name="Oval 2951"/>
            <p:cNvSpPr>
              <a:spLocks noChangeArrowheads="1"/>
            </p:cNvSpPr>
            <p:nvPr/>
          </p:nvSpPr>
          <p:spPr bwMode="auto">
            <a:xfrm>
              <a:off x="505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1" name="Line 2952"/>
            <p:cNvSpPr>
              <a:spLocks noChangeShapeType="1"/>
            </p:cNvSpPr>
            <p:nvPr/>
          </p:nvSpPr>
          <p:spPr bwMode="auto">
            <a:xfrm>
              <a:off x="542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52" name="Line 2953"/>
            <p:cNvSpPr>
              <a:spLocks noChangeShapeType="1"/>
            </p:cNvSpPr>
            <p:nvPr/>
          </p:nvSpPr>
          <p:spPr bwMode="auto">
            <a:xfrm flipH="1">
              <a:off x="494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53" name="Line 2954"/>
            <p:cNvSpPr>
              <a:spLocks noChangeShapeType="1"/>
            </p:cNvSpPr>
            <p:nvPr/>
          </p:nvSpPr>
          <p:spPr bwMode="auto">
            <a:xfrm>
              <a:off x="54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54" name="Line 2955"/>
            <p:cNvSpPr>
              <a:spLocks noChangeShapeType="1"/>
            </p:cNvSpPr>
            <p:nvPr/>
          </p:nvSpPr>
          <p:spPr bwMode="auto">
            <a:xfrm>
              <a:off x="54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55" name="Line 2956"/>
            <p:cNvSpPr>
              <a:spLocks noChangeShapeType="1"/>
            </p:cNvSpPr>
            <p:nvPr/>
          </p:nvSpPr>
          <p:spPr bwMode="auto">
            <a:xfrm flipH="1">
              <a:off x="494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56" name="Text Box 2957"/>
            <p:cNvSpPr txBox="1">
              <a:spLocks noChangeArrowheads="1"/>
            </p:cNvSpPr>
            <p:nvPr/>
          </p:nvSpPr>
          <p:spPr bwMode="auto">
            <a:xfrm>
              <a:off x="388" y="170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175</a:t>
              </a:r>
            </a:p>
          </p:txBody>
        </p:sp>
        <p:sp>
          <p:nvSpPr>
            <p:cNvPr id="14557" name="Oval 2958"/>
            <p:cNvSpPr>
              <a:spLocks noChangeArrowheads="1"/>
            </p:cNvSpPr>
            <p:nvPr/>
          </p:nvSpPr>
          <p:spPr bwMode="auto">
            <a:xfrm>
              <a:off x="7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8" name="Line 2959"/>
            <p:cNvSpPr>
              <a:spLocks noChangeShapeType="1"/>
            </p:cNvSpPr>
            <p:nvPr/>
          </p:nvSpPr>
          <p:spPr bwMode="auto">
            <a:xfrm>
              <a:off x="7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59" name="Line 2960"/>
            <p:cNvSpPr>
              <a:spLocks noChangeShapeType="1"/>
            </p:cNvSpPr>
            <p:nvPr/>
          </p:nvSpPr>
          <p:spPr bwMode="auto">
            <a:xfrm flipH="1">
              <a:off x="7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0" name="Line 2961"/>
            <p:cNvSpPr>
              <a:spLocks noChangeShapeType="1"/>
            </p:cNvSpPr>
            <p:nvPr/>
          </p:nvSpPr>
          <p:spPr bwMode="auto">
            <a:xfrm>
              <a:off x="7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1" name="Line 2962"/>
            <p:cNvSpPr>
              <a:spLocks noChangeShapeType="1"/>
            </p:cNvSpPr>
            <p:nvPr/>
          </p:nvSpPr>
          <p:spPr bwMode="auto">
            <a:xfrm>
              <a:off x="7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2" name="Line 2963"/>
            <p:cNvSpPr>
              <a:spLocks noChangeShapeType="1"/>
            </p:cNvSpPr>
            <p:nvPr/>
          </p:nvSpPr>
          <p:spPr bwMode="auto">
            <a:xfrm flipH="1">
              <a:off x="7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3" name="Text Box 2964"/>
            <p:cNvSpPr txBox="1">
              <a:spLocks noChangeArrowheads="1"/>
            </p:cNvSpPr>
            <p:nvPr/>
          </p:nvSpPr>
          <p:spPr bwMode="auto">
            <a:xfrm>
              <a:off x="6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14564" name="Oval 2965"/>
            <p:cNvSpPr>
              <a:spLocks noChangeArrowheads="1"/>
            </p:cNvSpPr>
            <p:nvPr/>
          </p:nvSpPr>
          <p:spPr bwMode="auto">
            <a:xfrm>
              <a:off x="9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5" name="Line 2966"/>
            <p:cNvSpPr>
              <a:spLocks noChangeShapeType="1"/>
            </p:cNvSpPr>
            <p:nvPr/>
          </p:nvSpPr>
          <p:spPr bwMode="auto">
            <a:xfrm>
              <a:off x="10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6" name="Line 2967"/>
            <p:cNvSpPr>
              <a:spLocks noChangeShapeType="1"/>
            </p:cNvSpPr>
            <p:nvPr/>
          </p:nvSpPr>
          <p:spPr bwMode="auto">
            <a:xfrm flipH="1">
              <a:off x="9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7" name="Line 2968"/>
            <p:cNvSpPr>
              <a:spLocks noChangeShapeType="1"/>
            </p:cNvSpPr>
            <p:nvPr/>
          </p:nvSpPr>
          <p:spPr bwMode="auto">
            <a:xfrm>
              <a:off x="10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8" name="Line 2969"/>
            <p:cNvSpPr>
              <a:spLocks noChangeShapeType="1"/>
            </p:cNvSpPr>
            <p:nvPr/>
          </p:nvSpPr>
          <p:spPr bwMode="auto">
            <a:xfrm>
              <a:off x="10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69" name="Line 2970"/>
            <p:cNvSpPr>
              <a:spLocks noChangeShapeType="1"/>
            </p:cNvSpPr>
            <p:nvPr/>
          </p:nvSpPr>
          <p:spPr bwMode="auto">
            <a:xfrm flipH="1">
              <a:off x="9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70" name="Text Box 2971"/>
            <p:cNvSpPr txBox="1">
              <a:spLocks noChangeArrowheads="1"/>
            </p:cNvSpPr>
            <p:nvPr/>
          </p:nvSpPr>
          <p:spPr bwMode="auto">
            <a:xfrm>
              <a:off x="89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139</a:t>
              </a:r>
            </a:p>
          </p:txBody>
        </p:sp>
        <p:sp>
          <p:nvSpPr>
            <p:cNvPr id="14571" name="Oval 2972"/>
            <p:cNvSpPr>
              <a:spLocks noChangeArrowheads="1"/>
            </p:cNvSpPr>
            <p:nvPr/>
          </p:nvSpPr>
          <p:spPr bwMode="auto">
            <a:xfrm>
              <a:off x="12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2" name="Line 2973"/>
            <p:cNvSpPr>
              <a:spLocks noChangeShapeType="1"/>
            </p:cNvSpPr>
            <p:nvPr/>
          </p:nvSpPr>
          <p:spPr bwMode="auto">
            <a:xfrm>
              <a:off x="12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73" name="Line 2974"/>
            <p:cNvSpPr>
              <a:spLocks noChangeShapeType="1"/>
            </p:cNvSpPr>
            <p:nvPr/>
          </p:nvSpPr>
          <p:spPr bwMode="auto">
            <a:xfrm flipH="1">
              <a:off x="12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74" name="Line 2975"/>
            <p:cNvSpPr>
              <a:spLocks noChangeShapeType="1"/>
            </p:cNvSpPr>
            <p:nvPr/>
          </p:nvSpPr>
          <p:spPr bwMode="auto">
            <a:xfrm>
              <a:off x="12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75" name="Line 2976"/>
            <p:cNvSpPr>
              <a:spLocks noChangeShapeType="1"/>
            </p:cNvSpPr>
            <p:nvPr/>
          </p:nvSpPr>
          <p:spPr bwMode="auto">
            <a:xfrm>
              <a:off x="12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76" name="Line 2977"/>
            <p:cNvSpPr>
              <a:spLocks noChangeShapeType="1"/>
            </p:cNvSpPr>
            <p:nvPr/>
          </p:nvSpPr>
          <p:spPr bwMode="auto">
            <a:xfrm flipH="1">
              <a:off x="12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77" name="Text Box 2978"/>
            <p:cNvSpPr txBox="1">
              <a:spLocks noChangeArrowheads="1"/>
            </p:cNvSpPr>
            <p:nvPr/>
          </p:nvSpPr>
          <p:spPr bwMode="auto">
            <a:xfrm>
              <a:off x="113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4578" name="Oval 2979"/>
            <p:cNvSpPr>
              <a:spLocks noChangeArrowheads="1"/>
            </p:cNvSpPr>
            <p:nvPr/>
          </p:nvSpPr>
          <p:spPr bwMode="auto">
            <a:xfrm>
              <a:off x="146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79" name="Line 2980"/>
            <p:cNvSpPr>
              <a:spLocks noChangeShapeType="1"/>
            </p:cNvSpPr>
            <p:nvPr/>
          </p:nvSpPr>
          <p:spPr bwMode="auto">
            <a:xfrm>
              <a:off x="150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0" name="Line 2981"/>
            <p:cNvSpPr>
              <a:spLocks noChangeShapeType="1"/>
            </p:cNvSpPr>
            <p:nvPr/>
          </p:nvSpPr>
          <p:spPr bwMode="auto">
            <a:xfrm flipH="1">
              <a:off x="145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1" name="Line 2982"/>
            <p:cNvSpPr>
              <a:spLocks noChangeShapeType="1"/>
            </p:cNvSpPr>
            <p:nvPr/>
          </p:nvSpPr>
          <p:spPr bwMode="auto">
            <a:xfrm>
              <a:off x="15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2" name="Line 2983"/>
            <p:cNvSpPr>
              <a:spLocks noChangeShapeType="1"/>
            </p:cNvSpPr>
            <p:nvPr/>
          </p:nvSpPr>
          <p:spPr bwMode="auto">
            <a:xfrm>
              <a:off x="15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3" name="Line 2984"/>
            <p:cNvSpPr>
              <a:spLocks noChangeShapeType="1"/>
            </p:cNvSpPr>
            <p:nvPr/>
          </p:nvSpPr>
          <p:spPr bwMode="auto">
            <a:xfrm flipH="1">
              <a:off x="145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4" name="Text Box 2985"/>
            <p:cNvSpPr txBox="1">
              <a:spLocks noChangeArrowheads="1"/>
            </p:cNvSpPr>
            <p:nvPr/>
          </p:nvSpPr>
          <p:spPr bwMode="auto">
            <a:xfrm>
              <a:off x="139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14585" name="Oval 2986"/>
            <p:cNvSpPr>
              <a:spLocks noChangeArrowheads="1"/>
            </p:cNvSpPr>
            <p:nvPr/>
          </p:nvSpPr>
          <p:spPr bwMode="auto">
            <a:xfrm>
              <a:off x="17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6" name="Line 2987"/>
            <p:cNvSpPr>
              <a:spLocks noChangeShapeType="1"/>
            </p:cNvSpPr>
            <p:nvPr/>
          </p:nvSpPr>
          <p:spPr bwMode="auto">
            <a:xfrm>
              <a:off x="17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7" name="Line 2988"/>
            <p:cNvSpPr>
              <a:spLocks noChangeShapeType="1"/>
            </p:cNvSpPr>
            <p:nvPr/>
          </p:nvSpPr>
          <p:spPr bwMode="auto">
            <a:xfrm flipH="1">
              <a:off x="16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8" name="Line 2989"/>
            <p:cNvSpPr>
              <a:spLocks noChangeShapeType="1"/>
            </p:cNvSpPr>
            <p:nvPr/>
          </p:nvSpPr>
          <p:spPr bwMode="auto">
            <a:xfrm>
              <a:off x="17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89" name="Line 2990"/>
            <p:cNvSpPr>
              <a:spLocks noChangeShapeType="1"/>
            </p:cNvSpPr>
            <p:nvPr/>
          </p:nvSpPr>
          <p:spPr bwMode="auto">
            <a:xfrm>
              <a:off x="17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90" name="Line 2991"/>
            <p:cNvSpPr>
              <a:spLocks noChangeShapeType="1"/>
            </p:cNvSpPr>
            <p:nvPr/>
          </p:nvSpPr>
          <p:spPr bwMode="auto">
            <a:xfrm flipH="1">
              <a:off x="16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91" name="Text Box 2992"/>
            <p:cNvSpPr txBox="1">
              <a:spLocks noChangeArrowheads="1"/>
            </p:cNvSpPr>
            <p:nvPr/>
          </p:nvSpPr>
          <p:spPr bwMode="auto">
            <a:xfrm>
              <a:off x="161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184</a:t>
              </a:r>
            </a:p>
          </p:txBody>
        </p:sp>
        <p:sp>
          <p:nvSpPr>
            <p:cNvPr id="14592" name="Oval 2993"/>
            <p:cNvSpPr>
              <a:spLocks noChangeArrowheads="1"/>
            </p:cNvSpPr>
            <p:nvPr/>
          </p:nvSpPr>
          <p:spPr bwMode="auto">
            <a:xfrm>
              <a:off x="19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93" name="Line 2994"/>
            <p:cNvSpPr>
              <a:spLocks noChangeShapeType="1"/>
            </p:cNvSpPr>
            <p:nvPr/>
          </p:nvSpPr>
          <p:spPr bwMode="auto">
            <a:xfrm>
              <a:off x="19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94" name="Line 2995"/>
            <p:cNvSpPr>
              <a:spLocks noChangeShapeType="1"/>
            </p:cNvSpPr>
            <p:nvPr/>
          </p:nvSpPr>
          <p:spPr bwMode="auto">
            <a:xfrm flipH="1">
              <a:off x="19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95" name="Line 2996"/>
            <p:cNvSpPr>
              <a:spLocks noChangeShapeType="1"/>
            </p:cNvSpPr>
            <p:nvPr/>
          </p:nvSpPr>
          <p:spPr bwMode="auto">
            <a:xfrm>
              <a:off x="19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96" name="Line 2997"/>
            <p:cNvSpPr>
              <a:spLocks noChangeShapeType="1"/>
            </p:cNvSpPr>
            <p:nvPr/>
          </p:nvSpPr>
          <p:spPr bwMode="auto">
            <a:xfrm>
              <a:off x="19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97" name="Line 2998"/>
            <p:cNvSpPr>
              <a:spLocks noChangeShapeType="1"/>
            </p:cNvSpPr>
            <p:nvPr/>
          </p:nvSpPr>
          <p:spPr bwMode="auto">
            <a:xfrm flipH="1">
              <a:off x="19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598" name="Text Box 2999"/>
            <p:cNvSpPr txBox="1">
              <a:spLocks noChangeArrowheads="1"/>
            </p:cNvSpPr>
            <p:nvPr/>
          </p:nvSpPr>
          <p:spPr bwMode="auto">
            <a:xfrm>
              <a:off x="18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4599" name="Oval 3000"/>
            <p:cNvSpPr>
              <a:spLocks noChangeArrowheads="1"/>
            </p:cNvSpPr>
            <p:nvPr/>
          </p:nvSpPr>
          <p:spPr bwMode="auto">
            <a:xfrm>
              <a:off x="21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0" name="Line 3001"/>
            <p:cNvSpPr>
              <a:spLocks noChangeShapeType="1"/>
            </p:cNvSpPr>
            <p:nvPr/>
          </p:nvSpPr>
          <p:spPr bwMode="auto">
            <a:xfrm>
              <a:off x="22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01" name="Line 3002"/>
            <p:cNvSpPr>
              <a:spLocks noChangeShapeType="1"/>
            </p:cNvSpPr>
            <p:nvPr/>
          </p:nvSpPr>
          <p:spPr bwMode="auto">
            <a:xfrm flipH="1">
              <a:off x="21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02" name="Line 3003"/>
            <p:cNvSpPr>
              <a:spLocks noChangeShapeType="1"/>
            </p:cNvSpPr>
            <p:nvPr/>
          </p:nvSpPr>
          <p:spPr bwMode="auto">
            <a:xfrm>
              <a:off x="22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03" name="Line 3004"/>
            <p:cNvSpPr>
              <a:spLocks noChangeShapeType="1"/>
            </p:cNvSpPr>
            <p:nvPr/>
          </p:nvSpPr>
          <p:spPr bwMode="auto">
            <a:xfrm>
              <a:off x="22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04" name="Line 3005"/>
            <p:cNvSpPr>
              <a:spLocks noChangeShapeType="1"/>
            </p:cNvSpPr>
            <p:nvPr/>
          </p:nvSpPr>
          <p:spPr bwMode="auto">
            <a:xfrm flipH="1">
              <a:off x="21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05" name="Text Box 3006"/>
            <p:cNvSpPr txBox="1">
              <a:spLocks noChangeArrowheads="1"/>
            </p:cNvSpPr>
            <p:nvPr/>
          </p:nvSpPr>
          <p:spPr bwMode="auto">
            <a:xfrm>
              <a:off x="209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112</a:t>
              </a:r>
            </a:p>
          </p:txBody>
        </p:sp>
        <p:sp>
          <p:nvSpPr>
            <p:cNvPr id="14606" name="Oval 3007"/>
            <p:cNvSpPr>
              <a:spLocks noChangeArrowheads="1"/>
            </p:cNvSpPr>
            <p:nvPr/>
          </p:nvSpPr>
          <p:spPr bwMode="auto">
            <a:xfrm>
              <a:off x="24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7" name="Line 3008"/>
            <p:cNvSpPr>
              <a:spLocks noChangeShapeType="1"/>
            </p:cNvSpPr>
            <p:nvPr/>
          </p:nvSpPr>
          <p:spPr bwMode="auto">
            <a:xfrm>
              <a:off x="24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08" name="Line 3009"/>
            <p:cNvSpPr>
              <a:spLocks noChangeShapeType="1"/>
            </p:cNvSpPr>
            <p:nvPr/>
          </p:nvSpPr>
          <p:spPr bwMode="auto">
            <a:xfrm flipH="1">
              <a:off x="24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09" name="Line 3010"/>
            <p:cNvSpPr>
              <a:spLocks noChangeShapeType="1"/>
            </p:cNvSpPr>
            <p:nvPr/>
          </p:nvSpPr>
          <p:spPr bwMode="auto">
            <a:xfrm>
              <a:off x="24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0" name="Line 3011"/>
            <p:cNvSpPr>
              <a:spLocks noChangeShapeType="1"/>
            </p:cNvSpPr>
            <p:nvPr/>
          </p:nvSpPr>
          <p:spPr bwMode="auto">
            <a:xfrm>
              <a:off x="24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1" name="Line 3012"/>
            <p:cNvSpPr>
              <a:spLocks noChangeShapeType="1"/>
            </p:cNvSpPr>
            <p:nvPr/>
          </p:nvSpPr>
          <p:spPr bwMode="auto">
            <a:xfrm flipH="1">
              <a:off x="24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2" name="Text Box 3013"/>
            <p:cNvSpPr txBox="1">
              <a:spLocks noChangeArrowheads="1"/>
            </p:cNvSpPr>
            <p:nvPr/>
          </p:nvSpPr>
          <p:spPr bwMode="auto">
            <a:xfrm>
              <a:off x="235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14613" name="Oval 3014"/>
            <p:cNvSpPr>
              <a:spLocks noChangeArrowheads="1"/>
            </p:cNvSpPr>
            <p:nvPr/>
          </p:nvSpPr>
          <p:spPr bwMode="auto">
            <a:xfrm>
              <a:off x="2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14" name="Line 3015"/>
            <p:cNvSpPr>
              <a:spLocks noChangeShapeType="1"/>
            </p:cNvSpPr>
            <p:nvPr/>
          </p:nvSpPr>
          <p:spPr bwMode="auto">
            <a:xfrm>
              <a:off x="3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5" name="Line 3016"/>
            <p:cNvSpPr>
              <a:spLocks noChangeShapeType="1"/>
            </p:cNvSpPr>
            <p:nvPr/>
          </p:nvSpPr>
          <p:spPr bwMode="auto">
            <a:xfrm flipH="1">
              <a:off x="2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6" name="Line 3017"/>
            <p:cNvSpPr>
              <a:spLocks noChangeShapeType="1"/>
            </p:cNvSpPr>
            <p:nvPr/>
          </p:nvSpPr>
          <p:spPr bwMode="auto">
            <a:xfrm>
              <a:off x="3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7" name="Line 3018"/>
            <p:cNvSpPr>
              <a:spLocks noChangeShapeType="1"/>
            </p:cNvSpPr>
            <p:nvPr/>
          </p:nvSpPr>
          <p:spPr bwMode="auto">
            <a:xfrm>
              <a:off x="3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8" name="Line 3019"/>
            <p:cNvSpPr>
              <a:spLocks noChangeShapeType="1"/>
            </p:cNvSpPr>
            <p:nvPr/>
          </p:nvSpPr>
          <p:spPr bwMode="auto">
            <a:xfrm flipH="1">
              <a:off x="2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19" name="Text Box 3020"/>
            <p:cNvSpPr txBox="1">
              <a:spLocks noChangeArrowheads="1"/>
            </p:cNvSpPr>
            <p:nvPr/>
          </p:nvSpPr>
          <p:spPr bwMode="auto">
            <a:xfrm>
              <a:off x="21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76</a:t>
              </a:r>
            </a:p>
          </p:txBody>
        </p:sp>
        <p:sp>
          <p:nvSpPr>
            <p:cNvPr id="14620" name="Oval 3021"/>
            <p:cNvSpPr>
              <a:spLocks noChangeArrowheads="1"/>
            </p:cNvSpPr>
            <p:nvPr/>
          </p:nvSpPr>
          <p:spPr bwMode="auto">
            <a:xfrm>
              <a:off x="5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21" name="Line 3022"/>
            <p:cNvSpPr>
              <a:spLocks noChangeShapeType="1"/>
            </p:cNvSpPr>
            <p:nvPr/>
          </p:nvSpPr>
          <p:spPr bwMode="auto">
            <a:xfrm>
              <a:off x="5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22" name="Line 3023"/>
            <p:cNvSpPr>
              <a:spLocks noChangeShapeType="1"/>
            </p:cNvSpPr>
            <p:nvPr/>
          </p:nvSpPr>
          <p:spPr bwMode="auto">
            <a:xfrm flipH="1">
              <a:off x="4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23" name="Line 3024"/>
            <p:cNvSpPr>
              <a:spLocks noChangeShapeType="1"/>
            </p:cNvSpPr>
            <p:nvPr/>
          </p:nvSpPr>
          <p:spPr bwMode="auto">
            <a:xfrm>
              <a:off x="5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24" name="Line 3025"/>
            <p:cNvSpPr>
              <a:spLocks noChangeShapeType="1"/>
            </p:cNvSpPr>
            <p:nvPr/>
          </p:nvSpPr>
          <p:spPr bwMode="auto">
            <a:xfrm>
              <a:off x="5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25" name="Line 3026"/>
            <p:cNvSpPr>
              <a:spLocks noChangeShapeType="1"/>
            </p:cNvSpPr>
            <p:nvPr/>
          </p:nvSpPr>
          <p:spPr bwMode="auto">
            <a:xfrm flipH="1">
              <a:off x="4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26" name="Text Box 3027"/>
            <p:cNvSpPr txBox="1">
              <a:spLocks noChangeArrowheads="1"/>
            </p:cNvSpPr>
            <p:nvPr/>
          </p:nvSpPr>
          <p:spPr bwMode="auto">
            <a:xfrm>
              <a:off x="4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172</a:t>
              </a:r>
            </a:p>
          </p:txBody>
        </p:sp>
        <p:sp>
          <p:nvSpPr>
            <p:cNvPr id="14627" name="Oval 3028"/>
            <p:cNvSpPr>
              <a:spLocks noChangeArrowheads="1"/>
            </p:cNvSpPr>
            <p:nvPr/>
          </p:nvSpPr>
          <p:spPr bwMode="auto">
            <a:xfrm>
              <a:off x="7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28" name="Line 3029"/>
            <p:cNvSpPr>
              <a:spLocks noChangeShapeType="1"/>
            </p:cNvSpPr>
            <p:nvPr/>
          </p:nvSpPr>
          <p:spPr bwMode="auto">
            <a:xfrm>
              <a:off x="7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29" name="Line 3030"/>
            <p:cNvSpPr>
              <a:spLocks noChangeShapeType="1"/>
            </p:cNvSpPr>
            <p:nvPr/>
          </p:nvSpPr>
          <p:spPr bwMode="auto">
            <a:xfrm flipH="1">
              <a:off x="7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0" name="Line 3031"/>
            <p:cNvSpPr>
              <a:spLocks noChangeShapeType="1"/>
            </p:cNvSpPr>
            <p:nvPr/>
          </p:nvSpPr>
          <p:spPr bwMode="auto">
            <a:xfrm>
              <a:off x="7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1" name="Line 3032"/>
            <p:cNvSpPr>
              <a:spLocks noChangeShapeType="1"/>
            </p:cNvSpPr>
            <p:nvPr/>
          </p:nvSpPr>
          <p:spPr bwMode="auto">
            <a:xfrm>
              <a:off x="7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2" name="Line 3033"/>
            <p:cNvSpPr>
              <a:spLocks noChangeShapeType="1"/>
            </p:cNvSpPr>
            <p:nvPr/>
          </p:nvSpPr>
          <p:spPr bwMode="auto">
            <a:xfrm flipH="1">
              <a:off x="7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3" name="Text Box 3034"/>
            <p:cNvSpPr txBox="1">
              <a:spLocks noChangeArrowheads="1"/>
            </p:cNvSpPr>
            <p:nvPr/>
          </p:nvSpPr>
          <p:spPr bwMode="auto">
            <a:xfrm>
              <a:off x="65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157</a:t>
              </a:r>
            </a:p>
          </p:txBody>
        </p:sp>
        <p:sp>
          <p:nvSpPr>
            <p:cNvPr id="14634" name="Oval 3035"/>
            <p:cNvSpPr>
              <a:spLocks noChangeArrowheads="1"/>
            </p:cNvSpPr>
            <p:nvPr/>
          </p:nvSpPr>
          <p:spPr bwMode="auto">
            <a:xfrm>
              <a:off x="98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35" name="Line 3036"/>
            <p:cNvSpPr>
              <a:spLocks noChangeShapeType="1"/>
            </p:cNvSpPr>
            <p:nvPr/>
          </p:nvSpPr>
          <p:spPr bwMode="auto">
            <a:xfrm>
              <a:off x="102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6" name="Line 3037"/>
            <p:cNvSpPr>
              <a:spLocks noChangeShapeType="1"/>
            </p:cNvSpPr>
            <p:nvPr/>
          </p:nvSpPr>
          <p:spPr bwMode="auto">
            <a:xfrm flipH="1">
              <a:off x="97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7" name="Line 3038"/>
            <p:cNvSpPr>
              <a:spLocks noChangeShapeType="1"/>
            </p:cNvSpPr>
            <p:nvPr/>
          </p:nvSpPr>
          <p:spPr bwMode="auto">
            <a:xfrm>
              <a:off x="102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8" name="Line 3039"/>
            <p:cNvSpPr>
              <a:spLocks noChangeShapeType="1"/>
            </p:cNvSpPr>
            <p:nvPr/>
          </p:nvSpPr>
          <p:spPr bwMode="auto">
            <a:xfrm>
              <a:off x="102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39" name="Line 3040"/>
            <p:cNvSpPr>
              <a:spLocks noChangeShapeType="1"/>
            </p:cNvSpPr>
            <p:nvPr/>
          </p:nvSpPr>
          <p:spPr bwMode="auto">
            <a:xfrm flipH="1">
              <a:off x="97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40" name="Text Box 3041"/>
            <p:cNvSpPr txBox="1">
              <a:spLocks noChangeArrowheads="1"/>
            </p:cNvSpPr>
            <p:nvPr/>
          </p:nvSpPr>
          <p:spPr bwMode="auto">
            <a:xfrm>
              <a:off x="900" y="218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4641" name="Oval 3042"/>
            <p:cNvSpPr>
              <a:spLocks noChangeArrowheads="1"/>
            </p:cNvSpPr>
            <p:nvPr/>
          </p:nvSpPr>
          <p:spPr bwMode="auto">
            <a:xfrm>
              <a:off x="12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2" name="Line 3043"/>
            <p:cNvSpPr>
              <a:spLocks noChangeShapeType="1"/>
            </p:cNvSpPr>
            <p:nvPr/>
          </p:nvSpPr>
          <p:spPr bwMode="auto">
            <a:xfrm>
              <a:off x="12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43" name="Line 3044"/>
            <p:cNvSpPr>
              <a:spLocks noChangeShapeType="1"/>
            </p:cNvSpPr>
            <p:nvPr/>
          </p:nvSpPr>
          <p:spPr bwMode="auto">
            <a:xfrm flipH="1">
              <a:off x="12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44" name="Line 3045"/>
            <p:cNvSpPr>
              <a:spLocks noChangeShapeType="1"/>
            </p:cNvSpPr>
            <p:nvPr/>
          </p:nvSpPr>
          <p:spPr bwMode="auto">
            <a:xfrm>
              <a:off x="12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45" name="Line 3046"/>
            <p:cNvSpPr>
              <a:spLocks noChangeShapeType="1"/>
            </p:cNvSpPr>
            <p:nvPr/>
          </p:nvSpPr>
          <p:spPr bwMode="auto">
            <a:xfrm>
              <a:off x="12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46" name="Line 3047"/>
            <p:cNvSpPr>
              <a:spLocks noChangeShapeType="1"/>
            </p:cNvSpPr>
            <p:nvPr/>
          </p:nvSpPr>
          <p:spPr bwMode="auto">
            <a:xfrm flipH="1">
              <a:off x="12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47" name="Text Box 3048"/>
            <p:cNvSpPr txBox="1">
              <a:spLocks noChangeArrowheads="1"/>
            </p:cNvSpPr>
            <p:nvPr/>
          </p:nvSpPr>
          <p:spPr bwMode="auto">
            <a:xfrm>
              <a:off x="115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648" name="Oval 3049"/>
            <p:cNvSpPr>
              <a:spLocks noChangeArrowheads="1"/>
            </p:cNvSpPr>
            <p:nvPr/>
          </p:nvSpPr>
          <p:spPr bwMode="auto">
            <a:xfrm>
              <a:off x="146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" name="Line 3050"/>
            <p:cNvSpPr>
              <a:spLocks noChangeShapeType="1"/>
            </p:cNvSpPr>
            <p:nvPr/>
          </p:nvSpPr>
          <p:spPr bwMode="auto">
            <a:xfrm>
              <a:off x="150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0" name="Line 3051"/>
            <p:cNvSpPr>
              <a:spLocks noChangeShapeType="1"/>
            </p:cNvSpPr>
            <p:nvPr/>
          </p:nvSpPr>
          <p:spPr bwMode="auto">
            <a:xfrm flipH="1">
              <a:off x="145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1" name="Line 3052"/>
            <p:cNvSpPr>
              <a:spLocks noChangeShapeType="1"/>
            </p:cNvSpPr>
            <p:nvPr/>
          </p:nvSpPr>
          <p:spPr bwMode="auto">
            <a:xfrm>
              <a:off x="15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2" name="Line 3053"/>
            <p:cNvSpPr>
              <a:spLocks noChangeShapeType="1"/>
            </p:cNvSpPr>
            <p:nvPr/>
          </p:nvSpPr>
          <p:spPr bwMode="auto">
            <a:xfrm>
              <a:off x="15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3" name="Line 3054"/>
            <p:cNvSpPr>
              <a:spLocks noChangeShapeType="1"/>
            </p:cNvSpPr>
            <p:nvPr/>
          </p:nvSpPr>
          <p:spPr bwMode="auto">
            <a:xfrm flipH="1">
              <a:off x="145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4" name="Text Box 3055"/>
            <p:cNvSpPr txBox="1">
              <a:spLocks noChangeArrowheads="1"/>
            </p:cNvSpPr>
            <p:nvPr/>
          </p:nvSpPr>
          <p:spPr bwMode="auto">
            <a:xfrm>
              <a:off x="139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85</a:t>
              </a:r>
            </a:p>
          </p:txBody>
        </p:sp>
        <p:sp>
          <p:nvSpPr>
            <p:cNvPr id="14655" name="Oval 3056"/>
            <p:cNvSpPr>
              <a:spLocks noChangeArrowheads="1"/>
            </p:cNvSpPr>
            <p:nvPr/>
          </p:nvSpPr>
          <p:spPr bwMode="auto">
            <a:xfrm>
              <a:off x="17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6" name="Line 3057"/>
            <p:cNvSpPr>
              <a:spLocks noChangeShapeType="1"/>
            </p:cNvSpPr>
            <p:nvPr/>
          </p:nvSpPr>
          <p:spPr bwMode="auto">
            <a:xfrm>
              <a:off x="17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7" name="Line 3058"/>
            <p:cNvSpPr>
              <a:spLocks noChangeShapeType="1"/>
            </p:cNvSpPr>
            <p:nvPr/>
          </p:nvSpPr>
          <p:spPr bwMode="auto">
            <a:xfrm flipH="1">
              <a:off x="16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8" name="Line 3059"/>
            <p:cNvSpPr>
              <a:spLocks noChangeShapeType="1"/>
            </p:cNvSpPr>
            <p:nvPr/>
          </p:nvSpPr>
          <p:spPr bwMode="auto">
            <a:xfrm>
              <a:off x="17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59" name="Line 3060"/>
            <p:cNvSpPr>
              <a:spLocks noChangeShapeType="1"/>
            </p:cNvSpPr>
            <p:nvPr/>
          </p:nvSpPr>
          <p:spPr bwMode="auto">
            <a:xfrm>
              <a:off x="17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60" name="Line 3061"/>
            <p:cNvSpPr>
              <a:spLocks noChangeShapeType="1"/>
            </p:cNvSpPr>
            <p:nvPr/>
          </p:nvSpPr>
          <p:spPr bwMode="auto">
            <a:xfrm flipH="1">
              <a:off x="16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61" name="Text Box 3062"/>
            <p:cNvSpPr txBox="1">
              <a:spLocks noChangeArrowheads="1"/>
            </p:cNvSpPr>
            <p:nvPr/>
          </p:nvSpPr>
          <p:spPr bwMode="auto">
            <a:xfrm>
              <a:off x="16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142</a:t>
              </a:r>
            </a:p>
          </p:txBody>
        </p:sp>
        <p:sp>
          <p:nvSpPr>
            <p:cNvPr id="14662" name="Oval 3063"/>
            <p:cNvSpPr>
              <a:spLocks noChangeArrowheads="1"/>
            </p:cNvSpPr>
            <p:nvPr/>
          </p:nvSpPr>
          <p:spPr bwMode="auto">
            <a:xfrm>
              <a:off x="194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3" name="Line 3064"/>
            <p:cNvSpPr>
              <a:spLocks noChangeShapeType="1"/>
            </p:cNvSpPr>
            <p:nvPr/>
          </p:nvSpPr>
          <p:spPr bwMode="auto">
            <a:xfrm>
              <a:off x="198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64" name="Line 3065"/>
            <p:cNvSpPr>
              <a:spLocks noChangeShapeType="1"/>
            </p:cNvSpPr>
            <p:nvPr/>
          </p:nvSpPr>
          <p:spPr bwMode="auto">
            <a:xfrm flipH="1">
              <a:off x="193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65" name="Line 3066"/>
            <p:cNvSpPr>
              <a:spLocks noChangeShapeType="1"/>
            </p:cNvSpPr>
            <p:nvPr/>
          </p:nvSpPr>
          <p:spPr bwMode="auto">
            <a:xfrm>
              <a:off x="198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66" name="Line 3067"/>
            <p:cNvSpPr>
              <a:spLocks noChangeShapeType="1"/>
            </p:cNvSpPr>
            <p:nvPr/>
          </p:nvSpPr>
          <p:spPr bwMode="auto">
            <a:xfrm>
              <a:off x="198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67" name="Line 3068"/>
            <p:cNvSpPr>
              <a:spLocks noChangeShapeType="1"/>
            </p:cNvSpPr>
            <p:nvPr/>
          </p:nvSpPr>
          <p:spPr bwMode="auto">
            <a:xfrm flipH="1">
              <a:off x="193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68" name="Text Box 3069"/>
            <p:cNvSpPr txBox="1">
              <a:spLocks noChangeArrowheads="1"/>
            </p:cNvSpPr>
            <p:nvPr/>
          </p:nvSpPr>
          <p:spPr bwMode="auto">
            <a:xfrm>
              <a:off x="1828" y="218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130</a:t>
              </a:r>
            </a:p>
          </p:txBody>
        </p:sp>
        <p:sp>
          <p:nvSpPr>
            <p:cNvPr id="14669" name="Oval 3070"/>
            <p:cNvSpPr>
              <a:spLocks noChangeArrowheads="1"/>
            </p:cNvSpPr>
            <p:nvPr/>
          </p:nvSpPr>
          <p:spPr bwMode="auto">
            <a:xfrm>
              <a:off x="21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70" name="Line 3071"/>
            <p:cNvSpPr>
              <a:spLocks noChangeShapeType="1"/>
            </p:cNvSpPr>
            <p:nvPr/>
          </p:nvSpPr>
          <p:spPr bwMode="auto">
            <a:xfrm>
              <a:off x="22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71" name="Line 3072"/>
            <p:cNvSpPr>
              <a:spLocks noChangeShapeType="1"/>
            </p:cNvSpPr>
            <p:nvPr/>
          </p:nvSpPr>
          <p:spPr bwMode="auto">
            <a:xfrm flipH="1">
              <a:off x="21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72" name="Line 3073"/>
            <p:cNvSpPr>
              <a:spLocks noChangeShapeType="1"/>
            </p:cNvSpPr>
            <p:nvPr/>
          </p:nvSpPr>
          <p:spPr bwMode="auto">
            <a:xfrm>
              <a:off x="22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73" name="Line 3074"/>
            <p:cNvSpPr>
              <a:spLocks noChangeShapeType="1"/>
            </p:cNvSpPr>
            <p:nvPr/>
          </p:nvSpPr>
          <p:spPr bwMode="auto">
            <a:xfrm>
              <a:off x="22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74" name="Line 3075"/>
            <p:cNvSpPr>
              <a:spLocks noChangeShapeType="1"/>
            </p:cNvSpPr>
            <p:nvPr/>
          </p:nvSpPr>
          <p:spPr bwMode="auto">
            <a:xfrm flipH="1">
              <a:off x="21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75" name="Text Box 3076"/>
            <p:cNvSpPr txBox="1">
              <a:spLocks noChangeArrowheads="1"/>
            </p:cNvSpPr>
            <p:nvPr/>
          </p:nvSpPr>
          <p:spPr bwMode="auto">
            <a:xfrm>
              <a:off x="209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151</a:t>
              </a:r>
            </a:p>
          </p:txBody>
        </p:sp>
        <p:sp>
          <p:nvSpPr>
            <p:cNvPr id="14676" name="Oval 3077"/>
            <p:cNvSpPr>
              <a:spLocks noChangeArrowheads="1"/>
            </p:cNvSpPr>
            <p:nvPr/>
          </p:nvSpPr>
          <p:spPr bwMode="auto">
            <a:xfrm>
              <a:off x="24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77" name="Line 3078"/>
            <p:cNvSpPr>
              <a:spLocks noChangeShapeType="1"/>
            </p:cNvSpPr>
            <p:nvPr/>
          </p:nvSpPr>
          <p:spPr bwMode="auto">
            <a:xfrm>
              <a:off x="24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78" name="Line 3079"/>
            <p:cNvSpPr>
              <a:spLocks noChangeShapeType="1"/>
            </p:cNvSpPr>
            <p:nvPr/>
          </p:nvSpPr>
          <p:spPr bwMode="auto">
            <a:xfrm flipH="1">
              <a:off x="24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79" name="Line 3080"/>
            <p:cNvSpPr>
              <a:spLocks noChangeShapeType="1"/>
            </p:cNvSpPr>
            <p:nvPr/>
          </p:nvSpPr>
          <p:spPr bwMode="auto">
            <a:xfrm>
              <a:off x="24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0" name="Line 3081"/>
            <p:cNvSpPr>
              <a:spLocks noChangeShapeType="1"/>
            </p:cNvSpPr>
            <p:nvPr/>
          </p:nvSpPr>
          <p:spPr bwMode="auto">
            <a:xfrm>
              <a:off x="24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1" name="Line 3082"/>
            <p:cNvSpPr>
              <a:spLocks noChangeShapeType="1"/>
            </p:cNvSpPr>
            <p:nvPr/>
          </p:nvSpPr>
          <p:spPr bwMode="auto">
            <a:xfrm flipH="1">
              <a:off x="24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2" name="Text Box 3083"/>
            <p:cNvSpPr txBox="1">
              <a:spLocks noChangeArrowheads="1"/>
            </p:cNvSpPr>
            <p:nvPr/>
          </p:nvSpPr>
          <p:spPr bwMode="auto">
            <a:xfrm>
              <a:off x="235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67</a:t>
              </a:r>
            </a:p>
          </p:txBody>
        </p:sp>
        <p:sp>
          <p:nvSpPr>
            <p:cNvPr id="14683" name="Oval 3084"/>
            <p:cNvSpPr>
              <a:spLocks noChangeArrowheads="1"/>
            </p:cNvSpPr>
            <p:nvPr/>
          </p:nvSpPr>
          <p:spPr bwMode="auto">
            <a:xfrm>
              <a:off x="2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4" name="Line 3085"/>
            <p:cNvSpPr>
              <a:spLocks noChangeShapeType="1"/>
            </p:cNvSpPr>
            <p:nvPr/>
          </p:nvSpPr>
          <p:spPr bwMode="auto">
            <a:xfrm>
              <a:off x="3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5" name="Line 3086"/>
            <p:cNvSpPr>
              <a:spLocks noChangeShapeType="1"/>
            </p:cNvSpPr>
            <p:nvPr/>
          </p:nvSpPr>
          <p:spPr bwMode="auto">
            <a:xfrm flipH="1">
              <a:off x="2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6" name="Line 3087"/>
            <p:cNvSpPr>
              <a:spLocks noChangeShapeType="1"/>
            </p:cNvSpPr>
            <p:nvPr/>
          </p:nvSpPr>
          <p:spPr bwMode="auto">
            <a:xfrm>
              <a:off x="3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7" name="Line 3088"/>
            <p:cNvSpPr>
              <a:spLocks noChangeShapeType="1"/>
            </p:cNvSpPr>
            <p:nvPr/>
          </p:nvSpPr>
          <p:spPr bwMode="auto">
            <a:xfrm>
              <a:off x="3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8" name="Line 3089"/>
            <p:cNvSpPr>
              <a:spLocks noChangeShapeType="1"/>
            </p:cNvSpPr>
            <p:nvPr/>
          </p:nvSpPr>
          <p:spPr bwMode="auto">
            <a:xfrm flipH="1">
              <a:off x="2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89" name="Text Box 3090"/>
            <p:cNvSpPr txBox="1">
              <a:spLocks noChangeArrowheads="1"/>
            </p:cNvSpPr>
            <p:nvPr/>
          </p:nvSpPr>
          <p:spPr bwMode="auto">
            <a:xfrm>
              <a:off x="19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121</a:t>
              </a:r>
            </a:p>
          </p:txBody>
        </p:sp>
        <p:sp>
          <p:nvSpPr>
            <p:cNvPr id="14690" name="Oval 3091"/>
            <p:cNvSpPr>
              <a:spLocks noChangeArrowheads="1"/>
            </p:cNvSpPr>
            <p:nvPr/>
          </p:nvSpPr>
          <p:spPr bwMode="auto">
            <a:xfrm>
              <a:off x="50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91" name="Line 3092"/>
            <p:cNvSpPr>
              <a:spLocks noChangeShapeType="1"/>
            </p:cNvSpPr>
            <p:nvPr/>
          </p:nvSpPr>
          <p:spPr bwMode="auto">
            <a:xfrm>
              <a:off x="54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92" name="Line 3093"/>
            <p:cNvSpPr>
              <a:spLocks noChangeShapeType="1"/>
            </p:cNvSpPr>
            <p:nvPr/>
          </p:nvSpPr>
          <p:spPr bwMode="auto">
            <a:xfrm flipH="1">
              <a:off x="49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93" name="Line 3094"/>
            <p:cNvSpPr>
              <a:spLocks noChangeShapeType="1"/>
            </p:cNvSpPr>
            <p:nvPr/>
          </p:nvSpPr>
          <p:spPr bwMode="auto">
            <a:xfrm>
              <a:off x="54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94" name="Line 3095"/>
            <p:cNvSpPr>
              <a:spLocks noChangeShapeType="1"/>
            </p:cNvSpPr>
            <p:nvPr/>
          </p:nvSpPr>
          <p:spPr bwMode="auto">
            <a:xfrm>
              <a:off x="54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95" name="Line 3096"/>
            <p:cNvSpPr>
              <a:spLocks noChangeShapeType="1"/>
            </p:cNvSpPr>
            <p:nvPr/>
          </p:nvSpPr>
          <p:spPr bwMode="auto">
            <a:xfrm flipH="1">
              <a:off x="49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96" name="Text Box 3097"/>
            <p:cNvSpPr txBox="1">
              <a:spLocks noChangeArrowheads="1"/>
            </p:cNvSpPr>
            <p:nvPr/>
          </p:nvSpPr>
          <p:spPr bwMode="auto">
            <a:xfrm>
              <a:off x="388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124</a:t>
              </a:r>
            </a:p>
          </p:txBody>
        </p:sp>
        <p:sp>
          <p:nvSpPr>
            <p:cNvPr id="14697" name="Oval 3098"/>
            <p:cNvSpPr>
              <a:spLocks noChangeArrowheads="1"/>
            </p:cNvSpPr>
            <p:nvPr/>
          </p:nvSpPr>
          <p:spPr bwMode="auto">
            <a:xfrm>
              <a:off x="7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98" name="Line 3099"/>
            <p:cNvSpPr>
              <a:spLocks noChangeShapeType="1"/>
            </p:cNvSpPr>
            <p:nvPr/>
          </p:nvSpPr>
          <p:spPr bwMode="auto">
            <a:xfrm>
              <a:off x="7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699" name="Line 3100"/>
            <p:cNvSpPr>
              <a:spLocks noChangeShapeType="1"/>
            </p:cNvSpPr>
            <p:nvPr/>
          </p:nvSpPr>
          <p:spPr bwMode="auto">
            <a:xfrm flipH="1">
              <a:off x="7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0" name="Line 3101"/>
            <p:cNvSpPr>
              <a:spLocks noChangeShapeType="1"/>
            </p:cNvSpPr>
            <p:nvPr/>
          </p:nvSpPr>
          <p:spPr bwMode="auto">
            <a:xfrm>
              <a:off x="7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1" name="Line 3102"/>
            <p:cNvSpPr>
              <a:spLocks noChangeShapeType="1"/>
            </p:cNvSpPr>
            <p:nvPr/>
          </p:nvSpPr>
          <p:spPr bwMode="auto">
            <a:xfrm>
              <a:off x="7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2" name="Line 3103"/>
            <p:cNvSpPr>
              <a:spLocks noChangeShapeType="1"/>
            </p:cNvSpPr>
            <p:nvPr/>
          </p:nvSpPr>
          <p:spPr bwMode="auto">
            <a:xfrm flipH="1">
              <a:off x="7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3" name="Text Box 3104"/>
            <p:cNvSpPr txBox="1">
              <a:spLocks noChangeArrowheads="1"/>
            </p:cNvSpPr>
            <p:nvPr/>
          </p:nvSpPr>
          <p:spPr bwMode="auto">
            <a:xfrm>
              <a:off x="65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160</a:t>
              </a:r>
            </a:p>
          </p:txBody>
        </p:sp>
        <p:sp>
          <p:nvSpPr>
            <p:cNvPr id="14704" name="Oval 3105"/>
            <p:cNvSpPr>
              <a:spLocks noChangeArrowheads="1"/>
            </p:cNvSpPr>
            <p:nvPr/>
          </p:nvSpPr>
          <p:spPr bwMode="auto">
            <a:xfrm>
              <a:off x="9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05" name="Line 3106"/>
            <p:cNvSpPr>
              <a:spLocks noChangeShapeType="1"/>
            </p:cNvSpPr>
            <p:nvPr/>
          </p:nvSpPr>
          <p:spPr bwMode="auto">
            <a:xfrm>
              <a:off x="10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6" name="Line 3107"/>
            <p:cNvSpPr>
              <a:spLocks noChangeShapeType="1"/>
            </p:cNvSpPr>
            <p:nvPr/>
          </p:nvSpPr>
          <p:spPr bwMode="auto">
            <a:xfrm flipH="1">
              <a:off x="9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7" name="Line 3108"/>
            <p:cNvSpPr>
              <a:spLocks noChangeShapeType="1"/>
            </p:cNvSpPr>
            <p:nvPr/>
          </p:nvSpPr>
          <p:spPr bwMode="auto">
            <a:xfrm>
              <a:off x="10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8" name="Line 3109"/>
            <p:cNvSpPr>
              <a:spLocks noChangeShapeType="1"/>
            </p:cNvSpPr>
            <p:nvPr/>
          </p:nvSpPr>
          <p:spPr bwMode="auto">
            <a:xfrm>
              <a:off x="10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09" name="Line 3110"/>
            <p:cNvSpPr>
              <a:spLocks noChangeShapeType="1"/>
            </p:cNvSpPr>
            <p:nvPr/>
          </p:nvSpPr>
          <p:spPr bwMode="auto">
            <a:xfrm flipH="1">
              <a:off x="9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10" name="Text Box 3111"/>
            <p:cNvSpPr txBox="1">
              <a:spLocks noChangeArrowheads="1"/>
            </p:cNvSpPr>
            <p:nvPr/>
          </p:nvSpPr>
          <p:spPr bwMode="auto">
            <a:xfrm>
              <a:off x="91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4711" name="Oval 3112"/>
            <p:cNvSpPr>
              <a:spLocks noChangeArrowheads="1"/>
            </p:cNvSpPr>
            <p:nvPr/>
          </p:nvSpPr>
          <p:spPr bwMode="auto">
            <a:xfrm>
              <a:off x="12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12" name="Line 3113"/>
            <p:cNvSpPr>
              <a:spLocks noChangeShapeType="1"/>
            </p:cNvSpPr>
            <p:nvPr/>
          </p:nvSpPr>
          <p:spPr bwMode="auto">
            <a:xfrm>
              <a:off x="12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13" name="Line 3114"/>
            <p:cNvSpPr>
              <a:spLocks noChangeShapeType="1"/>
            </p:cNvSpPr>
            <p:nvPr/>
          </p:nvSpPr>
          <p:spPr bwMode="auto">
            <a:xfrm flipH="1">
              <a:off x="12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14" name="Line 3115"/>
            <p:cNvSpPr>
              <a:spLocks noChangeShapeType="1"/>
            </p:cNvSpPr>
            <p:nvPr/>
          </p:nvSpPr>
          <p:spPr bwMode="auto">
            <a:xfrm>
              <a:off x="12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15" name="Line 3116"/>
            <p:cNvSpPr>
              <a:spLocks noChangeShapeType="1"/>
            </p:cNvSpPr>
            <p:nvPr/>
          </p:nvSpPr>
          <p:spPr bwMode="auto">
            <a:xfrm>
              <a:off x="12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16" name="Line 3117"/>
            <p:cNvSpPr>
              <a:spLocks noChangeShapeType="1"/>
            </p:cNvSpPr>
            <p:nvPr/>
          </p:nvSpPr>
          <p:spPr bwMode="auto">
            <a:xfrm flipH="1">
              <a:off x="12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17" name="Text Box 3118"/>
            <p:cNvSpPr txBox="1">
              <a:spLocks noChangeArrowheads="1"/>
            </p:cNvSpPr>
            <p:nvPr/>
          </p:nvSpPr>
          <p:spPr bwMode="auto">
            <a:xfrm>
              <a:off x="113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145</a:t>
              </a:r>
            </a:p>
          </p:txBody>
        </p:sp>
        <p:sp>
          <p:nvSpPr>
            <p:cNvPr id="14718" name="Oval 3119"/>
            <p:cNvSpPr>
              <a:spLocks noChangeArrowheads="1"/>
            </p:cNvSpPr>
            <p:nvPr/>
          </p:nvSpPr>
          <p:spPr bwMode="auto">
            <a:xfrm>
              <a:off x="146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19" name="Line 3120"/>
            <p:cNvSpPr>
              <a:spLocks noChangeShapeType="1"/>
            </p:cNvSpPr>
            <p:nvPr/>
          </p:nvSpPr>
          <p:spPr bwMode="auto">
            <a:xfrm>
              <a:off x="150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0" name="Line 3121"/>
            <p:cNvSpPr>
              <a:spLocks noChangeShapeType="1"/>
            </p:cNvSpPr>
            <p:nvPr/>
          </p:nvSpPr>
          <p:spPr bwMode="auto">
            <a:xfrm flipH="1">
              <a:off x="145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1" name="Line 3122"/>
            <p:cNvSpPr>
              <a:spLocks noChangeShapeType="1"/>
            </p:cNvSpPr>
            <p:nvPr/>
          </p:nvSpPr>
          <p:spPr bwMode="auto">
            <a:xfrm>
              <a:off x="15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2" name="Line 3123"/>
            <p:cNvSpPr>
              <a:spLocks noChangeShapeType="1"/>
            </p:cNvSpPr>
            <p:nvPr/>
          </p:nvSpPr>
          <p:spPr bwMode="auto">
            <a:xfrm>
              <a:off x="15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3" name="Line 3124"/>
            <p:cNvSpPr>
              <a:spLocks noChangeShapeType="1"/>
            </p:cNvSpPr>
            <p:nvPr/>
          </p:nvSpPr>
          <p:spPr bwMode="auto">
            <a:xfrm flipH="1">
              <a:off x="145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4" name="Text Box 3125"/>
            <p:cNvSpPr txBox="1">
              <a:spLocks noChangeArrowheads="1"/>
            </p:cNvSpPr>
            <p:nvPr/>
          </p:nvSpPr>
          <p:spPr bwMode="auto">
            <a:xfrm>
              <a:off x="1348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4725" name="Oval 3126"/>
            <p:cNvSpPr>
              <a:spLocks noChangeArrowheads="1"/>
            </p:cNvSpPr>
            <p:nvPr/>
          </p:nvSpPr>
          <p:spPr bwMode="auto">
            <a:xfrm>
              <a:off x="17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26" name="Line 3127"/>
            <p:cNvSpPr>
              <a:spLocks noChangeShapeType="1"/>
            </p:cNvSpPr>
            <p:nvPr/>
          </p:nvSpPr>
          <p:spPr bwMode="auto">
            <a:xfrm>
              <a:off x="17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7" name="Line 3128"/>
            <p:cNvSpPr>
              <a:spLocks noChangeShapeType="1"/>
            </p:cNvSpPr>
            <p:nvPr/>
          </p:nvSpPr>
          <p:spPr bwMode="auto">
            <a:xfrm flipH="1">
              <a:off x="16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8" name="Line 3129"/>
            <p:cNvSpPr>
              <a:spLocks noChangeShapeType="1"/>
            </p:cNvSpPr>
            <p:nvPr/>
          </p:nvSpPr>
          <p:spPr bwMode="auto">
            <a:xfrm>
              <a:off x="17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29" name="Line 3130"/>
            <p:cNvSpPr>
              <a:spLocks noChangeShapeType="1"/>
            </p:cNvSpPr>
            <p:nvPr/>
          </p:nvSpPr>
          <p:spPr bwMode="auto">
            <a:xfrm>
              <a:off x="17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30" name="Line 3131"/>
            <p:cNvSpPr>
              <a:spLocks noChangeShapeType="1"/>
            </p:cNvSpPr>
            <p:nvPr/>
          </p:nvSpPr>
          <p:spPr bwMode="auto">
            <a:xfrm flipH="1">
              <a:off x="16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31" name="Text Box 3132"/>
            <p:cNvSpPr txBox="1">
              <a:spLocks noChangeArrowheads="1"/>
            </p:cNvSpPr>
            <p:nvPr/>
          </p:nvSpPr>
          <p:spPr bwMode="auto">
            <a:xfrm>
              <a:off x="161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4732" name="Oval 3133"/>
            <p:cNvSpPr>
              <a:spLocks noChangeArrowheads="1"/>
            </p:cNvSpPr>
            <p:nvPr/>
          </p:nvSpPr>
          <p:spPr bwMode="auto">
            <a:xfrm>
              <a:off x="19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33" name="Line 3134"/>
            <p:cNvSpPr>
              <a:spLocks noChangeShapeType="1"/>
            </p:cNvSpPr>
            <p:nvPr/>
          </p:nvSpPr>
          <p:spPr bwMode="auto">
            <a:xfrm>
              <a:off x="19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34" name="Line 3135"/>
            <p:cNvSpPr>
              <a:spLocks noChangeShapeType="1"/>
            </p:cNvSpPr>
            <p:nvPr/>
          </p:nvSpPr>
          <p:spPr bwMode="auto">
            <a:xfrm flipH="1">
              <a:off x="19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35" name="Line 3136"/>
            <p:cNvSpPr>
              <a:spLocks noChangeShapeType="1"/>
            </p:cNvSpPr>
            <p:nvPr/>
          </p:nvSpPr>
          <p:spPr bwMode="auto">
            <a:xfrm>
              <a:off x="19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36" name="Line 3137"/>
            <p:cNvSpPr>
              <a:spLocks noChangeShapeType="1"/>
            </p:cNvSpPr>
            <p:nvPr/>
          </p:nvSpPr>
          <p:spPr bwMode="auto">
            <a:xfrm>
              <a:off x="19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37" name="Line 3138"/>
            <p:cNvSpPr>
              <a:spLocks noChangeShapeType="1"/>
            </p:cNvSpPr>
            <p:nvPr/>
          </p:nvSpPr>
          <p:spPr bwMode="auto">
            <a:xfrm flipH="1">
              <a:off x="19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38" name="Text Box 3139"/>
            <p:cNvSpPr txBox="1">
              <a:spLocks noChangeArrowheads="1"/>
            </p:cNvSpPr>
            <p:nvPr/>
          </p:nvSpPr>
          <p:spPr bwMode="auto">
            <a:xfrm>
              <a:off x="187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82</a:t>
              </a:r>
            </a:p>
          </p:txBody>
        </p:sp>
        <p:sp>
          <p:nvSpPr>
            <p:cNvPr id="14739" name="Oval 3140"/>
            <p:cNvSpPr>
              <a:spLocks noChangeArrowheads="1"/>
            </p:cNvSpPr>
            <p:nvPr/>
          </p:nvSpPr>
          <p:spPr bwMode="auto">
            <a:xfrm>
              <a:off x="21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0" name="Line 3141"/>
            <p:cNvSpPr>
              <a:spLocks noChangeShapeType="1"/>
            </p:cNvSpPr>
            <p:nvPr/>
          </p:nvSpPr>
          <p:spPr bwMode="auto">
            <a:xfrm>
              <a:off x="22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41" name="Line 3142"/>
            <p:cNvSpPr>
              <a:spLocks noChangeShapeType="1"/>
            </p:cNvSpPr>
            <p:nvPr/>
          </p:nvSpPr>
          <p:spPr bwMode="auto">
            <a:xfrm flipH="1">
              <a:off x="21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42" name="Line 3143"/>
            <p:cNvSpPr>
              <a:spLocks noChangeShapeType="1"/>
            </p:cNvSpPr>
            <p:nvPr/>
          </p:nvSpPr>
          <p:spPr bwMode="auto">
            <a:xfrm>
              <a:off x="22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43" name="Line 3144"/>
            <p:cNvSpPr>
              <a:spLocks noChangeShapeType="1"/>
            </p:cNvSpPr>
            <p:nvPr/>
          </p:nvSpPr>
          <p:spPr bwMode="auto">
            <a:xfrm>
              <a:off x="22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44" name="Line 3145"/>
            <p:cNvSpPr>
              <a:spLocks noChangeShapeType="1"/>
            </p:cNvSpPr>
            <p:nvPr/>
          </p:nvSpPr>
          <p:spPr bwMode="auto">
            <a:xfrm flipH="1">
              <a:off x="21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45" name="Text Box 3146"/>
            <p:cNvSpPr txBox="1">
              <a:spLocks noChangeArrowheads="1"/>
            </p:cNvSpPr>
            <p:nvPr/>
          </p:nvSpPr>
          <p:spPr bwMode="auto">
            <a:xfrm>
              <a:off x="209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133</a:t>
              </a:r>
            </a:p>
          </p:txBody>
        </p:sp>
        <p:sp>
          <p:nvSpPr>
            <p:cNvPr id="14746" name="Oval 3147"/>
            <p:cNvSpPr>
              <a:spLocks noChangeArrowheads="1"/>
            </p:cNvSpPr>
            <p:nvPr/>
          </p:nvSpPr>
          <p:spPr bwMode="auto">
            <a:xfrm>
              <a:off x="24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" name="Line 3148"/>
            <p:cNvSpPr>
              <a:spLocks noChangeShapeType="1"/>
            </p:cNvSpPr>
            <p:nvPr/>
          </p:nvSpPr>
          <p:spPr bwMode="auto">
            <a:xfrm>
              <a:off x="24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48" name="Line 3149"/>
            <p:cNvSpPr>
              <a:spLocks noChangeShapeType="1"/>
            </p:cNvSpPr>
            <p:nvPr/>
          </p:nvSpPr>
          <p:spPr bwMode="auto">
            <a:xfrm flipH="1">
              <a:off x="24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49" name="Line 3150"/>
            <p:cNvSpPr>
              <a:spLocks noChangeShapeType="1"/>
            </p:cNvSpPr>
            <p:nvPr/>
          </p:nvSpPr>
          <p:spPr bwMode="auto">
            <a:xfrm>
              <a:off x="24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0" name="Line 3151"/>
            <p:cNvSpPr>
              <a:spLocks noChangeShapeType="1"/>
            </p:cNvSpPr>
            <p:nvPr/>
          </p:nvSpPr>
          <p:spPr bwMode="auto">
            <a:xfrm>
              <a:off x="24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1" name="Line 3152"/>
            <p:cNvSpPr>
              <a:spLocks noChangeShapeType="1"/>
            </p:cNvSpPr>
            <p:nvPr/>
          </p:nvSpPr>
          <p:spPr bwMode="auto">
            <a:xfrm flipH="1">
              <a:off x="24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2" name="Text Box 3153"/>
            <p:cNvSpPr txBox="1">
              <a:spLocks noChangeArrowheads="1"/>
            </p:cNvSpPr>
            <p:nvPr/>
          </p:nvSpPr>
          <p:spPr bwMode="auto">
            <a:xfrm>
              <a:off x="233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169</a:t>
              </a:r>
            </a:p>
          </p:txBody>
        </p:sp>
        <p:sp>
          <p:nvSpPr>
            <p:cNvPr id="14753" name="Oval 3154"/>
            <p:cNvSpPr>
              <a:spLocks noChangeArrowheads="1"/>
            </p:cNvSpPr>
            <p:nvPr/>
          </p:nvSpPr>
          <p:spPr bwMode="auto">
            <a:xfrm>
              <a:off x="2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4" name="Line 3155"/>
            <p:cNvSpPr>
              <a:spLocks noChangeShapeType="1"/>
            </p:cNvSpPr>
            <p:nvPr/>
          </p:nvSpPr>
          <p:spPr bwMode="auto">
            <a:xfrm>
              <a:off x="3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5" name="Line 3156"/>
            <p:cNvSpPr>
              <a:spLocks noChangeShapeType="1"/>
            </p:cNvSpPr>
            <p:nvPr/>
          </p:nvSpPr>
          <p:spPr bwMode="auto">
            <a:xfrm flipH="1">
              <a:off x="2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6" name="Line 3157"/>
            <p:cNvSpPr>
              <a:spLocks noChangeShapeType="1"/>
            </p:cNvSpPr>
            <p:nvPr/>
          </p:nvSpPr>
          <p:spPr bwMode="auto">
            <a:xfrm>
              <a:off x="3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7" name="Line 3158"/>
            <p:cNvSpPr>
              <a:spLocks noChangeShapeType="1"/>
            </p:cNvSpPr>
            <p:nvPr/>
          </p:nvSpPr>
          <p:spPr bwMode="auto">
            <a:xfrm>
              <a:off x="3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8" name="Line 3159"/>
            <p:cNvSpPr>
              <a:spLocks noChangeShapeType="1"/>
            </p:cNvSpPr>
            <p:nvPr/>
          </p:nvSpPr>
          <p:spPr bwMode="auto">
            <a:xfrm flipH="1">
              <a:off x="2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59" name="Text Box 3160"/>
            <p:cNvSpPr txBox="1">
              <a:spLocks noChangeArrowheads="1"/>
            </p:cNvSpPr>
            <p:nvPr/>
          </p:nvSpPr>
          <p:spPr bwMode="auto">
            <a:xfrm>
              <a:off x="1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166</a:t>
              </a:r>
            </a:p>
          </p:txBody>
        </p:sp>
        <p:sp>
          <p:nvSpPr>
            <p:cNvPr id="14760" name="Oval 3161"/>
            <p:cNvSpPr>
              <a:spLocks noChangeArrowheads="1"/>
            </p:cNvSpPr>
            <p:nvPr/>
          </p:nvSpPr>
          <p:spPr bwMode="auto">
            <a:xfrm>
              <a:off x="5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1" name="Line 3162"/>
            <p:cNvSpPr>
              <a:spLocks noChangeShapeType="1"/>
            </p:cNvSpPr>
            <p:nvPr/>
          </p:nvSpPr>
          <p:spPr bwMode="auto">
            <a:xfrm>
              <a:off x="5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62" name="Line 3163"/>
            <p:cNvSpPr>
              <a:spLocks noChangeShapeType="1"/>
            </p:cNvSpPr>
            <p:nvPr/>
          </p:nvSpPr>
          <p:spPr bwMode="auto">
            <a:xfrm flipH="1">
              <a:off x="4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63" name="Line 3164"/>
            <p:cNvSpPr>
              <a:spLocks noChangeShapeType="1"/>
            </p:cNvSpPr>
            <p:nvPr/>
          </p:nvSpPr>
          <p:spPr bwMode="auto">
            <a:xfrm>
              <a:off x="5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64" name="Line 3165"/>
            <p:cNvSpPr>
              <a:spLocks noChangeShapeType="1"/>
            </p:cNvSpPr>
            <p:nvPr/>
          </p:nvSpPr>
          <p:spPr bwMode="auto">
            <a:xfrm>
              <a:off x="5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65" name="Line 3166"/>
            <p:cNvSpPr>
              <a:spLocks noChangeShapeType="1"/>
            </p:cNvSpPr>
            <p:nvPr/>
          </p:nvSpPr>
          <p:spPr bwMode="auto">
            <a:xfrm flipH="1">
              <a:off x="4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66" name="Text Box 3167"/>
            <p:cNvSpPr txBox="1">
              <a:spLocks noChangeArrowheads="1"/>
            </p:cNvSpPr>
            <p:nvPr/>
          </p:nvSpPr>
          <p:spPr bwMode="auto">
            <a:xfrm>
              <a:off x="4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163</a:t>
              </a:r>
            </a:p>
          </p:txBody>
        </p:sp>
        <p:sp>
          <p:nvSpPr>
            <p:cNvPr id="14767" name="Oval 3168"/>
            <p:cNvSpPr>
              <a:spLocks noChangeArrowheads="1"/>
            </p:cNvSpPr>
            <p:nvPr/>
          </p:nvSpPr>
          <p:spPr bwMode="auto">
            <a:xfrm>
              <a:off x="7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68" name="Line 3169"/>
            <p:cNvSpPr>
              <a:spLocks noChangeShapeType="1"/>
            </p:cNvSpPr>
            <p:nvPr/>
          </p:nvSpPr>
          <p:spPr bwMode="auto">
            <a:xfrm>
              <a:off x="7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69" name="Line 3170"/>
            <p:cNvSpPr>
              <a:spLocks noChangeShapeType="1"/>
            </p:cNvSpPr>
            <p:nvPr/>
          </p:nvSpPr>
          <p:spPr bwMode="auto">
            <a:xfrm flipH="1">
              <a:off x="7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0" name="Line 3171"/>
            <p:cNvSpPr>
              <a:spLocks noChangeShapeType="1"/>
            </p:cNvSpPr>
            <p:nvPr/>
          </p:nvSpPr>
          <p:spPr bwMode="auto">
            <a:xfrm>
              <a:off x="7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1" name="Line 3172"/>
            <p:cNvSpPr>
              <a:spLocks noChangeShapeType="1"/>
            </p:cNvSpPr>
            <p:nvPr/>
          </p:nvSpPr>
          <p:spPr bwMode="auto">
            <a:xfrm>
              <a:off x="7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2" name="Line 3173"/>
            <p:cNvSpPr>
              <a:spLocks noChangeShapeType="1"/>
            </p:cNvSpPr>
            <p:nvPr/>
          </p:nvSpPr>
          <p:spPr bwMode="auto">
            <a:xfrm flipH="1">
              <a:off x="7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3" name="Text Box 3174"/>
            <p:cNvSpPr txBox="1">
              <a:spLocks noChangeArrowheads="1"/>
            </p:cNvSpPr>
            <p:nvPr/>
          </p:nvSpPr>
          <p:spPr bwMode="auto">
            <a:xfrm>
              <a:off x="65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118</a:t>
              </a:r>
            </a:p>
          </p:txBody>
        </p:sp>
        <p:sp>
          <p:nvSpPr>
            <p:cNvPr id="14774" name="Oval 3175"/>
            <p:cNvSpPr>
              <a:spLocks noChangeArrowheads="1"/>
            </p:cNvSpPr>
            <p:nvPr/>
          </p:nvSpPr>
          <p:spPr bwMode="auto">
            <a:xfrm>
              <a:off x="985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75" name="Line 3176"/>
            <p:cNvSpPr>
              <a:spLocks noChangeShapeType="1"/>
            </p:cNvSpPr>
            <p:nvPr/>
          </p:nvSpPr>
          <p:spPr bwMode="auto">
            <a:xfrm>
              <a:off x="1022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6" name="Line 3177"/>
            <p:cNvSpPr>
              <a:spLocks noChangeShapeType="1"/>
            </p:cNvSpPr>
            <p:nvPr/>
          </p:nvSpPr>
          <p:spPr bwMode="auto">
            <a:xfrm flipH="1">
              <a:off x="974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7" name="Line 3178"/>
            <p:cNvSpPr>
              <a:spLocks noChangeShapeType="1"/>
            </p:cNvSpPr>
            <p:nvPr/>
          </p:nvSpPr>
          <p:spPr bwMode="auto">
            <a:xfrm>
              <a:off x="102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8" name="Line 3179"/>
            <p:cNvSpPr>
              <a:spLocks noChangeShapeType="1"/>
            </p:cNvSpPr>
            <p:nvPr/>
          </p:nvSpPr>
          <p:spPr bwMode="auto">
            <a:xfrm>
              <a:off x="102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79" name="Line 3180"/>
            <p:cNvSpPr>
              <a:spLocks noChangeShapeType="1"/>
            </p:cNvSpPr>
            <p:nvPr/>
          </p:nvSpPr>
          <p:spPr bwMode="auto">
            <a:xfrm flipH="1">
              <a:off x="974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80" name="Text Box 3181"/>
            <p:cNvSpPr txBox="1">
              <a:spLocks noChangeArrowheads="1"/>
            </p:cNvSpPr>
            <p:nvPr/>
          </p:nvSpPr>
          <p:spPr bwMode="auto">
            <a:xfrm>
              <a:off x="868" y="314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148</a:t>
              </a:r>
            </a:p>
          </p:txBody>
        </p:sp>
        <p:sp>
          <p:nvSpPr>
            <p:cNvPr id="14781" name="Oval 3182"/>
            <p:cNvSpPr>
              <a:spLocks noChangeArrowheads="1"/>
            </p:cNvSpPr>
            <p:nvPr/>
          </p:nvSpPr>
          <p:spPr bwMode="auto">
            <a:xfrm>
              <a:off x="12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82" name="Line 3183"/>
            <p:cNvSpPr>
              <a:spLocks noChangeShapeType="1"/>
            </p:cNvSpPr>
            <p:nvPr/>
          </p:nvSpPr>
          <p:spPr bwMode="auto">
            <a:xfrm>
              <a:off x="12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83" name="Line 3184"/>
            <p:cNvSpPr>
              <a:spLocks noChangeShapeType="1"/>
            </p:cNvSpPr>
            <p:nvPr/>
          </p:nvSpPr>
          <p:spPr bwMode="auto">
            <a:xfrm flipH="1">
              <a:off x="12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84" name="Line 3185"/>
            <p:cNvSpPr>
              <a:spLocks noChangeShapeType="1"/>
            </p:cNvSpPr>
            <p:nvPr/>
          </p:nvSpPr>
          <p:spPr bwMode="auto">
            <a:xfrm>
              <a:off x="12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85" name="Line 3186"/>
            <p:cNvSpPr>
              <a:spLocks noChangeShapeType="1"/>
            </p:cNvSpPr>
            <p:nvPr/>
          </p:nvSpPr>
          <p:spPr bwMode="auto">
            <a:xfrm>
              <a:off x="12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86" name="Line 3187"/>
            <p:cNvSpPr>
              <a:spLocks noChangeShapeType="1"/>
            </p:cNvSpPr>
            <p:nvPr/>
          </p:nvSpPr>
          <p:spPr bwMode="auto">
            <a:xfrm flipH="1">
              <a:off x="12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87" name="Text Box 3188"/>
            <p:cNvSpPr txBox="1">
              <a:spLocks noChangeArrowheads="1"/>
            </p:cNvSpPr>
            <p:nvPr/>
          </p:nvSpPr>
          <p:spPr bwMode="auto">
            <a:xfrm>
              <a:off x="11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79</a:t>
              </a:r>
            </a:p>
          </p:txBody>
        </p:sp>
        <p:sp>
          <p:nvSpPr>
            <p:cNvPr id="14788" name="Oval 3189"/>
            <p:cNvSpPr>
              <a:spLocks noChangeArrowheads="1"/>
            </p:cNvSpPr>
            <p:nvPr/>
          </p:nvSpPr>
          <p:spPr bwMode="auto">
            <a:xfrm>
              <a:off x="146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89" name="Line 3190"/>
            <p:cNvSpPr>
              <a:spLocks noChangeShapeType="1"/>
            </p:cNvSpPr>
            <p:nvPr/>
          </p:nvSpPr>
          <p:spPr bwMode="auto">
            <a:xfrm>
              <a:off x="150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0" name="Line 3191"/>
            <p:cNvSpPr>
              <a:spLocks noChangeShapeType="1"/>
            </p:cNvSpPr>
            <p:nvPr/>
          </p:nvSpPr>
          <p:spPr bwMode="auto">
            <a:xfrm flipH="1">
              <a:off x="145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1" name="Line 3192"/>
            <p:cNvSpPr>
              <a:spLocks noChangeShapeType="1"/>
            </p:cNvSpPr>
            <p:nvPr/>
          </p:nvSpPr>
          <p:spPr bwMode="auto">
            <a:xfrm>
              <a:off x="15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2" name="Line 3193"/>
            <p:cNvSpPr>
              <a:spLocks noChangeShapeType="1"/>
            </p:cNvSpPr>
            <p:nvPr/>
          </p:nvSpPr>
          <p:spPr bwMode="auto">
            <a:xfrm>
              <a:off x="15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3" name="Line 3194"/>
            <p:cNvSpPr>
              <a:spLocks noChangeShapeType="1"/>
            </p:cNvSpPr>
            <p:nvPr/>
          </p:nvSpPr>
          <p:spPr bwMode="auto">
            <a:xfrm flipH="1">
              <a:off x="145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4" name="Text Box 3195"/>
            <p:cNvSpPr txBox="1">
              <a:spLocks noChangeArrowheads="1"/>
            </p:cNvSpPr>
            <p:nvPr/>
          </p:nvSpPr>
          <p:spPr bwMode="auto">
            <a:xfrm>
              <a:off x="139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4795" name="Oval 3196"/>
            <p:cNvSpPr>
              <a:spLocks noChangeArrowheads="1"/>
            </p:cNvSpPr>
            <p:nvPr/>
          </p:nvSpPr>
          <p:spPr bwMode="auto">
            <a:xfrm>
              <a:off x="17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96" name="Line 3197"/>
            <p:cNvSpPr>
              <a:spLocks noChangeShapeType="1"/>
            </p:cNvSpPr>
            <p:nvPr/>
          </p:nvSpPr>
          <p:spPr bwMode="auto">
            <a:xfrm>
              <a:off x="17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7" name="Line 3198"/>
            <p:cNvSpPr>
              <a:spLocks noChangeShapeType="1"/>
            </p:cNvSpPr>
            <p:nvPr/>
          </p:nvSpPr>
          <p:spPr bwMode="auto">
            <a:xfrm flipH="1">
              <a:off x="16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8" name="Line 3199"/>
            <p:cNvSpPr>
              <a:spLocks noChangeShapeType="1"/>
            </p:cNvSpPr>
            <p:nvPr/>
          </p:nvSpPr>
          <p:spPr bwMode="auto">
            <a:xfrm>
              <a:off x="17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799" name="Line 3200"/>
            <p:cNvSpPr>
              <a:spLocks noChangeShapeType="1"/>
            </p:cNvSpPr>
            <p:nvPr/>
          </p:nvSpPr>
          <p:spPr bwMode="auto">
            <a:xfrm>
              <a:off x="17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00" name="Line 3201"/>
            <p:cNvSpPr>
              <a:spLocks noChangeShapeType="1"/>
            </p:cNvSpPr>
            <p:nvPr/>
          </p:nvSpPr>
          <p:spPr bwMode="auto">
            <a:xfrm flipH="1">
              <a:off x="16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01" name="Text Box 3202"/>
            <p:cNvSpPr txBox="1">
              <a:spLocks noChangeArrowheads="1"/>
            </p:cNvSpPr>
            <p:nvPr/>
          </p:nvSpPr>
          <p:spPr bwMode="auto">
            <a:xfrm>
              <a:off x="16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115</a:t>
              </a:r>
            </a:p>
          </p:txBody>
        </p:sp>
        <p:sp>
          <p:nvSpPr>
            <p:cNvPr id="14802" name="Oval 3203"/>
            <p:cNvSpPr>
              <a:spLocks noChangeArrowheads="1"/>
            </p:cNvSpPr>
            <p:nvPr/>
          </p:nvSpPr>
          <p:spPr bwMode="auto">
            <a:xfrm>
              <a:off x="19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03" name="Line 3204"/>
            <p:cNvSpPr>
              <a:spLocks noChangeShapeType="1"/>
            </p:cNvSpPr>
            <p:nvPr/>
          </p:nvSpPr>
          <p:spPr bwMode="auto">
            <a:xfrm>
              <a:off x="19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04" name="Line 3205"/>
            <p:cNvSpPr>
              <a:spLocks noChangeShapeType="1"/>
            </p:cNvSpPr>
            <p:nvPr/>
          </p:nvSpPr>
          <p:spPr bwMode="auto">
            <a:xfrm flipH="1">
              <a:off x="19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05" name="Line 3206"/>
            <p:cNvSpPr>
              <a:spLocks noChangeShapeType="1"/>
            </p:cNvSpPr>
            <p:nvPr/>
          </p:nvSpPr>
          <p:spPr bwMode="auto">
            <a:xfrm>
              <a:off x="19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06" name="Line 3207"/>
            <p:cNvSpPr>
              <a:spLocks noChangeShapeType="1"/>
            </p:cNvSpPr>
            <p:nvPr/>
          </p:nvSpPr>
          <p:spPr bwMode="auto">
            <a:xfrm>
              <a:off x="19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07" name="Line 3208"/>
            <p:cNvSpPr>
              <a:spLocks noChangeShapeType="1"/>
            </p:cNvSpPr>
            <p:nvPr/>
          </p:nvSpPr>
          <p:spPr bwMode="auto">
            <a:xfrm flipH="1">
              <a:off x="19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08" name="Text Box 3209"/>
            <p:cNvSpPr txBox="1">
              <a:spLocks noChangeArrowheads="1"/>
            </p:cNvSpPr>
            <p:nvPr/>
          </p:nvSpPr>
          <p:spPr bwMode="auto">
            <a:xfrm>
              <a:off x="187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73</a:t>
              </a:r>
            </a:p>
          </p:txBody>
        </p:sp>
        <p:sp>
          <p:nvSpPr>
            <p:cNvPr id="14809" name="Oval 3210"/>
            <p:cNvSpPr>
              <a:spLocks noChangeArrowheads="1"/>
            </p:cNvSpPr>
            <p:nvPr/>
          </p:nvSpPr>
          <p:spPr bwMode="auto">
            <a:xfrm>
              <a:off x="21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0" name="Line 3211"/>
            <p:cNvSpPr>
              <a:spLocks noChangeShapeType="1"/>
            </p:cNvSpPr>
            <p:nvPr/>
          </p:nvSpPr>
          <p:spPr bwMode="auto">
            <a:xfrm>
              <a:off x="22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11" name="Line 3212"/>
            <p:cNvSpPr>
              <a:spLocks noChangeShapeType="1"/>
            </p:cNvSpPr>
            <p:nvPr/>
          </p:nvSpPr>
          <p:spPr bwMode="auto">
            <a:xfrm flipH="1">
              <a:off x="21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12" name="Line 3213"/>
            <p:cNvSpPr>
              <a:spLocks noChangeShapeType="1"/>
            </p:cNvSpPr>
            <p:nvPr/>
          </p:nvSpPr>
          <p:spPr bwMode="auto">
            <a:xfrm>
              <a:off x="22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13" name="Line 3214"/>
            <p:cNvSpPr>
              <a:spLocks noChangeShapeType="1"/>
            </p:cNvSpPr>
            <p:nvPr/>
          </p:nvSpPr>
          <p:spPr bwMode="auto">
            <a:xfrm>
              <a:off x="22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14" name="Line 3215"/>
            <p:cNvSpPr>
              <a:spLocks noChangeShapeType="1"/>
            </p:cNvSpPr>
            <p:nvPr/>
          </p:nvSpPr>
          <p:spPr bwMode="auto">
            <a:xfrm flipH="1">
              <a:off x="21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15" name="Text Box 3216"/>
            <p:cNvSpPr txBox="1">
              <a:spLocks noChangeArrowheads="1"/>
            </p:cNvSpPr>
            <p:nvPr/>
          </p:nvSpPr>
          <p:spPr bwMode="auto">
            <a:xfrm>
              <a:off x="20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187</a:t>
              </a:r>
            </a:p>
          </p:txBody>
        </p:sp>
        <p:sp>
          <p:nvSpPr>
            <p:cNvPr id="14816" name="Oval 3217"/>
            <p:cNvSpPr>
              <a:spLocks noChangeArrowheads="1"/>
            </p:cNvSpPr>
            <p:nvPr/>
          </p:nvSpPr>
          <p:spPr bwMode="auto">
            <a:xfrm>
              <a:off x="24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17" name="Line 3218"/>
            <p:cNvSpPr>
              <a:spLocks noChangeShapeType="1"/>
            </p:cNvSpPr>
            <p:nvPr/>
          </p:nvSpPr>
          <p:spPr bwMode="auto">
            <a:xfrm>
              <a:off x="24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18" name="Line 3219"/>
            <p:cNvSpPr>
              <a:spLocks noChangeShapeType="1"/>
            </p:cNvSpPr>
            <p:nvPr/>
          </p:nvSpPr>
          <p:spPr bwMode="auto">
            <a:xfrm flipH="1">
              <a:off x="24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19" name="Line 3220"/>
            <p:cNvSpPr>
              <a:spLocks noChangeShapeType="1"/>
            </p:cNvSpPr>
            <p:nvPr/>
          </p:nvSpPr>
          <p:spPr bwMode="auto">
            <a:xfrm>
              <a:off x="24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20" name="Line 3221"/>
            <p:cNvSpPr>
              <a:spLocks noChangeShapeType="1"/>
            </p:cNvSpPr>
            <p:nvPr/>
          </p:nvSpPr>
          <p:spPr bwMode="auto">
            <a:xfrm>
              <a:off x="24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21" name="Line 3222"/>
            <p:cNvSpPr>
              <a:spLocks noChangeShapeType="1"/>
            </p:cNvSpPr>
            <p:nvPr/>
          </p:nvSpPr>
          <p:spPr bwMode="auto">
            <a:xfrm flipH="1">
              <a:off x="24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822" name="Text Box 3223"/>
            <p:cNvSpPr txBox="1">
              <a:spLocks noChangeArrowheads="1"/>
            </p:cNvSpPr>
            <p:nvPr/>
          </p:nvSpPr>
          <p:spPr bwMode="auto">
            <a:xfrm>
              <a:off x="23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70</a:t>
              </a:r>
            </a:p>
          </p:txBody>
        </p:sp>
        <p:sp>
          <p:nvSpPr>
            <p:cNvPr id="14823" name="Text Box 3224"/>
            <p:cNvSpPr txBox="1">
              <a:spLocks noChangeArrowheads="1"/>
            </p:cNvSpPr>
            <p:nvPr/>
          </p:nvSpPr>
          <p:spPr bwMode="auto">
            <a:xfrm>
              <a:off x="645" y="3696"/>
              <a:ext cx="1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121</a:t>
              </a:r>
            </a:p>
          </p:txBody>
        </p:sp>
      </p:grpSp>
      <p:grpSp>
        <p:nvGrpSpPr>
          <p:cNvPr id="4" name="Group 3225"/>
          <p:cNvGrpSpPr>
            <a:grpSpLocks/>
          </p:cNvGrpSpPr>
          <p:nvPr/>
        </p:nvGrpSpPr>
        <p:grpSpPr bwMode="auto">
          <a:xfrm>
            <a:off x="1790700" y="1189039"/>
            <a:ext cx="3886200" cy="5197475"/>
            <a:chOff x="168" y="749"/>
            <a:chExt cx="2448" cy="3274"/>
          </a:xfrm>
        </p:grpSpPr>
        <p:sp>
          <p:nvSpPr>
            <p:cNvPr id="13982" name="Oval 3226"/>
            <p:cNvSpPr>
              <a:spLocks noChangeArrowheads="1"/>
            </p:cNvSpPr>
            <p:nvPr/>
          </p:nvSpPr>
          <p:spPr bwMode="auto">
            <a:xfrm>
              <a:off x="2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3" name="Line 3227"/>
            <p:cNvSpPr>
              <a:spLocks noChangeShapeType="1"/>
            </p:cNvSpPr>
            <p:nvPr/>
          </p:nvSpPr>
          <p:spPr bwMode="auto">
            <a:xfrm>
              <a:off x="3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84" name="Line 3228"/>
            <p:cNvSpPr>
              <a:spLocks noChangeShapeType="1"/>
            </p:cNvSpPr>
            <p:nvPr/>
          </p:nvSpPr>
          <p:spPr bwMode="auto">
            <a:xfrm flipH="1">
              <a:off x="2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85" name="Line 3229"/>
            <p:cNvSpPr>
              <a:spLocks noChangeShapeType="1"/>
            </p:cNvSpPr>
            <p:nvPr/>
          </p:nvSpPr>
          <p:spPr bwMode="auto">
            <a:xfrm>
              <a:off x="3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86" name="Line 3230"/>
            <p:cNvSpPr>
              <a:spLocks noChangeShapeType="1"/>
            </p:cNvSpPr>
            <p:nvPr/>
          </p:nvSpPr>
          <p:spPr bwMode="auto">
            <a:xfrm>
              <a:off x="3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87" name="Line 3231"/>
            <p:cNvSpPr>
              <a:spLocks noChangeShapeType="1"/>
            </p:cNvSpPr>
            <p:nvPr/>
          </p:nvSpPr>
          <p:spPr bwMode="auto">
            <a:xfrm flipH="1">
              <a:off x="2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88" name="Text Box 3232"/>
            <p:cNvSpPr txBox="1">
              <a:spLocks noChangeArrowheads="1"/>
            </p:cNvSpPr>
            <p:nvPr/>
          </p:nvSpPr>
          <p:spPr bwMode="auto">
            <a:xfrm>
              <a:off x="2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13989" name="Oval 3233"/>
            <p:cNvSpPr>
              <a:spLocks noChangeArrowheads="1"/>
            </p:cNvSpPr>
            <p:nvPr/>
          </p:nvSpPr>
          <p:spPr bwMode="auto">
            <a:xfrm>
              <a:off x="5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90" name="Line 3234"/>
            <p:cNvSpPr>
              <a:spLocks noChangeShapeType="1"/>
            </p:cNvSpPr>
            <p:nvPr/>
          </p:nvSpPr>
          <p:spPr bwMode="auto">
            <a:xfrm>
              <a:off x="5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91" name="Line 3235"/>
            <p:cNvSpPr>
              <a:spLocks noChangeShapeType="1"/>
            </p:cNvSpPr>
            <p:nvPr/>
          </p:nvSpPr>
          <p:spPr bwMode="auto">
            <a:xfrm flipH="1">
              <a:off x="4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92" name="Line 3236"/>
            <p:cNvSpPr>
              <a:spLocks noChangeShapeType="1"/>
            </p:cNvSpPr>
            <p:nvPr/>
          </p:nvSpPr>
          <p:spPr bwMode="auto">
            <a:xfrm>
              <a:off x="5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93" name="Line 3237"/>
            <p:cNvSpPr>
              <a:spLocks noChangeShapeType="1"/>
            </p:cNvSpPr>
            <p:nvPr/>
          </p:nvSpPr>
          <p:spPr bwMode="auto">
            <a:xfrm>
              <a:off x="5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94" name="Line 3238"/>
            <p:cNvSpPr>
              <a:spLocks noChangeShapeType="1"/>
            </p:cNvSpPr>
            <p:nvPr/>
          </p:nvSpPr>
          <p:spPr bwMode="auto">
            <a:xfrm flipH="1">
              <a:off x="4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95" name="Text Box 3239"/>
            <p:cNvSpPr txBox="1">
              <a:spLocks noChangeArrowheads="1"/>
            </p:cNvSpPr>
            <p:nvPr/>
          </p:nvSpPr>
          <p:spPr bwMode="auto">
            <a:xfrm>
              <a:off x="43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58</a:t>
              </a:r>
            </a:p>
          </p:txBody>
        </p:sp>
        <p:sp>
          <p:nvSpPr>
            <p:cNvPr id="13996" name="Oval 3240"/>
            <p:cNvSpPr>
              <a:spLocks noChangeArrowheads="1"/>
            </p:cNvSpPr>
            <p:nvPr/>
          </p:nvSpPr>
          <p:spPr bwMode="auto">
            <a:xfrm>
              <a:off x="7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97" name="Line 3241"/>
            <p:cNvSpPr>
              <a:spLocks noChangeShapeType="1"/>
            </p:cNvSpPr>
            <p:nvPr/>
          </p:nvSpPr>
          <p:spPr bwMode="auto">
            <a:xfrm>
              <a:off x="7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98" name="Line 3242"/>
            <p:cNvSpPr>
              <a:spLocks noChangeShapeType="1"/>
            </p:cNvSpPr>
            <p:nvPr/>
          </p:nvSpPr>
          <p:spPr bwMode="auto">
            <a:xfrm flipH="1">
              <a:off x="7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99" name="Line 3243"/>
            <p:cNvSpPr>
              <a:spLocks noChangeShapeType="1"/>
            </p:cNvSpPr>
            <p:nvPr/>
          </p:nvSpPr>
          <p:spPr bwMode="auto">
            <a:xfrm>
              <a:off x="7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0" name="Line 3244"/>
            <p:cNvSpPr>
              <a:spLocks noChangeShapeType="1"/>
            </p:cNvSpPr>
            <p:nvPr/>
          </p:nvSpPr>
          <p:spPr bwMode="auto">
            <a:xfrm>
              <a:off x="7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1" name="Line 3245"/>
            <p:cNvSpPr>
              <a:spLocks noChangeShapeType="1"/>
            </p:cNvSpPr>
            <p:nvPr/>
          </p:nvSpPr>
          <p:spPr bwMode="auto">
            <a:xfrm flipH="1">
              <a:off x="7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2" name="Text Box 3246"/>
            <p:cNvSpPr txBox="1">
              <a:spLocks noChangeArrowheads="1"/>
            </p:cNvSpPr>
            <p:nvPr/>
          </p:nvSpPr>
          <p:spPr bwMode="auto">
            <a:xfrm>
              <a:off x="652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4003" name="Oval 3247"/>
            <p:cNvSpPr>
              <a:spLocks noChangeArrowheads="1"/>
            </p:cNvSpPr>
            <p:nvPr/>
          </p:nvSpPr>
          <p:spPr bwMode="auto">
            <a:xfrm>
              <a:off x="9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04" name="Line 3248"/>
            <p:cNvSpPr>
              <a:spLocks noChangeShapeType="1"/>
            </p:cNvSpPr>
            <p:nvPr/>
          </p:nvSpPr>
          <p:spPr bwMode="auto">
            <a:xfrm>
              <a:off x="10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5" name="Line 3249"/>
            <p:cNvSpPr>
              <a:spLocks noChangeShapeType="1"/>
            </p:cNvSpPr>
            <p:nvPr/>
          </p:nvSpPr>
          <p:spPr bwMode="auto">
            <a:xfrm flipH="1">
              <a:off x="9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6" name="Line 3250"/>
            <p:cNvSpPr>
              <a:spLocks noChangeShapeType="1"/>
            </p:cNvSpPr>
            <p:nvPr/>
          </p:nvSpPr>
          <p:spPr bwMode="auto">
            <a:xfrm>
              <a:off x="10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7" name="Line 3251"/>
            <p:cNvSpPr>
              <a:spLocks noChangeShapeType="1"/>
            </p:cNvSpPr>
            <p:nvPr/>
          </p:nvSpPr>
          <p:spPr bwMode="auto">
            <a:xfrm>
              <a:off x="10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8" name="Line 3252"/>
            <p:cNvSpPr>
              <a:spLocks noChangeShapeType="1"/>
            </p:cNvSpPr>
            <p:nvPr/>
          </p:nvSpPr>
          <p:spPr bwMode="auto">
            <a:xfrm flipH="1">
              <a:off x="9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09" name="Text Box 3253"/>
            <p:cNvSpPr txBox="1">
              <a:spLocks noChangeArrowheads="1"/>
            </p:cNvSpPr>
            <p:nvPr/>
          </p:nvSpPr>
          <p:spPr bwMode="auto">
            <a:xfrm>
              <a:off x="9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14010" name="Oval 3254"/>
            <p:cNvSpPr>
              <a:spLocks noChangeArrowheads="1"/>
            </p:cNvSpPr>
            <p:nvPr/>
          </p:nvSpPr>
          <p:spPr bwMode="auto">
            <a:xfrm>
              <a:off x="1225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11" name="Line 3255"/>
            <p:cNvSpPr>
              <a:spLocks noChangeShapeType="1"/>
            </p:cNvSpPr>
            <p:nvPr/>
          </p:nvSpPr>
          <p:spPr bwMode="auto">
            <a:xfrm>
              <a:off x="1262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12" name="Line 3256"/>
            <p:cNvSpPr>
              <a:spLocks noChangeShapeType="1"/>
            </p:cNvSpPr>
            <p:nvPr/>
          </p:nvSpPr>
          <p:spPr bwMode="auto">
            <a:xfrm flipH="1">
              <a:off x="1214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13" name="Line 3257"/>
            <p:cNvSpPr>
              <a:spLocks noChangeShapeType="1"/>
            </p:cNvSpPr>
            <p:nvPr/>
          </p:nvSpPr>
          <p:spPr bwMode="auto">
            <a:xfrm>
              <a:off x="126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14" name="Line 3258"/>
            <p:cNvSpPr>
              <a:spLocks noChangeShapeType="1"/>
            </p:cNvSpPr>
            <p:nvPr/>
          </p:nvSpPr>
          <p:spPr bwMode="auto">
            <a:xfrm>
              <a:off x="126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15" name="Line 3259"/>
            <p:cNvSpPr>
              <a:spLocks noChangeShapeType="1"/>
            </p:cNvSpPr>
            <p:nvPr/>
          </p:nvSpPr>
          <p:spPr bwMode="auto">
            <a:xfrm flipH="1">
              <a:off x="1214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16" name="Text Box 3260"/>
            <p:cNvSpPr txBox="1">
              <a:spLocks noChangeArrowheads="1"/>
            </p:cNvSpPr>
            <p:nvPr/>
          </p:nvSpPr>
          <p:spPr bwMode="auto">
            <a:xfrm>
              <a:off x="1140" y="7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4017" name="Oval 3261"/>
            <p:cNvSpPr>
              <a:spLocks noChangeArrowheads="1"/>
            </p:cNvSpPr>
            <p:nvPr/>
          </p:nvSpPr>
          <p:spPr bwMode="auto">
            <a:xfrm>
              <a:off x="146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18" name="Line 3262"/>
            <p:cNvSpPr>
              <a:spLocks noChangeShapeType="1"/>
            </p:cNvSpPr>
            <p:nvPr/>
          </p:nvSpPr>
          <p:spPr bwMode="auto">
            <a:xfrm>
              <a:off x="150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19" name="Line 3263"/>
            <p:cNvSpPr>
              <a:spLocks noChangeShapeType="1"/>
            </p:cNvSpPr>
            <p:nvPr/>
          </p:nvSpPr>
          <p:spPr bwMode="auto">
            <a:xfrm flipH="1">
              <a:off x="145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0" name="Line 3264"/>
            <p:cNvSpPr>
              <a:spLocks noChangeShapeType="1"/>
            </p:cNvSpPr>
            <p:nvPr/>
          </p:nvSpPr>
          <p:spPr bwMode="auto">
            <a:xfrm>
              <a:off x="15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1" name="Line 3265"/>
            <p:cNvSpPr>
              <a:spLocks noChangeShapeType="1"/>
            </p:cNvSpPr>
            <p:nvPr/>
          </p:nvSpPr>
          <p:spPr bwMode="auto">
            <a:xfrm>
              <a:off x="15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2" name="Line 3266"/>
            <p:cNvSpPr>
              <a:spLocks noChangeShapeType="1"/>
            </p:cNvSpPr>
            <p:nvPr/>
          </p:nvSpPr>
          <p:spPr bwMode="auto">
            <a:xfrm flipH="1">
              <a:off x="145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3" name="Text Box 3267"/>
            <p:cNvSpPr txBox="1">
              <a:spLocks noChangeArrowheads="1"/>
            </p:cNvSpPr>
            <p:nvPr/>
          </p:nvSpPr>
          <p:spPr bwMode="auto">
            <a:xfrm>
              <a:off x="139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14024" name="Oval 3268"/>
            <p:cNvSpPr>
              <a:spLocks noChangeArrowheads="1"/>
            </p:cNvSpPr>
            <p:nvPr/>
          </p:nvSpPr>
          <p:spPr bwMode="auto">
            <a:xfrm>
              <a:off x="17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5" name="Line 3269"/>
            <p:cNvSpPr>
              <a:spLocks noChangeShapeType="1"/>
            </p:cNvSpPr>
            <p:nvPr/>
          </p:nvSpPr>
          <p:spPr bwMode="auto">
            <a:xfrm>
              <a:off x="17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6" name="Line 3270"/>
            <p:cNvSpPr>
              <a:spLocks noChangeShapeType="1"/>
            </p:cNvSpPr>
            <p:nvPr/>
          </p:nvSpPr>
          <p:spPr bwMode="auto">
            <a:xfrm flipH="1">
              <a:off x="16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7" name="Line 3271"/>
            <p:cNvSpPr>
              <a:spLocks noChangeShapeType="1"/>
            </p:cNvSpPr>
            <p:nvPr/>
          </p:nvSpPr>
          <p:spPr bwMode="auto">
            <a:xfrm>
              <a:off x="17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8" name="Line 3272"/>
            <p:cNvSpPr>
              <a:spLocks noChangeShapeType="1"/>
            </p:cNvSpPr>
            <p:nvPr/>
          </p:nvSpPr>
          <p:spPr bwMode="auto">
            <a:xfrm>
              <a:off x="17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29" name="Line 3273"/>
            <p:cNvSpPr>
              <a:spLocks noChangeShapeType="1"/>
            </p:cNvSpPr>
            <p:nvPr/>
          </p:nvSpPr>
          <p:spPr bwMode="auto">
            <a:xfrm flipH="1">
              <a:off x="16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30" name="Text Box 3274"/>
            <p:cNvSpPr txBox="1">
              <a:spLocks noChangeArrowheads="1"/>
            </p:cNvSpPr>
            <p:nvPr/>
          </p:nvSpPr>
          <p:spPr bwMode="auto">
            <a:xfrm>
              <a:off x="163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4031" name="Oval 3275"/>
            <p:cNvSpPr>
              <a:spLocks noChangeArrowheads="1"/>
            </p:cNvSpPr>
            <p:nvPr/>
          </p:nvSpPr>
          <p:spPr bwMode="auto">
            <a:xfrm>
              <a:off x="19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" name="Line 3276"/>
            <p:cNvSpPr>
              <a:spLocks noChangeShapeType="1"/>
            </p:cNvSpPr>
            <p:nvPr/>
          </p:nvSpPr>
          <p:spPr bwMode="auto">
            <a:xfrm>
              <a:off x="19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33" name="Line 3277"/>
            <p:cNvSpPr>
              <a:spLocks noChangeShapeType="1"/>
            </p:cNvSpPr>
            <p:nvPr/>
          </p:nvSpPr>
          <p:spPr bwMode="auto">
            <a:xfrm flipH="1">
              <a:off x="19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34" name="Line 3278"/>
            <p:cNvSpPr>
              <a:spLocks noChangeShapeType="1"/>
            </p:cNvSpPr>
            <p:nvPr/>
          </p:nvSpPr>
          <p:spPr bwMode="auto">
            <a:xfrm>
              <a:off x="19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35" name="Line 3279"/>
            <p:cNvSpPr>
              <a:spLocks noChangeShapeType="1"/>
            </p:cNvSpPr>
            <p:nvPr/>
          </p:nvSpPr>
          <p:spPr bwMode="auto">
            <a:xfrm>
              <a:off x="19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36" name="Line 3280"/>
            <p:cNvSpPr>
              <a:spLocks noChangeShapeType="1"/>
            </p:cNvSpPr>
            <p:nvPr/>
          </p:nvSpPr>
          <p:spPr bwMode="auto">
            <a:xfrm flipH="1">
              <a:off x="19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37" name="Text Box 3281"/>
            <p:cNvSpPr txBox="1">
              <a:spLocks noChangeArrowheads="1"/>
            </p:cNvSpPr>
            <p:nvPr/>
          </p:nvSpPr>
          <p:spPr bwMode="auto">
            <a:xfrm>
              <a:off x="187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14038" name="Oval 3282"/>
            <p:cNvSpPr>
              <a:spLocks noChangeArrowheads="1"/>
            </p:cNvSpPr>
            <p:nvPr/>
          </p:nvSpPr>
          <p:spPr bwMode="auto">
            <a:xfrm>
              <a:off x="21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9" name="Line 3283"/>
            <p:cNvSpPr>
              <a:spLocks noChangeShapeType="1"/>
            </p:cNvSpPr>
            <p:nvPr/>
          </p:nvSpPr>
          <p:spPr bwMode="auto">
            <a:xfrm>
              <a:off x="22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0" name="Line 3284"/>
            <p:cNvSpPr>
              <a:spLocks noChangeShapeType="1"/>
            </p:cNvSpPr>
            <p:nvPr/>
          </p:nvSpPr>
          <p:spPr bwMode="auto">
            <a:xfrm flipH="1">
              <a:off x="21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1" name="Line 3285"/>
            <p:cNvSpPr>
              <a:spLocks noChangeShapeType="1"/>
            </p:cNvSpPr>
            <p:nvPr/>
          </p:nvSpPr>
          <p:spPr bwMode="auto">
            <a:xfrm>
              <a:off x="22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2" name="Line 3286"/>
            <p:cNvSpPr>
              <a:spLocks noChangeShapeType="1"/>
            </p:cNvSpPr>
            <p:nvPr/>
          </p:nvSpPr>
          <p:spPr bwMode="auto">
            <a:xfrm>
              <a:off x="22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3" name="Line 3287"/>
            <p:cNvSpPr>
              <a:spLocks noChangeShapeType="1"/>
            </p:cNvSpPr>
            <p:nvPr/>
          </p:nvSpPr>
          <p:spPr bwMode="auto">
            <a:xfrm flipH="1">
              <a:off x="21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4" name="Text Box 3288"/>
            <p:cNvSpPr txBox="1">
              <a:spLocks noChangeArrowheads="1"/>
            </p:cNvSpPr>
            <p:nvPr/>
          </p:nvSpPr>
          <p:spPr bwMode="auto">
            <a:xfrm>
              <a:off x="21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4045" name="Oval 3289"/>
            <p:cNvSpPr>
              <a:spLocks noChangeArrowheads="1"/>
            </p:cNvSpPr>
            <p:nvPr/>
          </p:nvSpPr>
          <p:spPr bwMode="auto">
            <a:xfrm>
              <a:off x="24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6" name="Line 3290"/>
            <p:cNvSpPr>
              <a:spLocks noChangeShapeType="1"/>
            </p:cNvSpPr>
            <p:nvPr/>
          </p:nvSpPr>
          <p:spPr bwMode="auto">
            <a:xfrm>
              <a:off x="24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7" name="Line 3291"/>
            <p:cNvSpPr>
              <a:spLocks noChangeShapeType="1"/>
            </p:cNvSpPr>
            <p:nvPr/>
          </p:nvSpPr>
          <p:spPr bwMode="auto">
            <a:xfrm flipH="1">
              <a:off x="24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8" name="Line 3292"/>
            <p:cNvSpPr>
              <a:spLocks noChangeShapeType="1"/>
            </p:cNvSpPr>
            <p:nvPr/>
          </p:nvSpPr>
          <p:spPr bwMode="auto">
            <a:xfrm>
              <a:off x="24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49" name="Line 3293"/>
            <p:cNvSpPr>
              <a:spLocks noChangeShapeType="1"/>
            </p:cNvSpPr>
            <p:nvPr/>
          </p:nvSpPr>
          <p:spPr bwMode="auto">
            <a:xfrm>
              <a:off x="24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50" name="Line 3294"/>
            <p:cNvSpPr>
              <a:spLocks noChangeShapeType="1"/>
            </p:cNvSpPr>
            <p:nvPr/>
          </p:nvSpPr>
          <p:spPr bwMode="auto">
            <a:xfrm flipH="1">
              <a:off x="24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51" name="Text Box 3295"/>
            <p:cNvSpPr txBox="1">
              <a:spLocks noChangeArrowheads="1"/>
            </p:cNvSpPr>
            <p:nvPr/>
          </p:nvSpPr>
          <p:spPr bwMode="auto">
            <a:xfrm>
              <a:off x="235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14052" name="Oval 3296"/>
            <p:cNvSpPr>
              <a:spLocks noChangeArrowheads="1"/>
            </p:cNvSpPr>
            <p:nvPr/>
          </p:nvSpPr>
          <p:spPr bwMode="auto">
            <a:xfrm>
              <a:off x="28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53" name="Line 3297"/>
            <p:cNvSpPr>
              <a:spLocks noChangeShapeType="1"/>
            </p:cNvSpPr>
            <p:nvPr/>
          </p:nvSpPr>
          <p:spPr bwMode="auto">
            <a:xfrm>
              <a:off x="32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54" name="Line 3298"/>
            <p:cNvSpPr>
              <a:spLocks noChangeShapeType="1"/>
            </p:cNvSpPr>
            <p:nvPr/>
          </p:nvSpPr>
          <p:spPr bwMode="auto">
            <a:xfrm flipH="1">
              <a:off x="27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55" name="Line 3299"/>
            <p:cNvSpPr>
              <a:spLocks noChangeShapeType="1"/>
            </p:cNvSpPr>
            <p:nvPr/>
          </p:nvSpPr>
          <p:spPr bwMode="auto">
            <a:xfrm>
              <a:off x="32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56" name="Line 3300"/>
            <p:cNvSpPr>
              <a:spLocks noChangeShapeType="1"/>
            </p:cNvSpPr>
            <p:nvPr/>
          </p:nvSpPr>
          <p:spPr bwMode="auto">
            <a:xfrm>
              <a:off x="32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57" name="Line 3301"/>
            <p:cNvSpPr>
              <a:spLocks noChangeShapeType="1"/>
            </p:cNvSpPr>
            <p:nvPr/>
          </p:nvSpPr>
          <p:spPr bwMode="auto">
            <a:xfrm flipH="1">
              <a:off x="27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58" name="Text Box 3302"/>
            <p:cNvSpPr txBox="1">
              <a:spLocks noChangeArrowheads="1"/>
            </p:cNvSpPr>
            <p:nvPr/>
          </p:nvSpPr>
          <p:spPr bwMode="auto">
            <a:xfrm>
              <a:off x="168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178</a:t>
              </a:r>
            </a:p>
          </p:txBody>
        </p:sp>
        <p:sp>
          <p:nvSpPr>
            <p:cNvPr id="14059" name="Oval 3303"/>
            <p:cNvSpPr>
              <a:spLocks noChangeArrowheads="1"/>
            </p:cNvSpPr>
            <p:nvPr/>
          </p:nvSpPr>
          <p:spPr bwMode="auto">
            <a:xfrm>
              <a:off x="5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60" name="Line 3304"/>
            <p:cNvSpPr>
              <a:spLocks noChangeShapeType="1"/>
            </p:cNvSpPr>
            <p:nvPr/>
          </p:nvSpPr>
          <p:spPr bwMode="auto">
            <a:xfrm>
              <a:off x="5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61" name="Line 3305"/>
            <p:cNvSpPr>
              <a:spLocks noChangeShapeType="1"/>
            </p:cNvSpPr>
            <p:nvPr/>
          </p:nvSpPr>
          <p:spPr bwMode="auto">
            <a:xfrm flipH="1">
              <a:off x="4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62" name="Line 3306"/>
            <p:cNvSpPr>
              <a:spLocks noChangeShapeType="1"/>
            </p:cNvSpPr>
            <p:nvPr/>
          </p:nvSpPr>
          <p:spPr bwMode="auto">
            <a:xfrm>
              <a:off x="5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63" name="Line 3307"/>
            <p:cNvSpPr>
              <a:spLocks noChangeShapeType="1"/>
            </p:cNvSpPr>
            <p:nvPr/>
          </p:nvSpPr>
          <p:spPr bwMode="auto">
            <a:xfrm>
              <a:off x="5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64" name="Line 3308"/>
            <p:cNvSpPr>
              <a:spLocks noChangeShapeType="1"/>
            </p:cNvSpPr>
            <p:nvPr/>
          </p:nvSpPr>
          <p:spPr bwMode="auto">
            <a:xfrm flipH="1">
              <a:off x="4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65" name="Text Box 3309"/>
            <p:cNvSpPr txBox="1">
              <a:spLocks noChangeArrowheads="1"/>
            </p:cNvSpPr>
            <p:nvPr/>
          </p:nvSpPr>
          <p:spPr bwMode="auto">
            <a:xfrm>
              <a:off x="41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154</a:t>
              </a:r>
            </a:p>
          </p:txBody>
        </p:sp>
        <p:sp>
          <p:nvSpPr>
            <p:cNvPr id="14066" name="Oval 3310"/>
            <p:cNvSpPr>
              <a:spLocks noChangeArrowheads="1"/>
            </p:cNvSpPr>
            <p:nvPr/>
          </p:nvSpPr>
          <p:spPr bwMode="auto">
            <a:xfrm>
              <a:off x="7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67" name="Line 3311"/>
            <p:cNvSpPr>
              <a:spLocks noChangeShapeType="1"/>
            </p:cNvSpPr>
            <p:nvPr/>
          </p:nvSpPr>
          <p:spPr bwMode="auto">
            <a:xfrm>
              <a:off x="7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68" name="Line 3312"/>
            <p:cNvSpPr>
              <a:spLocks noChangeShapeType="1"/>
            </p:cNvSpPr>
            <p:nvPr/>
          </p:nvSpPr>
          <p:spPr bwMode="auto">
            <a:xfrm flipH="1">
              <a:off x="7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69" name="Line 3313"/>
            <p:cNvSpPr>
              <a:spLocks noChangeShapeType="1"/>
            </p:cNvSpPr>
            <p:nvPr/>
          </p:nvSpPr>
          <p:spPr bwMode="auto">
            <a:xfrm>
              <a:off x="7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0" name="Line 3314"/>
            <p:cNvSpPr>
              <a:spLocks noChangeShapeType="1"/>
            </p:cNvSpPr>
            <p:nvPr/>
          </p:nvSpPr>
          <p:spPr bwMode="auto">
            <a:xfrm>
              <a:off x="7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1" name="Line 3315"/>
            <p:cNvSpPr>
              <a:spLocks noChangeShapeType="1"/>
            </p:cNvSpPr>
            <p:nvPr/>
          </p:nvSpPr>
          <p:spPr bwMode="auto">
            <a:xfrm flipH="1">
              <a:off x="7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2" name="Text Box 3316"/>
            <p:cNvSpPr txBox="1">
              <a:spLocks noChangeArrowheads="1"/>
            </p:cNvSpPr>
            <p:nvPr/>
          </p:nvSpPr>
          <p:spPr bwMode="auto">
            <a:xfrm>
              <a:off x="65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136</a:t>
              </a:r>
            </a:p>
          </p:txBody>
        </p:sp>
        <p:sp>
          <p:nvSpPr>
            <p:cNvPr id="14073" name="Oval 3317"/>
            <p:cNvSpPr>
              <a:spLocks noChangeArrowheads="1"/>
            </p:cNvSpPr>
            <p:nvPr/>
          </p:nvSpPr>
          <p:spPr bwMode="auto">
            <a:xfrm>
              <a:off x="9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74" name="Line 3318"/>
            <p:cNvSpPr>
              <a:spLocks noChangeShapeType="1"/>
            </p:cNvSpPr>
            <p:nvPr/>
          </p:nvSpPr>
          <p:spPr bwMode="auto">
            <a:xfrm>
              <a:off x="10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5" name="Line 3319"/>
            <p:cNvSpPr>
              <a:spLocks noChangeShapeType="1"/>
            </p:cNvSpPr>
            <p:nvPr/>
          </p:nvSpPr>
          <p:spPr bwMode="auto">
            <a:xfrm flipH="1">
              <a:off x="9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6" name="Line 3320"/>
            <p:cNvSpPr>
              <a:spLocks noChangeShapeType="1"/>
            </p:cNvSpPr>
            <p:nvPr/>
          </p:nvSpPr>
          <p:spPr bwMode="auto">
            <a:xfrm>
              <a:off x="10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7" name="Line 3321"/>
            <p:cNvSpPr>
              <a:spLocks noChangeShapeType="1"/>
            </p:cNvSpPr>
            <p:nvPr/>
          </p:nvSpPr>
          <p:spPr bwMode="auto">
            <a:xfrm>
              <a:off x="10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8" name="Line 3322"/>
            <p:cNvSpPr>
              <a:spLocks noChangeShapeType="1"/>
            </p:cNvSpPr>
            <p:nvPr/>
          </p:nvSpPr>
          <p:spPr bwMode="auto">
            <a:xfrm flipH="1">
              <a:off x="9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79" name="Text Box 3323"/>
            <p:cNvSpPr txBox="1">
              <a:spLocks noChangeArrowheads="1"/>
            </p:cNvSpPr>
            <p:nvPr/>
          </p:nvSpPr>
          <p:spPr bwMode="auto">
            <a:xfrm>
              <a:off x="89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4080" name="Oval 3324"/>
            <p:cNvSpPr>
              <a:spLocks noChangeArrowheads="1"/>
            </p:cNvSpPr>
            <p:nvPr/>
          </p:nvSpPr>
          <p:spPr bwMode="auto">
            <a:xfrm>
              <a:off x="12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81" name="Line 3325"/>
            <p:cNvSpPr>
              <a:spLocks noChangeShapeType="1"/>
            </p:cNvSpPr>
            <p:nvPr/>
          </p:nvSpPr>
          <p:spPr bwMode="auto">
            <a:xfrm>
              <a:off x="12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82" name="Line 3326"/>
            <p:cNvSpPr>
              <a:spLocks noChangeShapeType="1"/>
            </p:cNvSpPr>
            <p:nvPr/>
          </p:nvSpPr>
          <p:spPr bwMode="auto">
            <a:xfrm flipH="1">
              <a:off x="12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83" name="Line 3327"/>
            <p:cNvSpPr>
              <a:spLocks noChangeShapeType="1"/>
            </p:cNvSpPr>
            <p:nvPr/>
          </p:nvSpPr>
          <p:spPr bwMode="auto">
            <a:xfrm>
              <a:off x="12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84" name="Line 3328"/>
            <p:cNvSpPr>
              <a:spLocks noChangeShapeType="1"/>
            </p:cNvSpPr>
            <p:nvPr/>
          </p:nvSpPr>
          <p:spPr bwMode="auto">
            <a:xfrm>
              <a:off x="12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85" name="Line 3329"/>
            <p:cNvSpPr>
              <a:spLocks noChangeShapeType="1"/>
            </p:cNvSpPr>
            <p:nvPr/>
          </p:nvSpPr>
          <p:spPr bwMode="auto">
            <a:xfrm flipH="1">
              <a:off x="12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86" name="Text Box 3330"/>
            <p:cNvSpPr txBox="1">
              <a:spLocks noChangeArrowheads="1"/>
            </p:cNvSpPr>
            <p:nvPr/>
          </p:nvSpPr>
          <p:spPr bwMode="auto">
            <a:xfrm>
              <a:off x="115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4087" name="Oval 3331"/>
            <p:cNvSpPr>
              <a:spLocks noChangeArrowheads="1"/>
            </p:cNvSpPr>
            <p:nvPr/>
          </p:nvSpPr>
          <p:spPr bwMode="auto">
            <a:xfrm>
              <a:off x="146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88" name="Line 3332"/>
            <p:cNvSpPr>
              <a:spLocks noChangeShapeType="1"/>
            </p:cNvSpPr>
            <p:nvPr/>
          </p:nvSpPr>
          <p:spPr bwMode="auto">
            <a:xfrm>
              <a:off x="150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89" name="Line 3333"/>
            <p:cNvSpPr>
              <a:spLocks noChangeShapeType="1"/>
            </p:cNvSpPr>
            <p:nvPr/>
          </p:nvSpPr>
          <p:spPr bwMode="auto">
            <a:xfrm flipH="1">
              <a:off x="145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0" name="Line 3334"/>
            <p:cNvSpPr>
              <a:spLocks noChangeShapeType="1"/>
            </p:cNvSpPr>
            <p:nvPr/>
          </p:nvSpPr>
          <p:spPr bwMode="auto">
            <a:xfrm>
              <a:off x="15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1" name="Line 3335"/>
            <p:cNvSpPr>
              <a:spLocks noChangeShapeType="1"/>
            </p:cNvSpPr>
            <p:nvPr/>
          </p:nvSpPr>
          <p:spPr bwMode="auto">
            <a:xfrm>
              <a:off x="15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2" name="Line 3336"/>
            <p:cNvSpPr>
              <a:spLocks noChangeShapeType="1"/>
            </p:cNvSpPr>
            <p:nvPr/>
          </p:nvSpPr>
          <p:spPr bwMode="auto">
            <a:xfrm flipH="1">
              <a:off x="145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3" name="Text Box 3337"/>
            <p:cNvSpPr txBox="1">
              <a:spLocks noChangeArrowheads="1"/>
            </p:cNvSpPr>
            <p:nvPr/>
          </p:nvSpPr>
          <p:spPr bwMode="auto">
            <a:xfrm>
              <a:off x="137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181</a:t>
              </a:r>
            </a:p>
          </p:txBody>
        </p:sp>
        <p:sp>
          <p:nvSpPr>
            <p:cNvPr id="14094" name="Oval 3338"/>
            <p:cNvSpPr>
              <a:spLocks noChangeArrowheads="1"/>
            </p:cNvSpPr>
            <p:nvPr/>
          </p:nvSpPr>
          <p:spPr bwMode="auto">
            <a:xfrm>
              <a:off x="17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95" name="Line 3339"/>
            <p:cNvSpPr>
              <a:spLocks noChangeShapeType="1"/>
            </p:cNvSpPr>
            <p:nvPr/>
          </p:nvSpPr>
          <p:spPr bwMode="auto">
            <a:xfrm>
              <a:off x="17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6" name="Line 3340"/>
            <p:cNvSpPr>
              <a:spLocks noChangeShapeType="1"/>
            </p:cNvSpPr>
            <p:nvPr/>
          </p:nvSpPr>
          <p:spPr bwMode="auto">
            <a:xfrm flipH="1">
              <a:off x="16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7" name="Line 3341"/>
            <p:cNvSpPr>
              <a:spLocks noChangeShapeType="1"/>
            </p:cNvSpPr>
            <p:nvPr/>
          </p:nvSpPr>
          <p:spPr bwMode="auto">
            <a:xfrm>
              <a:off x="17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8" name="Line 3342"/>
            <p:cNvSpPr>
              <a:spLocks noChangeShapeType="1"/>
            </p:cNvSpPr>
            <p:nvPr/>
          </p:nvSpPr>
          <p:spPr bwMode="auto">
            <a:xfrm>
              <a:off x="17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099" name="Line 3343"/>
            <p:cNvSpPr>
              <a:spLocks noChangeShapeType="1"/>
            </p:cNvSpPr>
            <p:nvPr/>
          </p:nvSpPr>
          <p:spPr bwMode="auto">
            <a:xfrm flipH="1">
              <a:off x="16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00" name="Text Box 3344"/>
            <p:cNvSpPr txBox="1">
              <a:spLocks noChangeArrowheads="1"/>
            </p:cNvSpPr>
            <p:nvPr/>
          </p:nvSpPr>
          <p:spPr bwMode="auto">
            <a:xfrm>
              <a:off x="163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14101" name="Oval 3345"/>
            <p:cNvSpPr>
              <a:spLocks noChangeArrowheads="1"/>
            </p:cNvSpPr>
            <p:nvPr/>
          </p:nvSpPr>
          <p:spPr bwMode="auto">
            <a:xfrm>
              <a:off x="194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02" name="Line 3346"/>
            <p:cNvSpPr>
              <a:spLocks noChangeShapeType="1"/>
            </p:cNvSpPr>
            <p:nvPr/>
          </p:nvSpPr>
          <p:spPr bwMode="auto">
            <a:xfrm>
              <a:off x="198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03" name="Line 3347"/>
            <p:cNvSpPr>
              <a:spLocks noChangeShapeType="1"/>
            </p:cNvSpPr>
            <p:nvPr/>
          </p:nvSpPr>
          <p:spPr bwMode="auto">
            <a:xfrm flipH="1">
              <a:off x="193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04" name="Line 3348"/>
            <p:cNvSpPr>
              <a:spLocks noChangeShapeType="1"/>
            </p:cNvSpPr>
            <p:nvPr/>
          </p:nvSpPr>
          <p:spPr bwMode="auto">
            <a:xfrm>
              <a:off x="198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05" name="Line 3349"/>
            <p:cNvSpPr>
              <a:spLocks noChangeShapeType="1"/>
            </p:cNvSpPr>
            <p:nvPr/>
          </p:nvSpPr>
          <p:spPr bwMode="auto">
            <a:xfrm>
              <a:off x="198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06" name="Line 3350"/>
            <p:cNvSpPr>
              <a:spLocks noChangeShapeType="1"/>
            </p:cNvSpPr>
            <p:nvPr/>
          </p:nvSpPr>
          <p:spPr bwMode="auto">
            <a:xfrm flipH="1">
              <a:off x="193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07" name="Text Box 3351"/>
            <p:cNvSpPr txBox="1">
              <a:spLocks noChangeArrowheads="1"/>
            </p:cNvSpPr>
            <p:nvPr/>
          </p:nvSpPr>
          <p:spPr bwMode="auto">
            <a:xfrm>
              <a:off x="1828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14108" name="Oval 3352"/>
            <p:cNvSpPr>
              <a:spLocks noChangeArrowheads="1"/>
            </p:cNvSpPr>
            <p:nvPr/>
          </p:nvSpPr>
          <p:spPr bwMode="auto">
            <a:xfrm>
              <a:off x="21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09" name="Line 3353"/>
            <p:cNvSpPr>
              <a:spLocks noChangeShapeType="1"/>
            </p:cNvSpPr>
            <p:nvPr/>
          </p:nvSpPr>
          <p:spPr bwMode="auto">
            <a:xfrm>
              <a:off x="22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0" name="Line 3354"/>
            <p:cNvSpPr>
              <a:spLocks noChangeShapeType="1"/>
            </p:cNvSpPr>
            <p:nvPr/>
          </p:nvSpPr>
          <p:spPr bwMode="auto">
            <a:xfrm flipH="1">
              <a:off x="21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1" name="Line 3355"/>
            <p:cNvSpPr>
              <a:spLocks noChangeShapeType="1"/>
            </p:cNvSpPr>
            <p:nvPr/>
          </p:nvSpPr>
          <p:spPr bwMode="auto">
            <a:xfrm>
              <a:off x="22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2" name="Line 3356"/>
            <p:cNvSpPr>
              <a:spLocks noChangeShapeType="1"/>
            </p:cNvSpPr>
            <p:nvPr/>
          </p:nvSpPr>
          <p:spPr bwMode="auto">
            <a:xfrm>
              <a:off x="22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3" name="Line 3357"/>
            <p:cNvSpPr>
              <a:spLocks noChangeShapeType="1"/>
            </p:cNvSpPr>
            <p:nvPr/>
          </p:nvSpPr>
          <p:spPr bwMode="auto">
            <a:xfrm flipH="1">
              <a:off x="21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4" name="Text Box 3358"/>
            <p:cNvSpPr txBox="1">
              <a:spLocks noChangeArrowheads="1"/>
            </p:cNvSpPr>
            <p:nvPr/>
          </p:nvSpPr>
          <p:spPr bwMode="auto">
            <a:xfrm>
              <a:off x="211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46</a:t>
              </a:r>
            </a:p>
          </p:txBody>
        </p:sp>
        <p:sp>
          <p:nvSpPr>
            <p:cNvPr id="14115" name="Oval 3359"/>
            <p:cNvSpPr>
              <a:spLocks noChangeArrowheads="1"/>
            </p:cNvSpPr>
            <p:nvPr/>
          </p:nvSpPr>
          <p:spPr bwMode="auto">
            <a:xfrm>
              <a:off x="24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16" name="Line 3360"/>
            <p:cNvSpPr>
              <a:spLocks noChangeShapeType="1"/>
            </p:cNvSpPr>
            <p:nvPr/>
          </p:nvSpPr>
          <p:spPr bwMode="auto">
            <a:xfrm>
              <a:off x="24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7" name="Line 3361"/>
            <p:cNvSpPr>
              <a:spLocks noChangeShapeType="1"/>
            </p:cNvSpPr>
            <p:nvPr/>
          </p:nvSpPr>
          <p:spPr bwMode="auto">
            <a:xfrm flipH="1">
              <a:off x="24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8" name="Line 3362"/>
            <p:cNvSpPr>
              <a:spLocks noChangeShapeType="1"/>
            </p:cNvSpPr>
            <p:nvPr/>
          </p:nvSpPr>
          <p:spPr bwMode="auto">
            <a:xfrm>
              <a:off x="24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19" name="Line 3363"/>
            <p:cNvSpPr>
              <a:spLocks noChangeShapeType="1"/>
            </p:cNvSpPr>
            <p:nvPr/>
          </p:nvSpPr>
          <p:spPr bwMode="auto">
            <a:xfrm>
              <a:off x="24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20" name="Line 3364"/>
            <p:cNvSpPr>
              <a:spLocks noChangeShapeType="1"/>
            </p:cNvSpPr>
            <p:nvPr/>
          </p:nvSpPr>
          <p:spPr bwMode="auto">
            <a:xfrm flipH="1">
              <a:off x="24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21" name="Text Box 3365"/>
            <p:cNvSpPr txBox="1">
              <a:spLocks noChangeArrowheads="1"/>
            </p:cNvSpPr>
            <p:nvPr/>
          </p:nvSpPr>
          <p:spPr bwMode="auto">
            <a:xfrm>
              <a:off x="235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4122" name="Oval 3366"/>
            <p:cNvSpPr>
              <a:spLocks noChangeArrowheads="1"/>
            </p:cNvSpPr>
            <p:nvPr/>
          </p:nvSpPr>
          <p:spPr bwMode="auto">
            <a:xfrm>
              <a:off x="2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23" name="Line 3367"/>
            <p:cNvSpPr>
              <a:spLocks noChangeShapeType="1"/>
            </p:cNvSpPr>
            <p:nvPr/>
          </p:nvSpPr>
          <p:spPr bwMode="auto">
            <a:xfrm>
              <a:off x="3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24" name="Line 3368"/>
            <p:cNvSpPr>
              <a:spLocks noChangeShapeType="1"/>
            </p:cNvSpPr>
            <p:nvPr/>
          </p:nvSpPr>
          <p:spPr bwMode="auto">
            <a:xfrm flipH="1">
              <a:off x="2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25" name="Line 3369"/>
            <p:cNvSpPr>
              <a:spLocks noChangeShapeType="1"/>
            </p:cNvSpPr>
            <p:nvPr/>
          </p:nvSpPr>
          <p:spPr bwMode="auto">
            <a:xfrm>
              <a:off x="3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26" name="Line 3370"/>
            <p:cNvSpPr>
              <a:spLocks noChangeShapeType="1"/>
            </p:cNvSpPr>
            <p:nvPr/>
          </p:nvSpPr>
          <p:spPr bwMode="auto">
            <a:xfrm>
              <a:off x="3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27" name="Line 3371"/>
            <p:cNvSpPr>
              <a:spLocks noChangeShapeType="1"/>
            </p:cNvSpPr>
            <p:nvPr/>
          </p:nvSpPr>
          <p:spPr bwMode="auto">
            <a:xfrm flipH="1">
              <a:off x="2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28" name="Text Box 3372"/>
            <p:cNvSpPr txBox="1">
              <a:spLocks noChangeArrowheads="1"/>
            </p:cNvSpPr>
            <p:nvPr/>
          </p:nvSpPr>
          <p:spPr bwMode="auto">
            <a:xfrm>
              <a:off x="21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4129" name="Oval 3373"/>
            <p:cNvSpPr>
              <a:spLocks noChangeArrowheads="1"/>
            </p:cNvSpPr>
            <p:nvPr/>
          </p:nvSpPr>
          <p:spPr bwMode="auto">
            <a:xfrm>
              <a:off x="505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0" name="Line 3374"/>
            <p:cNvSpPr>
              <a:spLocks noChangeShapeType="1"/>
            </p:cNvSpPr>
            <p:nvPr/>
          </p:nvSpPr>
          <p:spPr bwMode="auto">
            <a:xfrm>
              <a:off x="542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31" name="Line 3375"/>
            <p:cNvSpPr>
              <a:spLocks noChangeShapeType="1"/>
            </p:cNvSpPr>
            <p:nvPr/>
          </p:nvSpPr>
          <p:spPr bwMode="auto">
            <a:xfrm flipH="1">
              <a:off x="494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32" name="Line 3376"/>
            <p:cNvSpPr>
              <a:spLocks noChangeShapeType="1"/>
            </p:cNvSpPr>
            <p:nvPr/>
          </p:nvSpPr>
          <p:spPr bwMode="auto">
            <a:xfrm>
              <a:off x="54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33" name="Line 3377"/>
            <p:cNvSpPr>
              <a:spLocks noChangeShapeType="1"/>
            </p:cNvSpPr>
            <p:nvPr/>
          </p:nvSpPr>
          <p:spPr bwMode="auto">
            <a:xfrm>
              <a:off x="54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34" name="Line 3378"/>
            <p:cNvSpPr>
              <a:spLocks noChangeShapeType="1"/>
            </p:cNvSpPr>
            <p:nvPr/>
          </p:nvSpPr>
          <p:spPr bwMode="auto">
            <a:xfrm flipH="1">
              <a:off x="494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35" name="Text Box 3379"/>
            <p:cNvSpPr txBox="1">
              <a:spLocks noChangeArrowheads="1"/>
            </p:cNvSpPr>
            <p:nvPr/>
          </p:nvSpPr>
          <p:spPr bwMode="auto">
            <a:xfrm>
              <a:off x="388" y="170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175</a:t>
              </a:r>
            </a:p>
          </p:txBody>
        </p:sp>
        <p:sp>
          <p:nvSpPr>
            <p:cNvPr id="14136" name="Oval 3380"/>
            <p:cNvSpPr>
              <a:spLocks noChangeArrowheads="1"/>
            </p:cNvSpPr>
            <p:nvPr/>
          </p:nvSpPr>
          <p:spPr bwMode="auto">
            <a:xfrm>
              <a:off x="7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" name="Line 3381"/>
            <p:cNvSpPr>
              <a:spLocks noChangeShapeType="1"/>
            </p:cNvSpPr>
            <p:nvPr/>
          </p:nvSpPr>
          <p:spPr bwMode="auto">
            <a:xfrm>
              <a:off x="7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38" name="Line 3382"/>
            <p:cNvSpPr>
              <a:spLocks noChangeShapeType="1"/>
            </p:cNvSpPr>
            <p:nvPr/>
          </p:nvSpPr>
          <p:spPr bwMode="auto">
            <a:xfrm flipH="1">
              <a:off x="7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39" name="Line 3383"/>
            <p:cNvSpPr>
              <a:spLocks noChangeShapeType="1"/>
            </p:cNvSpPr>
            <p:nvPr/>
          </p:nvSpPr>
          <p:spPr bwMode="auto">
            <a:xfrm>
              <a:off x="7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0" name="Line 3384"/>
            <p:cNvSpPr>
              <a:spLocks noChangeShapeType="1"/>
            </p:cNvSpPr>
            <p:nvPr/>
          </p:nvSpPr>
          <p:spPr bwMode="auto">
            <a:xfrm>
              <a:off x="7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1" name="Line 3385"/>
            <p:cNvSpPr>
              <a:spLocks noChangeShapeType="1"/>
            </p:cNvSpPr>
            <p:nvPr/>
          </p:nvSpPr>
          <p:spPr bwMode="auto">
            <a:xfrm flipH="1">
              <a:off x="7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2" name="Text Box 3386"/>
            <p:cNvSpPr txBox="1">
              <a:spLocks noChangeArrowheads="1"/>
            </p:cNvSpPr>
            <p:nvPr/>
          </p:nvSpPr>
          <p:spPr bwMode="auto">
            <a:xfrm>
              <a:off x="6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14143" name="Oval 3387"/>
            <p:cNvSpPr>
              <a:spLocks noChangeArrowheads="1"/>
            </p:cNvSpPr>
            <p:nvPr/>
          </p:nvSpPr>
          <p:spPr bwMode="auto">
            <a:xfrm>
              <a:off x="9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44" name="Line 3388"/>
            <p:cNvSpPr>
              <a:spLocks noChangeShapeType="1"/>
            </p:cNvSpPr>
            <p:nvPr/>
          </p:nvSpPr>
          <p:spPr bwMode="auto">
            <a:xfrm>
              <a:off x="10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5" name="Line 3389"/>
            <p:cNvSpPr>
              <a:spLocks noChangeShapeType="1"/>
            </p:cNvSpPr>
            <p:nvPr/>
          </p:nvSpPr>
          <p:spPr bwMode="auto">
            <a:xfrm flipH="1">
              <a:off x="9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6" name="Line 3390"/>
            <p:cNvSpPr>
              <a:spLocks noChangeShapeType="1"/>
            </p:cNvSpPr>
            <p:nvPr/>
          </p:nvSpPr>
          <p:spPr bwMode="auto">
            <a:xfrm>
              <a:off x="10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7" name="Line 3391"/>
            <p:cNvSpPr>
              <a:spLocks noChangeShapeType="1"/>
            </p:cNvSpPr>
            <p:nvPr/>
          </p:nvSpPr>
          <p:spPr bwMode="auto">
            <a:xfrm>
              <a:off x="10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8" name="Line 3392"/>
            <p:cNvSpPr>
              <a:spLocks noChangeShapeType="1"/>
            </p:cNvSpPr>
            <p:nvPr/>
          </p:nvSpPr>
          <p:spPr bwMode="auto">
            <a:xfrm flipH="1">
              <a:off x="9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49" name="Text Box 3393"/>
            <p:cNvSpPr txBox="1">
              <a:spLocks noChangeArrowheads="1"/>
            </p:cNvSpPr>
            <p:nvPr/>
          </p:nvSpPr>
          <p:spPr bwMode="auto">
            <a:xfrm>
              <a:off x="89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139</a:t>
              </a:r>
            </a:p>
          </p:txBody>
        </p:sp>
        <p:sp>
          <p:nvSpPr>
            <p:cNvPr id="14150" name="Oval 3394"/>
            <p:cNvSpPr>
              <a:spLocks noChangeArrowheads="1"/>
            </p:cNvSpPr>
            <p:nvPr/>
          </p:nvSpPr>
          <p:spPr bwMode="auto">
            <a:xfrm>
              <a:off x="12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" name="Line 3395"/>
            <p:cNvSpPr>
              <a:spLocks noChangeShapeType="1"/>
            </p:cNvSpPr>
            <p:nvPr/>
          </p:nvSpPr>
          <p:spPr bwMode="auto">
            <a:xfrm>
              <a:off x="12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52" name="Line 3396"/>
            <p:cNvSpPr>
              <a:spLocks noChangeShapeType="1"/>
            </p:cNvSpPr>
            <p:nvPr/>
          </p:nvSpPr>
          <p:spPr bwMode="auto">
            <a:xfrm flipH="1">
              <a:off x="12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53" name="Line 3397"/>
            <p:cNvSpPr>
              <a:spLocks noChangeShapeType="1"/>
            </p:cNvSpPr>
            <p:nvPr/>
          </p:nvSpPr>
          <p:spPr bwMode="auto">
            <a:xfrm>
              <a:off x="12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54" name="Line 3398"/>
            <p:cNvSpPr>
              <a:spLocks noChangeShapeType="1"/>
            </p:cNvSpPr>
            <p:nvPr/>
          </p:nvSpPr>
          <p:spPr bwMode="auto">
            <a:xfrm>
              <a:off x="12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55" name="Line 3399"/>
            <p:cNvSpPr>
              <a:spLocks noChangeShapeType="1"/>
            </p:cNvSpPr>
            <p:nvPr/>
          </p:nvSpPr>
          <p:spPr bwMode="auto">
            <a:xfrm flipH="1">
              <a:off x="12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56" name="Text Box 3400"/>
            <p:cNvSpPr txBox="1">
              <a:spLocks noChangeArrowheads="1"/>
            </p:cNvSpPr>
            <p:nvPr/>
          </p:nvSpPr>
          <p:spPr bwMode="auto">
            <a:xfrm>
              <a:off x="113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4157" name="Oval 3401"/>
            <p:cNvSpPr>
              <a:spLocks noChangeArrowheads="1"/>
            </p:cNvSpPr>
            <p:nvPr/>
          </p:nvSpPr>
          <p:spPr bwMode="auto">
            <a:xfrm>
              <a:off x="146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8" name="Line 3402"/>
            <p:cNvSpPr>
              <a:spLocks noChangeShapeType="1"/>
            </p:cNvSpPr>
            <p:nvPr/>
          </p:nvSpPr>
          <p:spPr bwMode="auto">
            <a:xfrm>
              <a:off x="150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59" name="Line 3403"/>
            <p:cNvSpPr>
              <a:spLocks noChangeShapeType="1"/>
            </p:cNvSpPr>
            <p:nvPr/>
          </p:nvSpPr>
          <p:spPr bwMode="auto">
            <a:xfrm flipH="1">
              <a:off x="145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0" name="Line 3404"/>
            <p:cNvSpPr>
              <a:spLocks noChangeShapeType="1"/>
            </p:cNvSpPr>
            <p:nvPr/>
          </p:nvSpPr>
          <p:spPr bwMode="auto">
            <a:xfrm>
              <a:off x="15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1" name="Line 3405"/>
            <p:cNvSpPr>
              <a:spLocks noChangeShapeType="1"/>
            </p:cNvSpPr>
            <p:nvPr/>
          </p:nvSpPr>
          <p:spPr bwMode="auto">
            <a:xfrm>
              <a:off x="15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2" name="Line 3406"/>
            <p:cNvSpPr>
              <a:spLocks noChangeShapeType="1"/>
            </p:cNvSpPr>
            <p:nvPr/>
          </p:nvSpPr>
          <p:spPr bwMode="auto">
            <a:xfrm flipH="1">
              <a:off x="145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3" name="Text Box 3407"/>
            <p:cNvSpPr txBox="1">
              <a:spLocks noChangeArrowheads="1"/>
            </p:cNvSpPr>
            <p:nvPr/>
          </p:nvSpPr>
          <p:spPr bwMode="auto">
            <a:xfrm>
              <a:off x="139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14164" name="Oval 3408"/>
            <p:cNvSpPr>
              <a:spLocks noChangeArrowheads="1"/>
            </p:cNvSpPr>
            <p:nvPr/>
          </p:nvSpPr>
          <p:spPr bwMode="auto">
            <a:xfrm>
              <a:off x="17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65" name="Line 3409"/>
            <p:cNvSpPr>
              <a:spLocks noChangeShapeType="1"/>
            </p:cNvSpPr>
            <p:nvPr/>
          </p:nvSpPr>
          <p:spPr bwMode="auto">
            <a:xfrm>
              <a:off x="17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6" name="Line 3410"/>
            <p:cNvSpPr>
              <a:spLocks noChangeShapeType="1"/>
            </p:cNvSpPr>
            <p:nvPr/>
          </p:nvSpPr>
          <p:spPr bwMode="auto">
            <a:xfrm flipH="1">
              <a:off x="16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7" name="Line 3411"/>
            <p:cNvSpPr>
              <a:spLocks noChangeShapeType="1"/>
            </p:cNvSpPr>
            <p:nvPr/>
          </p:nvSpPr>
          <p:spPr bwMode="auto">
            <a:xfrm>
              <a:off x="17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8" name="Line 3412"/>
            <p:cNvSpPr>
              <a:spLocks noChangeShapeType="1"/>
            </p:cNvSpPr>
            <p:nvPr/>
          </p:nvSpPr>
          <p:spPr bwMode="auto">
            <a:xfrm>
              <a:off x="17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69" name="Line 3413"/>
            <p:cNvSpPr>
              <a:spLocks noChangeShapeType="1"/>
            </p:cNvSpPr>
            <p:nvPr/>
          </p:nvSpPr>
          <p:spPr bwMode="auto">
            <a:xfrm flipH="1">
              <a:off x="16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70" name="Text Box 3414"/>
            <p:cNvSpPr txBox="1">
              <a:spLocks noChangeArrowheads="1"/>
            </p:cNvSpPr>
            <p:nvPr/>
          </p:nvSpPr>
          <p:spPr bwMode="auto">
            <a:xfrm>
              <a:off x="161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184</a:t>
              </a:r>
            </a:p>
          </p:txBody>
        </p:sp>
        <p:sp>
          <p:nvSpPr>
            <p:cNvPr id="14171" name="Oval 3415"/>
            <p:cNvSpPr>
              <a:spLocks noChangeArrowheads="1"/>
            </p:cNvSpPr>
            <p:nvPr/>
          </p:nvSpPr>
          <p:spPr bwMode="auto">
            <a:xfrm>
              <a:off x="19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72" name="Line 3416"/>
            <p:cNvSpPr>
              <a:spLocks noChangeShapeType="1"/>
            </p:cNvSpPr>
            <p:nvPr/>
          </p:nvSpPr>
          <p:spPr bwMode="auto">
            <a:xfrm>
              <a:off x="19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73" name="Line 3417"/>
            <p:cNvSpPr>
              <a:spLocks noChangeShapeType="1"/>
            </p:cNvSpPr>
            <p:nvPr/>
          </p:nvSpPr>
          <p:spPr bwMode="auto">
            <a:xfrm flipH="1">
              <a:off x="19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74" name="Line 3418"/>
            <p:cNvSpPr>
              <a:spLocks noChangeShapeType="1"/>
            </p:cNvSpPr>
            <p:nvPr/>
          </p:nvSpPr>
          <p:spPr bwMode="auto">
            <a:xfrm>
              <a:off x="19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75" name="Line 3419"/>
            <p:cNvSpPr>
              <a:spLocks noChangeShapeType="1"/>
            </p:cNvSpPr>
            <p:nvPr/>
          </p:nvSpPr>
          <p:spPr bwMode="auto">
            <a:xfrm>
              <a:off x="19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76" name="Line 3420"/>
            <p:cNvSpPr>
              <a:spLocks noChangeShapeType="1"/>
            </p:cNvSpPr>
            <p:nvPr/>
          </p:nvSpPr>
          <p:spPr bwMode="auto">
            <a:xfrm flipH="1">
              <a:off x="19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77" name="Text Box 3421"/>
            <p:cNvSpPr txBox="1">
              <a:spLocks noChangeArrowheads="1"/>
            </p:cNvSpPr>
            <p:nvPr/>
          </p:nvSpPr>
          <p:spPr bwMode="auto">
            <a:xfrm>
              <a:off x="18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4178" name="Oval 3422"/>
            <p:cNvSpPr>
              <a:spLocks noChangeArrowheads="1"/>
            </p:cNvSpPr>
            <p:nvPr/>
          </p:nvSpPr>
          <p:spPr bwMode="auto">
            <a:xfrm>
              <a:off x="21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79" name="Line 3423"/>
            <p:cNvSpPr>
              <a:spLocks noChangeShapeType="1"/>
            </p:cNvSpPr>
            <p:nvPr/>
          </p:nvSpPr>
          <p:spPr bwMode="auto">
            <a:xfrm>
              <a:off x="22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0" name="Line 3424"/>
            <p:cNvSpPr>
              <a:spLocks noChangeShapeType="1"/>
            </p:cNvSpPr>
            <p:nvPr/>
          </p:nvSpPr>
          <p:spPr bwMode="auto">
            <a:xfrm flipH="1">
              <a:off x="21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1" name="Line 3425"/>
            <p:cNvSpPr>
              <a:spLocks noChangeShapeType="1"/>
            </p:cNvSpPr>
            <p:nvPr/>
          </p:nvSpPr>
          <p:spPr bwMode="auto">
            <a:xfrm>
              <a:off x="22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2" name="Line 3426"/>
            <p:cNvSpPr>
              <a:spLocks noChangeShapeType="1"/>
            </p:cNvSpPr>
            <p:nvPr/>
          </p:nvSpPr>
          <p:spPr bwMode="auto">
            <a:xfrm>
              <a:off x="22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3" name="Line 3427"/>
            <p:cNvSpPr>
              <a:spLocks noChangeShapeType="1"/>
            </p:cNvSpPr>
            <p:nvPr/>
          </p:nvSpPr>
          <p:spPr bwMode="auto">
            <a:xfrm flipH="1">
              <a:off x="21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4" name="Text Box 3428"/>
            <p:cNvSpPr txBox="1">
              <a:spLocks noChangeArrowheads="1"/>
            </p:cNvSpPr>
            <p:nvPr/>
          </p:nvSpPr>
          <p:spPr bwMode="auto">
            <a:xfrm>
              <a:off x="209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112</a:t>
              </a:r>
            </a:p>
          </p:txBody>
        </p:sp>
        <p:sp>
          <p:nvSpPr>
            <p:cNvPr id="14185" name="Oval 3429"/>
            <p:cNvSpPr>
              <a:spLocks noChangeArrowheads="1"/>
            </p:cNvSpPr>
            <p:nvPr/>
          </p:nvSpPr>
          <p:spPr bwMode="auto">
            <a:xfrm>
              <a:off x="24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86" name="Line 3430"/>
            <p:cNvSpPr>
              <a:spLocks noChangeShapeType="1"/>
            </p:cNvSpPr>
            <p:nvPr/>
          </p:nvSpPr>
          <p:spPr bwMode="auto">
            <a:xfrm>
              <a:off x="24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7" name="Line 3431"/>
            <p:cNvSpPr>
              <a:spLocks noChangeShapeType="1"/>
            </p:cNvSpPr>
            <p:nvPr/>
          </p:nvSpPr>
          <p:spPr bwMode="auto">
            <a:xfrm flipH="1">
              <a:off x="24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8" name="Line 3432"/>
            <p:cNvSpPr>
              <a:spLocks noChangeShapeType="1"/>
            </p:cNvSpPr>
            <p:nvPr/>
          </p:nvSpPr>
          <p:spPr bwMode="auto">
            <a:xfrm>
              <a:off x="24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89" name="Line 3433"/>
            <p:cNvSpPr>
              <a:spLocks noChangeShapeType="1"/>
            </p:cNvSpPr>
            <p:nvPr/>
          </p:nvSpPr>
          <p:spPr bwMode="auto">
            <a:xfrm>
              <a:off x="24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90" name="Line 3434"/>
            <p:cNvSpPr>
              <a:spLocks noChangeShapeType="1"/>
            </p:cNvSpPr>
            <p:nvPr/>
          </p:nvSpPr>
          <p:spPr bwMode="auto">
            <a:xfrm flipH="1">
              <a:off x="24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91" name="Text Box 3435"/>
            <p:cNvSpPr txBox="1">
              <a:spLocks noChangeArrowheads="1"/>
            </p:cNvSpPr>
            <p:nvPr/>
          </p:nvSpPr>
          <p:spPr bwMode="auto">
            <a:xfrm>
              <a:off x="235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14192" name="Oval 3436"/>
            <p:cNvSpPr>
              <a:spLocks noChangeArrowheads="1"/>
            </p:cNvSpPr>
            <p:nvPr/>
          </p:nvSpPr>
          <p:spPr bwMode="auto">
            <a:xfrm>
              <a:off x="2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93" name="Line 3437"/>
            <p:cNvSpPr>
              <a:spLocks noChangeShapeType="1"/>
            </p:cNvSpPr>
            <p:nvPr/>
          </p:nvSpPr>
          <p:spPr bwMode="auto">
            <a:xfrm>
              <a:off x="3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94" name="Line 3438"/>
            <p:cNvSpPr>
              <a:spLocks noChangeShapeType="1"/>
            </p:cNvSpPr>
            <p:nvPr/>
          </p:nvSpPr>
          <p:spPr bwMode="auto">
            <a:xfrm flipH="1">
              <a:off x="2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95" name="Line 3439"/>
            <p:cNvSpPr>
              <a:spLocks noChangeShapeType="1"/>
            </p:cNvSpPr>
            <p:nvPr/>
          </p:nvSpPr>
          <p:spPr bwMode="auto">
            <a:xfrm>
              <a:off x="3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96" name="Line 3440"/>
            <p:cNvSpPr>
              <a:spLocks noChangeShapeType="1"/>
            </p:cNvSpPr>
            <p:nvPr/>
          </p:nvSpPr>
          <p:spPr bwMode="auto">
            <a:xfrm>
              <a:off x="3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97" name="Line 3441"/>
            <p:cNvSpPr>
              <a:spLocks noChangeShapeType="1"/>
            </p:cNvSpPr>
            <p:nvPr/>
          </p:nvSpPr>
          <p:spPr bwMode="auto">
            <a:xfrm flipH="1">
              <a:off x="2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198" name="Text Box 3442"/>
            <p:cNvSpPr txBox="1">
              <a:spLocks noChangeArrowheads="1"/>
            </p:cNvSpPr>
            <p:nvPr/>
          </p:nvSpPr>
          <p:spPr bwMode="auto">
            <a:xfrm>
              <a:off x="21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76</a:t>
              </a:r>
            </a:p>
          </p:txBody>
        </p:sp>
        <p:sp>
          <p:nvSpPr>
            <p:cNvPr id="14199" name="Oval 3443"/>
            <p:cNvSpPr>
              <a:spLocks noChangeArrowheads="1"/>
            </p:cNvSpPr>
            <p:nvPr/>
          </p:nvSpPr>
          <p:spPr bwMode="auto">
            <a:xfrm>
              <a:off x="5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00" name="Line 3444"/>
            <p:cNvSpPr>
              <a:spLocks noChangeShapeType="1"/>
            </p:cNvSpPr>
            <p:nvPr/>
          </p:nvSpPr>
          <p:spPr bwMode="auto">
            <a:xfrm>
              <a:off x="5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01" name="Line 3445"/>
            <p:cNvSpPr>
              <a:spLocks noChangeShapeType="1"/>
            </p:cNvSpPr>
            <p:nvPr/>
          </p:nvSpPr>
          <p:spPr bwMode="auto">
            <a:xfrm flipH="1">
              <a:off x="4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02" name="Line 3446"/>
            <p:cNvSpPr>
              <a:spLocks noChangeShapeType="1"/>
            </p:cNvSpPr>
            <p:nvPr/>
          </p:nvSpPr>
          <p:spPr bwMode="auto">
            <a:xfrm>
              <a:off x="5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03" name="Line 3447"/>
            <p:cNvSpPr>
              <a:spLocks noChangeShapeType="1"/>
            </p:cNvSpPr>
            <p:nvPr/>
          </p:nvSpPr>
          <p:spPr bwMode="auto">
            <a:xfrm>
              <a:off x="5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04" name="Line 3448"/>
            <p:cNvSpPr>
              <a:spLocks noChangeShapeType="1"/>
            </p:cNvSpPr>
            <p:nvPr/>
          </p:nvSpPr>
          <p:spPr bwMode="auto">
            <a:xfrm flipH="1">
              <a:off x="4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05" name="Text Box 3449"/>
            <p:cNvSpPr txBox="1">
              <a:spLocks noChangeArrowheads="1"/>
            </p:cNvSpPr>
            <p:nvPr/>
          </p:nvSpPr>
          <p:spPr bwMode="auto">
            <a:xfrm>
              <a:off x="4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172</a:t>
              </a:r>
            </a:p>
          </p:txBody>
        </p:sp>
        <p:sp>
          <p:nvSpPr>
            <p:cNvPr id="14206" name="Oval 3450"/>
            <p:cNvSpPr>
              <a:spLocks noChangeArrowheads="1"/>
            </p:cNvSpPr>
            <p:nvPr/>
          </p:nvSpPr>
          <p:spPr bwMode="auto">
            <a:xfrm>
              <a:off x="7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07" name="Line 3451"/>
            <p:cNvSpPr>
              <a:spLocks noChangeShapeType="1"/>
            </p:cNvSpPr>
            <p:nvPr/>
          </p:nvSpPr>
          <p:spPr bwMode="auto">
            <a:xfrm>
              <a:off x="7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08" name="Line 3452"/>
            <p:cNvSpPr>
              <a:spLocks noChangeShapeType="1"/>
            </p:cNvSpPr>
            <p:nvPr/>
          </p:nvSpPr>
          <p:spPr bwMode="auto">
            <a:xfrm flipH="1">
              <a:off x="7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09" name="Line 3453"/>
            <p:cNvSpPr>
              <a:spLocks noChangeShapeType="1"/>
            </p:cNvSpPr>
            <p:nvPr/>
          </p:nvSpPr>
          <p:spPr bwMode="auto">
            <a:xfrm>
              <a:off x="7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0" name="Line 3454"/>
            <p:cNvSpPr>
              <a:spLocks noChangeShapeType="1"/>
            </p:cNvSpPr>
            <p:nvPr/>
          </p:nvSpPr>
          <p:spPr bwMode="auto">
            <a:xfrm>
              <a:off x="7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1" name="Line 3455"/>
            <p:cNvSpPr>
              <a:spLocks noChangeShapeType="1"/>
            </p:cNvSpPr>
            <p:nvPr/>
          </p:nvSpPr>
          <p:spPr bwMode="auto">
            <a:xfrm flipH="1">
              <a:off x="7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2" name="Text Box 3456"/>
            <p:cNvSpPr txBox="1">
              <a:spLocks noChangeArrowheads="1"/>
            </p:cNvSpPr>
            <p:nvPr/>
          </p:nvSpPr>
          <p:spPr bwMode="auto">
            <a:xfrm>
              <a:off x="65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157</a:t>
              </a:r>
            </a:p>
          </p:txBody>
        </p:sp>
        <p:sp>
          <p:nvSpPr>
            <p:cNvPr id="14213" name="Oval 3457"/>
            <p:cNvSpPr>
              <a:spLocks noChangeArrowheads="1"/>
            </p:cNvSpPr>
            <p:nvPr/>
          </p:nvSpPr>
          <p:spPr bwMode="auto">
            <a:xfrm>
              <a:off x="9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4" name="Line 3458"/>
            <p:cNvSpPr>
              <a:spLocks noChangeShapeType="1"/>
            </p:cNvSpPr>
            <p:nvPr/>
          </p:nvSpPr>
          <p:spPr bwMode="auto">
            <a:xfrm>
              <a:off x="10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5" name="Line 3459"/>
            <p:cNvSpPr>
              <a:spLocks noChangeShapeType="1"/>
            </p:cNvSpPr>
            <p:nvPr/>
          </p:nvSpPr>
          <p:spPr bwMode="auto">
            <a:xfrm flipH="1">
              <a:off x="9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6" name="Line 3460"/>
            <p:cNvSpPr>
              <a:spLocks noChangeShapeType="1"/>
            </p:cNvSpPr>
            <p:nvPr/>
          </p:nvSpPr>
          <p:spPr bwMode="auto">
            <a:xfrm>
              <a:off x="10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7" name="Line 3461"/>
            <p:cNvSpPr>
              <a:spLocks noChangeShapeType="1"/>
            </p:cNvSpPr>
            <p:nvPr/>
          </p:nvSpPr>
          <p:spPr bwMode="auto">
            <a:xfrm>
              <a:off x="10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8" name="Line 3462"/>
            <p:cNvSpPr>
              <a:spLocks noChangeShapeType="1"/>
            </p:cNvSpPr>
            <p:nvPr/>
          </p:nvSpPr>
          <p:spPr bwMode="auto">
            <a:xfrm flipH="1">
              <a:off x="9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19" name="Text Box 3463"/>
            <p:cNvSpPr txBox="1">
              <a:spLocks noChangeArrowheads="1"/>
            </p:cNvSpPr>
            <p:nvPr/>
          </p:nvSpPr>
          <p:spPr bwMode="auto">
            <a:xfrm>
              <a:off x="91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4220" name="Oval 3464"/>
            <p:cNvSpPr>
              <a:spLocks noChangeArrowheads="1"/>
            </p:cNvSpPr>
            <p:nvPr/>
          </p:nvSpPr>
          <p:spPr bwMode="auto">
            <a:xfrm>
              <a:off x="122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21" name="Line 3465"/>
            <p:cNvSpPr>
              <a:spLocks noChangeShapeType="1"/>
            </p:cNvSpPr>
            <p:nvPr/>
          </p:nvSpPr>
          <p:spPr bwMode="auto">
            <a:xfrm>
              <a:off x="126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22" name="Line 3466"/>
            <p:cNvSpPr>
              <a:spLocks noChangeShapeType="1"/>
            </p:cNvSpPr>
            <p:nvPr/>
          </p:nvSpPr>
          <p:spPr bwMode="auto">
            <a:xfrm flipH="1">
              <a:off x="121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23" name="Line 3467"/>
            <p:cNvSpPr>
              <a:spLocks noChangeShapeType="1"/>
            </p:cNvSpPr>
            <p:nvPr/>
          </p:nvSpPr>
          <p:spPr bwMode="auto">
            <a:xfrm>
              <a:off x="126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24" name="Line 3468"/>
            <p:cNvSpPr>
              <a:spLocks noChangeShapeType="1"/>
            </p:cNvSpPr>
            <p:nvPr/>
          </p:nvSpPr>
          <p:spPr bwMode="auto">
            <a:xfrm>
              <a:off x="126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25" name="Line 3469"/>
            <p:cNvSpPr>
              <a:spLocks noChangeShapeType="1"/>
            </p:cNvSpPr>
            <p:nvPr/>
          </p:nvSpPr>
          <p:spPr bwMode="auto">
            <a:xfrm flipH="1">
              <a:off x="121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26" name="Text Box 3470"/>
            <p:cNvSpPr txBox="1">
              <a:spLocks noChangeArrowheads="1"/>
            </p:cNvSpPr>
            <p:nvPr/>
          </p:nvSpPr>
          <p:spPr bwMode="auto">
            <a:xfrm>
              <a:off x="1140" y="218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227" name="Oval 3471"/>
            <p:cNvSpPr>
              <a:spLocks noChangeArrowheads="1"/>
            </p:cNvSpPr>
            <p:nvPr/>
          </p:nvSpPr>
          <p:spPr bwMode="auto">
            <a:xfrm>
              <a:off x="146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28" name="Line 3472"/>
            <p:cNvSpPr>
              <a:spLocks noChangeShapeType="1"/>
            </p:cNvSpPr>
            <p:nvPr/>
          </p:nvSpPr>
          <p:spPr bwMode="auto">
            <a:xfrm>
              <a:off x="150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29" name="Line 3473"/>
            <p:cNvSpPr>
              <a:spLocks noChangeShapeType="1"/>
            </p:cNvSpPr>
            <p:nvPr/>
          </p:nvSpPr>
          <p:spPr bwMode="auto">
            <a:xfrm flipH="1">
              <a:off x="145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0" name="Line 3474"/>
            <p:cNvSpPr>
              <a:spLocks noChangeShapeType="1"/>
            </p:cNvSpPr>
            <p:nvPr/>
          </p:nvSpPr>
          <p:spPr bwMode="auto">
            <a:xfrm>
              <a:off x="15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1" name="Line 3475"/>
            <p:cNvSpPr>
              <a:spLocks noChangeShapeType="1"/>
            </p:cNvSpPr>
            <p:nvPr/>
          </p:nvSpPr>
          <p:spPr bwMode="auto">
            <a:xfrm>
              <a:off x="15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2" name="Line 3476"/>
            <p:cNvSpPr>
              <a:spLocks noChangeShapeType="1"/>
            </p:cNvSpPr>
            <p:nvPr/>
          </p:nvSpPr>
          <p:spPr bwMode="auto">
            <a:xfrm flipH="1">
              <a:off x="145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3" name="Text Box 3477"/>
            <p:cNvSpPr txBox="1">
              <a:spLocks noChangeArrowheads="1"/>
            </p:cNvSpPr>
            <p:nvPr/>
          </p:nvSpPr>
          <p:spPr bwMode="auto">
            <a:xfrm>
              <a:off x="139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85</a:t>
              </a:r>
            </a:p>
          </p:txBody>
        </p:sp>
        <p:sp>
          <p:nvSpPr>
            <p:cNvPr id="14234" name="Oval 3478"/>
            <p:cNvSpPr>
              <a:spLocks noChangeArrowheads="1"/>
            </p:cNvSpPr>
            <p:nvPr/>
          </p:nvSpPr>
          <p:spPr bwMode="auto">
            <a:xfrm>
              <a:off x="17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" name="Line 3479"/>
            <p:cNvSpPr>
              <a:spLocks noChangeShapeType="1"/>
            </p:cNvSpPr>
            <p:nvPr/>
          </p:nvSpPr>
          <p:spPr bwMode="auto">
            <a:xfrm>
              <a:off x="17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6" name="Line 3480"/>
            <p:cNvSpPr>
              <a:spLocks noChangeShapeType="1"/>
            </p:cNvSpPr>
            <p:nvPr/>
          </p:nvSpPr>
          <p:spPr bwMode="auto">
            <a:xfrm flipH="1">
              <a:off x="16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7" name="Line 3481"/>
            <p:cNvSpPr>
              <a:spLocks noChangeShapeType="1"/>
            </p:cNvSpPr>
            <p:nvPr/>
          </p:nvSpPr>
          <p:spPr bwMode="auto">
            <a:xfrm>
              <a:off x="17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8" name="Line 3482"/>
            <p:cNvSpPr>
              <a:spLocks noChangeShapeType="1"/>
            </p:cNvSpPr>
            <p:nvPr/>
          </p:nvSpPr>
          <p:spPr bwMode="auto">
            <a:xfrm>
              <a:off x="17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39" name="Line 3483"/>
            <p:cNvSpPr>
              <a:spLocks noChangeShapeType="1"/>
            </p:cNvSpPr>
            <p:nvPr/>
          </p:nvSpPr>
          <p:spPr bwMode="auto">
            <a:xfrm flipH="1">
              <a:off x="16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40" name="Text Box 3484"/>
            <p:cNvSpPr txBox="1">
              <a:spLocks noChangeArrowheads="1"/>
            </p:cNvSpPr>
            <p:nvPr/>
          </p:nvSpPr>
          <p:spPr bwMode="auto">
            <a:xfrm>
              <a:off x="16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142</a:t>
              </a:r>
            </a:p>
          </p:txBody>
        </p:sp>
        <p:sp>
          <p:nvSpPr>
            <p:cNvPr id="14241" name="Oval 3485"/>
            <p:cNvSpPr>
              <a:spLocks noChangeArrowheads="1"/>
            </p:cNvSpPr>
            <p:nvPr/>
          </p:nvSpPr>
          <p:spPr bwMode="auto">
            <a:xfrm>
              <a:off x="19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2" name="Line 3486"/>
            <p:cNvSpPr>
              <a:spLocks noChangeShapeType="1"/>
            </p:cNvSpPr>
            <p:nvPr/>
          </p:nvSpPr>
          <p:spPr bwMode="auto">
            <a:xfrm>
              <a:off x="19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43" name="Line 3487"/>
            <p:cNvSpPr>
              <a:spLocks noChangeShapeType="1"/>
            </p:cNvSpPr>
            <p:nvPr/>
          </p:nvSpPr>
          <p:spPr bwMode="auto">
            <a:xfrm flipH="1">
              <a:off x="19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44" name="Line 3488"/>
            <p:cNvSpPr>
              <a:spLocks noChangeShapeType="1"/>
            </p:cNvSpPr>
            <p:nvPr/>
          </p:nvSpPr>
          <p:spPr bwMode="auto">
            <a:xfrm>
              <a:off x="19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45" name="Line 3489"/>
            <p:cNvSpPr>
              <a:spLocks noChangeShapeType="1"/>
            </p:cNvSpPr>
            <p:nvPr/>
          </p:nvSpPr>
          <p:spPr bwMode="auto">
            <a:xfrm>
              <a:off x="19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46" name="Line 3490"/>
            <p:cNvSpPr>
              <a:spLocks noChangeShapeType="1"/>
            </p:cNvSpPr>
            <p:nvPr/>
          </p:nvSpPr>
          <p:spPr bwMode="auto">
            <a:xfrm flipH="1">
              <a:off x="19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47" name="Text Box 3491"/>
            <p:cNvSpPr txBox="1">
              <a:spLocks noChangeArrowheads="1"/>
            </p:cNvSpPr>
            <p:nvPr/>
          </p:nvSpPr>
          <p:spPr bwMode="auto">
            <a:xfrm>
              <a:off x="185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130</a:t>
              </a:r>
            </a:p>
          </p:txBody>
        </p:sp>
        <p:sp>
          <p:nvSpPr>
            <p:cNvPr id="14248" name="Oval 3492"/>
            <p:cNvSpPr>
              <a:spLocks noChangeArrowheads="1"/>
            </p:cNvSpPr>
            <p:nvPr/>
          </p:nvSpPr>
          <p:spPr bwMode="auto">
            <a:xfrm>
              <a:off x="21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9" name="Line 3493"/>
            <p:cNvSpPr>
              <a:spLocks noChangeShapeType="1"/>
            </p:cNvSpPr>
            <p:nvPr/>
          </p:nvSpPr>
          <p:spPr bwMode="auto">
            <a:xfrm>
              <a:off x="22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0" name="Line 3494"/>
            <p:cNvSpPr>
              <a:spLocks noChangeShapeType="1"/>
            </p:cNvSpPr>
            <p:nvPr/>
          </p:nvSpPr>
          <p:spPr bwMode="auto">
            <a:xfrm flipH="1">
              <a:off x="21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1" name="Line 3495"/>
            <p:cNvSpPr>
              <a:spLocks noChangeShapeType="1"/>
            </p:cNvSpPr>
            <p:nvPr/>
          </p:nvSpPr>
          <p:spPr bwMode="auto">
            <a:xfrm>
              <a:off x="22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2" name="Line 3496"/>
            <p:cNvSpPr>
              <a:spLocks noChangeShapeType="1"/>
            </p:cNvSpPr>
            <p:nvPr/>
          </p:nvSpPr>
          <p:spPr bwMode="auto">
            <a:xfrm>
              <a:off x="22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3" name="Line 3497"/>
            <p:cNvSpPr>
              <a:spLocks noChangeShapeType="1"/>
            </p:cNvSpPr>
            <p:nvPr/>
          </p:nvSpPr>
          <p:spPr bwMode="auto">
            <a:xfrm flipH="1">
              <a:off x="21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4" name="Text Box 3498"/>
            <p:cNvSpPr txBox="1">
              <a:spLocks noChangeArrowheads="1"/>
            </p:cNvSpPr>
            <p:nvPr/>
          </p:nvSpPr>
          <p:spPr bwMode="auto">
            <a:xfrm>
              <a:off x="209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151</a:t>
              </a:r>
            </a:p>
          </p:txBody>
        </p:sp>
        <p:sp>
          <p:nvSpPr>
            <p:cNvPr id="14255" name="Oval 3499"/>
            <p:cNvSpPr>
              <a:spLocks noChangeArrowheads="1"/>
            </p:cNvSpPr>
            <p:nvPr/>
          </p:nvSpPr>
          <p:spPr bwMode="auto">
            <a:xfrm>
              <a:off x="24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6" name="Line 3500"/>
            <p:cNvSpPr>
              <a:spLocks noChangeShapeType="1"/>
            </p:cNvSpPr>
            <p:nvPr/>
          </p:nvSpPr>
          <p:spPr bwMode="auto">
            <a:xfrm>
              <a:off x="24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7" name="Line 3501"/>
            <p:cNvSpPr>
              <a:spLocks noChangeShapeType="1"/>
            </p:cNvSpPr>
            <p:nvPr/>
          </p:nvSpPr>
          <p:spPr bwMode="auto">
            <a:xfrm flipH="1">
              <a:off x="24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8" name="Line 3502"/>
            <p:cNvSpPr>
              <a:spLocks noChangeShapeType="1"/>
            </p:cNvSpPr>
            <p:nvPr/>
          </p:nvSpPr>
          <p:spPr bwMode="auto">
            <a:xfrm>
              <a:off x="24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59" name="Line 3503"/>
            <p:cNvSpPr>
              <a:spLocks noChangeShapeType="1"/>
            </p:cNvSpPr>
            <p:nvPr/>
          </p:nvSpPr>
          <p:spPr bwMode="auto">
            <a:xfrm>
              <a:off x="24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60" name="Line 3504"/>
            <p:cNvSpPr>
              <a:spLocks noChangeShapeType="1"/>
            </p:cNvSpPr>
            <p:nvPr/>
          </p:nvSpPr>
          <p:spPr bwMode="auto">
            <a:xfrm flipH="1">
              <a:off x="24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61" name="Text Box 3505"/>
            <p:cNvSpPr txBox="1">
              <a:spLocks noChangeArrowheads="1"/>
            </p:cNvSpPr>
            <p:nvPr/>
          </p:nvSpPr>
          <p:spPr bwMode="auto">
            <a:xfrm>
              <a:off x="235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67</a:t>
              </a:r>
            </a:p>
          </p:txBody>
        </p:sp>
        <p:sp>
          <p:nvSpPr>
            <p:cNvPr id="14262" name="Oval 3506"/>
            <p:cNvSpPr>
              <a:spLocks noChangeArrowheads="1"/>
            </p:cNvSpPr>
            <p:nvPr/>
          </p:nvSpPr>
          <p:spPr bwMode="auto">
            <a:xfrm>
              <a:off x="2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63" name="Line 3507"/>
            <p:cNvSpPr>
              <a:spLocks noChangeShapeType="1"/>
            </p:cNvSpPr>
            <p:nvPr/>
          </p:nvSpPr>
          <p:spPr bwMode="auto">
            <a:xfrm>
              <a:off x="3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64" name="Line 3508"/>
            <p:cNvSpPr>
              <a:spLocks noChangeShapeType="1"/>
            </p:cNvSpPr>
            <p:nvPr/>
          </p:nvSpPr>
          <p:spPr bwMode="auto">
            <a:xfrm flipH="1">
              <a:off x="2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65" name="Line 3509"/>
            <p:cNvSpPr>
              <a:spLocks noChangeShapeType="1"/>
            </p:cNvSpPr>
            <p:nvPr/>
          </p:nvSpPr>
          <p:spPr bwMode="auto">
            <a:xfrm>
              <a:off x="3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66" name="Line 3510"/>
            <p:cNvSpPr>
              <a:spLocks noChangeShapeType="1"/>
            </p:cNvSpPr>
            <p:nvPr/>
          </p:nvSpPr>
          <p:spPr bwMode="auto">
            <a:xfrm>
              <a:off x="3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67" name="Line 3511"/>
            <p:cNvSpPr>
              <a:spLocks noChangeShapeType="1"/>
            </p:cNvSpPr>
            <p:nvPr/>
          </p:nvSpPr>
          <p:spPr bwMode="auto">
            <a:xfrm flipH="1">
              <a:off x="2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68" name="Text Box 3512"/>
            <p:cNvSpPr txBox="1">
              <a:spLocks noChangeArrowheads="1"/>
            </p:cNvSpPr>
            <p:nvPr/>
          </p:nvSpPr>
          <p:spPr bwMode="auto">
            <a:xfrm>
              <a:off x="19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121</a:t>
              </a:r>
            </a:p>
          </p:txBody>
        </p:sp>
        <p:sp>
          <p:nvSpPr>
            <p:cNvPr id="14269" name="Oval 3513"/>
            <p:cNvSpPr>
              <a:spLocks noChangeArrowheads="1"/>
            </p:cNvSpPr>
            <p:nvPr/>
          </p:nvSpPr>
          <p:spPr bwMode="auto">
            <a:xfrm>
              <a:off x="50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0" name="Line 3514"/>
            <p:cNvSpPr>
              <a:spLocks noChangeShapeType="1"/>
            </p:cNvSpPr>
            <p:nvPr/>
          </p:nvSpPr>
          <p:spPr bwMode="auto">
            <a:xfrm>
              <a:off x="54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71" name="Line 3515"/>
            <p:cNvSpPr>
              <a:spLocks noChangeShapeType="1"/>
            </p:cNvSpPr>
            <p:nvPr/>
          </p:nvSpPr>
          <p:spPr bwMode="auto">
            <a:xfrm flipH="1">
              <a:off x="49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72" name="Line 3516"/>
            <p:cNvSpPr>
              <a:spLocks noChangeShapeType="1"/>
            </p:cNvSpPr>
            <p:nvPr/>
          </p:nvSpPr>
          <p:spPr bwMode="auto">
            <a:xfrm>
              <a:off x="54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73" name="Line 3517"/>
            <p:cNvSpPr>
              <a:spLocks noChangeShapeType="1"/>
            </p:cNvSpPr>
            <p:nvPr/>
          </p:nvSpPr>
          <p:spPr bwMode="auto">
            <a:xfrm>
              <a:off x="54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74" name="Line 3518"/>
            <p:cNvSpPr>
              <a:spLocks noChangeShapeType="1"/>
            </p:cNvSpPr>
            <p:nvPr/>
          </p:nvSpPr>
          <p:spPr bwMode="auto">
            <a:xfrm flipH="1">
              <a:off x="49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75" name="Text Box 3519"/>
            <p:cNvSpPr txBox="1">
              <a:spLocks noChangeArrowheads="1"/>
            </p:cNvSpPr>
            <p:nvPr/>
          </p:nvSpPr>
          <p:spPr bwMode="auto">
            <a:xfrm>
              <a:off x="388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124</a:t>
              </a:r>
            </a:p>
          </p:txBody>
        </p:sp>
        <p:sp>
          <p:nvSpPr>
            <p:cNvPr id="14276" name="Oval 3520"/>
            <p:cNvSpPr>
              <a:spLocks noChangeArrowheads="1"/>
            </p:cNvSpPr>
            <p:nvPr/>
          </p:nvSpPr>
          <p:spPr bwMode="auto">
            <a:xfrm>
              <a:off x="7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7" name="Line 3521"/>
            <p:cNvSpPr>
              <a:spLocks noChangeShapeType="1"/>
            </p:cNvSpPr>
            <p:nvPr/>
          </p:nvSpPr>
          <p:spPr bwMode="auto">
            <a:xfrm>
              <a:off x="7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78" name="Line 3522"/>
            <p:cNvSpPr>
              <a:spLocks noChangeShapeType="1"/>
            </p:cNvSpPr>
            <p:nvPr/>
          </p:nvSpPr>
          <p:spPr bwMode="auto">
            <a:xfrm flipH="1">
              <a:off x="7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79" name="Line 3523"/>
            <p:cNvSpPr>
              <a:spLocks noChangeShapeType="1"/>
            </p:cNvSpPr>
            <p:nvPr/>
          </p:nvSpPr>
          <p:spPr bwMode="auto">
            <a:xfrm>
              <a:off x="7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0" name="Line 3524"/>
            <p:cNvSpPr>
              <a:spLocks noChangeShapeType="1"/>
            </p:cNvSpPr>
            <p:nvPr/>
          </p:nvSpPr>
          <p:spPr bwMode="auto">
            <a:xfrm>
              <a:off x="7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1" name="Line 3525"/>
            <p:cNvSpPr>
              <a:spLocks noChangeShapeType="1"/>
            </p:cNvSpPr>
            <p:nvPr/>
          </p:nvSpPr>
          <p:spPr bwMode="auto">
            <a:xfrm flipH="1">
              <a:off x="7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2" name="Text Box 3526"/>
            <p:cNvSpPr txBox="1">
              <a:spLocks noChangeArrowheads="1"/>
            </p:cNvSpPr>
            <p:nvPr/>
          </p:nvSpPr>
          <p:spPr bwMode="auto">
            <a:xfrm>
              <a:off x="65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160</a:t>
              </a:r>
            </a:p>
          </p:txBody>
        </p:sp>
        <p:sp>
          <p:nvSpPr>
            <p:cNvPr id="14283" name="Oval 3527"/>
            <p:cNvSpPr>
              <a:spLocks noChangeArrowheads="1"/>
            </p:cNvSpPr>
            <p:nvPr/>
          </p:nvSpPr>
          <p:spPr bwMode="auto">
            <a:xfrm>
              <a:off x="9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84" name="Line 3528"/>
            <p:cNvSpPr>
              <a:spLocks noChangeShapeType="1"/>
            </p:cNvSpPr>
            <p:nvPr/>
          </p:nvSpPr>
          <p:spPr bwMode="auto">
            <a:xfrm>
              <a:off x="10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5" name="Line 3529"/>
            <p:cNvSpPr>
              <a:spLocks noChangeShapeType="1"/>
            </p:cNvSpPr>
            <p:nvPr/>
          </p:nvSpPr>
          <p:spPr bwMode="auto">
            <a:xfrm flipH="1">
              <a:off x="9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6" name="Line 3530"/>
            <p:cNvSpPr>
              <a:spLocks noChangeShapeType="1"/>
            </p:cNvSpPr>
            <p:nvPr/>
          </p:nvSpPr>
          <p:spPr bwMode="auto">
            <a:xfrm>
              <a:off x="10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7" name="Line 3531"/>
            <p:cNvSpPr>
              <a:spLocks noChangeShapeType="1"/>
            </p:cNvSpPr>
            <p:nvPr/>
          </p:nvSpPr>
          <p:spPr bwMode="auto">
            <a:xfrm>
              <a:off x="10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8" name="Line 3532"/>
            <p:cNvSpPr>
              <a:spLocks noChangeShapeType="1"/>
            </p:cNvSpPr>
            <p:nvPr/>
          </p:nvSpPr>
          <p:spPr bwMode="auto">
            <a:xfrm flipH="1">
              <a:off x="9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89" name="Text Box 3533"/>
            <p:cNvSpPr txBox="1">
              <a:spLocks noChangeArrowheads="1"/>
            </p:cNvSpPr>
            <p:nvPr/>
          </p:nvSpPr>
          <p:spPr bwMode="auto">
            <a:xfrm>
              <a:off x="91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4290" name="Oval 3534"/>
            <p:cNvSpPr>
              <a:spLocks noChangeArrowheads="1"/>
            </p:cNvSpPr>
            <p:nvPr/>
          </p:nvSpPr>
          <p:spPr bwMode="auto">
            <a:xfrm>
              <a:off x="12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1" name="Line 3535"/>
            <p:cNvSpPr>
              <a:spLocks noChangeShapeType="1"/>
            </p:cNvSpPr>
            <p:nvPr/>
          </p:nvSpPr>
          <p:spPr bwMode="auto">
            <a:xfrm>
              <a:off x="12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92" name="Line 3536"/>
            <p:cNvSpPr>
              <a:spLocks noChangeShapeType="1"/>
            </p:cNvSpPr>
            <p:nvPr/>
          </p:nvSpPr>
          <p:spPr bwMode="auto">
            <a:xfrm flipH="1">
              <a:off x="12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93" name="Line 3537"/>
            <p:cNvSpPr>
              <a:spLocks noChangeShapeType="1"/>
            </p:cNvSpPr>
            <p:nvPr/>
          </p:nvSpPr>
          <p:spPr bwMode="auto">
            <a:xfrm>
              <a:off x="12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94" name="Line 3538"/>
            <p:cNvSpPr>
              <a:spLocks noChangeShapeType="1"/>
            </p:cNvSpPr>
            <p:nvPr/>
          </p:nvSpPr>
          <p:spPr bwMode="auto">
            <a:xfrm>
              <a:off x="12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95" name="Line 3539"/>
            <p:cNvSpPr>
              <a:spLocks noChangeShapeType="1"/>
            </p:cNvSpPr>
            <p:nvPr/>
          </p:nvSpPr>
          <p:spPr bwMode="auto">
            <a:xfrm flipH="1">
              <a:off x="12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96" name="Text Box 3540"/>
            <p:cNvSpPr txBox="1">
              <a:spLocks noChangeArrowheads="1"/>
            </p:cNvSpPr>
            <p:nvPr/>
          </p:nvSpPr>
          <p:spPr bwMode="auto">
            <a:xfrm>
              <a:off x="113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145</a:t>
              </a:r>
            </a:p>
          </p:txBody>
        </p:sp>
        <p:sp>
          <p:nvSpPr>
            <p:cNvPr id="14297" name="Oval 3541"/>
            <p:cNvSpPr>
              <a:spLocks noChangeArrowheads="1"/>
            </p:cNvSpPr>
            <p:nvPr/>
          </p:nvSpPr>
          <p:spPr bwMode="auto">
            <a:xfrm>
              <a:off x="146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8" name="Line 3542"/>
            <p:cNvSpPr>
              <a:spLocks noChangeShapeType="1"/>
            </p:cNvSpPr>
            <p:nvPr/>
          </p:nvSpPr>
          <p:spPr bwMode="auto">
            <a:xfrm>
              <a:off x="150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299" name="Line 3543"/>
            <p:cNvSpPr>
              <a:spLocks noChangeShapeType="1"/>
            </p:cNvSpPr>
            <p:nvPr/>
          </p:nvSpPr>
          <p:spPr bwMode="auto">
            <a:xfrm flipH="1">
              <a:off x="145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0" name="Line 3544"/>
            <p:cNvSpPr>
              <a:spLocks noChangeShapeType="1"/>
            </p:cNvSpPr>
            <p:nvPr/>
          </p:nvSpPr>
          <p:spPr bwMode="auto">
            <a:xfrm>
              <a:off x="15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1" name="Line 3545"/>
            <p:cNvSpPr>
              <a:spLocks noChangeShapeType="1"/>
            </p:cNvSpPr>
            <p:nvPr/>
          </p:nvSpPr>
          <p:spPr bwMode="auto">
            <a:xfrm>
              <a:off x="15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2" name="Line 3546"/>
            <p:cNvSpPr>
              <a:spLocks noChangeShapeType="1"/>
            </p:cNvSpPr>
            <p:nvPr/>
          </p:nvSpPr>
          <p:spPr bwMode="auto">
            <a:xfrm flipH="1">
              <a:off x="145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3" name="Text Box 3547"/>
            <p:cNvSpPr txBox="1">
              <a:spLocks noChangeArrowheads="1"/>
            </p:cNvSpPr>
            <p:nvPr/>
          </p:nvSpPr>
          <p:spPr bwMode="auto">
            <a:xfrm>
              <a:off x="137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4304" name="Oval 3548"/>
            <p:cNvSpPr>
              <a:spLocks noChangeArrowheads="1"/>
            </p:cNvSpPr>
            <p:nvPr/>
          </p:nvSpPr>
          <p:spPr bwMode="auto">
            <a:xfrm>
              <a:off x="17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05" name="Line 3549"/>
            <p:cNvSpPr>
              <a:spLocks noChangeShapeType="1"/>
            </p:cNvSpPr>
            <p:nvPr/>
          </p:nvSpPr>
          <p:spPr bwMode="auto">
            <a:xfrm>
              <a:off x="17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6" name="Line 3550"/>
            <p:cNvSpPr>
              <a:spLocks noChangeShapeType="1"/>
            </p:cNvSpPr>
            <p:nvPr/>
          </p:nvSpPr>
          <p:spPr bwMode="auto">
            <a:xfrm flipH="1">
              <a:off x="16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7" name="Line 3551"/>
            <p:cNvSpPr>
              <a:spLocks noChangeShapeType="1"/>
            </p:cNvSpPr>
            <p:nvPr/>
          </p:nvSpPr>
          <p:spPr bwMode="auto">
            <a:xfrm>
              <a:off x="17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8" name="Line 3552"/>
            <p:cNvSpPr>
              <a:spLocks noChangeShapeType="1"/>
            </p:cNvSpPr>
            <p:nvPr/>
          </p:nvSpPr>
          <p:spPr bwMode="auto">
            <a:xfrm>
              <a:off x="17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09" name="Line 3553"/>
            <p:cNvSpPr>
              <a:spLocks noChangeShapeType="1"/>
            </p:cNvSpPr>
            <p:nvPr/>
          </p:nvSpPr>
          <p:spPr bwMode="auto">
            <a:xfrm flipH="1">
              <a:off x="16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10" name="Text Box 3554"/>
            <p:cNvSpPr txBox="1">
              <a:spLocks noChangeArrowheads="1"/>
            </p:cNvSpPr>
            <p:nvPr/>
          </p:nvSpPr>
          <p:spPr bwMode="auto">
            <a:xfrm>
              <a:off x="161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4311" name="Oval 3555"/>
            <p:cNvSpPr>
              <a:spLocks noChangeArrowheads="1"/>
            </p:cNvSpPr>
            <p:nvPr/>
          </p:nvSpPr>
          <p:spPr bwMode="auto">
            <a:xfrm>
              <a:off x="19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2" name="Line 3556"/>
            <p:cNvSpPr>
              <a:spLocks noChangeShapeType="1"/>
            </p:cNvSpPr>
            <p:nvPr/>
          </p:nvSpPr>
          <p:spPr bwMode="auto">
            <a:xfrm>
              <a:off x="19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13" name="Line 3557"/>
            <p:cNvSpPr>
              <a:spLocks noChangeShapeType="1"/>
            </p:cNvSpPr>
            <p:nvPr/>
          </p:nvSpPr>
          <p:spPr bwMode="auto">
            <a:xfrm flipH="1">
              <a:off x="19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14" name="Line 3558"/>
            <p:cNvSpPr>
              <a:spLocks noChangeShapeType="1"/>
            </p:cNvSpPr>
            <p:nvPr/>
          </p:nvSpPr>
          <p:spPr bwMode="auto">
            <a:xfrm>
              <a:off x="19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15" name="Line 3559"/>
            <p:cNvSpPr>
              <a:spLocks noChangeShapeType="1"/>
            </p:cNvSpPr>
            <p:nvPr/>
          </p:nvSpPr>
          <p:spPr bwMode="auto">
            <a:xfrm>
              <a:off x="19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16" name="Line 3560"/>
            <p:cNvSpPr>
              <a:spLocks noChangeShapeType="1"/>
            </p:cNvSpPr>
            <p:nvPr/>
          </p:nvSpPr>
          <p:spPr bwMode="auto">
            <a:xfrm flipH="1">
              <a:off x="19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17" name="Text Box 3561"/>
            <p:cNvSpPr txBox="1">
              <a:spLocks noChangeArrowheads="1"/>
            </p:cNvSpPr>
            <p:nvPr/>
          </p:nvSpPr>
          <p:spPr bwMode="auto">
            <a:xfrm>
              <a:off x="187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82</a:t>
              </a:r>
            </a:p>
          </p:txBody>
        </p:sp>
        <p:sp>
          <p:nvSpPr>
            <p:cNvPr id="14318" name="Oval 3562"/>
            <p:cNvSpPr>
              <a:spLocks noChangeArrowheads="1"/>
            </p:cNvSpPr>
            <p:nvPr/>
          </p:nvSpPr>
          <p:spPr bwMode="auto">
            <a:xfrm>
              <a:off x="21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9" name="Line 3563"/>
            <p:cNvSpPr>
              <a:spLocks noChangeShapeType="1"/>
            </p:cNvSpPr>
            <p:nvPr/>
          </p:nvSpPr>
          <p:spPr bwMode="auto">
            <a:xfrm>
              <a:off x="22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0" name="Line 3564"/>
            <p:cNvSpPr>
              <a:spLocks noChangeShapeType="1"/>
            </p:cNvSpPr>
            <p:nvPr/>
          </p:nvSpPr>
          <p:spPr bwMode="auto">
            <a:xfrm flipH="1">
              <a:off x="21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1" name="Line 3565"/>
            <p:cNvSpPr>
              <a:spLocks noChangeShapeType="1"/>
            </p:cNvSpPr>
            <p:nvPr/>
          </p:nvSpPr>
          <p:spPr bwMode="auto">
            <a:xfrm>
              <a:off x="22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2" name="Line 3566"/>
            <p:cNvSpPr>
              <a:spLocks noChangeShapeType="1"/>
            </p:cNvSpPr>
            <p:nvPr/>
          </p:nvSpPr>
          <p:spPr bwMode="auto">
            <a:xfrm>
              <a:off x="22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3" name="Line 3567"/>
            <p:cNvSpPr>
              <a:spLocks noChangeShapeType="1"/>
            </p:cNvSpPr>
            <p:nvPr/>
          </p:nvSpPr>
          <p:spPr bwMode="auto">
            <a:xfrm flipH="1">
              <a:off x="21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4" name="Text Box 3568"/>
            <p:cNvSpPr txBox="1">
              <a:spLocks noChangeArrowheads="1"/>
            </p:cNvSpPr>
            <p:nvPr/>
          </p:nvSpPr>
          <p:spPr bwMode="auto">
            <a:xfrm>
              <a:off x="209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133</a:t>
              </a:r>
            </a:p>
          </p:txBody>
        </p:sp>
        <p:sp>
          <p:nvSpPr>
            <p:cNvPr id="14325" name="Oval 3569"/>
            <p:cNvSpPr>
              <a:spLocks noChangeArrowheads="1"/>
            </p:cNvSpPr>
            <p:nvPr/>
          </p:nvSpPr>
          <p:spPr bwMode="auto">
            <a:xfrm>
              <a:off x="242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26" name="Line 3570"/>
            <p:cNvSpPr>
              <a:spLocks noChangeShapeType="1"/>
            </p:cNvSpPr>
            <p:nvPr/>
          </p:nvSpPr>
          <p:spPr bwMode="auto">
            <a:xfrm>
              <a:off x="246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7" name="Line 3571"/>
            <p:cNvSpPr>
              <a:spLocks noChangeShapeType="1"/>
            </p:cNvSpPr>
            <p:nvPr/>
          </p:nvSpPr>
          <p:spPr bwMode="auto">
            <a:xfrm flipH="1">
              <a:off x="241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8" name="Line 3572"/>
            <p:cNvSpPr>
              <a:spLocks noChangeShapeType="1"/>
            </p:cNvSpPr>
            <p:nvPr/>
          </p:nvSpPr>
          <p:spPr bwMode="auto">
            <a:xfrm>
              <a:off x="246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29" name="Line 3573"/>
            <p:cNvSpPr>
              <a:spLocks noChangeShapeType="1"/>
            </p:cNvSpPr>
            <p:nvPr/>
          </p:nvSpPr>
          <p:spPr bwMode="auto">
            <a:xfrm>
              <a:off x="246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30" name="Line 3574"/>
            <p:cNvSpPr>
              <a:spLocks noChangeShapeType="1"/>
            </p:cNvSpPr>
            <p:nvPr/>
          </p:nvSpPr>
          <p:spPr bwMode="auto">
            <a:xfrm flipH="1">
              <a:off x="241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31" name="Text Box 3575"/>
            <p:cNvSpPr txBox="1">
              <a:spLocks noChangeArrowheads="1"/>
            </p:cNvSpPr>
            <p:nvPr/>
          </p:nvSpPr>
          <p:spPr bwMode="auto">
            <a:xfrm>
              <a:off x="2308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169</a:t>
              </a:r>
            </a:p>
          </p:txBody>
        </p:sp>
        <p:sp>
          <p:nvSpPr>
            <p:cNvPr id="14332" name="Oval 3576"/>
            <p:cNvSpPr>
              <a:spLocks noChangeArrowheads="1"/>
            </p:cNvSpPr>
            <p:nvPr/>
          </p:nvSpPr>
          <p:spPr bwMode="auto">
            <a:xfrm>
              <a:off x="2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3" name="Line 3577"/>
            <p:cNvSpPr>
              <a:spLocks noChangeShapeType="1"/>
            </p:cNvSpPr>
            <p:nvPr/>
          </p:nvSpPr>
          <p:spPr bwMode="auto">
            <a:xfrm>
              <a:off x="3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34" name="Line 3578"/>
            <p:cNvSpPr>
              <a:spLocks noChangeShapeType="1"/>
            </p:cNvSpPr>
            <p:nvPr/>
          </p:nvSpPr>
          <p:spPr bwMode="auto">
            <a:xfrm flipH="1">
              <a:off x="2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35" name="Line 3579"/>
            <p:cNvSpPr>
              <a:spLocks noChangeShapeType="1"/>
            </p:cNvSpPr>
            <p:nvPr/>
          </p:nvSpPr>
          <p:spPr bwMode="auto">
            <a:xfrm>
              <a:off x="3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36" name="Line 3580"/>
            <p:cNvSpPr>
              <a:spLocks noChangeShapeType="1"/>
            </p:cNvSpPr>
            <p:nvPr/>
          </p:nvSpPr>
          <p:spPr bwMode="auto">
            <a:xfrm>
              <a:off x="3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37" name="Line 3581"/>
            <p:cNvSpPr>
              <a:spLocks noChangeShapeType="1"/>
            </p:cNvSpPr>
            <p:nvPr/>
          </p:nvSpPr>
          <p:spPr bwMode="auto">
            <a:xfrm flipH="1">
              <a:off x="2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38" name="Text Box 3582"/>
            <p:cNvSpPr txBox="1">
              <a:spLocks noChangeArrowheads="1"/>
            </p:cNvSpPr>
            <p:nvPr/>
          </p:nvSpPr>
          <p:spPr bwMode="auto">
            <a:xfrm>
              <a:off x="1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166</a:t>
              </a:r>
            </a:p>
          </p:txBody>
        </p:sp>
        <p:sp>
          <p:nvSpPr>
            <p:cNvPr id="14339" name="Oval 3583"/>
            <p:cNvSpPr>
              <a:spLocks noChangeArrowheads="1"/>
            </p:cNvSpPr>
            <p:nvPr/>
          </p:nvSpPr>
          <p:spPr bwMode="auto">
            <a:xfrm>
              <a:off x="5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" name="Line 3584"/>
            <p:cNvSpPr>
              <a:spLocks noChangeShapeType="1"/>
            </p:cNvSpPr>
            <p:nvPr/>
          </p:nvSpPr>
          <p:spPr bwMode="auto">
            <a:xfrm>
              <a:off x="5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1" name="Line 3585"/>
            <p:cNvSpPr>
              <a:spLocks noChangeShapeType="1"/>
            </p:cNvSpPr>
            <p:nvPr/>
          </p:nvSpPr>
          <p:spPr bwMode="auto">
            <a:xfrm flipH="1">
              <a:off x="4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2" name="Line 3586"/>
            <p:cNvSpPr>
              <a:spLocks noChangeShapeType="1"/>
            </p:cNvSpPr>
            <p:nvPr/>
          </p:nvSpPr>
          <p:spPr bwMode="auto">
            <a:xfrm>
              <a:off x="5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3" name="Line 3587"/>
            <p:cNvSpPr>
              <a:spLocks noChangeShapeType="1"/>
            </p:cNvSpPr>
            <p:nvPr/>
          </p:nvSpPr>
          <p:spPr bwMode="auto">
            <a:xfrm>
              <a:off x="5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4" name="Line 3588"/>
            <p:cNvSpPr>
              <a:spLocks noChangeShapeType="1"/>
            </p:cNvSpPr>
            <p:nvPr/>
          </p:nvSpPr>
          <p:spPr bwMode="auto">
            <a:xfrm flipH="1">
              <a:off x="4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5" name="Text Box 3589"/>
            <p:cNvSpPr txBox="1">
              <a:spLocks noChangeArrowheads="1"/>
            </p:cNvSpPr>
            <p:nvPr/>
          </p:nvSpPr>
          <p:spPr bwMode="auto">
            <a:xfrm>
              <a:off x="4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163</a:t>
              </a:r>
            </a:p>
          </p:txBody>
        </p:sp>
        <p:sp>
          <p:nvSpPr>
            <p:cNvPr id="14346" name="Oval 3590"/>
            <p:cNvSpPr>
              <a:spLocks noChangeArrowheads="1"/>
            </p:cNvSpPr>
            <p:nvPr/>
          </p:nvSpPr>
          <p:spPr bwMode="auto">
            <a:xfrm>
              <a:off x="7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3591"/>
            <p:cNvSpPr>
              <a:spLocks noChangeShapeType="1"/>
            </p:cNvSpPr>
            <p:nvPr/>
          </p:nvSpPr>
          <p:spPr bwMode="auto">
            <a:xfrm>
              <a:off x="7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8" name="Line 3592"/>
            <p:cNvSpPr>
              <a:spLocks noChangeShapeType="1"/>
            </p:cNvSpPr>
            <p:nvPr/>
          </p:nvSpPr>
          <p:spPr bwMode="auto">
            <a:xfrm flipH="1">
              <a:off x="7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49" name="Line 3593"/>
            <p:cNvSpPr>
              <a:spLocks noChangeShapeType="1"/>
            </p:cNvSpPr>
            <p:nvPr/>
          </p:nvSpPr>
          <p:spPr bwMode="auto">
            <a:xfrm>
              <a:off x="7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0" name="Line 3594"/>
            <p:cNvSpPr>
              <a:spLocks noChangeShapeType="1"/>
            </p:cNvSpPr>
            <p:nvPr/>
          </p:nvSpPr>
          <p:spPr bwMode="auto">
            <a:xfrm>
              <a:off x="7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1" name="Line 3595"/>
            <p:cNvSpPr>
              <a:spLocks noChangeShapeType="1"/>
            </p:cNvSpPr>
            <p:nvPr/>
          </p:nvSpPr>
          <p:spPr bwMode="auto">
            <a:xfrm flipH="1">
              <a:off x="7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2" name="Text Box 3596"/>
            <p:cNvSpPr txBox="1">
              <a:spLocks noChangeArrowheads="1"/>
            </p:cNvSpPr>
            <p:nvPr/>
          </p:nvSpPr>
          <p:spPr bwMode="auto">
            <a:xfrm>
              <a:off x="65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118</a:t>
              </a:r>
            </a:p>
          </p:txBody>
        </p:sp>
        <p:sp>
          <p:nvSpPr>
            <p:cNvPr id="14353" name="Oval 3597"/>
            <p:cNvSpPr>
              <a:spLocks noChangeArrowheads="1"/>
            </p:cNvSpPr>
            <p:nvPr/>
          </p:nvSpPr>
          <p:spPr bwMode="auto">
            <a:xfrm>
              <a:off x="9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3598"/>
            <p:cNvSpPr>
              <a:spLocks noChangeShapeType="1"/>
            </p:cNvSpPr>
            <p:nvPr/>
          </p:nvSpPr>
          <p:spPr bwMode="auto">
            <a:xfrm>
              <a:off x="10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5" name="Line 3599"/>
            <p:cNvSpPr>
              <a:spLocks noChangeShapeType="1"/>
            </p:cNvSpPr>
            <p:nvPr/>
          </p:nvSpPr>
          <p:spPr bwMode="auto">
            <a:xfrm flipH="1">
              <a:off x="9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6" name="Line 3600"/>
            <p:cNvSpPr>
              <a:spLocks noChangeShapeType="1"/>
            </p:cNvSpPr>
            <p:nvPr/>
          </p:nvSpPr>
          <p:spPr bwMode="auto">
            <a:xfrm>
              <a:off x="10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7" name="Line 3601"/>
            <p:cNvSpPr>
              <a:spLocks noChangeShapeType="1"/>
            </p:cNvSpPr>
            <p:nvPr/>
          </p:nvSpPr>
          <p:spPr bwMode="auto">
            <a:xfrm>
              <a:off x="10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8" name="Line 3602"/>
            <p:cNvSpPr>
              <a:spLocks noChangeShapeType="1"/>
            </p:cNvSpPr>
            <p:nvPr/>
          </p:nvSpPr>
          <p:spPr bwMode="auto">
            <a:xfrm flipH="1">
              <a:off x="9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59" name="Text Box 3603"/>
            <p:cNvSpPr txBox="1">
              <a:spLocks noChangeArrowheads="1"/>
            </p:cNvSpPr>
            <p:nvPr/>
          </p:nvSpPr>
          <p:spPr bwMode="auto">
            <a:xfrm>
              <a:off x="8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148</a:t>
              </a:r>
            </a:p>
          </p:txBody>
        </p:sp>
        <p:sp>
          <p:nvSpPr>
            <p:cNvPr id="14360" name="Oval 3604"/>
            <p:cNvSpPr>
              <a:spLocks noChangeArrowheads="1"/>
            </p:cNvSpPr>
            <p:nvPr/>
          </p:nvSpPr>
          <p:spPr bwMode="auto">
            <a:xfrm>
              <a:off x="12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3605"/>
            <p:cNvSpPr>
              <a:spLocks noChangeShapeType="1"/>
            </p:cNvSpPr>
            <p:nvPr/>
          </p:nvSpPr>
          <p:spPr bwMode="auto">
            <a:xfrm>
              <a:off x="12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62" name="Line 3606"/>
            <p:cNvSpPr>
              <a:spLocks noChangeShapeType="1"/>
            </p:cNvSpPr>
            <p:nvPr/>
          </p:nvSpPr>
          <p:spPr bwMode="auto">
            <a:xfrm flipH="1">
              <a:off x="12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63" name="Line 3607"/>
            <p:cNvSpPr>
              <a:spLocks noChangeShapeType="1"/>
            </p:cNvSpPr>
            <p:nvPr/>
          </p:nvSpPr>
          <p:spPr bwMode="auto">
            <a:xfrm>
              <a:off x="12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64" name="Line 3608"/>
            <p:cNvSpPr>
              <a:spLocks noChangeShapeType="1"/>
            </p:cNvSpPr>
            <p:nvPr/>
          </p:nvSpPr>
          <p:spPr bwMode="auto">
            <a:xfrm>
              <a:off x="12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65" name="Line 3609"/>
            <p:cNvSpPr>
              <a:spLocks noChangeShapeType="1"/>
            </p:cNvSpPr>
            <p:nvPr/>
          </p:nvSpPr>
          <p:spPr bwMode="auto">
            <a:xfrm flipH="1">
              <a:off x="12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66" name="Text Box 3610"/>
            <p:cNvSpPr txBox="1">
              <a:spLocks noChangeArrowheads="1"/>
            </p:cNvSpPr>
            <p:nvPr/>
          </p:nvSpPr>
          <p:spPr bwMode="auto">
            <a:xfrm>
              <a:off x="11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79</a:t>
              </a:r>
            </a:p>
          </p:txBody>
        </p:sp>
        <p:sp>
          <p:nvSpPr>
            <p:cNvPr id="14367" name="Oval 3611"/>
            <p:cNvSpPr>
              <a:spLocks noChangeArrowheads="1"/>
            </p:cNvSpPr>
            <p:nvPr/>
          </p:nvSpPr>
          <p:spPr bwMode="auto">
            <a:xfrm>
              <a:off x="1465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3612"/>
            <p:cNvSpPr>
              <a:spLocks noChangeShapeType="1"/>
            </p:cNvSpPr>
            <p:nvPr/>
          </p:nvSpPr>
          <p:spPr bwMode="auto">
            <a:xfrm>
              <a:off x="1502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69" name="Line 3613"/>
            <p:cNvSpPr>
              <a:spLocks noChangeShapeType="1"/>
            </p:cNvSpPr>
            <p:nvPr/>
          </p:nvSpPr>
          <p:spPr bwMode="auto">
            <a:xfrm flipH="1">
              <a:off x="1454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0" name="Line 3614"/>
            <p:cNvSpPr>
              <a:spLocks noChangeShapeType="1"/>
            </p:cNvSpPr>
            <p:nvPr/>
          </p:nvSpPr>
          <p:spPr bwMode="auto">
            <a:xfrm>
              <a:off x="150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1" name="Line 3615"/>
            <p:cNvSpPr>
              <a:spLocks noChangeShapeType="1"/>
            </p:cNvSpPr>
            <p:nvPr/>
          </p:nvSpPr>
          <p:spPr bwMode="auto">
            <a:xfrm>
              <a:off x="150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2" name="Line 3616"/>
            <p:cNvSpPr>
              <a:spLocks noChangeShapeType="1"/>
            </p:cNvSpPr>
            <p:nvPr/>
          </p:nvSpPr>
          <p:spPr bwMode="auto">
            <a:xfrm flipH="1">
              <a:off x="1454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3" name="Text Box 3617"/>
            <p:cNvSpPr txBox="1">
              <a:spLocks noChangeArrowheads="1"/>
            </p:cNvSpPr>
            <p:nvPr/>
          </p:nvSpPr>
          <p:spPr bwMode="auto">
            <a:xfrm>
              <a:off x="1380" y="31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4374" name="Oval 3618"/>
            <p:cNvSpPr>
              <a:spLocks noChangeArrowheads="1"/>
            </p:cNvSpPr>
            <p:nvPr/>
          </p:nvSpPr>
          <p:spPr bwMode="auto">
            <a:xfrm>
              <a:off x="17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3619"/>
            <p:cNvSpPr>
              <a:spLocks noChangeShapeType="1"/>
            </p:cNvSpPr>
            <p:nvPr/>
          </p:nvSpPr>
          <p:spPr bwMode="auto">
            <a:xfrm>
              <a:off x="17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6" name="Line 3620"/>
            <p:cNvSpPr>
              <a:spLocks noChangeShapeType="1"/>
            </p:cNvSpPr>
            <p:nvPr/>
          </p:nvSpPr>
          <p:spPr bwMode="auto">
            <a:xfrm flipH="1">
              <a:off x="16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7" name="Line 3621"/>
            <p:cNvSpPr>
              <a:spLocks noChangeShapeType="1"/>
            </p:cNvSpPr>
            <p:nvPr/>
          </p:nvSpPr>
          <p:spPr bwMode="auto">
            <a:xfrm>
              <a:off x="17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8" name="Line 3622"/>
            <p:cNvSpPr>
              <a:spLocks noChangeShapeType="1"/>
            </p:cNvSpPr>
            <p:nvPr/>
          </p:nvSpPr>
          <p:spPr bwMode="auto">
            <a:xfrm>
              <a:off x="17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79" name="Line 3623"/>
            <p:cNvSpPr>
              <a:spLocks noChangeShapeType="1"/>
            </p:cNvSpPr>
            <p:nvPr/>
          </p:nvSpPr>
          <p:spPr bwMode="auto">
            <a:xfrm flipH="1">
              <a:off x="16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80" name="Text Box 3624"/>
            <p:cNvSpPr txBox="1">
              <a:spLocks noChangeArrowheads="1"/>
            </p:cNvSpPr>
            <p:nvPr/>
          </p:nvSpPr>
          <p:spPr bwMode="auto">
            <a:xfrm>
              <a:off x="16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115</a:t>
              </a:r>
            </a:p>
          </p:txBody>
        </p:sp>
        <p:sp>
          <p:nvSpPr>
            <p:cNvPr id="14381" name="Oval 3625"/>
            <p:cNvSpPr>
              <a:spLocks noChangeArrowheads="1"/>
            </p:cNvSpPr>
            <p:nvPr/>
          </p:nvSpPr>
          <p:spPr bwMode="auto">
            <a:xfrm>
              <a:off x="19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3626"/>
            <p:cNvSpPr>
              <a:spLocks noChangeShapeType="1"/>
            </p:cNvSpPr>
            <p:nvPr/>
          </p:nvSpPr>
          <p:spPr bwMode="auto">
            <a:xfrm>
              <a:off x="19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83" name="Line 3627"/>
            <p:cNvSpPr>
              <a:spLocks noChangeShapeType="1"/>
            </p:cNvSpPr>
            <p:nvPr/>
          </p:nvSpPr>
          <p:spPr bwMode="auto">
            <a:xfrm flipH="1">
              <a:off x="19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84" name="Line 3628"/>
            <p:cNvSpPr>
              <a:spLocks noChangeShapeType="1"/>
            </p:cNvSpPr>
            <p:nvPr/>
          </p:nvSpPr>
          <p:spPr bwMode="auto">
            <a:xfrm>
              <a:off x="19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85" name="Line 3629"/>
            <p:cNvSpPr>
              <a:spLocks noChangeShapeType="1"/>
            </p:cNvSpPr>
            <p:nvPr/>
          </p:nvSpPr>
          <p:spPr bwMode="auto">
            <a:xfrm>
              <a:off x="19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86" name="Line 3630"/>
            <p:cNvSpPr>
              <a:spLocks noChangeShapeType="1"/>
            </p:cNvSpPr>
            <p:nvPr/>
          </p:nvSpPr>
          <p:spPr bwMode="auto">
            <a:xfrm flipH="1">
              <a:off x="19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87" name="Text Box 3631"/>
            <p:cNvSpPr txBox="1">
              <a:spLocks noChangeArrowheads="1"/>
            </p:cNvSpPr>
            <p:nvPr/>
          </p:nvSpPr>
          <p:spPr bwMode="auto">
            <a:xfrm>
              <a:off x="187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73</a:t>
              </a:r>
            </a:p>
          </p:txBody>
        </p:sp>
        <p:sp>
          <p:nvSpPr>
            <p:cNvPr id="14388" name="Oval 3632"/>
            <p:cNvSpPr>
              <a:spLocks noChangeArrowheads="1"/>
            </p:cNvSpPr>
            <p:nvPr/>
          </p:nvSpPr>
          <p:spPr bwMode="auto">
            <a:xfrm>
              <a:off x="21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3633"/>
            <p:cNvSpPr>
              <a:spLocks noChangeShapeType="1"/>
            </p:cNvSpPr>
            <p:nvPr/>
          </p:nvSpPr>
          <p:spPr bwMode="auto">
            <a:xfrm>
              <a:off x="22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0" name="Line 3634"/>
            <p:cNvSpPr>
              <a:spLocks noChangeShapeType="1"/>
            </p:cNvSpPr>
            <p:nvPr/>
          </p:nvSpPr>
          <p:spPr bwMode="auto">
            <a:xfrm flipH="1">
              <a:off x="21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1" name="Line 3635"/>
            <p:cNvSpPr>
              <a:spLocks noChangeShapeType="1"/>
            </p:cNvSpPr>
            <p:nvPr/>
          </p:nvSpPr>
          <p:spPr bwMode="auto">
            <a:xfrm>
              <a:off x="22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2" name="Line 3636"/>
            <p:cNvSpPr>
              <a:spLocks noChangeShapeType="1"/>
            </p:cNvSpPr>
            <p:nvPr/>
          </p:nvSpPr>
          <p:spPr bwMode="auto">
            <a:xfrm>
              <a:off x="22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3" name="Line 3637"/>
            <p:cNvSpPr>
              <a:spLocks noChangeShapeType="1"/>
            </p:cNvSpPr>
            <p:nvPr/>
          </p:nvSpPr>
          <p:spPr bwMode="auto">
            <a:xfrm flipH="1">
              <a:off x="21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4" name="Text Box 3638"/>
            <p:cNvSpPr txBox="1">
              <a:spLocks noChangeArrowheads="1"/>
            </p:cNvSpPr>
            <p:nvPr/>
          </p:nvSpPr>
          <p:spPr bwMode="auto">
            <a:xfrm>
              <a:off x="20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187</a:t>
              </a:r>
            </a:p>
          </p:txBody>
        </p:sp>
        <p:sp>
          <p:nvSpPr>
            <p:cNvPr id="14395" name="Oval 3639"/>
            <p:cNvSpPr>
              <a:spLocks noChangeArrowheads="1"/>
            </p:cNvSpPr>
            <p:nvPr/>
          </p:nvSpPr>
          <p:spPr bwMode="auto">
            <a:xfrm>
              <a:off x="24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6" name="Line 3640"/>
            <p:cNvSpPr>
              <a:spLocks noChangeShapeType="1"/>
            </p:cNvSpPr>
            <p:nvPr/>
          </p:nvSpPr>
          <p:spPr bwMode="auto">
            <a:xfrm>
              <a:off x="24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7" name="Line 3641"/>
            <p:cNvSpPr>
              <a:spLocks noChangeShapeType="1"/>
            </p:cNvSpPr>
            <p:nvPr/>
          </p:nvSpPr>
          <p:spPr bwMode="auto">
            <a:xfrm flipH="1">
              <a:off x="24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8" name="Line 3642"/>
            <p:cNvSpPr>
              <a:spLocks noChangeShapeType="1"/>
            </p:cNvSpPr>
            <p:nvPr/>
          </p:nvSpPr>
          <p:spPr bwMode="auto">
            <a:xfrm>
              <a:off x="24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399" name="Line 3643"/>
            <p:cNvSpPr>
              <a:spLocks noChangeShapeType="1"/>
            </p:cNvSpPr>
            <p:nvPr/>
          </p:nvSpPr>
          <p:spPr bwMode="auto">
            <a:xfrm>
              <a:off x="24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00" name="Line 3644"/>
            <p:cNvSpPr>
              <a:spLocks noChangeShapeType="1"/>
            </p:cNvSpPr>
            <p:nvPr/>
          </p:nvSpPr>
          <p:spPr bwMode="auto">
            <a:xfrm flipH="1">
              <a:off x="24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401" name="Text Box 3645"/>
            <p:cNvSpPr txBox="1">
              <a:spLocks noChangeArrowheads="1"/>
            </p:cNvSpPr>
            <p:nvPr/>
          </p:nvSpPr>
          <p:spPr bwMode="auto">
            <a:xfrm>
              <a:off x="23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70</a:t>
              </a:r>
            </a:p>
          </p:txBody>
        </p:sp>
        <p:sp>
          <p:nvSpPr>
            <p:cNvPr id="14402" name="Text Box 3646"/>
            <p:cNvSpPr txBox="1">
              <a:spLocks noChangeArrowheads="1"/>
            </p:cNvSpPr>
            <p:nvPr/>
          </p:nvSpPr>
          <p:spPr bwMode="auto">
            <a:xfrm>
              <a:off x="505" y="3696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111.63</a:t>
              </a:r>
            </a:p>
          </p:txBody>
        </p:sp>
      </p:grpSp>
      <p:grpSp>
        <p:nvGrpSpPr>
          <p:cNvPr id="5" name="Group 3647"/>
          <p:cNvGrpSpPr>
            <a:grpSpLocks/>
          </p:cNvGrpSpPr>
          <p:nvPr/>
        </p:nvGrpSpPr>
        <p:grpSpPr bwMode="auto">
          <a:xfrm>
            <a:off x="1787525" y="1187451"/>
            <a:ext cx="3848100" cy="5197475"/>
            <a:chOff x="168" y="749"/>
            <a:chExt cx="2424" cy="3274"/>
          </a:xfrm>
        </p:grpSpPr>
        <p:sp>
          <p:nvSpPr>
            <p:cNvPr id="13561" name="Oval 3648"/>
            <p:cNvSpPr>
              <a:spLocks noChangeArrowheads="1"/>
            </p:cNvSpPr>
            <p:nvPr/>
          </p:nvSpPr>
          <p:spPr bwMode="auto">
            <a:xfrm>
              <a:off x="2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2" name="Line 3649"/>
            <p:cNvSpPr>
              <a:spLocks noChangeShapeType="1"/>
            </p:cNvSpPr>
            <p:nvPr/>
          </p:nvSpPr>
          <p:spPr bwMode="auto">
            <a:xfrm>
              <a:off x="3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63" name="Line 3650"/>
            <p:cNvSpPr>
              <a:spLocks noChangeShapeType="1"/>
            </p:cNvSpPr>
            <p:nvPr/>
          </p:nvSpPr>
          <p:spPr bwMode="auto">
            <a:xfrm flipH="1">
              <a:off x="2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64" name="Line 3651"/>
            <p:cNvSpPr>
              <a:spLocks noChangeShapeType="1"/>
            </p:cNvSpPr>
            <p:nvPr/>
          </p:nvSpPr>
          <p:spPr bwMode="auto">
            <a:xfrm>
              <a:off x="3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65" name="Line 3652"/>
            <p:cNvSpPr>
              <a:spLocks noChangeShapeType="1"/>
            </p:cNvSpPr>
            <p:nvPr/>
          </p:nvSpPr>
          <p:spPr bwMode="auto">
            <a:xfrm>
              <a:off x="3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66" name="Line 3653"/>
            <p:cNvSpPr>
              <a:spLocks noChangeShapeType="1"/>
            </p:cNvSpPr>
            <p:nvPr/>
          </p:nvSpPr>
          <p:spPr bwMode="auto">
            <a:xfrm flipH="1">
              <a:off x="2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67" name="Text Box 3654"/>
            <p:cNvSpPr txBox="1">
              <a:spLocks noChangeArrowheads="1"/>
            </p:cNvSpPr>
            <p:nvPr/>
          </p:nvSpPr>
          <p:spPr bwMode="auto">
            <a:xfrm>
              <a:off x="2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13568" name="Oval 3655"/>
            <p:cNvSpPr>
              <a:spLocks noChangeArrowheads="1"/>
            </p:cNvSpPr>
            <p:nvPr/>
          </p:nvSpPr>
          <p:spPr bwMode="auto">
            <a:xfrm>
              <a:off x="505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9" name="Line 3656"/>
            <p:cNvSpPr>
              <a:spLocks noChangeShapeType="1"/>
            </p:cNvSpPr>
            <p:nvPr/>
          </p:nvSpPr>
          <p:spPr bwMode="auto">
            <a:xfrm>
              <a:off x="542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0" name="Line 3657"/>
            <p:cNvSpPr>
              <a:spLocks noChangeShapeType="1"/>
            </p:cNvSpPr>
            <p:nvPr/>
          </p:nvSpPr>
          <p:spPr bwMode="auto">
            <a:xfrm flipH="1">
              <a:off x="494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1" name="Line 3658"/>
            <p:cNvSpPr>
              <a:spLocks noChangeShapeType="1"/>
            </p:cNvSpPr>
            <p:nvPr/>
          </p:nvSpPr>
          <p:spPr bwMode="auto">
            <a:xfrm>
              <a:off x="54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2" name="Line 3659"/>
            <p:cNvSpPr>
              <a:spLocks noChangeShapeType="1"/>
            </p:cNvSpPr>
            <p:nvPr/>
          </p:nvSpPr>
          <p:spPr bwMode="auto">
            <a:xfrm>
              <a:off x="54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3" name="Line 3660"/>
            <p:cNvSpPr>
              <a:spLocks noChangeShapeType="1"/>
            </p:cNvSpPr>
            <p:nvPr/>
          </p:nvSpPr>
          <p:spPr bwMode="auto">
            <a:xfrm flipH="1">
              <a:off x="494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4" name="Text Box 3661"/>
            <p:cNvSpPr txBox="1">
              <a:spLocks noChangeArrowheads="1"/>
            </p:cNvSpPr>
            <p:nvPr/>
          </p:nvSpPr>
          <p:spPr bwMode="auto">
            <a:xfrm>
              <a:off x="420" y="7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58</a:t>
              </a:r>
            </a:p>
          </p:txBody>
        </p:sp>
        <p:sp>
          <p:nvSpPr>
            <p:cNvPr id="13575" name="Oval 3662"/>
            <p:cNvSpPr>
              <a:spLocks noChangeArrowheads="1"/>
            </p:cNvSpPr>
            <p:nvPr/>
          </p:nvSpPr>
          <p:spPr bwMode="auto">
            <a:xfrm>
              <a:off x="7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6" name="Line 3663"/>
            <p:cNvSpPr>
              <a:spLocks noChangeShapeType="1"/>
            </p:cNvSpPr>
            <p:nvPr/>
          </p:nvSpPr>
          <p:spPr bwMode="auto">
            <a:xfrm>
              <a:off x="7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7" name="Line 3664"/>
            <p:cNvSpPr>
              <a:spLocks noChangeShapeType="1"/>
            </p:cNvSpPr>
            <p:nvPr/>
          </p:nvSpPr>
          <p:spPr bwMode="auto">
            <a:xfrm flipH="1">
              <a:off x="7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8" name="Line 3665"/>
            <p:cNvSpPr>
              <a:spLocks noChangeShapeType="1"/>
            </p:cNvSpPr>
            <p:nvPr/>
          </p:nvSpPr>
          <p:spPr bwMode="auto">
            <a:xfrm>
              <a:off x="7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79" name="Line 3666"/>
            <p:cNvSpPr>
              <a:spLocks noChangeShapeType="1"/>
            </p:cNvSpPr>
            <p:nvPr/>
          </p:nvSpPr>
          <p:spPr bwMode="auto">
            <a:xfrm>
              <a:off x="7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80" name="Line 3667"/>
            <p:cNvSpPr>
              <a:spLocks noChangeShapeType="1"/>
            </p:cNvSpPr>
            <p:nvPr/>
          </p:nvSpPr>
          <p:spPr bwMode="auto">
            <a:xfrm flipH="1">
              <a:off x="7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81" name="Text Box 3668"/>
            <p:cNvSpPr txBox="1">
              <a:spLocks noChangeArrowheads="1"/>
            </p:cNvSpPr>
            <p:nvPr/>
          </p:nvSpPr>
          <p:spPr bwMode="auto">
            <a:xfrm>
              <a:off x="652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3582" name="Oval 3669"/>
            <p:cNvSpPr>
              <a:spLocks noChangeArrowheads="1"/>
            </p:cNvSpPr>
            <p:nvPr/>
          </p:nvSpPr>
          <p:spPr bwMode="auto">
            <a:xfrm>
              <a:off x="9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3" name="Line 3670"/>
            <p:cNvSpPr>
              <a:spLocks noChangeShapeType="1"/>
            </p:cNvSpPr>
            <p:nvPr/>
          </p:nvSpPr>
          <p:spPr bwMode="auto">
            <a:xfrm>
              <a:off x="10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84" name="Line 3671"/>
            <p:cNvSpPr>
              <a:spLocks noChangeShapeType="1"/>
            </p:cNvSpPr>
            <p:nvPr/>
          </p:nvSpPr>
          <p:spPr bwMode="auto">
            <a:xfrm flipH="1">
              <a:off x="9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85" name="Line 3672"/>
            <p:cNvSpPr>
              <a:spLocks noChangeShapeType="1"/>
            </p:cNvSpPr>
            <p:nvPr/>
          </p:nvSpPr>
          <p:spPr bwMode="auto">
            <a:xfrm>
              <a:off x="10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86" name="Line 3673"/>
            <p:cNvSpPr>
              <a:spLocks noChangeShapeType="1"/>
            </p:cNvSpPr>
            <p:nvPr/>
          </p:nvSpPr>
          <p:spPr bwMode="auto">
            <a:xfrm>
              <a:off x="10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87" name="Line 3674"/>
            <p:cNvSpPr>
              <a:spLocks noChangeShapeType="1"/>
            </p:cNvSpPr>
            <p:nvPr/>
          </p:nvSpPr>
          <p:spPr bwMode="auto">
            <a:xfrm flipH="1">
              <a:off x="9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88" name="Text Box 3675"/>
            <p:cNvSpPr txBox="1">
              <a:spLocks noChangeArrowheads="1"/>
            </p:cNvSpPr>
            <p:nvPr/>
          </p:nvSpPr>
          <p:spPr bwMode="auto">
            <a:xfrm>
              <a:off x="9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13589" name="Oval 3676"/>
            <p:cNvSpPr>
              <a:spLocks noChangeArrowheads="1"/>
            </p:cNvSpPr>
            <p:nvPr/>
          </p:nvSpPr>
          <p:spPr bwMode="auto">
            <a:xfrm>
              <a:off x="12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0" name="Line 3677"/>
            <p:cNvSpPr>
              <a:spLocks noChangeShapeType="1"/>
            </p:cNvSpPr>
            <p:nvPr/>
          </p:nvSpPr>
          <p:spPr bwMode="auto">
            <a:xfrm>
              <a:off x="12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91" name="Line 3678"/>
            <p:cNvSpPr>
              <a:spLocks noChangeShapeType="1"/>
            </p:cNvSpPr>
            <p:nvPr/>
          </p:nvSpPr>
          <p:spPr bwMode="auto">
            <a:xfrm flipH="1">
              <a:off x="12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92" name="Line 3679"/>
            <p:cNvSpPr>
              <a:spLocks noChangeShapeType="1"/>
            </p:cNvSpPr>
            <p:nvPr/>
          </p:nvSpPr>
          <p:spPr bwMode="auto">
            <a:xfrm>
              <a:off x="12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93" name="Line 3680"/>
            <p:cNvSpPr>
              <a:spLocks noChangeShapeType="1"/>
            </p:cNvSpPr>
            <p:nvPr/>
          </p:nvSpPr>
          <p:spPr bwMode="auto">
            <a:xfrm>
              <a:off x="12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94" name="Line 3681"/>
            <p:cNvSpPr>
              <a:spLocks noChangeShapeType="1"/>
            </p:cNvSpPr>
            <p:nvPr/>
          </p:nvSpPr>
          <p:spPr bwMode="auto">
            <a:xfrm flipH="1">
              <a:off x="12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95" name="Text Box 3682"/>
            <p:cNvSpPr txBox="1">
              <a:spLocks noChangeArrowheads="1"/>
            </p:cNvSpPr>
            <p:nvPr/>
          </p:nvSpPr>
          <p:spPr bwMode="auto">
            <a:xfrm>
              <a:off x="115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3596" name="Oval 3683"/>
            <p:cNvSpPr>
              <a:spLocks noChangeArrowheads="1"/>
            </p:cNvSpPr>
            <p:nvPr/>
          </p:nvSpPr>
          <p:spPr bwMode="auto">
            <a:xfrm>
              <a:off x="146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7" name="Line 3684"/>
            <p:cNvSpPr>
              <a:spLocks noChangeShapeType="1"/>
            </p:cNvSpPr>
            <p:nvPr/>
          </p:nvSpPr>
          <p:spPr bwMode="auto">
            <a:xfrm>
              <a:off x="150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98" name="Line 3685"/>
            <p:cNvSpPr>
              <a:spLocks noChangeShapeType="1"/>
            </p:cNvSpPr>
            <p:nvPr/>
          </p:nvSpPr>
          <p:spPr bwMode="auto">
            <a:xfrm flipH="1">
              <a:off x="145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99" name="Line 3686"/>
            <p:cNvSpPr>
              <a:spLocks noChangeShapeType="1"/>
            </p:cNvSpPr>
            <p:nvPr/>
          </p:nvSpPr>
          <p:spPr bwMode="auto">
            <a:xfrm>
              <a:off x="15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0" name="Line 3687"/>
            <p:cNvSpPr>
              <a:spLocks noChangeShapeType="1"/>
            </p:cNvSpPr>
            <p:nvPr/>
          </p:nvSpPr>
          <p:spPr bwMode="auto">
            <a:xfrm>
              <a:off x="15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1" name="Line 3688"/>
            <p:cNvSpPr>
              <a:spLocks noChangeShapeType="1"/>
            </p:cNvSpPr>
            <p:nvPr/>
          </p:nvSpPr>
          <p:spPr bwMode="auto">
            <a:xfrm flipH="1">
              <a:off x="145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2" name="Text Box 3689"/>
            <p:cNvSpPr txBox="1">
              <a:spLocks noChangeArrowheads="1"/>
            </p:cNvSpPr>
            <p:nvPr/>
          </p:nvSpPr>
          <p:spPr bwMode="auto">
            <a:xfrm>
              <a:off x="139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13603" name="Oval 3690"/>
            <p:cNvSpPr>
              <a:spLocks noChangeArrowheads="1"/>
            </p:cNvSpPr>
            <p:nvPr/>
          </p:nvSpPr>
          <p:spPr bwMode="auto">
            <a:xfrm>
              <a:off x="170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4" name="Line 3691"/>
            <p:cNvSpPr>
              <a:spLocks noChangeShapeType="1"/>
            </p:cNvSpPr>
            <p:nvPr/>
          </p:nvSpPr>
          <p:spPr bwMode="auto">
            <a:xfrm>
              <a:off x="174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5" name="Line 3692"/>
            <p:cNvSpPr>
              <a:spLocks noChangeShapeType="1"/>
            </p:cNvSpPr>
            <p:nvPr/>
          </p:nvSpPr>
          <p:spPr bwMode="auto">
            <a:xfrm flipH="1">
              <a:off x="169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6" name="Line 3693"/>
            <p:cNvSpPr>
              <a:spLocks noChangeShapeType="1"/>
            </p:cNvSpPr>
            <p:nvPr/>
          </p:nvSpPr>
          <p:spPr bwMode="auto">
            <a:xfrm>
              <a:off x="17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7" name="Line 3694"/>
            <p:cNvSpPr>
              <a:spLocks noChangeShapeType="1"/>
            </p:cNvSpPr>
            <p:nvPr/>
          </p:nvSpPr>
          <p:spPr bwMode="auto">
            <a:xfrm>
              <a:off x="17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8" name="Line 3695"/>
            <p:cNvSpPr>
              <a:spLocks noChangeShapeType="1"/>
            </p:cNvSpPr>
            <p:nvPr/>
          </p:nvSpPr>
          <p:spPr bwMode="auto">
            <a:xfrm flipH="1">
              <a:off x="169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09" name="Text Box 3696"/>
            <p:cNvSpPr txBox="1">
              <a:spLocks noChangeArrowheads="1"/>
            </p:cNvSpPr>
            <p:nvPr/>
          </p:nvSpPr>
          <p:spPr bwMode="auto">
            <a:xfrm>
              <a:off x="163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3610" name="Oval 3697"/>
            <p:cNvSpPr>
              <a:spLocks noChangeArrowheads="1"/>
            </p:cNvSpPr>
            <p:nvPr/>
          </p:nvSpPr>
          <p:spPr bwMode="auto">
            <a:xfrm>
              <a:off x="194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1" name="Line 3698"/>
            <p:cNvSpPr>
              <a:spLocks noChangeShapeType="1"/>
            </p:cNvSpPr>
            <p:nvPr/>
          </p:nvSpPr>
          <p:spPr bwMode="auto">
            <a:xfrm>
              <a:off x="198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12" name="Line 3699"/>
            <p:cNvSpPr>
              <a:spLocks noChangeShapeType="1"/>
            </p:cNvSpPr>
            <p:nvPr/>
          </p:nvSpPr>
          <p:spPr bwMode="auto">
            <a:xfrm flipH="1">
              <a:off x="193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13" name="Line 3700"/>
            <p:cNvSpPr>
              <a:spLocks noChangeShapeType="1"/>
            </p:cNvSpPr>
            <p:nvPr/>
          </p:nvSpPr>
          <p:spPr bwMode="auto">
            <a:xfrm>
              <a:off x="19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14" name="Line 3701"/>
            <p:cNvSpPr>
              <a:spLocks noChangeShapeType="1"/>
            </p:cNvSpPr>
            <p:nvPr/>
          </p:nvSpPr>
          <p:spPr bwMode="auto">
            <a:xfrm>
              <a:off x="19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15" name="Line 3702"/>
            <p:cNvSpPr>
              <a:spLocks noChangeShapeType="1"/>
            </p:cNvSpPr>
            <p:nvPr/>
          </p:nvSpPr>
          <p:spPr bwMode="auto">
            <a:xfrm flipH="1">
              <a:off x="193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16" name="Text Box 3703"/>
            <p:cNvSpPr txBox="1">
              <a:spLocks noChangeArrowheads="1"/>
            </p:cNvSpPr>
            <p:nvPr/>
          </p:nvSpPr>
          <p:spPr bwMode="auto">
            <a:xfrm>
              <a:off x="187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13617" name="Oval 3704"/>
            <p:cNvSpPr>
              <a:spLocks noChangeArrowheads="1"/>
            </p:cNvSpPr>
            <p:nvPr/>
          </p:nvSpPr>
          <p:spPr bwMode="auto">
            <a:xfrm>
              <a:off x="218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8" name="Line 3705"/>
            <p:cNvSpPr>
              <a:spLocks noChangeShapeType="1"/>
            </p:cNvSpPr>
            <p:nvPr/>
          </p:nvSpPr>
          <p:spPr bwMode="auto">
            <a:xfrm>
              <a:off x="222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19" name="Line 3706"/>
            <p:cNvSpPr>
              <a:spLocks noChangeShapeType="1"/>
            </p:cNvSpPr>
            <p:nvPr/>
          </p:nvSpPr>
          <p:spPr bwMode="auto">
            <a:xfrm flipH="1">
              <a:off x="217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0" name="Line 3707"/>
            <p:cNvSpPr>
              <a:spLocks noChangeShapeType="1"/>
            </p:cNvSpPr>
            <p:nvPr/>
          </p:nvSpPr>
          <p:spPr bwMode="auto">
            <a:xfrm>
              <a:off x="22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1" name="Line 3708"/>
            <p:cNvSpPr>
              <a:spLocks noChangeShapeType="1"/>
            </p:cNvSpPr>
            <p:nvPr/>
          </p:nvSpPr>
          <p:spPr bwMode="auto">
            <a:xfrm>
              <a:off x="22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2" name="Line 3709"/>
            <p:cNvSpPr>
              <a:spLocks noChangeShapeType="1"/>
            </p:cNvSpPr>
            <p:nvPr/>
          </p:nvSpPr>
          <p:spPr bwMode="auto">
            <a:xfrm flipH="1">
              <a:off x="217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3" name="Text Box 3710"/>
            <p:cNvSpPr txBox="1">
              <a:spLocks noChangeArrowheads="1"/>
            </p:cNvSpPr>
            <p:nvPr/>
          </p:nvSpPr>
          <p:spPr bwMode="auto">
            <a:xfrm>
              <a:off x="211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3624" name="Oval 3711"/>
            <p:cNvSpPr>
              <a:spLocks noChangeArrowheads="1"/>
            </p:cNvSpPr>
            <p:nvPr/>
          </p:nvSpPr>
          <p:spPr bwMode="auto">
            <a:xfrm>
              <a:off x="2425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" name="Line 3712"/>
            <p:cNvSpPr>
              <a:spLocks noChangeShapeType="1"/>
            </p:cNvSpPr>
            <p:nvPr/>
          </p:nvSpPr>
          <p:spPr bwMode="auto">
            <a:xfrm>
              <a:off x="2462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6" name="Line 3713"/>
            <p:cNvSpPr>
              <a:spLocks noChangeShapeType="1"/>
            </p:cNvSpPr>
            <p:nvPr/>
          </p:nvSpPr>
          <p:spPr bwMode="auto">
            <a:xfrm flipH="1">
              <a:off x="2414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7" name="Line 3714"/>
            <p:cNvSpPr>
              <a:spLocks noChangeShapeType="1"/>
            </p:cNvSpPr>
            <p:nvPr/>
          </p:nvSpPr>
          <p:spPr bwMode="auto">
            <a:xfrm>
              <a:off x="24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8" name="Line 3715"/>
            <p:cNvSpPr>
              <a:spLocks noChangeShapeType="1"/>
            </p:cNvSpPr>
            <p:nvPr/>
          </p:nvSpPr>
          <p:spPr bwMode="auto">
            <a:xfrm>
              <a:off x="24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29" name="Line 3716"/>
            <p:cNvSpPr>
              <a:spLocks noChangeShapeType="1"/>
            </p:cNvSpPr>
            <p:nvPr/>
          </p:nvSpPr>
          <p:spPr bwMode="auto">
            <a:xfrm flipH="1">
              <a:off x="2414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30" name="Text Box 3717"/>
            <p:cNvSpPr txBox="1">
              <a:spLocks noChangeArrowheads="1"/>
            </p:cNvSpPr>
            <p:nvPr/>
          </p:nvSpPr>
          <p:spPr bwMode="auto">
            <a:xfrm>
              <a:off x="2356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13631" name="Oval 3718"/>
            <p:cNvSpPr>
              <a:spLocks noChangeArrowheads="1"/>
            </p:cNvSpPr>
            <p:nvPr/>
          </p:nvSpPr>
          <p:spPr bwMode="auto">
            <a:xfrm>
              <a:off x="2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2" name="Line 3719"/>
            <p:cNvSpPr>
              <a:spLocks noChangeShapeType="1"/>
            </p:cNvSpPr>
            <p:nvPr/>
          </p:nvSpPr>
          <p:spPr bwMode="auto">
            <a:xfrm>
              <a:off x="3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33" name="Line 3720"/>
            <p:cNvSpPr>
              <a:spLocks noChangeShapeType="1"/>
            </p:cNvSpPr>
            <p:nvPr/>
          </p:nvSpPr>
          <p:spPr bwMode="auto">
            <a:xfrm flipH="1">
              <a:off x="2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34" name="Line 3721"/>
            <p:cNvSpPr>
              <a:spLocks noChangeShapeType="1"/>
            </p:cNvSpPr>
            <p:nvPr/>
          </p:nvSpPr>
          <p:spPr bwMode="auto">
            <a:xfrm>
              <a:off x="3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35" name="Line 3722"/>
            <p:cNvSpPr>
              <a:spLocks noChangeShapeType="1"/>
            </p:cNvSpPr>
            <p:nvPr/>
          </p:nvSpPr>
          <p:spPr bwMode="auto">
            <a:xfrm>
              <a:off x="3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36" name="Line 3723"/>
            <p:cNvSpPr>
              <a:spLocks noChangeShapeType="1"/>
            </p:cNvSpPr>
            <p:nvPr/>
          </p:nvSpPr>
          <p:spPr bwMode="auto">
            <a:xfrm flipH="1">
              <a:off x="2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37" name="Text Box 3724"/>
            <p:cNvSpPr txBox="1">
              <a:spLocks noChangeArrowheads="1"/>
            </p:cNvSpPr>
            <p:nvPr/>
          </p:nvSpPr>
          <p:spPr bwMode="auto">
            <a:xfrm>
              <a:off x="19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178</a:t>
              </a:r>
            </a:p>
          </p:txBody>
        </p:sp>
        <p:sp>
          <p:nvSpPr>
            <p:cNvPr id="13638" name="Oval 3725"/>
            <p:cNvSpPr>
              <a:spLocks noChangeArrowheads="1"/>
            </p:cNvSpPr>
            <p:nvPr/>
          </p:nvSpPr>
          <p:spPr bwMode="auto">
            <a:xfrm>
              <a:off x="5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" name="Line 3726"/>
            <p:cNvSpPr>
              <a:spLocks noChangeShapeType="1"/>
            </p:cNvSpPr>
            <p:nvPr/>
          </p:nvSpPr>
          <p:spPr bwMode="auto">
            <a:xfrm>
              <a:off x="5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0" name="Line 3727"/>
            <p:cNvSpPr>
              <a:spLocks noChangeShapeType="1"/>
            </p:cNvSpPr>
            <p:nvPr/>
          </p:nvSpPr>
          <p:spPr bwMode="auto">
            <a:xfrm flipH="1">
              <a:off x="4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1" name="Line 3728"/>
            <p:cNvSpPr>
              <a:spLocks noChangeShapeType="1"/>
            </p:cNvSpPr>
            <p:nvPr/>
          </p:nvSpPr>
          <p:spPr bwMode="auto">
            <a:xfrm>
              <a:off x="5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2" name="Line 3729"/>
            <p:cNvSpPr>
              <a:spLocks noChangeShapeType="1"/>
            </p:cNvSpPr>
            <p:nvPr/>
          </p:nvSpPr>
          <p:spPr bwMode="auto">
            <a:xfrm>
              <a:off x="5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3" name="Line 3730"/>
            <p:cNvSpPr>
              <a:spLocks noChangeShapeType="1"/>
            </p:cNvSpPr>
            <p:nvPr/>
          </p:nvSpPr>
          <p:spPr bwMode="auto">
            <a:xfrm flipH="1">
              <a:off x="4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4" name="Text Box 3731"/>
            <p:cNvSpPr txBox="1">
              <a:spLocks noChangeArrowheads="1"/>
            </p:cNvSpPr>
            <p:nvPr/>
          </p:nvSpPr>
          <p:spPr bwMode="auto">
            <a:xfrm>
              <a:off x="41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154</a:t>
              </a:r>
            </a:p>
          </p:txBody>
        </p:sp>
        <p:sp>
          <p:nvSpPr>
            <p:cNvPr id="13645" name="Oval 3732"/>
            <p:cNvSpPr>
              <a:spLocks noChangeArrowheads="1"/>
            </p:cNvSpPr>
            <p:nvPr/>
          </p:nvSpPr>
          <p:spPr bwMode="auto">
            <a:xfrm>
              <a:off x="7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6" name="Line 3733"/>
            <p:cNvSpPr>
              <a:spLocks noChangeShapeType="1"/>
            </p:cNvSpPr>
            <p:nvPr/>
          </p:nvSpPr>
          <p:spPr bwMode="auto">
            <a:xfrm>
              <a:off x="7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7" name="Line 3734"/>
            <p:cNvSpPr>
              <a:spLocks noChangeShapeType="1"/>
            </p:cNvSpPr>
            <p:nvPr/>
          </p:nvSpPr>
          <p:spPr bwMode="auto">
            <a:xfrm flipH="1">
              <a:off x="7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8" name="Line 3735"/>
            <p:cNvSpPr>
              <a:spLocks noChangeShapeType="1"/>
            </p:cNvSpPr>
            <p:nvPr/>
          </p:nvSpPr>
          <p:spPr bwMode="auto">
            <a:xfrm>
              <a:off x="7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49" name="Line 3736"/>
            <p:cNvSpPr>
              <a:spLocks noChangeShapeType="1"/>
            </p:cNvSpPr>
            <p:nvPr/>
          </p:nvSpPr>
          <p:spPr bwMode="auto">
            <a:xfrm>
              <a:off x="7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50" name="Line 3737"/>
            <p:cNvSpPr>
              <a:spLocks noChangeShapeType="1"/>
            </p:cNvSpPr>
            <p:nvPr/>
          </p:nvSpPr>
          <p:spPr bwMode="auto">
            <a:xfrm flipH="1">
              <a:off x="7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51" name="Text Box 3738"/>
            <p:cNvSpPr txBox="1">
              <a:spLocks noChangeArrowheads="1"/>
            </p:cNvSpPr>
            <p:nvPr/>
          </p:nvSpPr>
          <p:spPr bwMode="auto">
            <a:xfrm>
              <a:off x="65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136</a:t>
              </a:r>
            </a:p>
          </p:txBody>
        </p:sp>
        <p:sp>
          <p:nvSpPr>
            <p:cNvPr id="13652" name="Oval 3739"/>
            <p:cNvSpPr>
              <a:spLocks noChangeArrowheads="1"/>
            </p:cNvSpPr>
            <p:nvPr/>
          </p:nvSpPr>
          <p:spPr bwMode="auto">
            <a:xfrm>
              <a:off x="985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3" name="Line 3740"/>
            <p:cNvSpPr>
              <a:spLocks noChangeShapeType="1"/>
            </p:cNvSpPr>
            <p:nvPr/>
          </p:nvSpPr>
          <p:spPr bwMode="auto">
            <a:xfrm>
              <a:off x="1022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54" name="Line 3741"/>
            <p:cNvSpPr>
              <a:spLocks noChangeShapeType="1"/>
            </p:cNvSpPr>
            <p:nvPr/>
          </p:nvSpPr>
          <p:spPr bwMode="auto">
            <a:xfrm flipH="1">
              <a:off x="974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55" name="Line 3742"/>
            <p:cNvSpPr>
              <a:spLocks noChangeShapeType="1"/>
            </p:cNvSpPr>
            <p:nvPr/>
          </p:nvSpPr>
          <p:spPr bwMode="auto">
            <a:xfrm>
              <a:off x="102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56" name="Line 3743"/>
            <p:cNvSpPr>
              <a:spLocks noChangeShapeType="1"/>
            </p:cNvSpPr>
            <p:nvPr/>
          </p:nvSpPr>
          <p:spPr bwMode="auto">
            <a:xfrm>
              <a:off x="102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57" name="Line 3744"/>
            <p:cNvSpPr>
              <a:spLocks noChangeShapeType="1"/>
            </p:cNvSpPr>
            <p:nvPr/>
          </p:nvSpPr>
          <p:spPr bwMode="auto">
            <a:xfrm flipH="1">
              <a:off x="974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58" name="Text Box 3745"/>
            <p:cNvSpPr txBox="1">
              <a:spLocks noChangeArrowheads="1"/>
            </p:cNvSpPr>
            <p:nvPr/>
          </p:nvSpPr>
          <p:spPr bwMode="auto">
            <a:xfrm>
              <a:off x="868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3659" name="Oval 3746"/>
            <p:cNvSpPr>
              <a:spLocks noChangeArrowheads="1"/>
            </p:cNvSpPr>
            <p:nvPr/>
          </p:nvSpPr>
          <p:spPr bwMode="auto">
            <a:xfrm>
              <a:off x="12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0" name="Line 3747"/>
            <p:cNvSpPr>
              <a:spLocks noChangeShapeType="1"/>
            </p:cNvSpPr>
            <p:nvPr/>
          </p:nvSpPr>
          <p:spPr bwMode="auto">
            <a:xfrm>
              <a:off x="12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61" name="Line 3748"/>
            <p:cNvSpPr>
              <a:spLocks noChangeShapeType="1"/>
            </p:cNvSpPr>
            <p:nvPr/>
          </p:nvSpPr>
          <p:spPr bwMode="auto">
            <a:xfrm flipH="1">
              <a:off x="12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62" name="Line 3749"/>
            <p:cNvSpPr>
              <a:spLocks noChangeShapeType="1"/>
            </p:cNvSpPr>
            <p:nvPr/>
          </p:nvSpPr>
          <p:spPr bwMode="auto">
            <a:xfrm>
              <a:off x="12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63" name="Line 3750"/>
            <p:cNvSpPr>
              <a:spLocks noChangeShapeType="1"/>
            </p:cNvSpPr>
            <p:nvPr/>
          </p:nvSpPr>
          <p:spPr bwMode="auto">
            <a:xfrm>
              <a:off x="12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64" name="Line 3751"/>
            <p:cNvSpPr>
              <a:spLocks noChangeShapeType="1"/>
            </p:cNvSpPr>
            <p:nvPr/>
          </p:nvSpPr>
          <p:spPr bwMode="auto">
            <a:xfrm flipH="1">
              <a:off x="12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65" name="Text Box 3752"/>
            <p:cNvSpPr txBox="1">
              <a:spLocks noChangeArrowheads="1"/>
            </p:cNvSpPr>
            <p:nvPr/>
          </p:nvSpPr>
          <p:spPr bwMode="auto">
            <a:xfrm>
              <a:off x="115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3666" name="Oval 3753"/>
            <p:cNvSpPr>
              <a:spLocks noChangeArrowheads="1"/>
            </p:cNvSpPr>
            <p:nvPr/>
          </p:nvSpPr>
          <p:spPr bwMode="auto">
            <a:xfrm>
              <a:off x="146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7" name="Line 3754"/>
            <p:cNvSpPr>
              <a:spLocks noChangeShapeType="1"/>
            </p:cNvSpPr>
            <p:nvPr/>
          </p:nvSpPr>
          <p:spPr bwMode="auto">
            <a:xfrm>
              <a:off x="150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68" name="Line 3755"/>
            <p:cNvSpPr>
              <a:spLocks noChangeShapeType="1"/>
            </p:cNvSpPr>
            <p:nvPr/>
          </p:nvSpPr>
          <p:spPr bwMode="auto">
            <a:xfrm flipH="1">
              <a:off x="145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69" name="Line 3756"/>
            <p:cNvSpPr>
              <a:spLocks noChangeShapeType="1"/>
            </p:cNvSpPr>
            <p:nvPr/>
          </p:nvSpPr>
          <p:spPr bwMode="auto">
            <a:xfrm>
              <a:off x="15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0" name="Line 3757"/>
            <p:cNvSpPr>
              <a:spLocks noChangeShapeType="1"/>
            </p:cNvSpPr>
            <p:nvPr/>
          </p:nvSpPr>
          <p:spPr bwMode="auto">
            <a:xfrm>
              <a:off x="15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1" name="Line 3758"/>
            <p:cNvSpPr>
              <a:spLocks noChangeShapeType="1"/>
            </p:cNvSpPr>
            <p:nvPr/>
          </p:nvSpPr>
          <p:spPr bwMode="auto">
            <a:xfrm flipH="1">
              <a:off x="145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2" name="Text Box 3759"/>
            <p:cNvSpPr txBox="1">
              <a:spLocks noChangeArrowheads="1"/>
            </p:cNvSpPr>
            <p:nvPr/>
          </p:nvSpPr>
          <p:spPr bwMode="auto">
            <a:xfrm>
              <a:off x="137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181</a:t>
              </a:r>
            </a:p>
          </p:txBody>
        </p:sp>
        <p:sp>
          <p:nvSpPr>
            <p:cNvPr id="13673" name="Oval 3760"/>
            <p:cNvSpPr>
              <a:spLocks noChangeArrowheads="1"/>
            </p:cNvSpPr>
            <p:nvPr/>
          </p:nvSpPr>
          <p:spPr bwMode="auto">
            <a:xfrm>
              <a:off x="170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4" name="Line 3761"/>
            <p:cNvSpPr>
              <a:spLocks noChangeShapeType="1"/>
            </p:cNvSpPr>
            <p:nvPr/>
          </p:nvSpPr>
          <p:spPr bwMode="auto">
            <a:xfrm>
              <a:off x="174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5" name="Line 3762"/>
            <p:cNvSpPr>
              <a:spLocks noChangeShapeType="1"/>
            </p:cNvSpPr>
            <p:nvPr/>
          </p:nvSpPr>
          <p:spPr bwMode="auto">
            <a:xfrm flipH="1">
              <a:off x="169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6" name="Line 3763"/>
            <p:cNvSpPr>
              <a:spLocks noChangeShapeType="1"/>
            </p:cNvSpPr>
            <p:nvPr/>
          </p:nvSpPr>
          <p:spPr bwMode="auto">
            <a:xfrm>
              <a:off x="17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7" name="Line 3764"/>
            <p:cNvSpPr>
              <a:spLocks noChangeShapeType="1"/>
            </p:cNvSpPr>
            <p:nvPr/>
          </p:nvSpPr>
          <p:spPr bwMode="auto">
            <a:xfrm>
              <a:off x="17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8" name="Line 3765"/>
            <p:cNvSpPr>
              <a:spLocks noChangeShapeType="1"/>
            </p:cNvSpPr>
            <p:nvPr/>
          </p:nvSpPr>
          <p:spPr bwMode="auto">
            <a:xfrm flipH="1">
              <a:off x="169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79" name="Text Box 3766"/>
            <p:cNvSpPr txBox="1">
              <a:spLocks noChangeArrowheads="1"/>
            </p:cNvSpPr>
            <p:nvPr/>
          </p:nvSpPr>
          <p:spPr bwMode="auto">
            <a:xfrm>
              <a:off x="163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91</a:t>
              </a:r>
            </a:p>
          </p:txBody>
        </p:sp>
        <p:sp>
          <p:nvSpPr>
            <p:cNvPr id="13680" name="Oval 3767"/>
            <p:cNvSpPr>
              <a:spLocks noChangeArrowheads="1"/>
            </p:cNvSpPr>
            <p:nvPr/>
          </p:nvSpPr>
          <p:spPr bwMode="auto">
            <a:xfrm>
              <a:off x="194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1" name="Line 3768"/>
            <p:cNvSpPr>
              <a:spLocks noChangeShapeType="1"/>
            </p:cNvSpPr>
            <p:nvPr/>
          </p:nvSpPr>
          <p:spPr bwMode="auto">
            <a:xfrm>
              <a:off x="198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82" name="Line 3769"/>
            <p:cNvSpPr>
              <a:spLocks noChangeShapeType="1"/>
            </p:cNvSpPr>
            <p:nvPr/>
          </p:nvSpPr>
          <p:spPr bwMode="auto">
            <a:xfrm flipH="1">
              <a:off x="193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83" name="Line 3770"/>
            <p:cNvSpPr>
              <a:spLocks noChangeShapeType="1"/>
            </p:cNvSpPr>
            <p:nvPr/>
          </p:nvSpPr>
          <p:spPr bwMode="auto">
            <a:xfrm>
              <a:off x="19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84" name="Line 3771"/>
            <p:cNvSpPr>
              <a:spLocks noChangeShapeType="1"/>
            </p:cNvSpPr>
            <p:nvPr/>
          </p:nvSpPr>
          <p:spPr bwMode="auto">
            <a:xfrm>
              <a:off x="19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85" name="Line 3772"/>
            <p:cNvSpPr>
              <a:spLocks noChangeShapeType="1"/>
            </p:cNvSpPr>
            <p:nvPr/>
          </p:nvSpPr>
          <p:spPr bwMode="auto">
            <a:xfrm flipH="1">
              <a:off x="193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86" name="Text Box 3773"/>
            <p:cNvSpPr txBox="1">
              <a:spLocks noChangeArrowheads="1"/>
            </p:cNvSpPr>
            <p:nvPr/>
          </p:nvSpPr>
          <p:spPr bwMode="auto">
            <a:xfrm>
              <a:off x="1852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13687" name="Oval 3774"/>
            <p:cNvSpPr>
              <a:spLocks noChangeArrowheads="1"/>
            </p:cNvSpPr>
            <p:nvPr/>
          </p:nvSpPr>
          <p:spPr bwMode="auto">
            <a:xfrm>
              <a:off x="218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8" name="Line 3775"/>
            <p:cNvSpPr>
              <a:spLocks noChangeShapeType="1"/>
            </p:cNvSpPr>
            <p:nvPr/>
          </p:nvSpPr>
          <p:spPr bwMode="auto">
            <a:xfrm>
              <a:off x="222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89" name="Line 3776"/>
            <p:cNvSpPr>
              <a:spLocks noChangeShapeType="1"/>
            </p:cNvSpPr>
            <p:nvPr/>
          </p:nvSpPr>
          <p:spPr bwMode="auto">
            <a:xfrm flipH="1">
              <a:off x="217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0" name="Line 3777"/>
            <p:cNvSpPr>
              <a:spLocks noChangeShapeType="1"/>
            </p:cNvSpPr>
            <p:nvPr/>
          </p:nvSpPr>
          <p:spPr bwMode="auto">
            <a:xfrm>
              <a:off x="22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1" name="Line 3778"/>
            <p:cNvSpPr>
              <a:spLocks noChangeShapeType="1"/>
            </p:cNvSpPr>
            <p:nvPr/>
          </p:nvSpPr>
          <p:spPr bwMode="auto">
            <a:xfrm>
              <a:off x="22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2" name="Line 3779"/>
            <p:cNvSpPr>
              <a:spLocks noChangeShapeType="1"/>
            </p:cNvSpPr>
            <p:nvPr/>
          </p:nvSpPr>
          <p:spPr bwMode="auto">
            <a:xfrm flipH="1">
              <a:off x="217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3" name="Text Box 3780"/>
            <p:cNvSpPr txBox="1">
              <a:spLocks noChangeArrowheads="1"/>
            </p:cNvSpPr>
            <p:nvPr/>
          </p:nvSpPr>
          <p:spPr bwMode="auto">
            <a:xfrm>
              <a:off x="211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46</a:t>
              </a:r>
            </a:p>
          </p:txBody>
        </p:sp>
        <p:sp>
          <p:nvSpPr>
            <p:cNvPr id="13694" name="Oval 3781"/>
            <p:cNvSpPr>
              <a:spLocks noChangeArrowheads="1"/>
            </p:cNvSpPr>
            <p:nvPr/>
          </p:nvSpPr>
          <p:spPr bwMode="auto">
            <a:xfrm>
              <a:off x="2425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5" name="Line 3782"/>
            <p:cNvSpPr>
              <a:spLocks noChangeShapeType="1"/>
            </p:cNvSpPr>
            <p:nvPr/>
          </p:nvSpPr>
          <p:spPr bwMode="auto">
            <a:xfrm>
              <a:off x="2462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6" name="Line 3783"/>
            <p:cNvSpPr>
              <a:spLocks noChangeShapeType="1"/>
            </p:cNvSpPr>
            <p:nvPr/>
          </p:nvSpPr>
          <p:spPr bwMode="auto">
            <a:xfrm flipH="1">
              <a:off x="2414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7" name="Line 3784"/>
            <p:cNvSpPr>
              <a:spLocks noChangeShapeType="1"/>
            </p:cNvSpPr>
            <p:nvPr/>
          </p:nvSpPr>
          <p:spPr bwMode="auto">
            <a:xfrm>
              <a:off x="24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8" name="Line 3785"/>
            <p:cNvSpPr>
              <a:spLocks noChangeShapeType="1"/>
            </p:cNvSpPr>
            <p:nvPr/>
          </p:nvSpPr>
          <p:spPr bwMode="auto">
            <a:xfrm>
              <a:off x="24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699" name="Line 3786"/>
            <p:cNvSpPr>
              <a:spLocks noChangeShapeType="1"/>
            </p:cNvSpPr>
            <p:nvPr/>
          </p:nvSpPr>
          <p:spPr bwMode="auto">
            <a:xfrm flipH="1">
              <a:off x="2414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00" name="Text Box 3787"/>
            <p:cNvSpPr txBox="1">
              <a:spLocks noChangeArrowheads="1"/>
            </p:cNvSpPr>
            <p:nvPr/>
          </p:nvSpPr>
          <p:spPr bwMode="auto">
            <a:xfrm>
              <a:off x="2356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3701" name="Oval 3788"/>
            <p:cNvSpPr>
              <a:spLocks noChangeArrowheads="1"/>
            </p:cNvSpPr>
            <p:nvPr/>
          </p:nvSpPr>
          <p:spPr bwMode="auto">
            <a:xfrm>
              <a:off x="2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2" name="Line 3789"/>
            <p:cNvSpPr>
              <a:spLocks noChangeShapeType="1"/>
            </p:cNvSpPr>
            <p:nvPr/>
          </p:nvSpPr>
          <p:spPr bwMode="auto">
            <a:xfrm>
              <a:off x="3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03" name="Line 3790"/>
            <p:cNvSpPr>
              <a:spLocks noChangeShapeType="1"/>
            </p:cNvSpPr>
            <p:nvPr/>
          </p:nvSpPr>
          <p:spPr bwMode="auto">
            <a:xfrm flipH="1">
              <a:off x="2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04" name="Line 3791"/>
            <p:cNvSpPr>
              <a:spLocks noChangeShapeType="1"/>
            </p:cNvSpPr>
            <p:nvPr/>
          </p:nvSpPr>
          <p:spPr bwMode="auto">
            <a:xfrm>
              <a:off x="3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05" name="Line 3792"/>
            <p:cNvSpPr>
              <a:spLocks noChangeShapeType="1"/>
            </p:cNvSpPr>
            <p:nvPr/>
          </p:nvSpPr>
          <p:spPr bwMode="auto">
            <a:xfrm>
              <a:off x="3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06" name="Line 3793"/>
            <p:cNvSpPr>
              <a:spLocks noChangeShapeType="1"/>
            </p:cNvSpPr>
            <p:nvPr/>
          </p:nvSpPr>
          <p:spPr bwMode="auto">
            <a:xfrm flipH="1">
              <a:off x="2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07" name="Text Box 3794"/>
            <p:cNvSpPr txBox="1">
              <a:spLocks noChangeArrowheads="1"/>
            </p:cNvSpPr>
            <p:nvPr/>
          </p:nvSpPr>
          <p:spPr bwMode="auto">
            <a:xfrm>
              <a:off x="21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3708" name="Oval 3795"/>
            <p:cNvSpPr>
              <a:spLocks noChangeArrowheads="1"/>
            </p:cNvSpPr>
            <p:nvPr/>
          </p:nvSpPr>
          <p:spPr bwMode="auto">
            <a:xfrm>
              <a:off x="50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9" name="Line 3796"/>
            <p:cNvSpPr>
              <a:spLocks noChangeShapeType="1"/>
            </p:cNvSpPr>
            <p:nvPr/>
          </p:nvSpPr>
          <p:spPr bwMode="auto">
            <a:xfrm>
              <a:off x="54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0" name="Line 3797"/>
            <p:cNvSpPr>
              <a:spLocks noChangeShapeType="1"/>
            </p:cNvSpPr>
            <p:nvPr/>
          </p:nvSpPr>
          <p:spPr bwMode="auto">
            <a:xfrm flipH="1">
              <a:off x="49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1" name="Line 3798"/>
            <p:cNvSpPr>
              <a:spLocks noChangeShapeType="1"/>
            </p:cNvSpPr>
            <p:nvPr/>
          </p:nvSpPr>
          <p:spPr bwMode="auto">
            <a:xfrm>
              <a:off x="5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2" name="Line 3799"/>
            <p:cNvSpPr>
              <a:spLocks noChangeShapeType="1"/>
            </p:cNvSpPr>
            <p:nvPr/>
          </p:nvSpPr>
          <p:spPr bwMode="auto">
            <a:xfrm>
              <a:off x="5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3" name="Line 3800"/>
            <p:cNvSpPr>
              <a:spLocks noChangeShapeType="1"/>
            </p:cNvSpPr>
            <p:nvPr/>
          </p:nvSpPr>
          <p:spPr bwMode="auto">
            <a:xfrm flipH="1">
              <a:off x="49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4" name="Text Box 3801"/>
            <p:cNvSpPr txBox="1">
              <a:spLocks noChangeArrowheads="1"/>
            </p:cNvSpPr>
            <p:nvPr/>
          </p:nvSpPr>
          <p:spPr bwMode="auto">
            <a:xfrm>
              <a:off x="41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175</a:t>
              </a:r>
            </a:p>
          </p:txBody>
        </p:sp>
        <p:sp>
          <p:nvSpPr>
            <p:cNvPr id="13715" name="Oval 3802"/>
            <p:cNvSpPr>
              <a:spLocks noChangeArrowheads="1"/>
            </p:cNvSpPr>
            <p:nvPr/>
          </p:nvSpPr>
          <p:spPr bwMode="auto">
            <a:xfrm>
              <a:off x="7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6" name="Line 3803"/>
            <p:cNvSpPr>
              <a:spLocks noChangeShapeType="1"/>
            </p:cNvSpPr>
            <p:nvPr/>
          </p:nvSpPr>
          <p:spPr bwMode="auto">
            <a:xfrm>
              <a:off x="7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7" name="Line 3804"/>
            <p:cNvSpPr>
              <a:spLocks noChangeShapeType="1"/>
            </p:cNvSpPr>
            <p:nvPr/>
          </p:nvSpPr>
          <p:spPr bwMode="auto">
            <a:xfrm flipH="1">
              <a:off x="7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8" name="Line 3805"/>
            <p:cNvSpPr>
              <a:spLocks noChangeShapeType="1"/>
            </p:cNvSpPr>
            <p:nvPr/>
          </p:nvSpPr>
          <p:spPr bwMode="auto">
            <a:xfrm>
              <a:off x="7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19" name="Line 3806"/>
            <p:cNvSpPr>
              <a:spLocks noChangeShapeType="1"/>
            </p:cNvSpPr>
            <p:nvPr/>
          </p:nvSpPr>
          <p:spPr bwMode="auto">
            <a:xfrm>
              <a:off x="7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20" name="Line 3807"/>
            <p:cNvSpPr>
              <a:spLocks noChangeShapeType="1"/>
            </p:cNvSpPr>
            <p:nvPr/>
          </p:nvSpPr>
          <p:spPr bwMode="auto">
            <a:xfrm flipH="1">
              <a:off x="7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21" name="Text Box 3808"/>
            <p:cNvSpPr txBox="1">
              <a:spLocks noChangeArrowheads="1"/>
            </p:cNvSpPr>
            <p:nvPr/>
          </p:nvSpPr>
          <p:spPr bwMode="auto">
            <a:xfrm>
              <a:off x="6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13722" name="Oval 3809"/>
            <p:cNvSpPr>
              <a:spLocks noChangeArrowheads="1"/>
            </p:cNvSpPr>
            <p:nvPr/>
          </p:nvSpPr>
          <p:spPr bwMode="auto">
            <a:xfrm>
              <a:off x="985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" name="Line 3810"/>
            <p:cNvSpPr>
              <a:spLocks noChangeShapeType="1"/>
            </p:cNvSpPr>
            <p:nvPr/>
          </p:nvSpPr>
          <p:spPr bwMode="auto">
            <a:xfrm>
              <a:off x="1022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24" name="Line 3811"/>
            <p:cNvSpPr>
              <a:spLocks noChangeShapeType="1"/>
            </p:cNvSpPr>
            <p:nvPr/>
          </p:nvSpPr>
          <p:spPr bwMode="auto">
            <a:xfrm flipH="1">
              <a:off x="974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25" name="Line 3812"/>
            <p:cNvSpPr>
              <a:spLocks noChangeShapeType="1"/>
            </p:cNvSpPr>
            <p:nvPr/>
          </p:nvSpPr>
          <p:spPr bwMode="auto">
            <a:xfrm>
              <a:off x="102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26" name="Line 3813"/>
            <p:cNvSpPr>
              <a:spLocks noChangeShapeType="1"/>
            </p:cNvSpPr>
            <p:nvPr/>
          </p:nvSpPr>
          <p:spPr bwMode="auto">
            <a:xfrm>
              <a:off x="102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27" name="Line 3814"/>
            <p:cNvSpPr>
              <a:spLocks noChangeShapeType="1"/>
            </p:cNvSpPr>
            <p:nvPr/>
          </p:nvSpPr>
          <p:spPr bwMode="auto">
            <a:xfrm flipH="1">
              <a:off x="974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28" name="Text Box 3815"/>
            <p:cNvSpPr txBox="1">
              <a:spLocks noChangeArrowheads="1"/>
            </p:cNvSpPr>
            <p:nvPr/>
          </p:nvSpPr>
          <p:spPr bwMode="auto">
            <a:xfrm>
              <a:off x="868" y="170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139</a:t>
              </a:r>
            </a:p>
          </p:txBody>
        </p:sp>
        <p:sp>
          <p:nvSpPr>
            <p:cNvPr id="13729" name="Oval 3816"/>
            <p:cNvSpPr>
              <a:spLocks noChangeArrowheads="1"/>
            </p:cNvSpPr>
            <p:nvPr/>
          </p:nvSpPr>
          <p:spPr bwMode="auto">
            <a:xfrm>
              <a:off x="12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0" name="Line 3817"/>
            <p:cNvSpPr>
              <a:spLocks noChangeShapeType="1"/>
            </p:cNvSpPr>
            <p:nvPr/>
          </p:nvSpPr>
          <p:spPr bwMode="auto">
            <a:xfrm>
              <a:off x="12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31" name="Line 3818"/>
            <p:cNvSpPr>
              <a:spLocks noChangeShapeType="1"/>
            </p:cNvSpPr>
            <p:nvPr/>
          </p:nvSpPr>
          <p:spPr bwMode="auto">
            <a:xfrm flipH="1">
              <a:off x="12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32" name="Line 3819"/>
            <p:cNvSpPr>
              <a:spLocks noChangeShapeType="1"/>
            </p:cNvSpPr>
            <p:nvPr/>
          </p:nvSpPr>
          <p:spPr bwMode="auto">
            <a:xfrm>
              <a:off x="12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33" name="Line 3820"/>
            <p:cNvSpPr>
              <a:spLocks noChangeShapeType="1"/>
            </p:cNvSpPr>
            <p:nvPr/>
          </p:nvSpPr>
          <p:spPr bwMode="auto">
            <a:xfrm>
              <a:off x="12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34" name="Line 3821"/>
            <p:cNvSpPr>
              <a:spLocks noChangeShapeType="1"/>
            </p:cNvSpPr>
            <p:nvPr/>
          </p:nvSpPr>
          <p:spPr bwMode="auto">
            <a:xfrm flipH="1">
              <a:off x="12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35" name="Text Box 3822"/>
            <p:cNvSpPr txBox="1">
              <a:spLocks noChangeArrowheads="1"/>
            </p:cNvSpPr>
            <p:nvPr/>
          </p:nvSpPr>
          <p:spPr bwMode="auto">
            <a:xfrm>
              <a:off x="113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3736" name="Oval 3823"/>
            <p:cNvSpPr>
              <a:spLocks noChangeArrowheads="1"/>
            </p:cNvSpPr>
            <p:nvPr/>
          </p:nvSpPr>
          <p:spPr bwMode="auto">
            <a:xfrm>
              <a:off x="146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7" name="Line 3824"/>
            <p:cNvSpPr>
              <a:spLocks noChangeShapeType="1"/>
            </p:cNvSpPr>
            <p:nvPr/>
          </p:nvSpPr>
          <p:spPr bwMode="auto">
            <a:xfrm>
              <a:off x="150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38" name="Line 3825"/>
            <p:cNvSpPr>
              <a:spLocks noChangeShapeType="1"/>
            </p:cNvSpPr>
            <p:nvPr/>
          </p:nvSpPr>
          <p:spPr bwMode="auto">
            <a:xfrm flipH="1">
              <a:off x="145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39" name="Line 3826"/>
            <p:cNvSpPr>
              <a:spLocks noChangeShapeType="1"/>
            </p:cNvSpPr>
            <p:nvPr/>
          </p:nvSpPr>
          <p:spPr bwMode="auto">
            <a:xfrm>
              <a:off x="15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0" name="Line 3827"/>
            <p:cNvSpPr>
              <a:spLocks noChangeShapeType="1"/>
            </p:cNvSpPr>
            <p:nvPr/>
          </p:nvSpPr>
          <p:spPr bwMode="auto">
            <a:xfrm>
              <a:off x="15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1" name="Line 3828"/>
            <p:cNvSpPr>
              <a:spLocks noChangeShapeType="1"/>
            </p:cNvSpPr>
            <p:nvPr/>
          </p:nvSpPr>
          <p:spPr bwMode="auto">
            <a:xfrm flipH="1">
              <a:off x="145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2" name="Text Box 3829"/>
            <p:cNvSpPr txBox="1">
              <a:spLocks noChangeArrowheads="1"/>
            </p:cNvSpPr>
            <p:nvPr/>
          </p:nvSpPr>
          <p:spPr bwMode="auto">
            <a:xfrm>
              <a:off x="139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13743" name="Oval 3830"/>
            <p:cNvSpPr>
              <a:spLocks noChangeArrowheads="1"/>
            </p:cNvSpPr>
            <p:nvPr/>
          </p:nvSpPr>
          <p:spPr bwMode="auto">
            <a:xfrm>
              <a:off x="1705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4" name="Line 3831"/>
            <p:cNvSpPr>
              <a:spLocks noChangeShapeType="1"/>
            </p:cNvSpPr>
            <p:nvPr/>
          </p:nvSpPr>
          <p:spPr bwMode="auto">
            <a:xfrm>
              <a:off x="1742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5" name="Line 3832"/>
            <p:cNvSpPr>
              <a:spLocks noChangeShapeType="1"/>
            </p:cNvSpPr>
            <p:nvPr/>
          </p:nvSpPr>
          <p:spPr bwMode="auto">
            <a:xfrm flipH="1">
              <a:off x="1694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6" name="Line 3833"/>
            <p:cNvSpPr>
              <a:spLocks noChangeShapeType="1"/>
            </p:cNvSpPr>
            <p:nvPr/>
          </p:nvSpPr>
          <p:spPr bwMode="auto">
            <a:xfrm>
              <a:off x="174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7" name="Line 3834"/>
            <p:cNvSpPr>
              <a:spLocks noChangeShapeType="1"/>
            </p:cNvSpPr>
            <p:nvPr/>
          </p:nvSpPr>
          <p:spPr bwMode="auto">
            <a:xfrm>
              <a:off x="174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8" name="Line 3835"/>
            <p:cNvSpPr>
              <a:spLocks noChangeShapeType="1"/>
            </p:cNvSpPr>
            <p:nvPr/>
          </p:nvSpPr>
          <p:spPr bwMode="auto">
            <a:xfrm flipH="1">
              <a:off x="1694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49" name="Text Box 3836"/>
            <p:cNvSpPr txBox="1">
              <a:spLocks noChangeArrowheads="1"/>
            </p:cNvSpPr>
            <p:nvPr/>
          </p:nvSpPr>
          <p:spPr bwMode="auto">
            <a:xfrm>
              <a:off x="1588" y="170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184</a:t>
              </a:r>
            </a:p>
          </p:txBody>
        </p:sp>
        <p:sp>
          <p:nvSpPr>
            <p:cNvPr id="13750" name="Oval 3837"/>
            <p:cNvSpPr>
              <a:spLocks noChangeArrowheads="1"/>
            </p:cNvSpPr>
            <p:nvPr/>
          </p:nvSpPr>
          <p:spPr bwMode="auto">
            <a:xfrm>
              <a:off x="194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1" name="Line 3838"/>
            <p:cNvSpPr>
              <a:spLocks noChangeShapeType="1"/>
            </p:cNvSpPr>
            <p:nvPr/>
          </p:nvSpPr>
          <p:spPr bwMode="auto">
            <a:xfrm>
              <a:off x="198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52" name="Line 3839"/>
            <p:cNvSpPr>
              <a:spLocks noChangeShapeType="1"/>
            </p:cNvSpPr>
            <p:nvPr/>
          </p:nvSpPr>
          <p:spPr bwMode="auto">
            <a:xfrm flipH="1">
              <a:off x="193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53" name="Line 3840"/>
            <p:cNvSpPr>
              <a:spLocks noChangeShapeType="1"/>
            </p:cNvSpPr>
            <p:nvPr/>
          </p:nvSpPr>
          <p:spPr bwMode="auto">
            <a:xfrm>
              <a:off x="19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54" name="Line 3841"/>
            <p:cNvSpPr>
              <a:spLocks noChangeShapeType="1"/>
            </p:cNvSpPr>
            <p:nvPr/>
          </p:nvSpPr>
          <p:spPr bwMode="auto">
            <a:xfrm>
              <a:off x="19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55" name="Line 3842"/>
            <p:cNvSpPr>
              <a:spLocks noChangeShapeType="1"/>
            </p:cNvSpPr>
            <p:nvPr/>
          </p:nvSpPr>
          <p:spPr bwMode="auto">
            <a:xfrm flipH="1">
              <a:off x="193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56" name="Text Box 3843"/>
            <p:cNvSpPr txBox="1">
              <a:spLocks noChangeArrowheads="1"/>
            </p:cNvSpPr>
            <p:nvPr/>
          </p:nvSpPr>
          <p:spPr bwMode="auto">
            <a:xfrm>
              <a:off x="187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3757" name="Oval 3844"/>
            <p:cNvSpPr>
              <a:spLocks noChangeArrowheads="1"/>
            </p:cNvSpPr>
            <p:nvPr/>
          </p:nvSpPr>
          <p:spPr bwMode="auto">
            <a:xfrm>
              <a:off x="218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8" name="Line 3845"/>
            <p:cNvSpPr>
              <a:spLocks noChangeShapeType="1"/>
            </p:cNvSpPr>
            <p:nvPr/>
          </p:nvSpPr>
          <p:spPr bwMode="auto">
            <a:xfrm>
              <a:off x="222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59" name="Line 3846"/>
            <p:cNvSpPr>
              <a:spLocks noChangeShapeType="1"/>
            </p:cNvSpPr>
            <p:nvPr/>
          </p:nvSpPr>
          <p:spPr bwMode="auto">
            <a:xfrm flipH="1">
              <a:off x="217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0" name="Line 3847"/>
            <p:cNvSpPr>
              <a:spLocks noChangeShapeType="1"/>
            </p:cNvSpPr>
            <p:nvPr/>
          </p:nvSpPr>
          <p:spPr bwMode="auto">
            <a:xfrm>
              <a:off x="22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1" name="Line 3848"/>
            <p:cNvSpPr>
              <a:spLocks noChangeShapeType="1"/>
            </p:cNvSpPr>
            <p:nvPr/>
          </p:nvSpPr>
          <p:spPr bwMode="auto">
            <a:xfrm>
              <a:off x="22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2" name="Line 3849"/>
            <p:cNvSpPr>
              <a:spLocks noChangeShapeType="1"/>
            </p:cNvSpPr>
            <p:nvPr/>
          </p:nvSpPr>
          <p:spPr bwMode="auto">
            <a:xfrm flipH="1">
              <a:off x="217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3" name="Text Box 3850"/>
            <p:cNvSpPr txBox="1">
              <a:spLocks noChangeArrowheads="1"/>
            </p:cNvSpPr>
            <p:nvPr/>
          </p:nvSpPr>
          <p:spPr bwMode="auto">
            <a:xfrm>
              <a:off x="2092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112</a:t>
              </a:r>
            </a:p>
          </p:txBody>
        </p:sp>
        <p:sp>
          <p:nvSpPr>
            <p:cNvPr id="13764" name="Oval 3851"/>
            <p:cNvSpPr>
              <a:spLocks noChangeArrowheads="1"/>
            </p:cNvSpPr>
            <p:nvPr/>
          </p:nvSpPr>
          <p:spPr bwMode="auto">
            <a:xfrm>
              <a:off x="2425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5" name="Line 3852"/>
            <p:cNvSpPr>
              <a:spLocks noChangeShapeType="1"/>
            </p:cNvSpPr>
            <p:nvPr/>
          </p:nvSpPr>
          <p:spPr bwMode="auto">
            <a:xfrm>
              <a:off x="246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6" name="Line 3853"/>
            <p:cNvSpPr>
              <a:spLocks noChangeShapeType="1"/>
            </p:cNvSpPr>
            <p:nvPr/>
          </p:nvSpPr>
          <p:spPr bwMode="auto">
            <a:xfrm flipH="1">
              <a:off x="2414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7" name="Line 3854"/>
            <p:cNvSpPr>
              <a:spLocks noChangeShapeType="1"/>
            </p:cNvSpPr>
            <p:nvPr/>
          </p:nvSpPr>
          <p:spPr bwMode="auto">
            <a:xfrm>
              <a:off x="24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8" name="Line 3855"/>
            <p:cNvSpPr>
              <a:spLocks noChangeShapeType="1"/>
            </p:cNvSpPr>
            <p:nvPr/>
          </p:nvSpPr>
          <p:spPr bwMode="auto">
            <a:xfrm>
              <a:off x="24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69" name="Line 3856"/>
            <p:cNvSpPr>
              <a:spLocks noChangeShapeType="1"/>
            </p:cNvSpPr>
            <p:nvPr/>
          </p:nvSpPr>
          <p:spPr bwMode="auto">
            <a:xfrm flipH="1">
              <a:off x="2414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70" name="Text Box 3857"/>
            <p:cNvSpPr txBox="1">
              <a:spLocks noChangeArrowheads="1"/>
            </p:cNvSpPr>
            <p:nvPr/>
          </p:nvSpPr>
          <p:spPr bwMode="auto">
            <a:xfrm>
              <a:off x="2356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13771" name="Oval 3858"/>
            <p:cNvSpPr>
              <a:spLocks noChangeArrowheads="1"/>
            </p:cNvSpPr>
            <p:nvPr/>
          </p:nvSpPr>
          <p:spPr bwMode="auto">
            <a:xfrm>
              <a:off x="2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2" name="Line 3859"/>
            <p:cNvSpPr>
              <a:spLocks noChangeShapeType="1"/>
            </p:cNvSpPr>
            <p:nvPr/>
          </p:nvSpPr>
          <p:spPr bwMode="auto">
            <a:xfrm>
              <a:off x="3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73" name="Line 3860"/>
            <p:cNvSpPr>
              <a:spLocks noChangeShapeType="1"/>
            </p:cNvSpPr>
            <p:nvPr/>
          </p:nvSpPr>
          <p:spPr bwMode="auto">
            <a:xfrm flipH="1">
              <a:off x="2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74" name="Line 3861"/>
            <p:cNvSpPr>
              <a:spLocks noChangeShapeType="1"/>
            </p:cNvSpPr>
            <p:nvPr/>
          </p:nvSpPr>
          <p:spPr bwMode="auto">
            <a:xfrm>
              <a:off x="3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75" name="Line 3862"/>
            <p:cNvSpPr>
              <a:spLocks noChangeShapeType="1"/>
            </p:cNvSpPr>
            <p:nvPr/>
          </p:nvSpPr>
          <p:spPr bwMode="auto">
            <a:xfrm>
              <a:off x="3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76" name="Line 3863"/>
            <p:cNvSpPr>
              <a:spLocks noChangeShapeType="1"/>
            </p:cNvSpPr>
            <p:nvPr/>
          </p:nvSpPr>
          <p:spPr bwMode="auto">
            <a:xfrm flipH="1">
              <a:off x="2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77" name="Text Box 3864"/>
            <p:cNvSpPr txBox="1">
              <a:spLocks noChangeArrowheads="1"/>
            </p:cNvSpPr>
            <p:nvPr/>
          </p:nvSpPr>
          <p:spPr bwMode="auto">
            <a:xfrm>
              <a:off x="21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76</a:t>
              </a:r>
            </a:p>
          </p:txBody>
        </p:sp>
        <p:sp>
          <p:nvSpPr>
            <p:cNvPr id="13778" name="Oval 3865"/>
            <p:cNvSpPr>
              <a:spLocks noChangeArrowheads="1"/>
            </p:cNvSpPr>
            <p:nvPr/>
          </p:nvSpPr>
          <p:spPr bwMode="auto">
            <a:xfrm>
              <a:off x="5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9" name="Line 3866"/>
            <p:cNvSpPr>
              <a:spLocks noChangeShapeType="1"/>
            </p:cNvSpPr>
            <p:nvPr/>
          </p:nvSpPr>
          <p:spPr bwMode="auto">
            <a:xfrm>
              <a:off x="5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0" name="Line 3867"/>
            <p:cNvSpPr>
              <a:spLocks noChangeShapeType="1"/>
            </p:cNvSpPr>
            <p:nvPr/>
          </p:nvSpPr>
          <p:spPr bwMode="auto">
            <a:xfrm flipH="1">
              <a:off x="4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1" name="Line 3868"/>
            <p:cNvSpPr>
              <a:spLocks noChangeShapeType="1"/>
            </p:cNvSpPr>
            <p:nvPr/>
          </p:nvSpPr>
          <p:spPr bwMode="auto">
            <a:xfrm>
              <a:off x="5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2" name="Line 3869"/>
            <p:cNvSpPr>
              <a:spLocks noChangeShapeType="1"/>
            </p:cNvSpPr>
            <p:nvPr/>
          </p:nvSpPr>
          <p:spPr bwMode="auto">
            <a:xfrm>
              <a:off x="5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3" name="Line 3870"/>
            <p:cNvSpPr>
              <a:spLocks noChangeShapeType="1"/>
            </p:cNvSpPr>
            <p:nvPr/>
          </p:nvSpPr>
          <p:spPr bwMode="auto">
            <a:xfrm flipH="1">
              <a:off x="4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4" name="Text Box 3871"/>
            <p:cNvSpPr txBox="1">
              <a:spLocks noChangeArrowheads="1"/>
            </p:cNvSpPr>
            <p:nvPr/>
          </p:nvSpPr>
          <p:spPr bwMode="auto">
            <a:xfrm>
              <a:off x="4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172</a:t>
              </a:r>
            </a:p>
          </p:txBody>
        </p:sp>
        <p:sp>
          <p:nvSpPr>
            <p:cNvPr id="13785" name="Oval 3872"/>
            <p:cNvSpPr>
              <a:spLocks noChangeArrowheads="1"/>
            </p:cNvSpPr>
            <p:nvPr/>
          </p:nvSpPr>
          <p:spPr bwMode="auto">
            <a:xfrm>
              <a:off x="7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6" name="Line 3873"/>
            <p:cNvSpPr>
              <a:spLocks noChangeShapeType="1"/>
            </p:cNvSpPr>
            <p:nvPr/>
          </p:nvSpPr>
          <p:spPr bwMode="auto">
            <a:xfrm>
              <a:off x="7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7" name="Line 3874"/>
            <p:cNvSpPr>
              <a:spLocks noChangeShapeType="1"/>
            </p:cNvSpPr>
            <p:nvPr/>
          </p:nvSpPr>
          <p:spPr bwMode="auto">
            <a:xfrm flipH="1">
              <a:off x="7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8" name="Line 3875"/>
            <p:cNvSpPr>
              <a:spLocks noChangeShapeType="1"/>
            </p:cNvSpPr>
            <p:nvPr/>
          </p:nvSpPr>
          <p:spPr bwMode="auto">
            <a:xfrm>
              <a:off x="7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89" name="Line 3876"/>
            <p:cNvSpPr>
              <a:spLocks noChangeShapeType="1"/>
            </p:cNvSpPr>
            <p:nvPr/>
          </p:nvSpPr>
          <p:spPr bwMode="auto">
            <a:xfrm>
              <a:off x="7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90" name="Line 3877"/>
            <p:cNvSpPr>
              <a:spLocks noChangeShapeType="1"/>
            </p:cNvSpPr>
            <p:nvPr/>
          </p:nvSpPr>
          <p:spPr bwMode="auto">
            <a:xfrm flipH="1">
              <a:off x="7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91" name="Text Box 3878"/>
            <p:cNvSpPr txBox="1">
              <a:spLocks noChangeArrowheads="1"/>
            </p:cNvSpPr>
            <p:nvPr/>
          </p:nvSpPr>
          <p:spPr bwMode="auto">
            <a:xfrm>
              <a:off x="65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157</a:t>
              </a:r>
            </a:p>
          </p:txBody>
        </p:sp>
        <p:sp>
          <p:nvSpPr>
            <p:cNvPr id="13792" name="Oval 3879"/>
            <p:cNvSpPr>
              <a:spLocks noChangeArrowheads="1"/>
            </p:cNvSpPr>
            <p:nvPr/>
          </p:nvSpPr>
          <p:spPr bwMode="auto">
            <a:xfrm>
              <a:off x="9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3" name="Line 3880"/>
            <p:cNvSpPr>
              <a:spLocks noChangeShapeType="1"/>
            </p:cNvSpPr>
            <p:nvPr/>
          </p:nvSpPr>
          <p:spPr bwMode="auto">
            <a:xfrm>
              <a:off x="10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94" name="Line 3881"/>
            <p:cNvSpPr>
              <a:spLocks noChangeShapeType="1"/>
            </p:cNvSpPr>
            <p:nvPr/>
          </p:nvSpPr>
          <p:spPr bwMode="auto">
            <a:xfrm flipH="1">
              <a:off x="9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95" name="Line 3882"/>
            <p:cNvSpPr>
              <a:spLocks noChangeShapeType="1"/>
            </p:cNvSpPr>
            <p:nvPr/>
          </p:nvSpPr>
          <p:spPr bwMode="auto">
            <a:xfrm>
              <a:off x="10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96" name="Line 3883"/>
            <p:cNvSpPr>
              <a:spLocks noChangeShapeType="1"/>
            </p:cNvSpPr>
            <p:nvPr/>
          </p:nvSpPr>
          <p:spPr bwMode="auto">
            <a:xfrm>
              <a:off x="10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97" name="Line 3884"/>
            <p:cNvSpPr>
              <a:spLocks noChangeShapeType="1"/>
            </p:cNvSpPr>
            <p:nvPr/>
          </p:nvSpPr>
          <p:spPr bwMode="auto">
            <a:xfrm flipH="1">
              <a:off x="9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798" name="Text Box 3885"/>
            <p:cNvSpPr txBox="1">
              <a:spLocks noChangeArrowheads="1"/>
            </p:cNvSpPr>
            <p:nvPr/>
          </p:nvSpPr>
          <p:spPr bwMode="auto">
            <a:xfrm>
              <a:off x="91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3799" name="Oval 3886"/>
            <p:cNvSpPr>
              <a:spLocks noChangeArrowheads="1"/>
            </p:cNvSpPr>
            <p:nvPr/>
          </p:nvSpPr>
          <p:spPr bwMode="auto">
            <a:xfrm>
              <a:off x="122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0" name="Line 3887"/>
            <p:cNvSpPr>
              <a:spLocks noChangeShapeType="1"/>
            </p:cNvSpPr>
            <p:nvPr/>
          </p:nvSpPr>
          <p:spPr bwMode="auto">
            <a:xfrm>
              <a:off x="126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01" name="Line 3888"/>
            <p:cNvSpPr>
              <a:spLocks noChangeShapeType="1"/>
            </p:cNvSpPr>
            <p:nvPr/>
          </p:nvSpPr>
          <p:spPr bwMode="auto">
            <a:xfrm flipH="1">
              <a:off x="121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02" name="Line 3889"/>
            <p:cNvSpPr>
              <a:spLocks noChangeShapeType="1"/>
            </p:cNvSpPr>
            <p:nvPr/>
          </p:nvSpPr>
          <p:spPr bwMode="auto">
            <a:xfrm>
              <a:off x="12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03" name="Line 3890"/>
            <p:cNvSpPr>
              <a:spLocks noChangeShapeType="1"/>
            </p:cNvSpPr>
            <p:nvPr/>
          </p:nvSpPr>
          <p:spPr bwMode="auto">
            <a:xfrm>
              <a:off x="12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04" name="Line 3891"/>
            <p:cNvSpPr>
              <a:spLocks noChangeShapeType="1"/>
            </p:cNvSpPr>
            <p:nvPr/>
          </p:nvSpPr>
          <p:spPr bwMode="auto">
            <a:xfrm flipH="1">
              <a:off x="121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05" name="Text Box 3892"/>
            <p:cNvSpPr txBox="1">
              <a:spLocks noChangeArrowheads="1"/>
            </p:cNvSpPr>
            <p:nvPr/>
          </p:nvSpPr>
          <p:spPr bwMode="auto">
            <a:xfrm>
              <a:off x="115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3806" name="Oval 3893"/>
            <p:cNvSpPr>
              <a:spLocks noChangeArrowheads="1"/>
            </p:cNvSpPr>
            <p:nvPr/>
          </p:nvSpPr>
          <p:spPr bwMode="auto">
            <a:xfrm>
              <a:off x="146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7" name="Line 3894"/>
            <p:cNvSpPr>
              <a:spLocks noChangeShapeType="1"/>
            </p:cNvSpPr>
            <p:nvPr/>
          </p:nvSpPr>
          <p:spPr bwMode="auto">
            <a:xfrm>
              <a:off x="150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08" name="Line 3895"/>
            <p:cNvSpPr>
              <a:spLocks noChangeShapeType="1"/>
            </p:cNvSpPr>
            <p:nvPr/>
          </p:nvSpPr>
          <p:spPr bwMode="auto">
            <a:xfrm flipH="1">
              <a:off x="145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09" name="Line 3896"/>
            <p:cNvSpPr>
              <a:spLocks noChangeShapeType="1"/>
            </p:cNvSpPr>
            <p:nvPr/>
          </p:nvSpPr>
          <p:spPr bwMode="auto">
            <a:xfrm>
              <a:off x="15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0" name="Line 3897"/>
            <p:cNvSpPr>
              <a:spLocks noChangeShapeType="1"/>
            </p:cNvSpPr>
            <p:nvPr/>
          </p:nvSpPr>
          <p:spPr bwMode="auto">
            <a:xfrm>
              <a:off x="15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1" name="Line 3898"/>
            <p:cNvSpPr>
              <a:spLocks noChangeShapeType="1"/>
            </p:cNvSpPr>
            <p:nvPr/>
          </p:nvSpPr>
          <p:spPr bwMode="auto">
            <a:xfrm flipH="1">
              <a:off x="145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2" name="Text Box 3899"/>
            <p:cNvSpPr txBox="1">
              <a:spLocks noChangeArrowheads="1"/>
            </p:cNvSpPr>
            <p:nvPr/>
          </p:nvSpPr>
          <p:spPr bwMode="auto">
            <a:xfrm>
              <a:off x="1396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85</a:t>
              </a:r>
            </a:p>
          </p:txBody>
        </p:sp>
        <p:sp>
          <p:nvSpPr>
            <p:cNvPr id="13813" name="Oval 3900"/>
            <p:cNvSpPr>
              <a:spLocks noChangeArrowheads="1"/>
            </p:cNvSpPr>
            <p:nvPr/>
          </p:nvSpPr>
          <p:spPr bwMode="auto">
            <a:xfrm>
              <a:off x="170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4" name="Line 3901"/>
            <p:cNvSpPr>
              <a:spLocks noChangeShapeType="1"/>
            </p:cNvSpPr>
            <p:nvPr/>
          </p:nvSpPr>
          <p:spPr bwMode="auto">
            <a:xfrm>
              <a:off x="174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5" name="Line 3902"/>
            <p:cNvSpPr>
              <a:spLocks noChangeShapeType="1"/>
            </p:cNvSpPr>
            <p:nvPr/>
          </p:nvSpPr>
          <p:spPr bwMode="auto">
            <a:xfrm flipH="1">
              <a:off x="169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6" name="Line 3903"/>
            <p:cNvSpPr>
              <a:spLocks noChangeShapeType="1"/>
            </p:cNvSpPr>
            <p:nvPr/>
          </p:nvSpPr>
          <p:spPr bwMode="auto">
            <a:xfrm>
              <a:off x="17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7" name="Line 3904"/>
            <p:cNvSpPr>
              <a:spLocks noChangeShapeType="1"/>
            </p:cNvSpPr>
            <p:nvPr/>
          </p:nvSpPr>
          <p:spPr bwMode="auto">
            <a:xfrm>
              <a:off x="17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8" name="Line 3905"/>
            <p:cNvSpPr>
              <a:spLocks noChangeShapeType="1"/>
            </p:cNvSpPr>
            <p:nvPr/>
          </p:nvSpPr>
          <p:spPr bwMode="auto">
            <a:xfrm flipH="1">
              <a:off x="169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19" name="Text Box 3906"/>
            <p:cNvSpPr txBox="1">
              <a:spLocks noChangeArrowheads="1"/>
            </p:cNvSpPr>
            <p:nvPr/>
          </p:nvSpPr>
          <p:spPr bwMode="auto">
            <a:xfrm>
              <a:off x="161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142</a:t>
              </a:r>
            </a:p>
          </p:txBody>
        </p:sp>
        <p:sp>
          <p:nvSpPr>
            <p:cNvPr id="13820" name="Oval 3907"/>
            <p:cNvSpPr>
              <a:spLocks noChangeArrowheads="1"/>
            </p:cNvSpPr>
            <p:nvPr/>
          </p:nvSpPr>
          <p:spPr bwMode="auto">
            <a:xfrm>
              <a:off x="194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1" name="Line 3908"/>
            <p:cNvSpPr>
              <a:spLocks noChangeShapeType="1"/>
            </p:cNvSpPr>
            <p:nvPr/>
          </p:nvSpPr>
          <p:spPr bwMode="auto">
            <a:xfrm>
              <a:off x="198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22" name="Line 3909"/>
            <p:cNvSpPr>
              <a:spLocks noChangeShapeType="1"/>
            </p:cNvSpPr>
            <p:nvPr/>
          </p:nvSpPr>
          <p:spPr bwMode="auto">
            <a:xfrm flipH="1">
              <a:off x="193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23" name="Line 3910"/>
            <p:cNvSpPr>
              <a:spLocks noChangeShapeType="1"/>
            </p:cNvSpPr>
            <p:nvPr/>
          </p:nvSpPr>
          <p:spPr bwMode="auto">
            <a:xfrm>
              <a:off x="19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24" name="Line 3911"/>
            <p:cNvSpPr>
              <a:spLocks noChangeShapeType="1"/>
            </p:cNvSpPr>
            <p:nvPr/>
          </p:nvSpPr>
          <p:spPr bwMode="auto">
            <a:xfrm>
              <a:off x="19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25" name="Line 3912"/>
            <p:cNvSpPr>
              <a:spLocks noChangeShapeType="1"/>
            </p:cNvSpPr>
            <p:nvPr/>
          </p:nvSpPr>
          <p:spPr bwMode="auto">
            <a:xfrm flipH="1">
              <a:off x="193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26" name="Text Box 3913"/>
            <p:cNvSpPr txBox="1">
              <a:spLocks noChangeArrowheads="1"/>
            </p:cNvSpPr>
            <p:nvPr/>
          </p:nvSpPr>
          <p:spPr bwMode="auto">
            <a:xfrm>
              <a:off x="185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130</a:t>
              </a:r>
            </a:p>
          </p:txBody>
        </p:sp>
        <p:sp>
          <p:nvSpPr>
            <p:cNvPr id="13827" name="Oval 3914"/>
            <p:cNvSpPr>
              <a:spLocks noChangeArrowheads="1"/>
            </p:cNvSpPr>
            <p:nvPr/>
          </p:nvSpPr>
          <p:spPr bwMode="auto">
            <a:xfrm>
              <a:off x="2185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" name="Line 3915"/>
            <p:cNvSpPr>
              <a:spLocks noChangeShapeType="1"/>
            </p:cNvSpPr>
            <p:nvPr/>
          </p:nvSpPr>
          <p:spPr bwMode="auto">
            <a:xfrm>
              <a:off x="2222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29" name="Line 3916"/>
            <p:cNvSpPr>
              <a:spLocks noChangeShapeType="1"/>
            </p:cNvSpPr>
            <p:nvPr/>
          </p:nvSpPr>
          <p:spPr bwMode="auto">
            <a:xfrm flipH="1">
              <a:off x="2174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0" name="Line 3917"/>
            <p:cNvSpPr>
              <a:spLocks noChangeShapeType="1"/>
            </p:cNvSpPr>
            <p:nvPr/>
          </p:nvSpPr>
          <p:spPr bwMode="auto">
            <a:xfrm>
              <a:off x="22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1" name="Line 3918"/>
            <p:cNvSpPr>
              <a:spLocks noChangeShapeType="1"/>
            </p:cNvSpPr>
            <p:nvPr/>
          </p:nvSpPr>
          <p:spPr bwMode="auto">
            <a:xfrm>
              <a:off x="22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2" name="Line 3919"/>
            <p:cNvSpPr>
              <a:spLocks noChangeShapeType="1"/>
            </p:cNvSpPr>
            <p:nvPr/>
          </p:nvSpPr>
          <p:spPr bwMode="auto">
            <a:xfrm flipH="1">
              <a:off x="2174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3" name="Text Box 3920"/>
            <p:cNvSpPr txBox="1">
              <a:spLocks noChangeArrowheads="1"/>
            </p:cNvSpPr>
            <p:nvPr/>
          </p:nvSpPr>
          <p:spPr bwMode="auto">
            <a:xfrm>
              <a:off x="2092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151</a:t>
              </a:r>
            </a:p>
          </p:txBody>
        </p:sp>
        <p:sp>
          <p:nvSpPr>
            <p:cNvPr id="13834" name="Oval 3921"/>
            <p:cNvSpPr>
              <a:spLocks noChangeArrowheads="1"/>
            </p:cNvSpPr>
            <p:nvPr/>
          </p:nvSpPr>
          <p:spPr bwMode="auto">
            <a:xfrm>
              <a:off x="2425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5" name="Line 3922"/>
            <p:cNvSpPr>
              <a:spLocks noChangeShapeType="1"/>
            </p:cNvSpPr>
            <p:nvPr/>
          </p:nvSpPr>
          <p:spPr bwMode="auto">
            <a:xfrm>
              <a:off x="2462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6" name="Line 3923"/>
            <p:cNvSpPr>
              <a:spLocks noChangeShapeType="1"/>
            </p:cNvSpPr>
            <p:nvPr/>
          </p:nvSpPr>
          <p:spPr bwMode="auto">
            <a:xfrm flipH="1">
              <a:off x="2414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7" name="Line 3924"/>
            <p:cNvSpPr>
              <a:spLocks noChangeShapeType="1"/>
            </p:cNvSpPr>
            <p:nvPr/>
          </p:nvSpPr>
          <p:spPr bwMode="auto">
            <a:xfrm>
              <a:off x="246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8" name="Line 3925"/>
            <p:cNvSpPr>
              <a:spLocks noChangeShapeType="1"/>
            </p:cNvSpPr>
            <p:nvPr/>
          </p:nvSpPr>
          <p:spPr bwMode="auto">
            <a:xfrm>
              <a:off x="246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39" name="Line 3926"/>
            <p:cNvSpPr>
              <a:spLocks noChangeShapeType="1"/>
            </p:cNvSpPr>
            <p:nvPr/>
          </p:nvSpPr>
          <p:spPr bwMode="auto">
            <a:xfrm flipH="1">
              <a:off x="2414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40" name="Text Box 3927"/>
            <p:cNvSpPr txBox="1">
              <a:spLocks noChangeArrowheads="1"/>
            </p:cNvSpPr>
            <p:nvPr/>
          </p:nvSpPr>
          <p:spPr bwMode="auto">
            <a:xfrm>
              <a:off x="2340" y="218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67</a:t>
              </a:r>
            </a:p>
          </p:txBody>
        </p:sp>
        <p:sp>
          <p:nvSpPr>
            <p:cNvPr id="13841" name="Oval 3928"/>
            <p:cNvSpPr>
              <a:spLocks noChangeArrowheads="1"/>
            </p:cNvSpPr>
            <p:nvPr/>
          </p:nvSpPr>
          <p:spPr bwMode="auto">
            <a:xfrm>
              <a:off x="28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2" name="Line 3929"/>
            <p:cNvSpPr>
              <a:spLocks noChangeShapeType="1"/>
            </p:cNvSpPr>
            <p:nvPr/>
          </p:nvSpPr>
          <p:spPr bwMode="auto">
            <a:xfrm>
              <a:off x="32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43" name="Line 3930"/>
            <p:cNvSpPr>
              <a:spLocks noChangeShapeType="1"/>
            </p:cNvSpPr>
            <p:nvPr/>
          </p:nvSpPr>
          <p:spPr bwMode="auto">
            <a:xfrm flipH="1">
              <a:off x="27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44" name="Line 3931"/>
            <p:cNvSpPr>
              <a:spLocks noChangeShapeType="1"/>
            </p:cNvSpPr>
            <p:nvPr/>
          </p:nvSpPr>
          <p:spPr bwMode="auto">
            <a:xfrm>
              <a:off x="32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45" name="Line 3932"/>
            <p:cNvSpPr>
              <a:spLocks noChangeShapeType="1"/>
            </p:cNvSpPr>
            <p:nvPr/>
          </p:nvSpPr>
          <p:spPr bwMode="auto">
            <a:xfrm>
              <a:off x="32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46" name="Line 3933"/>
            <p:cNvSpPr>
              <a:spLocks noChangeShapeType="1"/>
            </p:cNvSpPr>
            <p:nvPr/>
          </p:nvSpPr>
          <p:spPr bwMode="auto">
            <a:xfrm flipH="1">
              <a:off x="27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47" name="Text Box 3934"/>
            <p:cNvSpPr txBox="1">
              <a:spLocks noChangeArrowheads="1"/>
            </p:cNvSpPr>
            <p:nvPr/>
          </p:nvSpPr>
          <p:spPr bwMode="auto">
            <a:xfrm>
              <a:off x="168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121</a:t>
              </a:r>
            </a:p>
          </p:txBody>
        </p:sp>
        <p:sp>
          <p:nvSpPr>
            <p:cNvPr id="13848" name="Oval 3935"/>
            <p:cNvSpPr>
              <a:spLocks noChangeArrowheads="1"/>
            </p:cNvSpPr>
            <p:nvPr/>
          </p:nvSpPr>
          <p:spPr bwMode="auto">
            <a:xfrm>
              <a:off x="5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9" name="Line 3936"/>
            <p:cNvSpPr>
              <a:spLocks noChangeShapeType="1"/>
            </p:cNvSpPr>
            <p:nvPr/>
          </p:nvSpPr>
          <p:spPr bwMode="auto">
            <a:xfrm>
              <a:off x="5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0" name="Line 3937"/>
            <p:cNvSpPr>
              <a:spLocks noChangeShapeType="1"/>
            </p:cNvSpPr>
            <p:nvPr/>
          </p:nvSpPr>
          <p:spPr bwMode="auto">
            <a:xfrm flipH="1">
              <a:off x="4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1" name="Line 3938"/>
            <p:cNvSpPr>
              <a:spLocks noChangeShapeType="1"/>
            </p:cNvSpPr>
            <p:nvPr/>
          </p:nvSpPr>
          <p:spPr bwMode="auto">
            <a:xfrm>
              <a:off x="5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2" name="Line 3939"/>
            <p:cNvSpPr>
              <a:spLocks noChangeShapeType="1"/>
            </p:cNvSpPr>
            <p:nvPr/>
          </p:nvSpPr>
          <p:spPr bwMode="auto">
            <a:xfrm>
              <a:off x="5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3" name="Line 3940"/>
            <p:cNvSpPr>
              <a:spLocks noChangeShapeType="1"/>
            </p:cNvSpPr>
            <p:nvPr/>
          </p:nvSpPr>
          <p:spPr bwMode="auto">
            <a:xfrm flipH="1">
              <a:off x="4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4" name="Text Box 3941"/>
            <p:cNvSpPr txBox="1">
              <a:spLocks noChangeArrowheads="1"/>
            </p:cNvSpPr>
            <p:nvPr/>
          </p:nvSpPr>
          <p:spPr bwMode="auto">
            <a:xfrm>
              <a:off x="41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124</a:t>
              </a:r>
            </a:p>
          </p:txBody>
        </p:sp>
        <p:sp>
          <p:nvSpPr>
            <p:cNvPr id="13855" name="Oval 3942"/>
            <p:cNvSpPr>
              <a:spLocks noChangeArrowheads="1"/>
            </p:cNvSpPr>
            <p:nvPr/>
          </p:nvSpPr>
          <p:spPr bwMode="auto">
            <a:xfrm>
              <a:off x="7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6" name="Line 3943"/>
            <p:cNvSpPr>
              <a:spLocks noChangeShapeType="1"/>
            </p:cNvSpPr>
            <p:nvPr/>
          </p:nvSpPr>
          <p:spPr bwMode="auto">
            <a:xfrm>
              <a:off x="7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7" name="Line 3944"/>
            <p:cNvSpPr>
              <a:spLocks noChangeShapeType="1"/>
            </p:cNvSpPr>
            <p:nvPr/>
          </p:nvSpPr>
          <p:spPr bwMode="auto">
            <a:xfrm flipH="1">
              <a:off x="7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8" name="Line 3945"/>
            <p:cNvSpPr>
              <a:spLocks noChangeShapeType="1"/>
            </p:cNvSpPr>
            <p:nvPr/>
          </p:nvSpPr>
          <p:spPr bwMode="auto">
            <a:xfrm>
              <a:off x="7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59" name="Line 3946"/>
            <p:cNvSpPr>
              <a:spLocks noChangeShapeType="1"/>
            </p:cNvSpPr>
            <p:nvPr/>
          </p:nvSpPr>
          <p:spPr bwMode="auto">
            <a:xfrm>
              <a:off x="7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60" name="Line 3947"/>
            <p:cNvSpPr>
              <a:spLocks noChangeShapeType="1"/>
            </p:cNvSpPr>
            <p:nvPr/>
          </p:nvSpPr>
          <p:spPr bwMode="auto">
            <a:xfrm flipH="1">
              <a:off x="7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61" name="Text Box 3948"/>
            <p:cNvSpPr txBox="1">
              <a:spLocks noChangeArrowheads="1"/>
            </p:cNvSpPr>
            <p:nvPr/>
          </p:nvSpPr>
          <p:spPr bwMode="auto">
            <a:xfrm>
              <a:off x="65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160</a:t>
              </a:r>
            </a:p>
          </p:txBody>
        </p:sp>
        <p:sp>
          <p:nvSpPr>
            <p:cNvPr id="13862" name="Oval 3949"/>
            <p:cNvSpPr>
              <a:spLocks noChangeArrowheads="1"/>
            </p:cNvSpPr>
            <p:nvPr/>
          </p:nvSpPr>
          <p:spPr bwMode="auto">
            <a:xfrm>
              <a:off x="9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3" name="Line 3950"/>
            <p:cNvSpPr>
              <a:spLocks noChangeShapeType="1"/>
            </p:cNvSpPr>
            <p:nvPr/>
          </p:nvSpPr>
          <p:spPr bwMode="auto">
            <a:xfrm>
              <a:off x="10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64" name="Line 3951"/>
            <p:cNvSpPr>
              <a:spLocks noChangeShapeType="1"/>
            </p:cNvSpPr>
            <p:nvPr/>
          </p:nvSpPr>
          <p:spPr bwMode="auto">
            <a:xfrm flipH="1">
              <a:off x="9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65" name="Line 3952"/>
            <p:cNvSpPr>
              <a:spLocks noChangeShapeType="1"/>
            </p:cNvSpPr>
            <p:nvPr/>
          </p:nvSpPr>
          <p:spPr bwMode="auto">
            <a:xfrm>
              <a:off x="10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66" name="Line 3953"/>
            <p:cNvSpPr>
              <a:spLocks noChangeShapeType="1"/>
            </p:cNvSpPr>
            <p:nvPr/>
          </p:nvSpPr>
          <p:spPr bwMode="auto">
            <a:xfrm>
              <a:off x="10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67" name="Line 3954"/>
            <p:cNvSpPr>
              <a:spLocks noChangeShapeType="1"/>
            </p:cNvSpPr>
            <p:nvPr/>
          </p:nvSpPr>
          <p:spPr bwMode="auto">
            <a:xfrm flipH="1">
              <a:off x="9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68" name="Text Box 3955"/>
            <p:cNvSpPr txBox="1">
              <a:spLocks noChangeArrowheads="1"/>
            </p:cNvSpPr>
            <p:nvPr/>
          </p:nvSpPr>
          <p:spPr bwMode="auto">
            <a:xfrm>
              <a:off x="91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3869" name="Oval 3956"/>
            <p:cNvSpPr>
              <a:spLocks noChangeArrowheads="1"/>
            </p:cNvSpPr>
            <p:nvPr/>
          </p:nvSpPr>
          <p:spPr bwMode="auto">
            <a:xfrm>
              <a:off x="1225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0" name="Line 3957"/>
            <p:cNvSpPr>
              <a:spLocks noChangeShapeType="1"/>
            </p:cNvSpPr>
            <p:nvPr/>
          </p:nvSpPr>
          <p:spPr bwMode="auto">
            <a:xfrm>
              <a:off x="1262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71" name="Line 3958"/>
            <p:cNvSpPr>
              <a:spLocks noChangeShapeType="1"/>
            </p:cNvSpPr>
            <p:nvPr/>
          </p:nvSpPr>
          <p:spPr bwMode="auto">
            <a:xfrm flipH="1">
              <a:off x="1214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72" name="Line 3959"/>
            <p:cNvSpPr>
              <a:spLocks noChangeShapeType="1"/>
            </p:cNvSpPr>
            <p:nvPr/>
          </p:nvSpPr>
          <p:spPr bwMode="auto">
            <a:xfrm>
              <a:off x="126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73" name="Line 3960"/>
            <p:cNvSpPr>
              <a:spLocks noChangeShapeType="1"/>
            </p:cNvSpPr>
            <p:nvPr/>
          </p:nvSpPr>
          <p:spPr bwMode="auto">
            <a:xfrm>
              <a:off x="126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74" name="Line 3961"/>
            <p:cNvSpPr>
              <a:spLocks noChangeShapeType="1"/>
            </p:cNvSpPr>
            <p:nvPr/>
          </p:nvSpPr>
          <p:spPr bwMode="auto">
            <a:xfrm flipH="1">
              <a:off x="1214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75" name="Text Box 3962"/>
            <p:cNvSpPr txBox="1">
              <a:spLocks noChangeArrowheads="1"/>
            </p:cNvSpPr>
            <p:nvPr/>
          </p:nvSpPr>
          <p:spPr bwMode="auto">
            <a:xfrm>
              <a:off x="1108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145</a:t>
              </a:r>
            </a:p>
          </p:txBody>
        </p:sp>
        <p:sp>
          <p:nvSpPr>
            <p:cNvPr id="13876" name="Oval 3963"/>
            <p:cNvSpPr>
              <a:spLocks noChangeArrowheads="1"/>
            </p:cNvSpPr>
            <p:nvPr/>
          </p:nvSpPr>
          <p:spPr bwMode="auto">
            <a:xfrm>
              <a:off x="146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7" name="Line 3964"/>
            <p:cNvSpPr>
              <a:spLocks noChangeShapeType="1"/>
            </p:cNvSpPr>
            <p:nvPr/>
          </p:nvSpPr>
          <p:spPr bwMode="auto">
            <a:xfrm>
              <a:off x="150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78" name="Line 3965"/>
            <p:cNvSpPr>
              <a:spLocks noChangeShapeType="1"/>
            </p:cNvSpPr>
            <p:nvPr/>
          </p:nvSpPr>
          <p:spPr bwMode="auto">
            <a:xfrm flipH="1">
              <a:off x="145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79" name="Line 3966"/>
            <p:cNvSpPr>
              <a:spLocks noChangeShapeType="1"/>
            </p:cNvSpPr>
            <p:nvPr/>
          </p:nvSpPr>
          <p:spPr bwMode="auto">
            <a:xfrm>
              <a:off x="15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0" name="Line 3967"/>
            <p:cNvSpPr>
              <a:spLocks noChangeShapeType="1"/>
            </p:cNvSpPr>
            <p:nvPr/>
          </p:nvSpPr>
          <p:spPr bwMode="auto">
            <a:xfrm>
              <a:off x="15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1" name="Line 3968"/>
            <p:cNvSpPr>
              <a:spLocks noChangeShapeType="1"/>
            </p:cNvSpPr>
            <p:nvPr/>
          </p:nvSpPr>
          <p:spPr bwMode="auto">
            <a:xfrm flipH="1">
              <a:off x="145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2" name="Text Box 3969"/>
            <p:cNvSpPr txBox="1">
              <a:spLocks noChangeArrowheads="1"/>
            </p:cNvSpPr>
            <p:nvPr/>
          </p:nvSpPr>
          <p:spPr bwMode="auto">
            <a:xfrm>
              <a:off x="137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13883" name="Oval 3970"/>
            <p:cNvSpPr>
              <a:spLocks noChangeArrowheads="1"/>
            </p:cNvSpPr>
            <p:nvPr/>
          </p:nvSpPr>
          <p:spPr bwMode="auto">
            <a:xfrm>
              <a:off x="170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4" name="Line 3971"/>
            <p:cNvSpPr>
              <a:spLocks noChangeShapeType="1"/>
            </p:cNvSpPr>
            <p:nvPr/>
          </p:nvSpPr>
          <p:spPr bwMode="auto">
            <a:xfrm>
              <a:off x="174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5" name="Line 3972"/>
            <p:cNvSpPr>
              <a:spLocks noChangeShapeType="1"/>
            </p:cNvSpPr>
            <p:nvPr/>
          </p:nvSpPr>
          <p:spPr bwMode="auto">
            <a:xfrm flipH="1">
              <a:off x="169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6" name="Line 3973"/>
            <p:cNvSpPr>
              <a:spLocks noChangeShapeType="1"/>
            </p:cNvSpPr>
            <p:nvPr/>
          </p:nvSpPr>
          <p:spPr bwMode="auto">
            <a:xfrm>
              <a:off x="17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7" name="Line 3974"/>
            <p:cNvSpPr>
              <a:spLocks noChangeShapeType="1"/>
            </p:cNvSpPr>
            <p:nvPr/>
          </p:nvSpPr>
          <p:spPr bwMode="auto">
            <a:xfrm>
              <a:off x="17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8" name="Line 3975"/>
            <p:cNvSpPr>
              <a:spLocks noChangeShapeType="1"/>
            </p:cNvSpPr>
            <p:nvPr/>
          </p:nvSpPr>
          <p:spPr bwMode="auto">
            <a:xfrm flipH="1">
              <a:off x="169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89" name="Text Box 3976"/>
            <p:cNvSpPr txBox="1">
              <a:spLocks noChangeArrowheads="1"/>
            </p:cNvSpPr>
            <p:nvPr/>
          </p:nvSpPr>
          <p:spPr bwMode="auto">
            <a:xfrm>
              <a:off x="161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3890" name="Oval 3977"/>
            <p:cNvSpPr>
              <a:spLocks noChangeArrowheads="1"/>
            </p:cNvSpPr>
            <p:nvPr/>
          </p:nvSpPr>
          <p:spPr bwMode="auto">
            <a:xfrm>
              <a:off x="194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91" name="Line 3978"/>
            <p:cNvSpPr>
              <a:spLocks noChangeShapeType="1"/>
            </p:cNvSpPr>
            <p:nvPr/>
          </p:nvSpPr>
          <p:spPr bwMode="auto">
            <a:xfrm>
              <a:off x="198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92" name="Line 3979"/>
            <p:cNvSpPr>
              <a:spLocks noChangeShapeType="1"/>
            </p:cNvSpPr>
            <p:nvPr/>
          </p:nvSpPr>
          <p:spPr bwMode="auto">
            <a:xfrm flipH="1">
              <a:off x="193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93" name="Line 3980"/>
            <p:cNvSpPr>
              <a:spLocks noChangeShapeType="1"/>
            </p:cNvSpPr>
            <p:nvPr/>
          </p:nvSpPr>
          <p:spPr bwMode="auto">
            <a:xfrm>
              <a:off x="19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94" name="Line 3981"/>
            <p:cNvSpPr>
              <a:spLocks noChangeShapeType="1"/>
            </p:cNvSpPr>
            <p:nvPr/>
          </p:nvSpPr>
          <p:spPr bwMode="auto">
            <a:xfrm>
              <a:off x="19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95" name="Line 3982"/>
            <p:cNvSpPr>
              <a:spLocks noChangeShapeType="1"/>
            </p:cNvSpPr>
            <p:nvPr/>
          </p:nvSpPr>
          <p:spPr bwMode="auto">
            <a:xfrm flipH="1">
              <a:off x="193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96" name="Text Box 3983"/>
            <p:cNvSpPr txBox="1">
              <a:spLocks noChangeArrowheads="1"/>
            </p:cNvSpPr>
            <p:nvPr/>
          </p:nvSpPr>
          <p:spPr bwMode="auto">
            <a:xfrm>
              <a:off x="1876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82</a:t>
              </a:r>
            </a:p>
          </p:txBody>
        </p:sp>
        <p:sp>
          <p:nvSpPr>
            <p:cNvPr id="13897" name="Oval 3984"/>
            <p:cNvSpPr>
              <a:spLocks noChangeArrowheads="1"/>
            </p:cNvSpPr>
            <p:nvPr/>
          </p:nvSpPr>
          <p:spPr bwMode="auto">
            <a:xfrm>
              <a:off x="218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98" name="Line 3985"/>
            <p:cNvSpPr>
              <a:spLocks noChangeShapeType="1"/>
            </p:cNvSpPr>
            <p:nvPr/>
          </p:nvSpPr>
          <p:spPr bwMode="auto">
            <a:xfrm>
              <a:off x="222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899" name="Line 3986"/>
            <p:cNvSpPr>
              <a:spLocks noChangeShapeType="1"/>
            </p:cNvSpPr>
            <p:nvPr/>
          </p:nvSpPr>
          <p:spPr bwMode="auto">
            <a:xfrm flipH="1">
              <a:off x="217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0" name="Line 3987"/>
            <p:cNvSpPr>
              <a:spLocks noChangeShapeType="1"/>
            </p:cNvSpPr>
            <p:nvPr/>
          </p:nvSpPr>
          <p:spPr bwMode="auto">
            <a:xfrm>
              <a:off x="22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1" name="Line 3988"/>
            <p:cNvSpPr>
              <a:spLocks noChangeShapeType="1"/>
            </p:cNvSpPr>
            <p:nvPr/>
          </p:nvSpPr>
          <p:spPr bwMode="auto">
            <a:xfrm>
              <a:off x="22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2" name="Line 3989"/>
            <p:cNvSpPr>
              <a:spLocks noChangeShapeType="1"/>
            </p:cNvSpPr>
            <p:nvPr/>
          </p:nvSpPr>
          <p:spPr bwMode="auto">
            <a:xfrm flipH="1">
              <a:off x="217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3" name="Text Box 3990"/>
            <p:cNvSpPr txBox="1">
              <a:spLocks noChangeArrowheads="1"/>
            </p:cNvSpPr>
            <p:nvPr/>
          </p:nvSpPr>
          <p:spPr bwMode="auto">
            <a:xfrm>
              <a:off x="209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133</a:t>
              </a:r>
            </a:p>
          </p:txBody>
        </p:sp>
        <p:sp>
          <p:nvSpPr>
            <p:cNvPr id="13904" name="Oval 3991"/>
            <p:cNvSpPr>
              <a:spLocks noChangeArrowheads="1"/>
            </p:cNvSpPr>
            <p:nvPr/>
          </p:nvSpPr>
          <p:spPr bwMode="auto">
            <a:xfrm>
              <a:off x="2425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5" name="Line 3992"/>
            <p:cNvSpPr>
              <a:spLocks noChangeShapeType="1"/>
            </p:cNvSpPr>
            <p:nvPr/>
          </p:nvSpPr>
          <p:spPr bwMode="auto">
            <a:xfrm>
              <a:off x="246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6" name="Line 3993"/>
            <p:cNvSpPr>
              <a:spLocks noChangeShapeType="1"/>
            </p:cNvSpPr>
            <p:nvPr/>
          </p:nvSpPr>
          <p:spPr bwMode="auto">
            <a:xfrm flipH="1">
              <a:off x="2414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7" name="Line 3994"/>
            <p:cNvSpPr>
              <a:spLocks noChangeShapeType="1"/>
            </p:cNvSpPr>
            <p:nvPr/>
          </p:nvSpPr>
          <p:spPr bwMode="auto">
            <a:xfrm>
              <a:off x="24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8" name="Line 3995"/>
            <p:cNvSpPr>
              <a:spLocks noChangeShapeType="1"/>
            </p:cNvSpPr>
            <p:nvPr/>
          </p:nvSpPr>
          <p:spPr bwMode="auto">
            <a:xfrm>
              <a:off x="24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09" name="Line 3996"/>
            <p:cNvSpPr>
              <a:spLocks noChangeShapeType="1"/>
            </p:cNvSpPr>
            <p:nvPr/>
          </p:nvSpPr>
          <p:spPr bwMode="auto">
            <a:xfrm flipH="1">
              <a:off x="2414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10" name="Text Box 3997"/>
            <p:cNvSpPr txBox="1">
              <a:spLocks noChangeArrowheads="1"/>
            </p:cNvSpPr>
            <p:nvPr/>
          </p:nvSpPr>
          <p:spPr bwMode="auto">
            <a:xfrm>
              <a:off x="2332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169</a:t>
              </a:r>
            </a:p>
          </p:txBody>
        </p:sp>
        <p:sp>
          <p:nvSpPr>
            <p:cNvPr id="13911" name="Oval 3998"/>
            <p:cNvSpPr>
              <a:spLocks noChangeArrowheads="1"/>
            </p:cNvSpPr>
            <p:nvPr/>
          </p:nvSpPr>
          <p:spPr bwMode="auto">
            <a:xfrm>
              <a:off x="2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2" name="Line 3999"/>
            <p:cNvSpPr>
              <a:spLocks noChangeShapeType="1"/>
            </p:cNvSpPr>
            <p:nvPr/>
          </p:nvSpPr>
          <p:spPr bwMode="auto">
            <a:xfrm>
              <a:off x="3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13" name="Line 4000"/>
            <p:cNvSpPr>
              <a:spLocks noChangeShapeType="1"/>
            </p:cNvSpPr>
            <p:nvPr/>
          </p:nvSpPr>
          <p:spPr bwMode="auto">
            <a:xfrm flipH="1">
              <a:off x="2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14" name="Line 4001"/>
            <p:cNvSpPr>
              <a:spLocks noChangeShapeType="1"/>
            </p:cNvSpPr>
            <p:nvPr/>
          </p:nvSpPr>
          <p:spPr bwMode="auto">
            <a:xfrm>
              <a:off x="3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15" name="Line 4002"/>
            <p:cNvSpPr>
              <a:spLocks noChangeShapeType="1"/>
            </p:cNvSpPr>
            <p:nvPr/>
          </p:nvSpPr>
          <p:spPr bwMode="auto">
            <a:xfrm>
              <a:off x="3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16" name="Line 4003"/>
            <p:cNvSpPr>
              <a:spLocks noChangeShapeType="1"/>
            </p:cNvSpPr>
            <p:nvPr/>
          </p:nvSpPr>
          <p:spPr bwMode="auto">
            <a:xfrm flipH="1">
              <a:off x="2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17" name="Text Box 4004"/>
            <p:cNvSpPr txBox="1">
              <a:spLocks noChangeArrowheads="1"/>
            </p:cNvSpPr>
            <p:nvPr/>
          </p:nvSpPr>
          <p:spPr bwMode="auto">
            <a:xfrm>
              <a:off x="1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166</a:t>
              </a:r>
            </a:p>
          </p:txBody>
        </p:sp>
        <p:sp>
          <p:nvSpPr>
            <p:cNvPr id="13918" name="Oval 4005"/>
            <p:cNvSpPr>
              <a:spLocks noChangeArrowheads="1"/>
            </p:cNvSpPr>
            <p:nvPr/>
          </p:nvSpPr>
          <p:spPr bwMode="auto">
            <a:xfrm>
              <a:off x="5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9" name="Line 4006"/>
            <p:cNvSpPr>
              <a:spLocks noChangeShapeType="1"/>
            </p:cNvSpPr>
            <p:nvPr/>
          </p:nvSpPr>
          <p:spPr bwMode="auto">
            <a:xfrm>
              <a:off x="5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0" name="Line 4007"/>
            <p:cNvSpPr>
              <a:spLocks noChangeShapeType="1"/>
            </p:cNvSpPr>
            <p:nvPr/>
          </p:nvSpPr>
          <p:spPr bwMode="auto">
            <a:xfrm flipH="1">
              <a:off x="4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1" name="Line 4008"/>
            <p:cNvSpPr>
              <a:spLocks noChangeShapeType="1"/>
            </p:cNvSpPr>
            <p:nvPr/>
          </p:nvSpPr>
          <p:spPr bwMode="auto">
            <a:xfrm>
              <a:off x="5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2" name="Line 4009"/>
            <p:cNvSpPr>
              <a:spLocks noChangeShapeType="1"/>
            </p:cNvSpPr>
            <p:nvPr/>
          </p:nvSpPr>
          <p:spPr bwMode="auto">
            <a:xfrm>
              <a:off x="5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3" name="Line 4010"/>
            <p:cNvSpPr>
              <a:spLocks noChangeShapeType="1"/>
            </p:cNvSpPr>
            <p:nvPr/>
          </p:nvSpPr>
          <p:spPr bwMode="auto">
            <a:xfrm flipH="1">
              <a:off x="4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4" name="Text Box 4011"/>
            <p:cNvSpPr txBox="1">
              <a:spLocks noChangeArrowheads="1"/>
            </p:cNvSpPr>
            <p:nvPr/>
          </p:nvSpPr>
          <p:spPr bwMode="auto">
            <a:xfrm>
              <a:off x="4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163</a:t>
              </a:r>
            </a:p>
          </p:txBody>
        </p:sp>
        <p:sp>
          <p:nvSpPr>
            <p:cNvPr id="13925" name="Oval 4012"/>
            <p:cNvSpPr>
              <a:spLocks noChangeArrowheads="1"/>
            </p:cNvSpPr>
            <p:nvPr/>
          </p:nvSpPr>
          <p:spPr bwMode="auto">
            <a:xfrm>
              <a:off x="7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" name="Line 4013"/>
            <p:cNvSpPr>
              <a:spLocks noChangeShapeType="1"/>
            </p:cNvSpPr>
            <p:nvPr/>
          </p:nvSpPr>
          <p:spPr bwMode="auto">
            <a:xfrm>
              <a:off x="7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7" name="Line 4014"/>
            <p:cNvSpPr>
              <a:spLocks noChangeShapeType="1"/>
            </p:cNvSpPr>
            <p:nvPr/>
          </p:nvSpPr>
          <p:spPr bwMode="auto">
            <a:xfrm flipH="1">
              <a:off x="7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8" name="Line 4015"/>
            <p:cNvSpPr>
              <a:spLocks noChangeShapeType="1"/>
            </p:cNvSpPr>
            <p:nvPr/>
          </p:nvSpPr>
          <p:spPr bwMode="auto">
            <a:xfrm>
              <a:off x="7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29" name="Line 4016"/>
            <p:cNvSpPr>
              <a:spLocks noChangeShapeType="1"/>
            </p:cNvSpPr>
            <p:nvPr/>
          </p:nvSpPr>
          <p:spPr bwMode="auto">
            <a:xfrm>
              <a:off x="7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30" name="Line 4017"/>
            <p:cNvSpPr>
              <a:spLocks noChangeShapeType="1"/>
            </p:cNvSpPr>
            <p:nvPr/>
          </p:nvSpPr>
          <p:spPr bwMode="auto">
            <a:xfrm flipH="1">
              <a:off x="7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31" name="Text Box 4018"/>
            <p:cNvSpPr txBox="1">
              <a:spLocks noChangeArrowheads="1"/>
            </p:cNvSpPr>
            <p:nvPr/>
          </p:nvSpPr>
          <p:spPr bwMode="auto">
            <a:xfrm>
              <a:off x="65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118</a:t>
              </a:r>
            </a:p>
          </p:txBody>
        </p:sp>
        <p:sp>
          <p:nvSpPr>
            <p:cNvPr id="13932" name="Oval 4019"/>
            <p:cNvSpPr>
              <a:spLocks noChangeArrowheads="1"/>
            </p:cNvSpPr>
            <p:nvPr/>
          </p:nvSpPr>
          <p:spPr bwMode="auto">
            <a:xfrm>
              <a:off x="98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3" name="Line 4020"/>
            <p:cNvSpPr>
              <a:spLocks noChangeShapeType="1"/>
            </p:cNvSpPr>
            <p:nvPr/>
          </p:nvSpPr>
          <p:spPr bwMode="auto">
            <a:xfrm>
              <a:off x="102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34" name="Line 4021"/>
            <p:cNvSpPr>
              <a:spLocks noChangeShapeType="1"/>
            </p:cNvSpPr>
            <p:nvPr/>
          </p:nvSpPr>
          <p:spPr bwMode="auto">
            <a:xfrm flipH="1">
              <a:off x="97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35" name="Line 4022"/>
            <p:cNvSpPr>
              <a:spLocks noChangeShapeType="1"/>
            </p:cNvSpPr>
            <p:nvPr/>
          </p:nvSpPr>
          <p:spPr bwMode="auto">
            <a:xfrm>
              <a:off x="10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36" name="Line 4023"/>
            <p:cNvSpPr>
              <a:spLocks noChangeShapeType="1"/>
            </p:cNvSpPr>
            <p:nvPr/>
          </p:nvSpPr>
          <p:spPr bwMode="auto">
            <a:xfrm>
              <a:off x="10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37" name="Line 4024"/>
            <p:cNvSpPr>
              <a:spLocks noChangeShapeType="1"/>
            </p:cNvSpPr>
            <p:nvPr/>
          </p:nvSpPr>
          <p:spPr bwMode="auto">
            <a:xfrm flipH="1">
              <a:off x="97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38" name="Text Box 4025"/>
            <p:cNvSpPr txBox="1">
              <a:spLocks noChangeArrowheads="1"/>
            </p:cNvSpPr>
            <p:nvPr/>
          </p:nvSpPr>
          <p:spPr bwMode="auto">
            <a:xfrm>
              <a:off x="89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148</a:t>
              </a:r>
            </a:p>
          </p:txBody>
        </p:sp>
        <p:sp>
          <p:nvSpPr>
            <p:cNvPr id="13939" name="Oval 4026"/>
            <p:cNvSpPr>
              <a:spLocks noChangeArrowheads="1"/>
            </p:cNvSpPr>
            <p:nvPr/>
          </p:nvSpPr>
          <p:spPr bwMode="auto">
            <a:xfrm>
              <a:off x="12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0" name="Line 4027"/>
            <p:cNvSpPr>
              <a:spLocks noChangeShapeType="1"/>
            </p:cNvSpPr>
            <p:nvPr/>
          </p:nvSpPr>
          <p:spPr bwMode="auto">
            <a:xfrm>
              <a:off x="12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41" name="Line 4028"/>
            <p:cNvSpPr>
              <a:spLocks noChangeShapeType="1"/>
            </p:cNvSpPr>
            <p:nvPr/>
          </p:nvSpPr>
          <p:spPr bwMode="auto">
            <a:xfrm flipH="1">
              <a:off x="12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42" name="Line 4029"/>
            <p:cNvSpPr>
              <a:spLocks noChangeShapeType="1"/>
            </p:cNvSpPr>
            <p:nvPr/>
          </p:nvSpPr>
          <p:spPr bwMode="auto">
            <a:xfrm>
              <a:off x="12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43" name="Line 4030"/>
            <p:cNvSpPr>
              <a:spLocks noChangeShapeType="1"/>
            </p:cNvSpPr>
            <p:nvPr/>
          </p:nvSpPr>
          <p:spPr bwMode="auto">
            <a:xfrm>
              <a:off x="12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44" name="Line 4031"/>
            <p:cNvSpPr>
              <a:spLocks noChangeShapeType="1"/>
            </p:cNvSpPr>
            <p:nvPr/>
          </p:nvSpPr>
          <p:spPr bwMode="auto">
            <a:xfrm flipH="1">
              <a:off x="12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45" name="Text Box 4032"/>
            <p:cNvSpPr txBox="1">
              <a:spLocks noChangeArrowheads="1"/>
            </p:cNvSpPr>
            <p:nvPr/>
          </p:nvSpPr>
          <p:spPr bwMode="auto">
            <a:xfrm>
              <a:off x="11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79</a:t>
              </a:r>
            </a:p>
          </p:txBody>
        </p:sp>
        <p:sp>
          <p:nvSpPr>
            <p:cNvPr id="13946" name="Oval 4033"/>
            <p:cNvSpPr>
              <a:spLocks noChangeArrowheads="1"/>
            </p:cNvSpPr>
            <p:nvPr/>
          </p:nvSpPr>
          <p:spPr bwMode="auto">
            <a:xfrm>
              <a:off x="146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" name="Line 4034"/>
            <p:cNvSpPr>
              <a:spLocks noChangeShapeType="1"/>
            </p:cNvSpPr>
            <p:nvPr/>
          </p:nvSpPr>
          <p:spPr bwMode="auto">
            <a:xfrm>
              <a:off x="150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48" name="Line 4035"/>
            <p:cNvSpPr>
              <a:spLocks noChangeShapeType="1"/>
            </p:cNvSpPr>
            <p:nvPr/>
          </p:nvSpPr>
          <p:spPr bwMode="auto">
            <a:xfrm flipH="1">
              <a:off x="145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49" name="Line 4036"/>
            <p:cNvSpPr>
              <a:spLocks noChangeShapeType="1"/>
            </p:cNvSpPr>
            <p:nvPr/>
          </p:nvSpPr>
          <p:spPr bwMode="auto">
            <a:xfrm>
              <a:off x="15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0" name="Line 4037"/>
            <p:cNvSpPr>
              <a:spLocks noChangeShapeType="1"/>
            </p:cNvSpPr>
            <p:nvPr/>
          </p:nvSpPr>
          <p:spPr bwMode="auto">
            <a:xfrm>
              <a:off x="15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1" name="Line 4038"/>
            <p:cNvSpPr>
              <a:spLocks noChangeShapeType="1"/>
            </p:cNvSpPr>
            <p:nvPr/>
          </p:nvSpPr>
          <p:spPr bwMode="auto">
            <a:xfrm flipH="1">
              <a:off x="145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2" name="Text Box 4039"/>
            <p:cNvSpPr txBox="1">
              <a:spLocks noChangeArrowheads="1"/>
            </p:cNvSpPr>
            <p:nvPr/>
          </p:nvSpPr>
          <p:spPr bwMode="auto">
            <a:xfrm>
              <a:off x="139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3953" name="Oval 4040"/>
            <p:cNvSpPr>
              <a:spLocks noChangeArrowheads="1"/>
            </p:cNvSpPr>
            <p:nvPr/>
          </p:nvSpPr>
          <p:spPr bwMode="auto">
            <a:xfrm>
              <a:off x="170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54" name="Line 4041"/>
            <p:cNvSpPr>
              <a:spLocks noChangeShapeType="1"/>
            </p:cNvSpPr>
            <p:nvPr/>
          </p:nvSpPr>
          <p:spPr bwMode="auto">
            <a:xfrm>
              <a:off x="174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5" name="Line 4042"/>
            <p:cNvSpPr>
              <a:spLocks noChangeShapeType="1"/>
            </p:cNvSpPr>
            <p:nvPr/>
          </p:nvSpPr>
          <p:spPr bwMode="auto">
            <a:xfrm flipH="1">
              <a:off x="169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6" name="Line 4043"/>
            <p:cNvSpPr>
              <a:spLocks noChangeShapeType="1"/>
            </p:cNvSpPr>
            <p:nvPr/>
          </p:nvSpPr>
          <p:spPr bwMode="auto">
            <a:xfrm>
              <a:off x="17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7" name="Line 4044"/>
            <p:cNvSpPr>
              <a:spLocks noChangeShapeType="1"/>
            </p:cNvSpPr>
            <p:nvPr/>
          </p:nvSpPr>
          <p:spPr bwMode="auto">
            <a:xfrm>
              <a:off x="17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8" name="Line 4045"/>
            <p:cNvSpPr>
              <a:spLocks noChangeShapeType="1"/>
            </p:cNvSpPr>
            <p:nvPr/>
          </p:nvSpPr>
          <p:spPr bwMode="auto">
            <a:xfrm flipH="1">
              <a:off x="169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59" name="Text Box 4046"/>
            <p:cNvSpPr txBox="1">
              <a:spLocks noChangeArrowheads="1"/>
            </p:cNvSpPr>
            <p:nvPr/>
          </p:nvSpPr>
          <p:spPr bwMode="auto">
            <a:xfrm>
              <a:off x="1612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115</a:t>
              </a:r>
            </a:p>
          </p:txBody>
        </p:sp>
        <p:sp>
          <p:nvSpPr>
            <p:cNvPr id="13960" name="Oval 4047"/>
            <p:cNvSpPr>
              <a:spLocks noChangeArrowheads="1"/>
            </p:cNvSpPr>
            <p:nvPr/>
          </p:nvSpPr>
          <p:spPr bwMode="auto">
            <a:xfrm>
              <a:off x="194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1" name="Line 4048"/>
            <p:cNvSpPr>
              <a:spLocks noChangeShapeType="1"/>
            </p:cNvSpPr>
            <p:nvPr/>
          </p:nvSpPr>
          <p:spPr bwMode="auto">
            <a:xfrm>
              <a:off x="198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62" name="Line 4049"/>
            <p:cNvSpPr>
              <a:spLocks noChangeShapeType="1"/>
            </p:cNvSpPr>
            <p:nvPr/>
          </p:nvSpPr>
          <p:spPr bwMode="auto">
            <a:xfrm flipH="1">
              <a:off x="193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63" name="Line 4050"/>
            <p:cNvSpPr>
              <a:spLocks noChangeShapeType="1"/>
            </p:cNvSpPr>
            <p:nvPr/>
          </p:nvSpPr>
          <p:spPr bwMode="auto">
            <a:xfrm>
              <a:off x="19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64" name="Line 4051"/>
            <p:cNvSpPr>
              <a:spLocks noChangeShapeType="1"/>
            </p:cNvSpPr>
            <p:nvPr/>
          </p:nvSpPr>
          <p:spPr bwMode="auto">
            <a:xfrm>
              <a:off x="19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65" name="Line 4052"/>
            <p:cNvSpPr>
              <a:spLocks noChangeShapeType="1"/>
            </p:cNvSpPr>
            <p:nvPr/>
          </p:nvSpPr>
          <p:spPr bwMode="auto">
            <a:xfrm flipH="1">
              <a:off x="193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66" name="Text Box 4053"/>
            <p:cNvSpPr txBox="1">
              <a:spLocks noChangeArrowheads="1"/>
            </p:cNvSpPr>
            <p:nvPr/>
          </p:nvSpPr>
          <p:spPr bwMode="auto">
            <a:xfrm>
              <a:off x="187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73</a:t>
              </a:r>
            </a:p>
          </p:txBody>
        </p:sp>
        <p:sp>
          <p:nvSpPr>
            <p:cNvPr id="13967" name="Oval 4054"/>
            <p:cNvSpPr>
              <a:spLocks noChangeArrowheads="1"/>
            </p:cNvSpPr>
            <p:nvPr/>
          </p:nvSpPr>
          <p:spPr bwMode="auto">
            <a:xfrm>
              <a:off x="2185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8" name="Line 4055"/>
            <p:cNvSpPr>
              <a:spLocks noChangeShapeType="1"/>
            </p:cNvSpPr>
            <p:nvPr/>
          </p:nvSpPr>
          <p:spPr bwMode="auto">
            <a:xfrm>
              <a:off x="2222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69" name="Line 4056"/>
            <p:cNvSpPr>
              <a:spLocks noChangeShapeType="1"/>
            </p:cNvSpPr>
            <p:nvPr/>
          </p:nvSpPr>
          <p:spPr bwMode="auto">
            <a:xfrm flipH="1">
              <a:off x="2174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0" name="Line 4057"/>
            <p:cNvSpPr>
              <a:spLocks noChangeShapeType="1"/>
            </p:cNvSpPr>
            <p:nvPr/>
          </p:nvSpPr>
          <p:spPr bwMode="auto">
            <a:xfrm>
              <a:off x="222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1" name="Line 4058"/>
            <p:cNvSpPr>
              <a:spLocks noChangeShapeType="1"/>
            </p:cNvSpPr>
            <p:nvPr/>
          </p:nvSpPr>
          <p:spPr bwMode="auto">
            <a:xfrm>
              <a:off x="222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2" name="Line 4059"/>
            <p:cNvSpPr>
              <a:spLocks noChangeShapeType="1"/>
            </p:cNvSpPr>
            <p:nvPr/>
          </p:nvSpPr>
          <p:spPr bwMode="auto">
            <a:xfrm flipH="1">
              <a:off x="2174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3" name="Text Box 4060"/>
            <p:cNvSpPr txBox="1">
              <a:spLocks noChangeArrowheads="1"/>
            </p:cNvSpPr>
            <p:nvPr/>
          </p:nvSpPr>
          <p:spPr bwMode="auto">
            <a:xfrm>
              <a:off x="2068" y="314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187</a:t>
              </a:r>
            </a:p>
          </p:txBody>
        </p:sp>
        <p:sp>
          <p:nvSpPr>
            <p:cNvPr id="13974" name="Oval 4061"/>
            <p:cNvSpPr>
              <a:spLocks noChangeArrowheads="1"/>
            </p:cNvSpPr>
            <p:nvPr/>
          </p:nvSpPr>
          <p:spPr bwMode="auto">
            <a:xfrm>
              <a:off x="2425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5" name="Line 4062"/>
            <p:cNvSpPr>
              <a:spLocks noChangeShapeType="1"/>
            </p:cNvSpPr>
            <p:nvPr/>
          </p:nvSpPr>
          <p:spPr bwMode="auto">
            <a:xfrm>
              <a:off x="2462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6" name="Line 4063"/>
            <p:cNvSpPr>
              <a:spLocks noChangeShapeType="1"/>
            </p:cNvSpPr>
            <p:nvPr/>
          </p:nvSpPr>
          <p:spPr bwMode="auto">
            <a:xfrm flipH="1">
              <a:off x="2414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7" name="Line 4064"/>
            <p:cNvSpPr>
              <a:spLocks noChangeShapeType="1"/>
            </p:cNvSpPr>
            <p:nvPr/>
          </p:nvSpPr>
          <p:spPr bwMode="auto">
            <a:xfrm>
              <a:off x="24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8" name="Line 4065"/>
            <p:cNvSpPr>
              <a:spLocks noChangeShapeType="1"/>
            </p:cNvSpPr>
            <p:nvPr/>
          </p:nvSpPr>
          <p:spPr bwMode="auto">
            <a:xfrm>
              <a:off x="24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79" name="Line 4066"/>
            <p:cNvSpPr>
              <a:spLocks noChangeShapeType="1"/>
            </p:cNvSpPr>
            <p:nvPr/>
          </p:nvSpPr>
          <p:spPr bwMode="auto">
            <a:xfrm flipH="1">
              <a:off x="2414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980" name="Text Box 4067"/>
            <p:cNvSpPr txBox="1">
              <a:spLocks noChangeArrowheads="1"/>
            </p:cNvSpPr>
            <p:nvPr/>
          </p:nvSpPr>
          <p:spPr bwMode="auto">
            <a:xfrm>
              <a:off x="2356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latin typeface="Times New Roman" pitchFamily="18" charset="0"/>
                </a:rPr>
                <a:t>70</a:t>
              </a:r>
            </a:p>
          </p:txBody>
        </p:sp>
        <p:sp>
          <p:nvSpPr>
            <p:cNvPr id="13981" name="Text Box 4068"/>
            <p:cNvSpPr txBox="1">
              <a:spLocks noChangeArrowheads="1"/>
            </p:cNvSpPr>
            <p:nvPr/>
          </p:nvSpPr>
          <p:spPr bwMode="auto">
            <a:xfrm>
              <a:off x="561" y="3696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125.5</a:t>
              </a:r>
            </a:p>
          </p:txBody>
        </p:sp>
      </p:grpSp>
      <p:grpSp>
        <p:nvGrpSpPr>
          <p:cNvPr id="6" name="Group 4069"/>
          <p:cNvGrpSpPr>
            <a:grpSpLocks/>
          </p:cNvGrpSpPr>
          <p:nvPr/>
        </p:nvGrpSpPr>
        <p:grpSpPr bwMode="auto">
          <a:xfrm>
            <a:off x="6477000" y="1189039"/>
            <a:ext cx="3810000" cy="5197475"/>
            <a:chOff x="3120" y="749"/>
            <a:chExt cx="2400" cy="3274"/>
          </a:xfrm>
        </p:grpSpPr>
        <p:sp>
          <p:nvSpPr>
            <p:cNvPr id="13140" name="Oval 4070"/>
            <p:cNvSpPr>
              <a:spLocks noChangeArrowheads="1"/>
            </p:cNvSpPr>
            <p:nvPr/>
          </p:nvSpPr>
          <p:spPr bwMode="auto">
            <a:xfrm>
              <a:off x="32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1" name="Line 4071"/>
            <p:cNvSpPr>
              <a:spLocks noChangeShapeType="1"/>
            </p:cNvSpPr>
            <p:nvPr/>
          </p:nvSpPr>
          <p:spPr bwMode="auto">
            <a:xfrm>
              <a:off x="32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42" name="Line 4072"/>
            <p:cNvSpPr>
              <a:spLocks noChangeShapeType="1"/>
            </p:cNvSpPr>
            <p:nvPr/>
          </p:nvSpPr>
          <p:spPr bwMode="auto">
            <a:xfrm flipH="1">
              <a:off x="32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43" name="Line 4073"/>
            <p:cNvSpPr>
              <a:spLocks noChangeShapeType="1"/>
            </p:cNvSpPr>
            <p:nvPr/>
          </p:nvSpPr>
          <p:spPr bwMode="auto">
            <a:xfrm>
              <a:off x="32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44" name="Line 4074"/>
            <p:cNvSpPr>
              <a:spLocks noChangeShapeType="1"/>
            </p:cNvSpPr>
            <p:nvPr/>
          </p:nvSpPr>
          <p:spPr bwMode="auto">
            <a:xfrm>
              <a:off x="32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45" name="Line 4075"/>
            <p:cNvSpPr>
              <a:spLocks noChangeShapeType="1"/>
            </p:cNvSpPr>
            <p:nvPr/>
          </p:nvSpPr>
          <p:spPr bwMode="auto">
            <a:xfrm flipH="1">
              <a:off x="32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46" name="Text Box 4076"/>
            <p:cNvSpPr txBox="1">
              <a:spLocks noChangeArrowheads="1"/>
            </p:cNvSpPr>
            <p:nvPr/>
          </p:nvSpPr>
          <p:spPr bwMode="auto">
            <a:xfrm>
              <a:off x="31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3147" name="Oval 4077"/>
            <p:cNvSpPr>
              <a:spLocks noChangeArrowheads="1"/>
            </p:cNvSpPr>
            <p:nvPr/>
          </p:nvSpPr>
          <p:spPr bwMode="auto">
            <a:xfrm>
              <a:off x="34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" name="Line 4078"/>
            <p:cNvSpPr>
              <a:spLocks noChangeShapeType="1"/>
            </p:cNvSpPr>
            <p:nvPr/>
          </p:nvSpPr>
          <p:spPr bwMode="auto">
            <a:xfrm>
              <a:off x="34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49" name="Line 4079"/>
            <p:cNvSpPr>
              <a:spLocks noChangeShapeType="1"/>
            </p:cNvSpPr>
            <p:nvPr/>
          </p:nvSpPr>
          <p:spPr bwMode="auto">
            <a:xfrm flipH="1">
              <a:off x="34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0" name="Line 4080"/>
            <p:cNvSpPr>
              <a:spLocks noChangeShapeType="1"/>
            </p:cNvSpPr>
            <p:nvPr/>
          </p:nvSpPr>
          <p:spPr bwMode="auto">
            <a:xfrm>
              <a:off x="34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1" name="Line 4081"/>
            <p:cNvSpPr>
              <a:spLocks noChangeShapeType="1"/>
            </p:cNvSpPr>
            <p:nvPr/>
          </p:nvSpPr>
          <p:spPr bwMode="auto">
            <a:xfrm>
              <a:off x="34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2" name="Line 4082"/>
            <p:cNvSpPr>
              <a:spLocks noChangeShapeType="1"/>
            </p:cNvSpPr>
            <p:nvPr/>
          </p:nvSpPr>
          <p:spPr bwMode="auto">
            <a:xfrm flipH="1">
              <a:off x="34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3" name="Text Box 4083"/>
            <p:cNvSpPr txBox="1">
              <a:spLocks noChangeArrowheads="1"/>
            </p:cNvSpPr>
            <p:nvPr/>
          </p:nvSpPr>
          <p:spPr bwMode="auto">
            <a:xfrm>
              <a:off x="3316" y="74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3154" name="Oval 4084"/>
            <p:cNvSpPr>
              <a:spLocks noChangeArrowheads="1"/>
            </p:cNvSpPr>
            <p:nvPr/>
          </p:nvSpPr>
          <p:spPr bwMode="auto">
            <a:xfrm>
              <a:off x="36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5" name="Line 4085"/>
            <p:cNvSpPr>
              <a:spLocks noChangeShapeType="1"/>
            </p:cNvSpPr>
            <p:nvPr/>
          </p:nvSpPr>
          <p:spPr bwMode="auto">
            <a:xfrm>
              <a:off x="37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6" name="Line 4086"/>
            <p:cNvSpPr>
              <a:spLocks noChangeShapeType="1"/>
            </p:cNvSpPr>
            <p:nvPr/>
          </p:nvSpPr>
          <p:spPr bwMode="auto">
            <a:xfrm flipH="1">
              <a:off x="36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7" name="Line 4087"/>
            <p:cNvSpPr>
              <a:spLocks noChangeShapeType="1"/>
            </p:cNvSpPr>
            <p:nvPr/>
          </p:nvSpPr>
          <p:spPr bwMode="auto">
            <a:xfrm>
              <a:off x="37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8" name="Line 4088"/>
            <p:cNvSpPr>
              <a:spLocks noChangeShapeType="1"/>
            </p:cNvSpPr>
            <p:nvPr/>
          </p:nvSpPr>
          <p:spPr bwMode="auto">
            <a:xfrm>
              <a:off x="37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59" name="Line 4089"/>
            <p:cNvSpPr>
              <a:spLocks noChangeShapeType="1"/>
            </p:cNvSpPr>
            <p:nvPr/>
          </p:nvSpPr>
          <p:spPr bwMode="auto">
            <a:xfrm flipH="1">
              <a:off x="36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60" name="Text Box 4090"/>
            <p:cNvSpPr txBox="1">
              <a:spLocks noChangeArrowheads="1"/>
            </p:cNvSpPr>
            <p:nvPr/>
          </p:nvSpPr>
          <p:spPr bwMode="auto">
            <a:xfrm>
              <a:off x="358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3161" name="Oval 4091"/>
            <p:cNvSpPr>
              <a:spLocks noChangeArrowheads="1"/>
            </p:cNvSpPr>
            <p:nvPr/>
          </p:nvSpPr>
          <p:spPr bwMode="auto">
            <a:xfrm>
              <a:off x="39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62" name="Line 4092"/>
            <p:cNvSpPr>
              <a:spLocks noChangeShapeType="1"/>
            </p:cNvSpPr>
            <p:nvPr/>
          </p:nvSpPr>
          <p:spPr bwMode="auto">
            <a:xfrm>
              <a:off x="39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63" name="Line 4093"/>
            <p:cNvSpPr>
              <a:spLocks noChangeShapeType="1"/>
            </p:cNvSpPr>
            <p:nvPr/>
          </p:nvSpPr>
          <p:spPr bwMode="auto">
            <a:xfrm flipH="1">
              <a:off x="39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64" name="Line 4094"/>
            <p:cNvSpPr>
              <a:spLocks noChangeShapeType="1"/>
            </p:cNvSpPr>
            <p:nvPr/>
          </p:nvSpPr>
          <p:spPr bwMode="auto">
            <a:xfrm>
              <a:off x="39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65" name="Line 4095"/>
            <p:cNvSpPr>
              <a:spLocks noChangeShapeType="1"/>
            </p:cNvSpPr>
            <p:nvPr/>
          </p:nvSpPr>
          <p:spPr bwMode="auto">
            <a:xfrm>
              <a:off x="39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66" name="Line 4096"/>
            <p:cNvSpPr>
              <a:spLocks noChangeShapeType="1"/>
            </p:cNvSpPr>
            <p:nvPr/>
          </p:nvSpPr>
          <p:spPr bwMode="auto">
            <a:xfrm flipH="1">
              <a:off x="39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67" name="Text Box 4097"/>
            <p:cNvSpPr txBox="1">
              <a:spLocks noChangeArrowheads="1"/>
            </p:cNvSpPr>
            <p:nvPr/>
          </p:nvSpPr>
          <p:spPr bwMode="auto">
            <a:xfrm>
              <a:off x="38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3168" name="Oval 4098"/>
            <p:cNvSpPr>
              <a:spLocks noChangeArrowheads="1"/>
            </p:cNvSpPr>
            <p:nvPr/>
          </p:nvSpPr>
          <p:spPr bwMode="auto">
            <a:xfrm>
              <a:off x="41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69" name="Line 4099"/>
            <p:cNvSpPr>
              <a:spLocks noChangeShapeType="1"/>
            </p:cNvSpPr>
            <p:nvPr/>
          </p:nvSpPr>
          <p:spPr bwMode="auto">
            <a:xfrm>
              <a:off x="41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0" name="Line 4100"/>
            <p:cNvSpPr>
              <a:spLocks noChangeShapeType="1"/>
            </p:cNvSpPr>
            <p:nvPr/>
          </p:nvSpPr>
          <p:spPr bwMode="auto">
            <a:xfrm flipH="1">
              <a:off x="41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1" name="Line 4101"/>
            <p:cNvSpPr>
              <a:spLocks noChangeShapeType="1"/>
            </p:cNvSpPr>
            <p:nvPr/>
          </p:nvSpPr>
          <p:spPr bwMode="auto">
            <a:xfrm>
              <a:off x="41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2" name="Line 4102"/>
            <p:cNvSpPr>
              <a:spLocks noChangeShapeType="1"/>
            </p:cNvSpPr>
            <p:nvPr/>
          </p:nvSpPr>
          <p:spPr bwMode="auto">
            <a:xfrm>
              <a:off x="41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3" name="Line 4103"/>
            <p:cNvSpPr>
              <a:spLocks noChangeShapeType="1"/>
            </p:cNvSpPr>
            <p:nvPr/>
          </p:nvSpPr>
          <p:spPr bwMode="auto">
            <a:xfrm flipH="1">
              <a:off x="41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4" name="Text Box 4104"/>
            <p:cNvSpPr txBox="1">
              <a:spLocks noChangeArrowheads="1"/>
            </p:cNvSpPr>
            <p:nvPr/>
          </p:nvSpPr>
          <p:spPr bwMode="auto">
            <a:xfrm>
              <a:off x="406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3175" name="Oval 4105"/>
            <p:cNvSpPr>
              <a:spLocks noChangeArrowheads="1"/>
            </p:cNvSpPr>
            <p:nvPr/>
          </p:nvSpPr>
          <p:spPr bwMode="auto">
            <a:xfrm>
              <a:off x="439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76" name="Line 4106"/>
            <p:cNvSpPr>
              <a:spLocks noChangeShapeType="1"/>
            </p:cNvSpPr>
            <p:nvPr/>
          </p:nvSpPr>
          <p:spPr bwMode="auto">
            <a:xfrm>
              <a:off x="443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7" name="Line 4107"/>
            <p:cNvSpPr>
              <a:spLocks noChangeShapeType="1"/>
            </p:cNvSpPr>
            <p:nvPr/>
          </p:nvSpPr>
          <p:spPr bwMode="auto">
            <a:xfrm flipH="1">
              <a:off x="43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8" name="Line 4108"/>
            <p:cNvSpPr>
              <a:spLocks noChangeShapeType="1"/>
            </p:cNvSpPr>
            <p:nvPr/>
          </p:nvSpPr>
          <p:spPr bwMode="auto">
            <a:xfrm>
              <a:off x="443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79" name="Line 4109"/>
            <p:cNvSpPr>
              <a:spLocks noChangeShapeType="1"/>
            </p:cNvSpPr>
            <p:nvPr/>
          </p:nvSpPr>
          <p:spPr bwMode="auto">
            <a:xfrm>
              <a:off x="443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80" name="Line 4110"/>
            <p:cNvSpPr>
              <a:spLocks noChangeShapeType="1"/>
            </p:cNvSpPr>
            <p:nvPr/>
          </p:nvSpPr>
          <p:spPr bwMode="auto">
            <a:xfrm flipH="1">
              <a:off x="43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81" name="Text Box 4111"/>
            <p:cNvSpPr txBox="1">
              <a:spLocks noChangeArrowheads="1"/>
            </p:cNvSpPr>
            <p:nvPr/>
          </p:nvSpPr>
          <p:spPr bwMode="auto">
            <a:xfrm>
              <a:off x="4324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3182" name="Oval 4112"/>
            <p:cNvSpPr>
              <a:spLocks noChangeArrowheads="1"/>
            </p:cNvSpPr>
            <p:nvPr/>
          </p:nvSpPr>
          <p:spPr bwMode="auto">
            <a:xfrm>
              <a:off x="46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83" name="Line 4113"/>
            <p:cNvSpPr>
              <a:spLocks noChangeShapeType="1"/>
            </p:cNvSpPr>
            <p:nvPr/>
          </p:nvSpPr>
          <p:spPr bwMode="auto">
            <a:xfrm>
              <a:off x="46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84" name="Line 4114"/>
            <p:cNvSpPr>
              <a:spLocks noChangeShapeType="1"/>
            </p:cNvSpPr>
            <p:nvPr/>
          </p:nvSpPr>
          <p:spPr bwMode="auto">
            <a:xfrm flipH="1">
              <a:off x="46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85" name="Line 4115"/>
            <p:cNvSpPr>
              <a:spLocks noChangeShapeType="1"/>
            </p:cNvSpPr>
            <p:nvPr/>
          </p:nvSpPr>
          <p:spPr bwMode="auto">
            <a:xfrm>
              <a:off x="46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86" name="Line 4116"/>
            <p:cNvSpPr>
              <a:spLocks noChangeShapeType="1"/>
            </p:cNvSpPr>
            <p:nvPr/>
          </p:nvSpPr>
          <p:spPr bwMode="auto">
            <a:xfrm>
              <a:off x="46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87" name="Line 4117"/>
            <p:cNvSpPr>
              <a:spLocks noChangeShapeType="1"/>
            </p:cNvSpPr>
            <p:nvPr/>
          </p:nvSpPr>
          <p:spPr bwMode="auto">
            <a:xfrm flipH="1">
              <a:off x="46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88" name="Text Box 4118"/>
            <p:cNvSpPr txBox="1">
              <a:spLocks noChangeArrowheads="1"/>
            </p:cNvSpPr>
            <p:nvPr/>
          </p:nvSpPr>
          <p:spPr bwMode="auto">
            <a:xfrm>
              <a:off x="4548" y="7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3189" name="Oval 4119"/>
            <p:cNvSpPr>
              <a:spLocks noChangeArrowheads="1"/>
            </p:cNvSpPr>
            <p:nvPr/>
          </p:nvSpPr>
          <p:spPr bwMode="auto">
            <a:xfrm>
              <a:off x="48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90" name="Line 4120"/>
            <p:cNvSpPr>
              <a:spLocks noChangeShapeType="1"/>
            </p:cNvSpPr>
            <p:nvPr/>
          </p:nvSpPr>
          <p:spPr bwMode="auto">
            <a:xfrm>
              <a:off x="49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91" name="Line 4121"/>
            <p:cNvSpPr>
              <a:spLocks noChangeShapeType="1"/>
            </p:cNvSpPr>
            <p:nvPr/>
          </p:nvSpPr>
          <p:spPr bwMode="auto">
            <a:xfrm flipH="1">
              <a:off x="48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92" name="Line 4122"/>
            <p:cNvSpPr>
              <a:spLocks noChangeShapeType="1"/>
            </p:cNvSpPr>
            <p:nvPr/>
          </p:nvSpPr>
          <p:spPr bwMode="auto">
            <a:xfrm>
              <a:off x="49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93" name="Line 4123"/>
            <p:cNvSpPr>
              <a:spLocks noChangeShapeType="1"/>
            </p:cNvSpPr>
            <p:nvPr/>
          </p:nvSpPr>
          <p:spPr bwMode="auto">
            <a:xfrm>
              <a:off x="49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94" name="Line 4124"/>
            <p:cNvSpPr>
              <a:spLocks noChangeShapeType="1"/>
            </p:cNvSpPr>
            <p:nvPr/>
          </p:nvSpPr>
          <p:spPr bwMode="auto">
            <a:xfrm flipH="1">
              <a:off x="48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95" name="Text Box 4125"/>
            <p:cNvSpPr txBox="1">
              <a:spLocks noChangeArrowheads="1"/>
            </p:cNvSpPr>
            <p:nvPr/>
          </p:nvSpPr>
          <p:spPr bwMode="auto">
            <a:xfrm>
              <a:off x="478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3196" name="Oval 4126"/>
            <p:cNvSpPr>
              <a:spLocks noChangeArrowheads="1"/>
            </p:cNvSpPr>
            <p:nvPr/>
          </p:nvSpPr>
          <p:spPr bwMode="auto">
            <a:xfrm>
              <a:off x="51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97" name="Line 4127"/>
            <p:cNvSpPr>
              <a:spLocks noChangeShapeType="1"/>
            </p:cNvSpPr>
            <p:nvPr/>
          </p:nvSpPr>
          <p:spPr bwMode="auto">
            <a:xfrm>
              <a:off x="51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98" name="Line 4128"/>
            <p:cNvSpPr>
              <a:spLocks noChangeShapeType="1"/>
            </p:cNvSpPr>
            <p:nvPr/>
          </p:nvSpPr>
          <p:spPr bwMode="auto">
            <a:xfrm flipH="1">
              <a:off x="51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99" name="Line 4129"/>
            <p:cNvSpPr>
              <a:spLocks noChangeShapeType="1"/>
            </p:cNvSpPr>
            <p:nvPr/>
          </p:nvSpPr>
          <p:spPr bwMode="auto">
            <a:xfrm>
              <a:off x="51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0" name="Line 4130"/>
            <p:cNvSpPr>
              <a:spLocks noChangeShapeType="1"/>
            </p:cNvSpPr>
            <p:nvPr/>
          </p:nvSpPr>
          <p:spPr bwMode="auto">
            <a:xfrm>
              <a:off x="51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1" name="Line 4131"/>
            <p:cNvSpPr>
              <a:spLocks noChangeShapeType="1"/>
            </p:cNvSpPr>
            <p:nvPr/>
          </p:nvSpPr>
          <p:spPr bwMode="auto">
            <a:xfrm flipH="1">
              <a:off x="51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2" name="Text Box 4132"/>
            <p:cNvSpPr txBox="1">
              <a:spLocks noChangeArrowheads="1"/>
            </p:cNvSpPr>
            <p:nvPr/>
          </p:nvSpPr>
          <p:spPr bwMode="auto">
            <a:xfrm>
              <a:off x="50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3203" name="Oval 4133"/>
            <p:cNvSpPr>
              <a:spLocks noChangeArrowheads="1"/>
            </p:cNvSpPr>
            <p:nvPr/>
          </p:nvSpPr>
          <p:spPr bwMode="auto">
            <a:xfrm>
              <a:off x="53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04" name="Line 4134"/>
            <p:cNvSpPr>
              <a:spLocks noChangeShapeType="1"/>
            </p:cNvSpPr>
            <p:nvPr/>
          </p:nvSpPr>
          <p:spPr bwMode="auto">
            <a:xfrm>
              <a:off x="53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5" name="Line 4135"/>
            <p:cNvSpPr>
              <a:spLocks noChangeShapeType="1"/>
            </p:cNvSpPr>
            <p:nvPr/>
          </p:nvSpPr>
          <p:spPr bwMode="auto">
            <a:xfrm flipH="1">
              <a:off x="53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6" name="Line 4136"/>
            <p:cNvSpPr>
              <a:spLocks noChangeShapeType="1"/>
            </p:cNvSpPr>
            <p:nvPr/>
          </p:nvSpPr>
          <p:spPr bwMode="auto">
            <a:xfrm>
              <a:off x="53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7" name="Line 4137"/>
            <p:cNvSpPr>
              <a:spLocks noChangeShapeType="1"/>
            </p:cNvSpPr>
            <p:nvPr/>
          </p:nvSpPr>
          <p:spPr bwMode="auto">
            <a:xfrm>
              <a:off x="53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8" name="Line 4138"/>
            <p:cNvSpPr>
              <a:spLocks noChangeShapeType="1"/>
            </p:cNvSpPr>
            <p:nvPr/>
          </p:nvSpPr>
          <p:spPr bwMode="auto">
            <a:xfrm flipH="1">
              <a:off x="53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09" name="Text Box 4139"/>
            <p:cNvSpPr txBox="1">
              <a:spLocks noChangeArrowheads="1"/>
            </p:cNvSpPr>
            <p:nvPr/>
          </p:nvSpPr>
          <p:spPr bwMode="auto">
            <a:xfrm>
              <a:off x="526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3210" name="Oval 4140"/>
            <p:cNvSpPr>
              <a:spLocks noChangeArrowheads="1"/>
            </p:cNvSpPr>
            <p:nvPr/>
          </p:nvSpPr>
          <p:spPr bwMode="auto">
            <a:xfrm>
              <a:off x="32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1" name="Line 4141"/>
            <p:cNvSpPr>
              <a:spLocks noChangeShapeType="1"/>
            </p:cNvSpPr>
            <p:nvPr/>
          </p:nvSpPr>
          <p:spPr bwMode="auto">
            <a:xfrm>
              <a:off x="32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12" name="Line 4142"/>
            <p:cNvSpPr>
              <a:spLocks noChangeShapeType="1"/>
            </p:cNvSpPr>
            <p:nvPr/>
          </p:nvSpPr>
          <p:spPr bwMode="auto">
            <a:xfrm flipH="1">
              <a:off x="32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13" name="Line 4143"/>
            <p:cNvSpPr>
              <a:spLocks noChangeShapeType="1"/>
            </p:cNvSpPr>
            <p:nvPr/>
          </p:nvSpPr>
          <p:spPr bwMode="auto">
            <a:xfrm>
              <a:off x="32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14" name="Line 4144"/>
            <p:cNvSpPr>
              <a:spLocks noChangeShapeType="1"/>
            </p:cNvSpPr>
            <p:nvPr/>
          </p:nvSpPr>
          <p:spPr bwMode="auto">
            <a:xfrm>
              <a:off x="32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15" name="Line 4145"/>
            <p:cNvSpPr>
              <a:spLocks noChangeShapeType="1"/>
            </p:cNvSpPr>
            <p:nvPr/>
          </p:nvSpPr>
          <p:spPr bwMode="auto">
            <a:xfrm flipH="1">
              <a:off x="32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16" name="Text Box 4146"/>
            <p:cNvSpPr txBox="1">
              <a:spLocks noChangeArrowheads="1"/>
            </p:cNvSpPr>
            <p:nvPr/>
          </p:nvSpPr>
          <p:spPr bwMode="auto">
            <a:xfrm>
              <a:off x="314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3217" name="Oval 4147"/>
            <p:cNvSpPr>
              <a:spLocks noChangeArrowheads="1"/>
            </p:cNvSpPr>
            <p:nvPr/>
          </p:nvSpPr>
          <p:spPr bwMode="auto">
            <a:xfrm>
              <a:off x="34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8" name="Line 4148"/>
            <p:cNvSpPr>
              <a:spLocks noChangeShapeType="1"/>
            </p:cNvSpPr>
            <p:nvPr/>
          </p:nvSpPr>
          <p:spPr bwMode="auto">
            <a:xfrm>
              <a:off x="34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19" name="Line 4149"/>
            <p:cNvSpPr>
              <a:spLocks noChangeShapeType="1"/>
            </p:cNvSpPr>
            <p:nvPr/>
          </p:nvSpPr>
          <p:spPr bwMode="auto">
            <a:xfrm flipH="1">
              <a:off x="34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0" name="Line 4150"/>
            <p:cNvSpPr>
              <a:spLocks noChangeShapeType="1"/>
            </p:cNvSpPr>
            <p:nvPr/>
          </p:nvSpPr>
          <p:spPr bwMode="auto">
            <a:xfrm>
              <a:off x="34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1" name="Line 4151"/>
            <p:cNvSpPr>
              <a:spLocks noChangeShapeType="1"/>
            </p:cNvSpPr>
            <p:nvPr/>
          </p:nvSpPr>
          <p:spPr bwMode="auto">
            <a:xfrm>
              <a:off x="34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2" name="Line 4152"/>
            <p:cNvSpPr>
              <a:spLocks noChangeShapeType="1"/>
            </p:cNvSpPr>
            <p:nvPr/>
          </p:nvSpPr>
          <p:spPr bwMode="auto">
            <a:xfrm flipH="1">
              <a:off x="34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3" name="Text Box 4153"/>
            <p:cNvSpPr txBox="1">
              <a:spLocks noChangeArrowheads="1"/>
            </p:cNvSpPr>
            <p:nvPr/>
          </p:nvSpPr>
          <p:spPr bwMode="auto">
            <a:xfrm>
              <a:off x="334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3224" name="Oval 4154"/>
            <p:cNvSpPr>
              <a:spLocks noChangeArrowheads="1"/>
            </p:cNvSpPr>
            <p:nvPr/>
          </p:nvSpPr>
          <p:spPr bwMode="auto">
            <a:xfrm>
              <a:off x="36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5" name="Line 4155"/>
            <p:cNvSpPr>
              <a:spLocks noChangeShapeType="1"/>
            </p:cNvSpPr>
            <p:nvPr/>
          </p:nvSpPr>
          <p:spPr bwMode="auto">
            <a:xfrm>
              <a:off x="37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6" name="Line 4156"/>
            <p:cNvSpPr>
              <a:spLocks noChangeShapeType="1"/>
            </p:cNvSpPr>
            <p:nvPr/>
          </p:nvSpPr>
          <p:spPr bwMode="auto">
            <a:xfrm flipH="1">
              <a:off x="36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7" name="Line 4157"/>
            <p:cNvSpPr>
              <a:spLocks noChangeShapeType="1"/>
            </p:cNvSpPr>
            <p:nvPr/>
          </p:nvSpPr>
          <p:spPr bwMode="auto">
            <a:xfrm>
              <a:off x="37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8" name="Line 4158"/>
            <p:cNvSpPr>
              <a:spLocks noChangeShapeType="1"/>
            </p:cNvSpPr>
            <p:nvPr/>
          </p:nvSpPr>
          <p:spPr bwMode="auto">
            <a:xfrm>
              <a:off x="37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29" name="Line 4159"/>
            <p:cNvSpPr>
              <a:spLocks noChangeShapeType="1"/>
            </p:cNvSpPr>
            <p:nvPr/>
          </p:nvSpPr>
          <p:spPr bwMode="auto">
            <a:xfrm flipH="1">
              <a:off x="36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30" name="Text Box 4160"/>
            <p:cNvSpPr txBox="1">
              <a:spLocks noChangeArrowheads="1"/>
            </p:cNvSpPr>
            <p:nvPr/>
          </p:nvSpPr>
          <p:spPr bwMode="auto">
            <a:xfrm>
              <a:off x="360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3231" name="Oval 4161"/>
            <p:cNvSpPr>
              <a:spLocks noChangeArrowheads="1"/>
            </p:cNvSpPr>
            <p:nvPr/>
          </p:nvSpPr>
          <p:spPr bwMode="auto">
            <a:xfrm>
              <a:off x="39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2" name="Line 4162"/>
            <p:cNvSpPr>
              <a:spLocks noChangeShapeType="1"/>
            </p:cNvSpPr>
            <p:nvPr/>
          </p:nvSpPr>
          <p:spPr bwMode="auto">
            <a:xfrm>
              <a:off x="39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33" name="Line 4163"/>
            <p:cNvSpPr>
              <a:spLocks noChangeShapeType="1"/>
            </p:cNvSpPr>
            <p:nvPr/>
          </p:nvSpPr>
          <p:spPr bwMode="auto">
            <a:xfrm flipH="1">
              <a:off x="39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34" name="Line 4164"/>
            <p:cNvSpPr>
              <a:spLocks noChangeShapeType="1"/>
            </p:cNvSpPr>
            <p:nvPr/>
          </p:nvSpPr>
          <p:spPr bwMode="auto">
            <a:xfrm>
              <a:off x="39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35" name="Line 4165"/>
            <p:cNvSpPr>
              <a:spLocks noChangeShapeType="1"/>
            </p:cNvSpPr>
            <p:nvPr/>
          </p:nvSpPr>
          <p:spPr bwMode="auto">
            <a:xfrm>
              <a:off x="39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36" name="Line 4166"/>
            <p:cNvSpPr>
              <a:spLocks noChangeShapeType="1"/>
            </p:cNvSpPr>
            <p:nvPr/>
          </p:nvSpPr>
          <p:spPr bwMode="auto">
            <a:xfrm flipH="1">
              <a:off x="39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37" name="Text Box 4167"/>
            <p:cNvSpPr txBox="1">
              <a:spLocks noChangeArrowheads="1"/>
            </p:cNvSpPr>
            <p:nvPr/>
          </p:nvSpPr>
          <p:spPr bwMode="auto">
            <a:xfrm>
              <a:off x="382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3238" name="Oval 4168"/>
            <p:cNvSpPr>
              <a:spLocks noChangeArrowheads="1"/>
            </p:cNvSpPr>
            <p:nvPr/>
          </p:nvSpPr>
          <p:spPr bwMode="auto">
            <a:xfrm>
              <a:off x="4153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9" name="Line 4169"/>
            <p:cNvSpPr>
              <a:spLocks noChangeShapeType="1"/>
            </p:cNvSpPr>
            <p:nvPr/>
          </p:nvSpPr>
          <p:spPr bwMode="auto">
            <a:xfrm>
              <a:off x="4190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0" name="Line 4170"/>
            <p:cNvSpPr>
              <a:spLocks noChangeShapeType="1"/>
            </p:cNvSpPr>
            <p:nvPr/>
          </p:nvSpPr>
          <p:spPr bwMode="auto">
            <a:xfrm flipH="1">
              <a:off x="414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1" name="Line 4171"/>
            <p:cNvSpPr>
              <a:spLocks noChangeShapeType="1"/>
            </p:cNvSpPr>
            <p:nvPr/>
          </p:nvSpPr>
          <p:spPr bwMode="auto">
            <a:xfrm>
              <a:off x="4190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2" name="Line 4172"/>
            <p:cNvSpPr>
              <a:spLocks noChangeShapeType="1"/>
            </p:cNvSpPr>
            <p:nvPr/>
          </p:nvSpPr>
          <p:spPr bwMode="auto">
            <a:xfrm>
              <a:off x="4190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3" name="Line 4173"/>
            <p:cNvSpPr>
              <a:spLocks noChangeShapeType="1"/>
            </p:cNvSpPr>
            <p:nvPr/>
          </p:nvSpPr>
          <p:spPr bwMode="auto">
            <a:xfrm flipH="1">
              <a:off x="414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4" name="Text Box 4174"/>
            <p:cNvSpPr txBox="1">
              <a:spLocks noChangeArrowheads="1"/>
            </p:cNvSpPr>
            <p:nvPr/>
          </p:nvSpPr>
          <p:spPr bwMode="auto">
            <a:xfrm>
              <a:off x="4036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3245" name="Oval 4175"/>
            <p:cNvSpPr>
              <a:spLocks noChangeArrowheads="1"/>
            </p:cNvSpPr>
            <p:nvPr/>
          </p:nvSpPr>
          <p:spPr bwMode="auto">
            <a:xfrm>
              <a:off x="439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6" name="Line 4176"/>
            <p:cNvSpPr>
              <a:spLocks noChangeShapeType="1"/>
            </p:cNvSpPr>
            <p:nvPr/>
          </p:nvSpPr>
          <p:spPr bwMode="auto">
            <a:xfrm>
              <a:off x="443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7" name="Line 4177"/>
            <p:cNvSpPr>
              <a:spLocks noChangeShapeType="1"/>
            </p:cNvSpPr>
            <p:nvPr/>
          </p:nvSpPr>
          <p:spPr bwMode="auto">
            <a:xfrm flipH="1">
              <a:off x="43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8" name="Line 4178"/>
            <p:cNvSpPr>
              <a:spLocks noChangeShapeType="1"/>
            </p:cNvSpPr>
            <p:nvPr/>
          </p:nvSpPr>
          <p:spPr bwMode="auto">
            <a:xfrm>
              <a:off x="443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49" name="Line 4179"/>
            <p:cNvSpPr>
              <a:spLocks noChangeShapeType="1"/>
            </p:cNvSpPr>
            <p:nvPr/>
          </p:nvSpPr>
          <p:spPr bwMode="auto">
            <a:xfrm>
              <a:off x="443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50" name="Line 4180"/>
            <p:cNvSpPr>
              <a:spLocks noChangeShapeType="1"/>
            </p:cNvSpPr>
            <p:nvPr/>
          </p:nvSpPr>
          <p:spPr bwMode="auto">
            <a:xfrm flipH="1">
              <a:off x="43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51" name="Text Box 4181"/>
            <p:cNvSpPr txBox="1">
              <a:spLocks noChangeArrowheads="1"/>
            </p:cNvSpPr>
            <p:nvPr/>
          </p:nvSpPr>
          <p:spPr bwMode="auto">
            <a:xfrm>
              <a:off x="430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13252" name="Oval 4182"/>
            <p:cNvSpPr>
              <a:spLocks noChangeArrowheads="1"/>
            </p:cNvSpPr>
            <p:nvPr/>
          </p:nvSpPr>
          <p:spPr bwMode="auto">
            <a:xfrm>
              <a:off x="46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3" name="Line 4183"/>
            <p:cNvSpPr>
              <a:spLocks noChangeShapeType="1"/>
            </p:cNvSpPr>
            <p:nvPr/>
          </p:nvSpPr>
          <p:spPr bwMode="auto">
            <a:xfrm>
              <a:off x="46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54" name="Line 4184"/>
            <p:cNvSpPr>
              <a:spLocks noChangeShapeType="1"/>
            </p:cNvSpPr>
            <p:nvPr/>
          </p:nvSpPr>
          <p:spPr bwMode="auto">
            <a:xfrm flipH="1">
              <a:off x="46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55" name="Line 4185"/>
            <p:cNvSpPr>
              <a:spLocks noChangeShapeType="1"/>
            </p:cNvSpPr>
            <p:nvPr/>
          </p:nvSpPr>
          <p:spPr bwMode="auto">
            <a:xfrm>
              <a:off x="46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56" name="Line 4186"/>
            <p:cNvSpPr>
              <a:spLocks noChangeShapeType="1"/>
            </p:cNvSpPr>
            <p:nvPr/>
          </p:nvSpPr>
          <p:spPr bwMode="auto">
            <a:xfrm>
              <a:off x="46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57" name="Line 4187"/>
            <p:cNvSpPr>
              <a:spLocks noChangeShapeType="1"/>
            </p:cNvSpPr>
            <p:nvPr/>
          </p:nvSpPr>
          <p:spPr bwMode="auto">
            <a:xfrm flipH="1">
              <a:off x="46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58" name="Text Box 4188"/>
            <p:cNvSpPr txBox="1">
              <a:spLocks noChangeArrowheads="1"/>
            </p:cNvSpPr>
            <p:nvPr/>
          </p:nvSpPr>
          <p:spPr bwMode="auto">
            <a:xfrm>
              <a:off x="456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3259" name="Oval 4189"/>
            <p:cNvSpPr>
              <a:spLocks noChangeArrowheads="1"/>
            </p:cNvSpPr>
            <p:nvPr/>
          </p:nvSpPr>
          <p:spPr bwMode="auto">
            <a:xfrm>
              <a:off x="48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0" name="Line 4190"/>
            <p:cNvSpPr>
              <a:spLocks noChangeShapeType="1"/>
            </p:cNvSpPr>
            <p:nvPr/>
          </p:nvSpPr>
          <p:spPr bwMode="auto">
            <a:xfrm>
              <a:off x="49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61" name="Line 4191"/>
            <p:cNvSpPr>
              <a:spLocks noChangeShapeType="1"/>
            </p:cNvSpPr>
            <p:nvPr/>
          </p:nvSpPr>
          <p:spPr bwMode="auto">
            <a:xfrm flipH="1">
              <a:off x="48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62" name="Line 4192"/>
            <p:cNvSpPr>
              <a:spLocks noChangeShapeType="1"/>
            </p:cNvSpPr>
            <p:nvPr/>
          </p:nvSpPr>
          <p:spPr bwMode="auto">
            <a:xfrm>
              <a:off x="49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63" name="Line 4193"/>
            <p:cNvSpPr>
              <a:spLocks noChangeShapeType="1"/>
            </p:cNvSpPr>
            <p:nvPr/>
          </p:nvSpPr>
          <p:spPr bwMode="auto">
            <a:xfrm>
              <a:off x="49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64" name="Line 4194"/>
            <p:cNvSpPr>
              <a:spLocks noChangeShapeType="1"/>
            </p:cNvSpPr>
            <p:nvPr/>
          </p:nvSpPr>
          <p:spPr bwMode="auto">
            <a:xfrm flipH="1">
              <a:off x="48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65" name="Text Box 4195"/>
            <p:cNvSpPr txBox="1">
              <a:spLocks noChangeArrowheads="1"/>
            </p:cNvSpPr>
            <p:nvPr/>
          </p:nvSpPr>
          <p:spPr bwMode="auto">
            <a:xfrm>
              <a:off x="480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3266" name="Oval 4196"/>
            <p:cNvSpPr>
              <a:spLocks noChangeArrowheads="1"/>
            </p:cNvSpPr>
            <p:nvPr/>
          </p:nvSpPr>
          <p:spPr bwMode="auto">
            <a:xfrm>
              <a:off x="51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7" name="Line 4197"/>
            <p:cNvSpPr>
              <a:spLocks noChangeShapeType="1"/>
            </p:cNvSpPr>
            <p:nvPr/>
          </p:nvSpPr>
          <p:spPr bwMode="auto">
            <a:xfrm>
              <a:off x="51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68" name="Line 4198"/>
            <p:cNvSpPr>
              <a:spLocks noChangeShapeType="1"/>
            </p:cNvSpPr>
            <p:nvPr/>
          </p:nvSpPr>
          <p:spPr bwMode="auto">
            <a:xfrm flipH="1">
              <a:off x="51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69" name="Line 4199"/>
            <p:cNvSpPr>
              <a:spLocks noChangeShapeType="1"/>
            </p:cNvSpPr>
            <p:nvPr/>
          </p:nvSpPr>
          <p:spPr bwMode="auto">
            <a:xfrm>
              <a:off x="51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0" name="Line 4200"/>
            <p:cNvSpPr>
              <a:spLocks noChangeShapeType="1"/>
            </p:cNvSpPr>
            <p:nvPr/>
          </p:nvSpPr>
          <p:spPr bwMode="auto">
            <a:xfrm>
              <a:off x="51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1" name="Line 4201"/>
            <p:cNvSpPr>
              <a:spLocks noChangeShapeType="1"/>
            </p:cNvSpPr>
            <p:nvPr/>
          </p:nvSpPr>
          <p:spPr bwMode="auto">
            <a:xfrm flipH="1">
              <a:off x="51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2" name="Text Box 4202"/>
            <p:cNvSpPr txBox="1">
              <a:spLocks noChangeArrowheads="1"/>
            </p:cNvSpPr>
            <p:nvPr/>
          </p:nvSpPr>
          <p:spPr bwMode="auto">
            <a:xfrm>
              <a:off x="502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3273" name="Oval 4203"/>
            <p:cNvSpPr>
              <a:spLocks noChangeArrowheads="1"/>
            </p:cNvSpPr>
            <p:nvPr/>
          </p:nvSpPr>
          <p:spPr bwMode="auto">
            <a:xfrm>
              <a:off x="53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4" name="Line 4204"/>
            <p:cNvSpPr>
              <a:spLocks noChangeShapeType="1"/>
            </p:cNvSpPr>
            <p:nvPr/>
          </p:nvSpPr>
          <p:spPr bwMode="auto">
            <a:xfrm>
              <a:off x="53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5" name="Line 4205"/>
            <p:cNvSpPr>
              <a:spLocks noChangeShapeType="1"/>
            </p:cNvSpPr>
            <p:nvPr/>
          </p:nvSpPr>
          <p:spPr bwMode="auto">
            <a:xfrm flipH="1">
              <a:off x="53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6" name="Line 4206"/>
            <p:cNvSpPr>
              <a:spLocks noChangeShapeType="1"/>
            </p:cNvSpPr>
            <p:nvPr/>
          </p:nvSpPr>
          <p:spPr bwMode="auto">
            <a:xfrm>
              <a:off x="53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7" name="Line 4207"/>
            <p:cNvSpPr>
              <a:spLocks noChangeShapeType="1"/>
            </p:cNvSpPr>
            <p:nvPr/>
          </p:nvSpPr>
          <p:spPr bwMode="auto">
            <a:xfrm>
              <a:off x="53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8" name="Line 4208"/>
            <p:cNvSpPr>
              <a:spLocks noChangeShapeType="1"/>
            </p:cNvSpPr>
            <p:nvPr/>
          </p:nvSpPr>
          <p:spPr bwMode="auto">
            <a:xfrm flipH="1">
              <a:off x="53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79" name="Text Box 4209"/>
            <p:cNvSpPr txBox="1">
              <a:spLocks noChangeArrowheads="1"/>
            </p:cNvSpPr>
            <p:nvPr/>
          </p:nvSpPr>
          <p:spPr bwMode="auto">
            <a:xfrm>
              <a:off x="526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3280" name="Oval 4210"/>
            <p:cNvSpPr>
              <a:spLocks noChangeArrowheads="1"/>
            </p:cNvSpPr>
            <p:nvPr/>
          </p:nvSpPr>
          <p:spPr bwMode="auto">
            <a:xfrm>
              <a:off x="321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1" name="Line 4211"/>
            <p:cNvSpPr>
              <a:spLocks noChangeShapeType="1"/>
            </p:cNvSpPr>
            <p:nvPr/>
          </p:nvSpPr>
          <p:spPr bwMode="auto">
            <a:xfrm>
              <a:off x="325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82" name="Line 4212"/>
            <p:cNvSpPr>
              <a:spLocks noChangeShapeType="1"/>
            </p:cNvSpPr>
            <p:nvPr/>
          </p:nvSpPr>
          <p:spPr bwMode="auto">
            <a:xfrm flipH="1">
              <a:off x="320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83" name="Line 4213"/>
            <p:cNvSpPr>
              <a:spLocks noChangeShapeType="1"/>
            </p:cNvSpPr>
            <p:nvPr/>
          </p:nvSpPr>
          <p:spPr bwMode="auto">
            <a:xfrm>
              <a:off x="325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84" name="Line 4214"/>
            <p:cNvSpPr>
              <a:spLocks noChangeShapeType="1"/>
            </p:cNvSpPr>
            <p:nvPr/>
          </p:nvSpPr>
          <p:spPr bwMode="auto">
            <a:xfrm>
              <a:off x="325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85" name="Line 4215"/>
            <p:cNvSpPr>
              <a:spLocks noChangeShapeType="1"/>
            </p:cNvSpPr>
            <p:nvPr/>
          </p:nvSpPr>
          <p:spPr bwMode="auto">
            <a:xfrm flipH="1">
              <a:off x="320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86" name="Text Box 4216"/>
            <p:cNvSpPr txBox="1">
              <a:spLocks noChangeArrowheads="1"/>
            </p:cNvSpPr>
            <p:nvPr/>
          </p:nvSpPr>
          <p:spPr bwMode="auto">
            <a:xfrm>
              <a:off x="3128" y="170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3287" name="Oval 4217"/>
            <p:cNvSpPr>
              <a:spLocks noChangeArrowheads="1"/>
            </p:cNvSpPr>
            <p:nvPr/>
          </p:nvSpPr>
          <p:spPr bwMode="auto">
            <a:xfrm>
              <a:off x="34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8" name="Line 4218"/>
            <p:cNvSpPr>
              <a:spLocks noChangeShapeType="1"/>
            </p:cNvSpPr>
            <p:nvPr/>
          </p:nvSpPr>
          <p:spPr bwMode="auto">
            <a:xfrm>
              <a:off x="34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89" name="Line 4219"/>
            <p:cNvSpPr>
              <a:spLocks noChangeShapeType="1"/>
            </p:cNvSpPr>
            <p:nvPr/>
          </p:nvSpPr>
          <p:spPr bwMode="auto">
            <a:xfrm flipH="1">
              <a:off x="34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0" name="Line 4220"/>
            <p:cNvSpPr>
              <a:spLocks noChangeShapeType="1"/>
            </p:cNvSpPr>
            <p:nvPr/>
          </p:nvSpPr>
          <p:spPr bwMode="auto">
            <a:xfrm>
              <a:off x="34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1" name="Line 4221"/>
            <p:cNvSpPr>
              <a:spLocks noChangeShapeType="1"/>
            </p:cNvSpPr>
            <p:nvPr/>
          </p:nvSpPr>
          <p:spPr bwMode="auto">
            <a:xfrm>
              <a:off x="34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2" name="Line 4222"/>
            <p:cNvSpPr>
              <a:spLocks noChangeShapeType="1"/>
            </p:cNvSpPr>
            <p:nvPr/>
          </p:nvSpPr>
          <p:spPr bwMode="auto">
            <a:xfrm flipH="1">
              <a:off x="34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3" name="Text Box 4223"/>
            <p:cNvSpPr txBox="1">
              <a:spLocks noChangeArrowheads="1"/>
            </p:cNvSpPr>
            <p:nvPr/>
          </p:nvSpPr>
          <p:spPr bwMode="auto">
            <a:xfrm>
              <a:off x="336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3294" name="Oval 4224"/>
            <p:cNvSpPr>
              <a:spLocks noChangeArrowheads="1"/>
            </p:cNvSpPr>
            <p:nvPr/>
          </p:nvSpPr>
          <p:spPr bwMode="auto">
            <a:xfrm>
              <a:off x="36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5" name="Line 4225"/>
            <p:cNvSpPr>
              <a:spLocks noChangeShapeType="1"/>
            </p:cNvSpPr>
            <p:nvPr/>
          </p:nvSpPr>
          <p:spPr bwMode="auto">
            <a:xfrm>
              <a:off x="37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6" name="Line 4226"/>
            <p:cNvSpPr>
              <a:spLocks noChangeShapeType="1"/>
            </p:cNvSpPr>
            <p:nvPr/>
          </p:nvSpPr>
          <p:spPr bwMode="auto">
            <a:xfrm flipH="1">
              <a:off x="36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7" name="Line 4227"/>
            <p:cNvSpPr>
              <a:spLocks noChangeShapeType="1"/>
            </p:cNvSpPr>
            <p:nvPr/>
          </p:nvSpPr>
          <p:spPr bwMode="auto">
            <a:xfrm>
              <a:off x="37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8" name="Line 4228"/>
            <p:cNvSpPr>
              <a:spLocks noChangeShapeType="1"/>
            </p:cNvSpPr>
            <p:nvPr/>
          </p:nvSpPr>
          <p:spPr bwMode="auto">
            <a:xfrm>
              <a:off x="37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299" name="Line 4229"/>
            <p:cNvSpPr>
              <a:spLocks noChangeShapeType="1"/>
            </p:cNvSpPr>
            <p:nvPr/>
          </p:nvSpPr>
          <p:spPr bwMode="auto">
            <a:xfrm flipH="1">
              <a:off x="36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00" name="Text Box 4230"/>
            <p:cNvSpPr txBox="1">
              <a:spLocks noChangeArrowheads="1"/>
            </p:cNvSpPr>
            <p:nvPr/>
          </p:nvSpPr>
          <p:spPr bwMode="auto">
            <a:xfrm>
              <a:off x="358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3301" name="Oval 4231"/>
            <p:cNvSpPr>
              <a:spLocks noChangeArrowheads="1"/>
            </p:cNvSpPr>
            <p:nvPr/>
          </p:nvSpPr>
          <p:spPr bwMode="auto">
            <a:xfrm>
              <a:off x="39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2" name="Line 4232"/>
            <p:cNvSpPr>
              <a:spLocks noChangeShapeType="1"/>
            </p:cNvSpPr>
            <p:nvPr/>
          </p:nvSpPr>
          <p:spPr bwMode="auto">
            <a:xfrm>
              <a:off x="39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03" name="Line 4233"/>
            <p:cNvSpPr>
              <a:spLocks noChangeShapeType="1"/>
            </p:cNvSpPr>
            <p:nvPr/>
          </p:nvSpPr>
          <p:spPr bwMode="auto">
            <a:xfrm flipH="1">
              <a:off x="39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04" name="Line 4234"/>
            <p:cNvSpPr>
              <a:spLocks noChangeShapeType="1"/>
            </p:cNvSpPr>
            <p:nvPr/>
          </p:nvSpPr>
          <p:spPr bwMode="auto">
            <a:xfrm>
              <a:off x="39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05" name="Line 4235"/>
            <p:cNvSpPr>
              <a:spLocks noChangeShapeType="1"/>
            </p:cNvSpPr>
            <p:nvPr/>
          </p:nvSpPr>
          <p:spPr bwMode="auto">
            <a:xfrm>
              <a:off x="39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06" name="Line 4236"/>
            <p:cNvSpPr>
              <a:spLocks noChangeShapeType="1"/>
            </p:cNvSpPr>
            <p:nvPr/>
          </p:nvSpPr>
          <p:spPr bwMode="auto">
            <a:xfrm flipH="1">
              <a:off x="39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07" name="Text Box 4237"/>
            <p:cNvSpPr txBox="1">
              <a:spLocks noChangeArrowheads="1"/>
            </p:cNvSpPr>
            <p:nvPr/>
          </p:nvSpPr>
          <p:spPr bwMode="auto">
            <a:xfrm>
              <a:off x="384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3308" name="Oval 4238"/>
            <p:cNvSpPr>
              <a:spLocks noChangeArrowheads="1"/>
            </p:cNvSpPr>
            <p:nvPr/>
          </p:nvSpPr>
          <p:spPr bwMode="auto">
            <a:xfrm>
              <a:off x="41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9" name="Line 4239"/>
            <p:cNvSpPr>
              <a:spLocks noChangeShapeType="1"/>
            </p:cNvSpPr>
            <p:nvPr/>
          </p:nvSpPr>
          <p:spPr bwMode="auto">
            <a:xfrm>
              <a:off x="41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0" name="Line 4240"/>
            <p:cNvSpPr>
              <a:spLocks noChangeShapeType="1"/>
            </p:cNvSpPr>
            <p:nvPr/>
          </p:nvSpPr>
          <p:spPr bwMode="auto">
            <a:xfrm flipH="1">
              <a:off x="41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1" name="Line 4241"/>
            <p:cNvSpPr>
              <a:spLocks noChangeShapeType="1"/>
            </p:cNvSpPr>
            <p:nvPr/>
          </p:nvSpPr>
          <p:spPr bwMode="auto">
            <a:xfrm>
              <a:off x="41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2" name="Line 4242"/>
            <p:cNvSpPr>
              <a:spLocks noChangeShapeType="1"/>
            </p:cNvSpPr>
            <p:nvPr/>
          </p:nvSpPr>
          <p:spPr bwMode="auto">
            <a:xfrm>
              <a:off x="41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3" name="Line 4243"/>
            <p:cNvSpPr>
              <a:spLocks noChangeShapeType="1"/>
            </p:cNvSpPr>
            <p:nvPr/>
          </p:nvSpPr>
          <p:spPr bwMode="auto">
            <a:xfrm flipH="1">
              <a:off x="41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4" name="Text Box 4244"/>
            <p:cNvSpPr txBox="1">
              <a:spLocks noChangeArrowheads="1"/>
            </p:cNvSpPr>
            <p:nvPr/>
          </p:nvSpPr>
          <p:spPr bwMode="auto">
            <a:xfrm>
              <a:off x="408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3315" name="Oval 4245"/>
            <p:cNvSpPr>
              <a:spLocks noChangeArrowheads="1"/>
            </p:cNvSpPr>
            <p:nvPr/>
          </p:nvSpPr>
          <p:spPr bwMode="auto">
            <a:xfrm>
              <a:off x="439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Line 4246"/>
            <p:cNvSpPr>
              <a:spLocks noChangeShapeType="1"/>
            </p:cNvSpPr>
            <p:nvPr/>
          </p:nvSpPr>
          <p:spPr bwMode="auto">
            <a:xfrm>
              <a:off x="443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7" name="Line 4247"/>
            <p:cNvSpPr>
              <a:spLocks noChangeShapeType="1"/>
            </p:cNvSpPr>
            <p:nvPr/>
          </p:nvSpPr>
          <p:spPr bwMode="auto">
            <a:xfrm flipH="1">
              <a:off x="43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8" name="Line 4248"/>
            <p:cNvSpPr>
              <a:spLocks noChangeShapeType="1"/>
            </p:cNvSpPr>
            <p:nvPr/>
          </p:nvSpPr>
          <p:spPr bwMode="auto">
            <a:xfrm>
              <a:off x="443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19" name="Line 4249"/>
            <p:cNvSpPr>
              <a:spLocks noChangeShapeType="1"/>
            </p:cNvSpPr>
            <p:nvPr/>
          </p:nvSpPr>
          <p:spPr bwMode="auto">
            <a:xfrm>
              <a:off x="443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20" name="Line 4250"/>
            <p:cNvSpPr>
              <a:spLocks noChangeShapeType="1"/>
            </p:cNvSpPr>
            <p:nvPr/>
          </p:nvSpPr>
          <p:spPr bwMode="auto">
            <a:xfrm flipH="1">
              <a:off x="43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21" name="Text Box 4251"/>
            <p:cNvSpPr txBox="1">
              <a:spLocks noChangeArrowheads="1"/>
            </p:cNvSpPr>
            <p:nvPr/>
          </p:nvSpPr>
          <p:spPr bwMode="auto">
            <a:xfrm>
              <a:off x="432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3322" name="Oval 4252"/>
            <p:cNvSpPr>
              <a:spLocks noChangeArrowheads="1"/>
            </p:cNvSpPr>
            <p:nvPr/>
          </p:nvSpPr>
          <p:spPr bwMode="auto">
            <a:xfrm>
              <a:off x="46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4253"/>
            <p:cNvSpPr>
              <a:spLocks noChangeShapeType="1"/>
            </p:cNvSpPr>
            <p:nvPr/>
          </p:nvSpPr>
          <p:spPr bwMode="auto">
            <a:xfrm>
              <a:off x="46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24" name="Line 4254"/>
            <p:cNvSpPr>
              <a:spLocks noChangeShapeType="1"/>
            </p:cNvSpPr>
            <p:nvPr/>
          </p:nvSpPr>
          <p:spPr bwMode="auto">
            <a:xfrm flipH="1">
              <a:off x="46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25" name="Line 4255"/>
            <p:cNvSpPr>
              <a:spLocks noChangeShapeType="1"/>
            </p:cNvSpPr>
            <p:nvPr/>
          </p:nvSpPr>
          <p:spPr bwMode="auto">
            <a:xfrm>
              <a:off x="46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26" name="Line 4256"/>
            <p:cNvSpPr>
              <a:spLocks noChangeShapeType="1"/>
            </p:cNvSpPr>
            <p:nvPr/>
          </p:nvSpPr>
          <p:spPr bwMode="auto">
            <a:xfrm>
              <a:off x="46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27" name="Line 4257"/>
            <p:cNvSpPr>
              <a:spLocks noChangeShapeType="1"/>
            </p:cNvSpPr>
            <p:nvPr/>
          </p:nvSpPr>
          <p:spPr bwMode="auto">
            <a:xfrm flipH="1">
              <a:off x="46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28" name="Text Box 4258"/>
            <p:cNvSpPr txBox="1">
              <a:spLocks noChangeArrowheads="1"/>
            </p:cNvSpPr>
            <p:nvPr/>
          </p:nvSpPr>
          <p:spPr bwMode="auto">
            <a:xfrm>
              <a:off x="454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3329" name="Oval 4259"/>
            <p:cNvSpPr>
              <a:spLocks noChangeArrowheads="1"/>
            </p:cNvSpPr>
            <p:nvPr/>
          </p:nvSpPr>
          <p:spPr bwMode="auto">
            <a:xfrm>
              <a:off x="48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4260"/>
            <p:cNvSpPr>
              <a:spLocks noChangeShapeType="1"/>
            </p:cNvSpPr>
            <p:nvPr/>
          </p:nvSpPr>
          <p:spPr bwMode="auto">
            <a:xfrm>
              <a:off x="49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1" name="Line 4261"/>
            <p:cNvSpPr>
              <a:spLocks noChangeShapeType="1"/>
            </p:cNvSpPr>
            <p:nvPr/>
          </p:nvSpPr>
          <p:spPr bwMode="auto">
            <a:xfrm flipH="1">
              <a:off x="48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2" name="Line 4262"/>
            <p:cNvSpPr>
              <a:spLocks noChangeShapeType="1"/>
            </p:cNvSpPr>
            <p:nvPr/>
          </p:nvSpPr>
          <p:spPr bwMode="auto">
            <a:xfrm>
              <a:off x="49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3" name="Line 4263"/>
            <p:cNvSpPr>
              <a:spLocks noChangeShapeType="1"/>
            </p:cNvSpPr>
            <p:nvPr/>
          </p:nvSpPr>
          <p:spPr bwMode="auto">
            <a:xfrm>
              <a:off x="49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4" name="Line 4264"/>
            <p:cNvSpPr>
              <a:spLocks noChangeShapeType="1"/>
            </p:cNvSpPr>
            <p:nvPr/>
          </p:nvSpPr>
          <p:spPr bwMode="auto">
            <a:xfrm flipH="1">
              <a:off x="48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5" name="Text Box 4265"/>
            <p:cNvSpPr txBox="1">
              <a:spLocks noChangeArrowheads="1"/>
            </p:cNvSpPr>
            <p:nvPr/>
          </p:nvSpPr>
          <p:spPr bwMode="auto">
            <a:xfrm>
              <a:off x="478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3336" name="Oval 4266"/>
            <p:cNvSpPr>
              <a:spLocks noChangeArrowheads="1"/>
            </p:cNvSpPr>
            <p:nvPr/>
          </p:nvSpPr>
          <p:spPr bwMode="auto">
            <a:xfrm>
              <a:off x="51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4267"/>
            <p:cNvSpPr>
              <a:spLocks noChangeShapeType="1"/>
            </p:cNvSpPr>
            <p:nvPr/>
          </p:nvSpPr>
          <p:spPr bwMode="auto">
            <a:xfrm>
              <a:off x="51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8" name="Line 4268"/>
            <p:cNvSpPr>
              <a:spLocks noChangeShapeType="1"/>
            </p:cNvSpPr>
            <p:nvPr/>
          </p:nvSpPr>
          <p:spPr bwMode="auto">
            <a:xfrm flipH="1">
              <a:off x="51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39" name="Line 4269"/>
            <p:cNvSpPr>
              <a:spLocks noChangeShapeType="1"/>
            </p:cNvSpPr>
            <p:nvPr/>
          </p:nvSpPr>
          <p:spPr bwMode="auto">
            <a:xfrm>
              <a:off x="51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0" name="Line 4270"/>
            <p:cNvSpPr>
              <a:spLocks noChangeShapeType="1"/>
            </p:cNvSpPr>
            <p:nvPr/>
          </p:nvSpPr>
          <p:spPr bwMode="auto">
            <a:xfrm>
              <a:off x="51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1" name="Line 4271"/>
            <p:cNvSpPr>
              <a:spLocks noChangeShapeType="1"/>
            </p:cNvSpPr>
            <p:nvPr/>
          </p:nvSpPr>
          <p:spPr bwMode="auto">
            <a:xfrm flipH="1">
              <a:off x="51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2" name="Text Box 4272"/>
            <p:cNvSpPr txBox="1">
              <a:spLocks noChangeArrowheads="1"/>
            </p:cNvSpPr>
            <p:nvPr/>
          </p:nvSpPr>
          <p:spPr bwMode="auto">
            <a:xfrm>
              <a:off x="502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3343" name="Oval 4273"/>
            <p:cNvSpPr>
              <a:spLocks noChangeArrowheads="1"/>
            </p:cNvSpPr>
            <p:nvPr/>
          </p:nvSpPr>
          <p:spPr bwMode="auto">
            <a:xfrm>
              <a:off x="53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4274"/>
            <p:cNvSpPr>
              <a:spLocks noChangeShapeType="1"/>
            </p:cNvSpPr>
            <p:nvPr/>
          </p:nvSpPr>
          <p:spPr bwMode="auto">
            <a:xfrm>
              <a:off x="53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5" name="Line 4275"/>
            <p:cNvSpPr>
              <a:spLocks noChangeShapeType="1"/>
            </p:cNvSpPr>
            <p:nvPr/>
          </p:nvSpPr>
          <p:spPr bwMode="auto">
            <a:xfrm flipH="1">
              <a:off x="53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6" name="Line 4276"/>
            <p:cNvSpPr>
              <a:spLocks noChangeShapeType="1"/>
            </p:cNvSpPr>
            <p:nvPr/>
          </p:nvSpPr>
          <p:spPr bwMode="auto">
            <a:xfrm>
              <a:off x="53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7" name="Line 4277"/>
            <p:cNvSpPr>
              <a:spLocks noChangeShapeType="1"/>
            </p:cNvSpPr>
            <p:nvPr/>
          </p:nvSpPr>
          <p:spPr bwMode="auto">
            <a:xfrm>
              <a:off x="53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8" name="Line 4278"/>
            <p:cNvSpPr>
              <a:spLocks noChangeShapeType="1"/>
            </p:cNvSpPr>
            <p:nvPr/>
          </p:nvSpPr>
          <p:spPr bwMode="auto">
            <a:xfrm flipH="1">
              <a:off x="53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49" name="Text Box 4279"/>
            <p:cNvSpPr txBox="1">
              <a:spLocks noChangeArrowheads="1"/>
            </p:cNvSpPr>
            <p:nvPr/>
          </p:nvSpPr>
          <p:spPr bwMode="auto">
            <a:xfrm>
              <a:off x="528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3350" name="Oval 4280"/>
            <p:cNvSpPr>
              <a:spLocks noChangeArrowheads="1"/>
            </p:cNvSpPr>
            <p:nvPr/>
          </p:nvSpPr>
          <p:spPr bwMode="auto">
            <a:xfrm>
              <a:off x="32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4281"/>
            <p:cNvSpPr>
              <a:spLocks noChangeShapeType="1"/>
            </p:cNvSpPr>
            <p:nvPr/>
          </p:nvSpPr>
          <p:spPr bwMode="auto">
            <a:xfrm>
              <a:off x="32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2" name="Line 4282"/>
            <p:cNvSpPr>
              <a:spLocks noChangeShapeType="1"/>
            </p:cNvSpPr>
            <p:nvPr/>
          </p:nvSpPr>
          <p:spPr bwMode="auto">
            <a:xfrm flipH="1">
              <a:off x="32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3" name="Line 4283"/>
            <p:cNvSpPr>
              <a:spLocks noChangeShapeType="1"/>
            </p:cNvSpPr>
            <p:nvPr/>
          </p:nvSpPr>
          <p:spPr bwMode="auto">
            <a:xfrm>
              <a:off x="32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4" name="Line 4284"/>
            <p:cNvSpPr>
              <a:spLocks noChangeShapeType="1"/>
            </p:cNvSpPr>
            <p:nvPr/>
          </p:nvSpPr>
          <p:spPr bwMode="auto">
            <a:xfrm>
              <a:off x="32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5" name="Line 4285"/>
            <p:cNvSpPr>
              <a:spLocks noChangeShapeType="1"/>
            </p:cNvSpPr>
            <p:nvPr/>
          </p:nvSpPr>
          <p:spPr bwMode="auto">
            <a:xfrm flipH="1">
              <a:off x="32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6" name="Text Box 4286"/>
            <p:cNvSpPr txBox="1">
              <a:spLocks noChangeArrowheads="1"/>
            </p:cNvSpPr>
            <p:nvPr/>
          </p:nvSpPr>
          <p:spPr bwMode="auto">
            <a:xfrm>
              <a:off x="312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3357" name="Oval 4287"/>
            <p:cNvSpPr>
              <a:spLocks noChangeArrowheads="1"/>
            </p:cNvSpPr>
            <p:nvPr/>
          </p:nvSpPr>
          <p:spPr bwMode="auto">
            <a:xfrm>
              <a:off x="34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Line 4288"/>
            <p:cNvSpPr>
              <a:spLocks noChangeShapeType="1"/>
            </p:cNvSpPr>
            <p:nvPr/>
          </p:nvSpPr>
          <p:spPr bwMode="auto">
            <a:xfrm>
              <a:off x="34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59" name="Line 4289"/>
            <p:cNvSpPr>
              <a:spLocks noChangeShapeType="1"/>
            </p:cNvSpPr>
            <p:nvPr/>
          </p:nvSpPr>
          <p:spPr bwMode="auto">
            <a:xfrm flipH="1">
              <a:off x="34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0" name="Line 4290"/>
            <p:cNvSpPr>
              <a:spLocks noChangeShapeType="1"/>
            </p:cNvSpPr>
            <p:nvPr/>
          </p:nvSpPr>
          <p:spPr bwMode="auto">
            <a:xfrm>
              <a:off x="34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1" name="Line 4291"/>
            <p:cNvSpPr>
              <a:spLocks noChangeShapeType="1"/>
            </p:cNvSpPr>
            <p:nvPr/>
          </p:nvSpPr>
          <p:spPr bwMode="auto">
            <a:xfrm>
              <a:off x="34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2" name="Line 4292"/>
            <p:cNvSpPr>
              <a:spLocks noChangeShapeType="1"/>
            </p:cNvSpPr>
            <p:nvPr/>
          </p:nvSpPr>
          <p:spPr bwMode="auto">
            <a:xfrm flipH="1">
              <a:off x="34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3" name="Text Box 4293"/>
            <p:cNvSpPr txBox="1">
              <a:spLocks noChangeArrowheads="1"/>
            </p:cNvSpPr>
            <p:nvPr/>
          </p:nvSpPr>
          <p:spPr bwMode="auto">
            <a:xfrm>
              <a:off x="336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3364" name="Oval 4294"/>
            <p:cNvSpPr>
              <a:spLocks noChangeArrowheads="1"/>
            </p:cNvSpPr>
            <p:nvPr/>
          </p:nvSpPr>
          <p:spPr bwMode="auto">
            <a:xfrm>
              <a:off x="36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Line 4295"/>
            <p:cNvSpPr>
              <a:spLocks noChangeShapeType="1"/>
            </p:cNvSpPr>
            <p:nvPr/>
          </p:nvSpPr>
          <p:spPr bwMode="auto">
            <a:xfrm>
              <a:off x="37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6" name="Line 4296"/>
            <p:cNvSpPr>
              <a:spLocks noChangeShapeType="1"/>
            </p:cNvSpPr>
            <p:nvPr/>
          </p:nvSpPr>
          <p:spPr bwMode="auto">
            <a:xfrm flipH="1">
              <a:off x="36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7" name="Line 4297"/>
            <p:cNvSpPr>
              <a:spLocks noChangeShapeType="1"/>
            </p:cNvSpPr>
            <p:nvPr/>
          </p:nvSpPr>
          <p:spPr bwMode="auto">
            <a:xfrm>
              <a:off x="37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8" name="Line 4298"/>
            <p:cNvSpPr>
              <a:spLocks noChangeShapeType="1"/>
            </p:cNvSpPr>
            <p:nvPr/>
          </p:nvSpPr>
          <p:spPr bwMode="auto">
            <a:xfrm>
              <a:off x="37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69" name="Line 4299"/>
            <p:cNvSpPr>
              <a:spLocks noChangeShapeType="1"/>
            </p:cNvSpPr>
            <p:nvPr/>
          </p:nvSpPr>
          <p:spPr bwMode="auto">
            <a:xfrm flipH="1">
              <a:off x="36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70" name="Text Box 4300"/>
            <p:cNvSpPr txBox="1">
              <a:spLocks noChangeArrowheads="1"/>
            </p:cNvSpPr>
            <p:nvPr/>
          </p:nvSpPr>
          <p:spPr bwMode="auto">
            <a:xfrm>
              <a:off x="360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3371" name="Oval 4301"/>
            <p:cNvSpPr>
              <a:spLocks noChangeArrowheads="1"/>
            </p:cNvSpPr>
            <p:nvPr/>
          </p:nvSpPr>
          <p:spPr bwMode="auto">
            <a:xfrm>
              <a:off x="39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Line 4302"/>
            <p:cNvSpPr>
              <a:spLocks noChangeShapeType="1"/>
            </p:cNvSpPr>
            <p:nvPr/>
          </p:nvSpPr>
          <p:spPr bwMode="auto">
            <a:xfrm>
              <a:off x="39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73" name="Line 4303"/>
            <p:cNvSpPr>
              <a:spLocks noChangeShapeType="1"/>
            </p:cNvSpPr>
            <p:nvPr/>
          </p:nvSpPr>
          <p:spPr bwMode="auto">
            <a:xfrm flipH="1">
              <a:off x="39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74" name="Line 4304"/>
            <p:cNvSpPr>
              <a:spLocks noChangeShapeType="1"/>
            </p:cNvSpPr>
            <p:nvPr/>
          </p:nvSpPr>
          <p:spPr bwMode="auto">
            <a:xfrm>
              <a:off x="39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75" name="Line 4305"/>
            <p:cNvSpPr>
              <a:spLocks noChangeShapeType="1"/>
            </p:cNvSpPr>
            <p:nvPr/>
          </p:nvSpPr>
          <p:spPr bwMode="auto">
            <a:xfrm>
              <a:off x="39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76" name="Line 4306"/>
            <p:cNvSpPr>
              <a:spLocks noChangeShapeType="1"/>
            </p:cNvSpPr>
            <p:nvPr/>
          </p:nvSpPr>
          <p:spPr bwMode="auto">
            <a:xfrm flipH="1">
              <a:off x="39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77" name="Text Box 4307"/>
            <p:cNvSpPr txBox="1">
              <a:spLocks noChangeArrowheads="1"/>
            </p:cNvSpPr>
            <p:nvPr/>
          </p:nvSpPr>
          <p:spPr bwMode="auto">
            <a:xfrm>
              <a:off x="384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3378" name="Oval 4308"/>
            <p:cNvSpPr>
              <a:spLocks noChangeArrowheads="1"/>
            </p:cNvSpPr>
            <p:nvPr/>
          </p:nvSpPr>
          <p:spPr bwMode="auto">
            <a:xfrm>
              <a:off x="41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Line 4309"/>
            <p:cNvSpPr>
              <a:spLocks noChangeShapeType="1"/>
            </p:cNvSpPr>
            <p:nvPr/>
          </p:nvSpPr>
          <p:spPr bwMode="auto">
            <a:xfrm>
              <a:off x="41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0" name="Line 4310"/>
            <p:cNvSpPr>
              <a:spLocks noChangeShapeType="1"/>
            </p:cNvSpPr>
            <p:nvPr/>
          </p:nvSpPr>
          <p:spPr bwMode="auto">
            <a:xfrm flipH="1">
              <a:off x="41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1" name="Line 4311"/>
            <p:cNvSpPr>
              <a:spLocks noChangeShapeType="1"/>
            </p:cNvSpPr>
            <p:nvPr/>
          </p:nvSpPr>
          <p:spPr bwMode="auto">
            <a:xfrm>
              <a:off x="41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2" name="Line 4312"/>
            <p:cNvSpPr>
              <a:spLocks noChangeShapeType="1"/>
            </p:cNvSpPr>
            <p:nvPr/>
          </p:nvSpPr>
          <p:spPr bwMode="auto">
            <a:xfrm>
              <a:off x="41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3" name="Line 4313"/>
            <p:cNvSpPr>
              <a:spLocks noChangeShapeType="1"/>
            </p:cNvSpPr>
            <p:nvPr/>
          </p:nvSpPr>
          <p:spPr bwMode="auto">
            <a:xfrm flipH="1">
              <a:off x="41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4" name="Text Box 4314"/>
            <p:cNvSpPr txBox="1">
              <a:spLocks noChangeArrowheads="1"/>
            </p:cNvSpPr>
            <p:nvPr/>
          </p:nvSpPr>
          <p:spPr bwMode="auto">
            <a:xfrm>
              <a:off x="406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3385" name="Oval 4315"/>
            <p:cNvSpPr>
              <a:spLocks noChangeArrowheads="1"/>
            </p:cNvSpPr>
            <p:nvPr/>
          </p:nvSpPr>
          <p:spPr bwMode="auto">
            <a:xfrm>
              <a:off x="439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Line 4316"/>
            <p:cNvSpPr>
              <a:spLocks noChangeShapeType="1"/>
            </p:cNvSpPr>
            <p:nvPr/>
          </p:nvSpPr>
          <p:spPr bwMode="auto">
            <a:xfrm>
              <a:off x="443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7" name="Line 4317"/>
            <p:cNvSpPr>
              <a:spLocks noChangeShapeType="1"/>
            </p:cNvSpPr>
            <p:nvPr/>
          </p:nvSpPr>
          <p:spPr bwMode="auto">
            <a:xfrm flipH="1">
              <a:off x="43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8" name="Line 4318"/>
            <p:cNvSpPr>
              <a:spLocks noChangeShapeType="1"/>
            </p:cNvSpPr>
            <p:nvPr/>
          </p:nvSpPr>
          <p:spPr bwMode="auto">
            <a:xfrm>
              <a:off x="443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89" name="Line 4319"/>
            <p:cNvSpPr>
              <a:spLocks noChangeShapeType="1"/>
            </p:cNvSpPr>
            <p:nvPr/>
          </p:nvSpPr>
          <p:spPr bwMode="auto">
            <a:xfrm>
              <a:off x="443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90" name="Line 4320"/>
            <p:cNvSpPr>
              <a:spLocks noChangeShapeType="1"/>
            </p:cNvSpPr>
            <p:nvPr/>
          </p:nvSpPr>
          <p:spPr bwMode="auto">
            <a:xfrm flipH="1">
              <a:off x="43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91" name="Text Box 4321"/>
            <p:cNvSpPr txBox="1">
              <a:spLocks noChangeArrowheads="1"/>
            </p:cNvSpPr>
            <p:nvPr/>
          </p:nvSpPr>
          <p:spPr bwMode="auto">
            <a:xfrm>
              <a:off x="432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13392" name="Oval 4322"/>
            <p:cNvSpPr>
              <a:spLocks noChangeArrowheads="1"/>
            </p:cNvSpPr>
            <p:nvPr/>
          </p:nvSpPr>
          <p:spPr bwMode="auto">
            <a:xfrm>
              <a:off x="4633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3" name="Line 4323"/>
            <p:cNvSpPr>
              <a:spLocks noChangeShapeType="1"/>
            </p:cNvSpPr>
            <p:nvPr/>
          </p:nvSpPr>
          <p:spPr bwMode="auto">
            <a:xfrm>
              <a:off x="4670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94" name="Line 4324"/>
            <p:cNvSpPr>
              <a:spLocks noChangeShapeType="1"/>
            </p:cNvSpPr>
            <p:nvPr/>
          </p:nvSpPr>
          <p:spPr bwMode="auto">
            <a:xfrm flipH="1">
              <a:off x="462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95" name="Line 4325"/>
            <p:cNvSpPr>
              <a:spLocks noChangeShapeType="1"/>
            </p:cNvSpPr>
            <p:nvPr/>
          </p:nvSpPr>
          <p:spPr bwMode="auto">
            <a:xfrm>
              <a:off x="4670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96" name="Line 4326"/>
            <p:cNvSpPr>
              <a:spLocks noChangeShapeType="1"/>
            </p:cNvSpPr>
            <p:nvPr/>
          </p:nvSpPr>
          <p:spPr bwMode="auto">
            <a:xfrm>
              <a:off x="4670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97" name="Line 4327"/>
            <p:cNvSpPr>
              <a:spLocks noChangeShapeType="1"/>
            </p:cNvSpPr>
            <p:nvPr/>
          </p:nvSpPr>
          <p:spPr bwMode="auto">
            <a:xfrm flipH="1">
              <a:off x="462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398" name="Text Box 4328"/>
            <p:cNvSpPr txBox="1">
              <a:spLocks noChangeArrowheads="1"/>
            </p:cNvSpPr>
            <p:nvPr/>
          </p:nvSpPr>
          <p:spPr bwMode="auto">
            <a:xfrm>
              <a:off x="4548" y="218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3399" name="Oval 4329"/>
            <p:cNvSpPr>
              <a:spLocks noChangeArrowheads="1"/>
            </p:cNvSpPr>
            <p:nvPr/>
          </p:nvSpPr>
          <p:spPr bwMode="auto">
            <a:xfrm>
              <a:off x="48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0" name="Line 4330"/>
            <p:cNvSpPr>
              <a:spLocks noChangeShapeType="1"/>
            </p:cNvSpPr>
            <p:nvPr/>
          </p:nvSpPr>
          <p:spPr bwMode="auto">
            <a:xfrm>
              <a:off x="49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1" name="Line 4331"/>
            <p:cNvSpPr>
              <a:spLocks noChangeShapeType="1"/>
            </p:cNvSpPr>
            <p:nvPr/>
          </p:nvSpPr>
          <p:spPr bwMode="auto">
            <a:xfrm flipH="1">
              <a:off x="48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2" name="Line 4332"/>
            <p:cNvSpPr>
              <a:spLocks noChangeShapeType="1"/>
            </p:cNvSpPr>
            <p:nvPr/>
          </p:nvSpPr>
          <p:spPr bwMode="auto">
            <a:xfrm>
              <a:off x="49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3" name="Line 4333"/>
            <p:cNvSpPr>
              <a:spLocks noChangeShapeType="1"/>
            </p:cNvSpPr>
            <p:nvPr/>
          </p:nvSpPr>
          <p:spPr bwMode="auto">
            <a:xfrm>
              <a:off x="49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4" name="Line 4334"/>
            <p:cNvSpPr>
              <a:spLocks noChangeShapeType="1"/>
            </p:cNvSpPr>
            <p:nvPr/>
          </p:nvSpPr>
          <p:spPr bwMode="auto">
            <a:xfrm flipH="1">
              <a:off x="48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5" name="Text Box 4335"/>
            <p:cNvSpPr txBox="1">
              <a:spLocks noChangeArrowheads="1"/>
            </p:cNvSpPr>
            <p:nvPr/>
          </p:nvSpPr>
          <p:spPr bwMode="auto">
            <a:xfrm>
              <a:off x="478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3406" name="Oval 4336"/>
            <p:cNvSpPr>
              <a:spLocks noChangeArrowheads="1"/>
            </p:cNvSpPr>
            <p:nvPr/>
          </p:nvSpPr>
          <p:spPr bwMode="auto">
            <a:xfrm>
              <a:off x="51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7" name="Line 4337"/>
            <p:cNvSpPr>
              <a:spLocks noChangeShapeType="1"/>
            </p:cNvSpPr>
            <p:nvPr/>
          </p:nvSpPr>
          <p:spPr bwMode="auto">
            <a:xfrm>
              <a:off x="51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8" name="Line 4338"/>
            <p:cNvSpPr>
              <a:spLocks noChangeShapeType="1"/>
            </p:cNvSpPr>
            <p:nvPr/>
          </p:nvSpPr>
          <p:spPr bwMode="auto">
            <a:xfrm flipH="1">
              <a:off x="51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09" name="Line 4339"/>
            <p:cNvSpPr>
              <a:spLocks noChangeShapeType="1"/>
            </p:cNvSpPr>
            <p:nvPr/>
          </p:nvSpPr>
          <p:spPr bwMode="auto">
            <a:xfrm>
              <a:off x="51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0" name="Line 4340"/>
            <p:cNvSpPr>
              <a:spLocks noChangeShapeType="1"/>
            </p:cNvSpPr>
            <p:nvPr/>
          </p:nvSpPr>
          <p:spPr bwMode="auto">
            <a:xfrm>
              <a:off x="51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1" name="Line 4341"/>
            <p:cNvSpPr>
              <a:spLocks noChangeShapeType="1"/>
            </p:cNvSpPr>
            <p:nvPr/>
          </p:nvSpPr>
          <p:spPr bwMode="auto">
            <a:xfrm flipH="1">
              <a:off x="51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2" name="Text Box 4342"/>
            <p:cNvSpPr txBox="1">
              <a:spLocks noChangeArrowheads="1"/>
            </p:cNvSpPr>
            <p:nvPr/>
          </p:nvSpPr>
          <p:spPr bwMode="auto">
            <a:xfrm>
              <a:off x="502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3413" name="Oval 4343"/>
            <p:cNvSpPr>
              <a:spLocks noChangeArrowheads="1"/>
            </p:cNvSpPr>
            <p:nvPr/>
          </p:nvSpPr>
          <p:spPr bwMode="auto">
            <a:xfrm>
              <a:off x="5353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4" name="Line 4344"/>
            <p:cNvSpPr>
              <a:spLocks noChangeShapeType="1"/>
            </p:cNvSpPr>
            <p:nvPr/>
          </p:nvSpPr>
          <p:spPr bwMode="auto">
            <a:xfrm>
              <a:off x="5390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5" name="Line 4345"/>
            <p:cNvSpPr>
              <a:spLocks noChangeShapeType="1"/>
            </p:cNvSpPr>
            <p:nvPr/>
          </p:nvSpPr>
          <p:spPr bwMode="auto">
            <a:xfrm flipH="1">
              <a:off x="534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6" name="Line 4346"/>
            <p:cNvSpPr>
              <a:spLocks noChangeShapeType="1"/>
            </p:cNvSpPr>
            <p:nvPr/>
          </p:nvSpPr>
          <p:spPr bwMode="auto">
            <a:xfrm>
              <a:off x="5390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7" name="Line 4347"/>
            <p:cNvSpPr>
              <a:spLocks noChangeShapeType="1"/>
            </p:cNvSpPr>
            <p:nvPr/>
          </p:nvSpPr>
          <p:spPr bwMode="auto">
            <a:xfrm>
              <a:off x="5390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8" name="Line 4348"/>
            <p:cNvSpPr>
              <a:spLocks noChangeShapeType="1"/>
            </p:cNvSpPr>
            <p:nvPr/>
          </p:nvSpPr>
          <p:spPr bwMode="auto">
            <a:xfrm flipH="1">
              <a:off x="534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19" name="Text Box 4349"/>
            <p:cNvSpPr txBox="1">
              <a:spLocks noChangeArrowheads="1"/>
            </p:cNvSpPr>
            <p:nvPr/>
          </p:nvSpPr>
          <p:spPr bwMode="auto">
            <a:xfrm>
              <a:off x="5268" y="218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3420" name="Oval 4350"/>
            <p:cNvSpPr>
              <a:spLocks noChangeArrowheads="1"/>
            </p:cNvSpPr>
            <p:nvPr/>
          </p:nvSpPr>
          <p:spPr bwMode="auto">
            <a:xfrm>
              <a:off x="32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1" name="Line 4351"/>
            <p:cNvSpPr>
              <a:spLocks noChangeShapeType="1"/>
            </p:cNvSpPr>
            <p:nvPr/>
          </p:nvSpPr>
          <p:spPr bwMode="auto">
            <a:xfrm>
              <a:off x="32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22" name="Line 4352"/>
            <p:cNvSpPr>
              <a:spLocks noChangeShapeType="1"/>
            </p:cNvSpPr>
            <p:nvPr/>
          </p:nvSpPr>
          <p:spPr bwMode="auto">
            <a:xfrm flipH="1">
              <a:off x="32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23" name="Line 4353"/>
            <p:cNvSpPr>
              <a:spLocks noChangeShapeType="1"/>
            </p:cNvSpPr>
            <p:nvPr/>
          </p:nvSpPr>
          <p:spPr bwMode="auto">
            <a:xfrm>
              <a:off x="32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24" name="Line 4354"/>
            <p:cNvSpPr>
              <a:spLocks noChangeShapeType="1"/>
            </p:cNvSpPr>
            <p:nvPr/>
          </p:nvSpPr>
          <p:spPr bwMode="auto">
            <a:xfrm>
              <a:off x="32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25" name="Line 4355"/>
            <p:cNvSpPr>
              <a:spLocks noChangeShapeType="1"/>
            </p:cNvSpPr>
            <p:nvPr/>
          </p:nvSpPr>
          <p:spPr bwMode="auto">
            <a:xfrm flipH="1">
              <a:off x="32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26" name="Text Box 4356"/>
            <p:cNvSpPr txBox="1">
              <a:spLocks noChangeArrowheads="1"/>
            </p:cNvSpPr>
            <p:nvPr/>
          </p:nvSpPr>
          <p:spPr bwMode="auto">
            <a:xfrm>
              <a:off x="314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3427" name="Oval 4357"/>
            <p:cNvSpPr>
              <a:spLocks noChangeArrowheads="1"/>
            </p:cNvSpPr>
            <p:nvPr/>
          </p:nvSpPr>
          <p:spPr bwMode="auto">
            <a:xfrm>
              <a:off x="34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8" name="Line 4358"/>
            <p:cNvSpPr>
              <a:spLocks noChangeShapeType="1"/>
            </p:cNvSpPr>
            <p:nvPr/>
          </p:nvSpPr>
          <p:spPr bwMode="auto">
            <a:xfrm>
              <a:off x="34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29" name="Line 4359"/>
            <p:cNvSpPr>
              <a:spLocks noChangeShapeType="1"/>
            </p:cNvSpPr>
            <p:nvPr/>
          </p:nvSpPr>
          <p:spPr bwMode="auto">
            <a:xfrm flipH="1">
              <a:off x="34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0" name="Line 4360"/>
            <p:cNvSpPr>
              <a:spLocks noChangeShapeType="1"/>
            </p:cNvSpPr>
            <p:nvPr/>
          </p:nvSpPr>
          <p:spPr bwMode="auto">
            <a:xfrm>
              <a:off x="34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1" name="Line 4361"/>
            <p:cNvSpPr>
              <a:spLocks noChangeShapeType="1"/>
            </p:cNvSpPr>
            <p:nvPr/>
          </p:nvSpPr>
          <p:spPr bwMode="auto">
            <a:xfrm>
              <a:off x="34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2" name="Line 4362"/>
            <p:cNvSpPr>
              <a:spLocks noChangeShapeType="1"/>
            </p:cNvSpPr>
            <p:nvPr/>
          </p:nvSpPr>
          <p:spPr bwMode="auto">
            <a:xfrm flipH="1">
              <a:off x="34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3" name="Text Box 4363"/>
            <p:cNvSpPr txBox="1">
              <a:spLocks noChangeArrowheads="1"/>
            </p:cNvSpPr>
            <p:nvPr/>
          </p:nvSpPr>
          <p:spPr bwMode="auto">
            <a:xfrm>
              <a:off x="334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3434" name="Oval 4364"/>
            <p:cNvSpPr>
              <a:spLocks noChangeArrowheads="1"/>
            </p:cNvSpPr>
            <p:nvPr/>
          </p:nvSpPr>
          <p:spPr bwMode="auto">
            <a:xfrm>
              <a:off x="36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5" name="Line 4365"/>
            <p:cNvSpPr>
              <a:spLocks noChangeShapeType="1"/>
            </p:cNvSpPr>
            <p:nvPr/>
          </p:nvSpPr>
          <p:spPr bwMode="auto">
            <a:xfrm>
              <a:off x="37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6" name="Line 4366"/>
            <p:cNvSpPr>
              <a:spLocks noChangeShapeType="1"/>
            </p:cNvSpPr>
            <p:nvPr/>
          </p:nvSpPr>
          <p:spPr bwMode="auto">
            <a:xfrm flipH="1">
              <a:off x="36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7" name="Line 4367"/>
            <p:cNvSpPr>
              <a:spLocks noChangeShapeType="1"/>
            </p:cNvSpPr>
            <p:nvPr/>
          </p:nvSpPr>
          <p:spPr bwMode="auto">
            <a:xfrm>
              <a:off x="37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8" name="Line 4368"/>
            <p:cNvSpPr>
              <a:spLocks noChangeShapeType="1"/>
            </p:cNvSpPr>
            <p:nvPr/>
          </p:nvSpPr>
          <p:spPr bwMode="auto">
            <a:xfrm>
              <a:off x="37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39" name="Line 4369"/>
            <p:cNvSpPr>
              <a:spLocks noChangeShapeType="1"/>
            </p:cNvSpPr>
            <p:nvPr/>
          </p:nvSpPr>
          <p:spPr bwMode="auto">
            <a:xfrm flipH="1">
              <a:off x="36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40" name="Text Box 4370"/>
            <p:cNvSpPr txBox="1">
              <a:spLocks noChangeArrowheads="1"/>
            </p:cNvSpPr>
            <p:nvPr/>
          </p:nvSpPr>
          <p:spPr bwMode="auto">
            <a:xfrm>
              <a:off x="360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3441" name="Oval 4371"/>
            <p:cNvSpPr>
              <a:spLocks noChangeArrowheads="1"/>
            </p:cNvSpPr>
            <p:nvPr/>
          </p:nvSpPr>
          <p:spPr bwMode="auto">
            <a:xfrm>
              <a:off x="39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2" name="Line 4372"/>
            <p:cNvSpPr>
              <a:spLocks noChangeShapeType="1"/>
            </p:cNvSpPr>
            <p:nvPr/>
          </p:nvSpPr>
          <p:spPr bwMode="auto">
            <a:xfrm>
              <a:off x="39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43" name="Line 4373"/>
            <p:cNvSpPr>
              <a:spLocks noChangeShapeType="1"/>
            </p:cNvSpPr>
            <p:nvPr/>
          </p:nvSpPr>
          <p:spPr bwMode="auto">
            <a:xfrm flipH="1">
              <a:off x="39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44" name="Line 4374"/>
            <p:cNvSpPr>
              <a:spLocks noChangeShapeType="1"/>
            </p:cNvSpPr>
            <p:nvPr/>
          </p:nvSpPr>
          <p:spPr bwMode="auto">
            <a:xfrm>
              <a:off x="39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45" name="Line 4375"/>
            <p:cNvSpPr>
              <a:spLocks noChangeShapeType="1"/>
            </p:cNvSpPr>
            <p:nvPr/>
          </p:nvSpPr>
          <p:spPr bwMode="auto">
            <a:xfrm>
              <a:off x="39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46" name="Line 4376"/>
            <p:cNvSpPr>
              <a:spLocks noChangeShapeType="1"/>
            </p:cNvSpPr>
            <p:nvPr/>
          </p:nvSpPr>
          <p:spPr bwMode="auto">
            <a:xfrm flipH="1">
              <a:off x="39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47" name="Text Box 4377"/>
            <p:cNvSpPr txBox="1">
              <a:spLocks noChangeArrowheads="1"/>
            </p:cNvSpPr>
            <p:nvPr/>
          </p:nvSpPr>
          <p:spPr bwMode="auto">
            <a:xfrm>
              <a:off x="3828" y="266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3448" name="Oval 4378"/>
            <p:cNvSpPr>
              <a:spLocks noChangeArrowheads="1"/>
            </p:cNvSpPr>
            <p:nvPr/>
          </p:nvSpPr>
          <p:spPr bwMode="auto">
            <a:xfrm>
              <a:off x="41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9" name="Line 4379"/>
            <p:cNvSpPr>
              <a:spLocks noChangeShapeType="1"/>
            </p:cNvSpPr>
            <p:nvPr/>
          </p:nvSpPr>
          <p:spPr bwMode="auto">
            <a:xfrm>
              <a:off x="41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0" name="Line 4380"/>
            <p:cNvSpPr>
              <a:spLocks noChangeShapeType="1"/>
            </p:cNvSpPr>
            <p:nvPr/>
          </p:nvSpPr>
          <p:spPr bwMode="auto">
            <a:xfrm flipH="1">
              <a:off x="41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1" name="Line 4381"/>
            <p:cNvSpPr>
              <a:spLocks noChangeShapeType="1"/>
            </p:cNvSpPr>
            <p:nvPr/>
          </p:nvSpPr>
          <p:spPr bwMode="auto">
            <a:xfrm>
              <a:off x="41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2" name="Line 4382"/>
            <p:cNvSpPr>
              <a:spLocks noChangeShapeType="1"/>
            </p:cNvSpPr>
            <p:nvPr/>
          </p:nvSpPr>
          <p:spPr bwMode="auto">
            <a:xfrm>
              <a:off x="41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3" name="Line 4383"/>
            <p:cNvSpPr>
              <a:spLocks noChangeShapeType="1"/>
            </p:cNvSpPr>
            <p:nvPr/>
          </p:nvSpPr>
          <p:spPr bwMode="auto">
            <a:xfrm flipH="1">
              <a:off x="41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4" name="Text Box 4384"/>
            <p:cNvSpPr txBox="1">
              <a:spLocks noChangeArrowheads="1"/>
            </p:cNvSpPr>
            <p:nvPr/>
          </p:nvSpPr>
          <p:spPr bwMode="auto">
            <a:xfrm>
              <a:off x="408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3455" name="Oval 4385"/>
            <p:cNvSpPr>
              <a:spLocks noChangeArrowheads="1"/>
            </p:cNvSpPr>
            <p:nvPr/>
          </p:nvSpPr>
          <p:spPr bwMode="auto">
            <a:xfrm>
              <a:off x="439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6" name="Line 4386"/>
            <p:cNvSpPr>
              <a:spLocks noChangeShapeType="1"/>
            </p:cNvSpPr>
            <p:nvPr/>
          </p:nvSpPr>
          <p:spPr bwMode="auto">
            <a:xfrm>
              <a:off x="443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7" name="Line 4387"/>
            <p:cNvSpPr>
              <a:spLocks noChangeShapeType="1"/>
            </p:cNvSpPr>
            <p:nvPr/>
          </p:nvSpPr>
          <p:spPr bwMode="auto">
            <a:xfrm flipH="1">
              <a:off x="43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8" name="Line 4388"/>
            <p:cNvSpPr>
              <a:spLocks noChangeShapeType="1"/>
            </p:cNvSpPr>
            <p:nvPr/>
          </p:nvSpPr>
          <p:spPr bwMode="auto">
            <a:xfrm>
              <a:off x="443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59" name="Line 4389"/>
            <p:cNvSpPr>
              <a:spLocks noChangeShapeType="1"/>
            </p:cNvSpPr>
            <p:nvPr/>
          </p:nvSpPr>
          <p:spPr bwMode="auto">
            <a:xfrm>
              <a:off x="443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60" name="Line 4390"/>
            <p:cNvSpPr>
              <a:spLocks noChangeShapeType="1"/>
            </p:cNvSpPr>
            <p:nvPr/>
          </p:nvSpPr>
          <p:spPr bwMode="auto">
            <a:xfrm flipH="1">
              <a:off x="43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61" name="Text Box 4391"/>
            <p:cNvSpPr txBox="1">
              <a:spLocks noChangeArrowheads="1"/>
            </p:cNvSpPr>
            <p:nvPr/>
          </p:nvSpPr>
          <p:spPr bwMode="auto">
            <a:xfrm>
              <a:off x="430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3462" name="Oval 4392"/>
            <p:cNvSpPr>
              <a:spLocks noChangeArrowheads="1"/>
            </p:cNvSpPr>
            <p:nvPr/>
          </p:nvSpPr>
          <p:spPr bwMode="auto">
            <a:xfrm>
              <a:off x="46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3" name="Line 4393"/>
            <p:cNvSpPr>
              <a:spLocks noChangeShapeType="1"/>
            </p:cNvSpPr>
            <p:nvPr/>
          </p:nvSpPr>
          <p:spPr bwMode="auto">
            <a:xfrm>
              <a:off x="46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64" name="Line 4394"/>
            <p:cNvSpPr>
              <a:spLocks noChangeShapeType="1"/>
            </p:cNvSpPr>
            <p:nvPr/>
          </p:nvSpPr>
          <p:spPr bwMode="auto">
            <a:xfrm flipH="1">
              <a:off x="46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65" name="Line 4395"/>
            <p:cNvSpPr>
              <a:spLocks noChangeShapeType="1"/>
            </p:cNvSpPr>
            <p:nvPr/>
          </p:nvSpPr>
          <p:spPr bwMode="auto">
            <a:xfrm>
              <a:off x="46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66" name="Line 4396"/>
            <p:cNvSpPr>
              <a:spLocks noChangeShapeType="1"/>
            </p:cNvSpPr>
            <p:nvPr/>
          </p:nvSpPr>
          <p:spPr bwMode="auto">
            <a:xfrm>
              <a:off x="46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67" name="Line 4397"/>
            <p:cNvSpPr>
              <a:spLocks noChangeShapeType="1"/>
            </p:cNvSpPr>
            <p:nvPr/>
          </p:nvSpPr>
          <p:spPr bwMode="auto">
            <a:xfrm flipH="1">
              <a:off x="46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68" name="Text Box 4398"/>
            <p:cNvSpPr txBox="1">
              <a:spLocks noChangeArrowheads="1"/>
            </p:cNvSpPr>
            <p:nvPr/>
          </p:nvSpPr>
          <p:spPr bwMode="auto">
            <a:xfrm>
              <a:off x="454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3469" name="Oval 4399"/>
            <p:cNvSpPr>
              <a:spLocks noChangeArrowheads="1"/>
            </p:cNvSpPr>
            <p:nvPr/>
          </p:nvSpPr>
          <p:spPr bwMode="auto">
            <a:xfrm>
              <a:off x="48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0" name="Line 4400"/>
            <p:cNvSpPr>
              <a:spLocks noChangeShapeType="1"/>
            </p:cNvSpPr>
            <p:nvPr/>
          </p:nvSpPr>
          <p:spPr bwMode="auto">
            <a:xfrm>
              <a:off x="49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71" name="Line 4401"/>
            <p:cNvSpPr>
              <a:spLocks noChangeShapeType="1"/>
            </p:cNvSpPr>
            <p:nvPr/>
          </p:nvSpPr>
          <p:spPr bwMode="auto">
            <a:xfrm flipH="1">
              <a:off x="48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72" name="Line 4402"/>
            <p:cNvSpPr>
              <a:spLocks noChangeShapeType="1"/>
            </p:cNvSpPr>
            <p:nvPr/>
          </p:nvSpPr>
          <p:spPr bwMode="auto">
            <a:xfrm>
              <a:off x="49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73" name="Line 4403"/>
            <p:cNvSpPr>
              <a:spLocks noChangeShapeType="1"/>
            </p:cNvSpPr>
            <p:nvPr/>
          </p:nvSpPr>
          <p:spPr bwMode="auto">
            <a:xfrm>
              <a:off x="49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74" name="Line 4404"/>
            <p:cNvSpPr>
              <a:spLocks noChangeShapeType="1"/>
            </p:cNvSpPr>
            <p:nvPr/>
          </p:nvSpPr>
          <p:spPr bwMode="auto">
            <a:xfrm flipH="1">
              <a:off x="48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75" name="Text Box 4405"/>
            <p:cNvSpPr txBox="1">
              <a:spLocks noChangeArrowheads="1"/>
            </p:cNvSpPr>
            <p:nvPr/>
          </p:nvSpPr>
          <p:spPr bwMode="auto">
            <a:xfrm>
              <a:off x="478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3476" name="Oval 4406"/>
            <p:cNvSpPr>
              <a:spLocks noChangeArrowheads="1"/>
            </p:cNvSpPr>
            <p:nvPr/>
          </p:nvSpPr>
          <p:spPr bwMode="auto">
            <a:xfrm>
              <a:off x="51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7" name="Line 4407"/>
            <p:cNvSpPr>
              <a:spLocks noChangeShapeType="1"/>
            </p:cNvSpPr>
            <p:nvPr/>
          </p:nvSpPr>
          <p:spPr bwMode="auto">
            <a:xfrm>
              <a:off x="51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78" name="Line 4408"/>
            <p:cNvSpPr>
              <a:spLocks noChangeShapeType="1"/>
            </p:cNvSpPr>
            <p:nvPr/>
          </p:nvSpPr>
          <p:spPr bwMode="auto">
            <a:xfrm flipH="1">
              <a:off x="51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79" name="Line 4409"/>
            <p:cNvSpPr>
              <a:spLocks noChangeShapeType="1"/>
            </p:cNvSpPr>
            <p:nvPr/>
          </p:nvSpPr>
          <p:spPr bwMode="auto">
            <a:xfrm>
              <a:off x="51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0" name="Line 4410"/>
            <p:cNvSpPr>
              <a:spLocks noChangeShapeType="1"/>
            </p:cNvSpPr>
            <p:nvPr/>
          </p:nvSpPr>
          <p:spPr bwMode="auto">
            <a:xfrm>
              <a:off x="51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1" name="Line 4411"/>
            <p:cNvSpPr>
              <a:spLocks noChangeShapeType="1"/>
            </p:cNvSpPr>
            <p:nvPr/>
          </p:nvSpPr>
          <p:spPr bwMode="auto">
            <a:xfrm flipH="1">
              <a:off x="51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2" name="Text Box 4412"/>
            <p:cNvSpPr txBox="1">
              <a:spLocks noChangeArrowheads="1"/>
            </p:cNvSpPr>
            <p:nvPr/>
          </p:nvSpPr>
          <p:spPr bwMode="auto">
            <a:xfrm>
              <a:off x="504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3483" name="Oval 4413"/>
            <p:cNvSpPr>
              <a:spLocks noChangeArrowheads="1"/>
            </p:cNvSpPr>
            <p:nvPr/>
          </p:nvSpPr>
          <p:spPr bwMode="auto">
            <a:xfrm>
              <a:off x="53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4" name="Line 4414"/>
            <p:cNvSpPr>
              <a:spLocks noChangeShapeType="1"/>
            </p:cNvSpPr>
            <p:nvPr/>
          </p:nvSpPr>
          <p:spPr bwMode="auto">
            <a:xfrm>
              <a:off x="53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5" name="Line 4415"/>
            <p:cNvSpPr>
              <a:spLocks noChangeShapeType="1"/>
            </p:cNvSpPr>
            <p:nvPr/>
          </p:nvSpPr>
          <p:spPr bwMode="auto">
            <a:xfrm flipH="1">
              <a:off x="53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6" name="Line 4416"/>
            <p:cNvSpPr>
              <a:spLocks noChangeShapeType="1"/>
            </p:cNvSpPr>
            <p:nvPr/>
          </p:nvSpPr>
          <p:spPr bwMode="auto">
            <a:xfrm>
              <a:off x="53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7" name="Line 4417"/>
            <p:cNvSpPr>
              <a:spLocks noChangeShapeType="1"/>
            </p:cNvSpPr>
            <p:nvPr/>
          </p:nvSpPr>
          <p:spPr bwMode="auto">
            <a:xfrm>
              <a:off x="53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8" name="Line 4418"/>
            <p:cNvSpPr>
              <a:spLocks noChangeShapeType="1"/>
            </p:cNvSpPr>
            <p:nvPr/>
          </p:nvSpPr>
          <p:spPr bwMode="auto">
            <a:xfrm flipH="1">
              <a:off x="53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89" name="Text Box 4419"/>
            <p:cNvSpPr txBox="1">
              <a:spLocks noChangeArrowheads="1"/>
            </p:cNvSpPr>
            <p:nvPr/>
          </p:nvSpPr>
          <p:spPr bwMode="auto">
            <a:xfrm>
              <a:off x="528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3490" name="Oval 4420"/>
            <p:cNvSpPr>
              <a:spLocks noChangeArrowheads="1"/>
            </p:cNvSpPr>
            <p:nvPr/>
          </p:nvSpPr>
          <p:spPr bwMode="auto">
            <a:xfrm>
              <a:off x="32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1" name="Line 4421"/>
            <p:cNvSpPr>
              <a:spLocks noChangeShapeType="1"/>
            </p:cNvSpPr>
            <p:nvPr/>
          </p:nvSpPr>
          <p:spPr bwMode="auto">
            <a:xfrm>
              <a:off x="32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92" name="Line 4422"/>
            <p:cNvSpPr>
              <a:spLocks noChangeShapeType="1"/>
            </p:cNvSpPr>
            <p:nvPr/>
          </p:nvSpPr>
          <p:spPr bwMode="auto">
            <a:xfrm flipH="1">
              <a:off x="32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93" name="Line 4423"/>
            <p:cNvSpPr>
              <a:spLocks noChangeShapeType="1"/>
            </p:cNvSpPr>
            <p:nvPr/>
          </p:nvSpPr>
          <p:spPr bwMode="auto">
            <a:xfrm>
              <a:off x="32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94" name="Line 4424"/>
            <p:cNvSpPr>
              <a:spLocks noChangeShapeType="1"/>
            </p:cNvSpPr>
            <p:nvPr/>
          </p:nvSpPr>
          <p:spPr bwMode="auto">
            <a:xfrm>
              <a:off x="32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95" name="Line 4425"/>
            <p:cNvSpPr>
              <a:spLocks noChangeShapeType="1"/>
            </p:cNvSpPr>
            <p:nvPr/>
          </p:nvSpPr>
          <p:spPr bwMode="auto">
            <a:xfrm flipH="1">
              <a:off x="32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96" name="Text Box 4426"/>
            <p:cNvSpPr txBox="1">
              <a:spLocks noChangeArrowheads="1"/>
            </p:cNvSpPr>
            <p:nvPr/>
          </p:nvSpPr>
          <p:spPr bwMode="auto">
            <a:xfrm>
              <a:off x="31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3497" name="Oval 4427"/>
            <p:cNvSpPr>
              <a:spLocks noChangeArrowheads="1"/>
            </p:cNvSpPr>
            <p:nvPr/>
          </p:nvSpPr>
          <p:spPr bwMode="auto">
            <a:xfrm>
              <a:off x="34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8" name="Line 4428"/>
            <p:cNvSpPr>
              <a:spLocks noChangeShapeType="1"/>
            </p:cNvSpPr>
            <p:nvPr/>
          </p:nvSpPr>
          <p:spPr bwMode="auto">
            <a:xfrm>
              <a:off x="34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499" name="Line 4429"/>
            <p:cNvSpPr>
              <a:spLocks noChangeShapeType="1"/>
            </p:cNvSpPr>
            <p:nvPr/>
          </p:nvSpPr>
          <p:spPr bwMode="auto">
            <a:xfrm flipH="1">
              <a:off x="34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0" name="Line 4430"/>
            <p:cNvSpPr>
              <a:spLocks noChangeShapeType="1"/>
            </p:cNvSpPr>
            <p:nvPr/>
          </p:nvSpPr>
          <p:spPr bwMode="auto">
            <a:xfrm>
              <a:off x="34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1" name="Line 4431"/>
            <p:cNvSpPr>
              <a:spLocks noChangeShapeType="1"/>
            </p:cNvSpPr>
            <p:nvPr/>
          </p:nvSpPr>
          <p:spPr bwMode="auto">
            <a:xfrm>
              <a:off x="34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2" name="Line 4432"/>
            <p:cNvSpPr>
              <a:spLocks noChangeShapeType="1"/>
            </p:cNvSpPr>
            <p:nvPr/>
          </p:nvSpPr>
          <p:spPr bwMode="auto">
            <a:xfrm flipH="1">
              <a:off x="34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3" name="Text Box 4433"/>
            <p:cNvSpPr txBox="1">
              <a:spLocks noChangeArrowheads="1"/>
            </p:cNvSpPr>
            <p:nvPr/>
          </p:nvSpPr>
          <p:spPr bwMode="auto">
            <a:xfrm>
              <a:off x="336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3504" name="Oval 4434"/>
            <p:cNvSpPr>
              <a:spLocks noChangeArrowheads="1"/>
            </p:cNvSpPr>
            <p:nvPr/>
          </p:nvSpPr>
          <p:spPr bwMode="auto">
            <a:xfrm>
              <a:off x="36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5" name="Line 4435"/>
            <p:cNvSpPr>
              <a:spLocks noChangeShapeType="1"/>
            </p:cNvSpPr>
            <p:nvPr/>
          </p:nvSpPr>
          <p:spPr bwMode="auto">
            <a:xfrm>
              <a:off x="37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6" name="Line 4436"/>
            <p:cNvSpPr>
              <a:spLocks noChangeShapeType="1"/>
            </p:cNvSpPr>
            <p:nvPr/>
          </p:nvSpPr>
          <p:spPr bwMode="auto">
            <a:xfrm flipH="1">
              <a:off x="36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7" name="Line 4437"/>
            <p:cNvSpPr>
              <a:spLocks noChangeShapeType="1"/>
            </p:cNvSpPr>
            <p:nvPr/>
          </p:nvSpPr>
          <p:spPr bwMode="auto">
            <a:xfrm>
              <a:off x="37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8" name="Line 4438"/>
            <p:cNvSpPr>
              <a:spLocks noChangeShapeType="1"/>
            </p:cNvSpPr>
            <p:nvPr/>
          </p:nvSpPr>
          <p:spPr bwMode="auto">
            <a:xfrm>
              <a:off x="37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09" name="Line 4439"/>
            <p:cNvSpPr>
              <a:spLocks noChangeShapeType="1"/>
            </p:cNvSpPr>
            <p:nvPr/>
          </p:nvSpPr>
          <p:spPr bwMode="auto">
            <a:xfrm flipH="1">
              <a:off x="36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10" name="Text Box 4440"/>
            <p:cNvSpPr txBox="1">
              <a:spLocks noChangeArrowheads="1"/>
            </p:cNvSpPr>
            <p:nvPr/>
          </p:nvSpPr>
          <p:spPr bwMode="auto">
            <a:xfrm>
              <a:off x="360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3511" name="Oval 4441"/>
            <p:cNvSpPr>
              <a:spLocks noChangeArrowheads="1"/>
            </p:cNvSpPr>
            <p:nvPr/>
          </p:nvSpPr>
          <p:spPr bwMode="auto">
            <a:xfrm>
              <a:off x="39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2" name="Line 4442"/>
            <p:cNvSpPr>
              <a:spLocks noChangeShapeType="1"/>
            </p:cNvSpPr>
            <p:nvPr/>
          </p:nvSpPr>
          <p:spPr bwMode="auto">
            <a:xfrm>
              <a:off x="39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13" name="Line 4443"/>
            <p:cNvSpPr>
              <a:spLocks noChangeShapeType="1"/>
            </p:cNvSpPr>
            <p:nvPr/>
          </p:nvSpPr>
          <p:spPr bwMode="auto">
            <a:xfrm flipH="1">
              <a:off x="39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14" name="Line 4444"/>
            <p:cNvSpPr>
              <a:spLocks noChangeShapeType="1"/>
            </p:cNvSpPr>
            <p:nvPr/>
          </p:nvSpPr>
          <p:spPr bwMode="auto">
            <a:xfrm>
              <a:off x="39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15" name="Line 4445"/>
            <p:cNvSpPr>
              <a:spLocks noChangeShapeType="1"/>
            </p:cNvSpPr>
            <p:nvPr/>
          </p:nvSpPr>
          <p:spPr bwMode="auto">
            <a:xfrm>
              <a:off x="39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16" name="Line 4446"/>
            <p:cNvSpPr>
              <a:spLocks noChangeShapeType="1"/>
            </p:cNvSpPr>
            <p:nvPr/>
          </p:nvSpPr>
          <p:spPr bwMode="auto">
            <a:xfrm flipH="1">
              <a:off x="39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17" name="Text Box 4447"/>
            <p:cNvSpPr txBox="1">
              <a:spLocks noChangeArrowheads="1"/>
            </p:cNvSpPr>
            <p:nvPr/>
          </p:nvSpPr>
          <p:spPr bwMode="auto">
            <a:xfrm>
              <a:off x="38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3518" name="Oval 4448"/>
            <p:cNvSpPr>
              <a:spLocks noChangeArrowheads="1"/>
            </p:cNvSpPr>
            <p:nvPr/>
          </p:nvSpPr>
          <p:spPr bwMode="auto">
            <a:xfrm>
              <a:off x="41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" name="Line 4449"/>
            <p:cNvSpPr>
              <a:spLocks noChangeShapeType="1"/>
            </p:cNvSpPr>
            <p:nvPr/>
          </p:nvSpPr>
          <p:spPr bwMode="auto">
            <a:xfrm>
              <a:off x="41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0" name="Line 4450"/>
            <p:cNvSpPr>
              <a:spLocks noChangeShapeType="1"/>
            </p:cNvSpPr>
            <p:nvPr/>
          </p:nvSpPr>
          <p:spPr bwMode="auto">
            <a:xfrm flipH="1">
              <a:off x="41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1" name="Line 4451"/>
            <p:cNvSpPr>
              <a:spLocks noChangeShapeType="1"/>
            </p:cNvSpPr>
            <p:nvPr/>
          </p:nvSpPr>
          <p:spPr bwMode="auto">
            <a:xfrm>
              <a:off x="41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2" name="Line 4452"/>
            <p:cNvSpPr>
              <a:spLocks noChangeShapeType="1"/>
            </p:cNvSpPr>
            <p:nvPr/>
          </p:nvSpPr>
          <p:spPr bwMode="auto">
            <a:xfrm>
              <a:off x="41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3" name="Line 4453"/>
            <p:cNvSpPr>
              <a:spLocks noChangeShapeType="1"/>
            </p:cNvSpPr>
            <p:nvPr/>
          </p:nvSpPr>
          <p:spPr bwMode="auto">
            <a:xfrm flipH="1">
              <a:off x="41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4" name="Text Box 4454"/>
            <p:cNvSpPr txBox="1">
              <a:spLocks noChangeArrowheads="1"/>
            </p:cNvSpPr>
            <p:nvPr/>
          </p:nvSpPr>
          <p:spPr bwMode="auto">
            <a:xfrm>
              <a:off x="406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3525" name="Oval 4455"/>
            <p:cNvSpPr>
              <a:spLocks noChangeArrowheads="1"/>
            </p:cNvSpPr>
            <p:nvPr/>
          </p:nvSpPr>
          <p:spPr bwMode="auto">
            <a:xfrm>
              <a:off x="439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6" name="Line 4456"/>
            <p:cNvSpPr>
              <a:spLocks noChangeShapeType="1"/>
            </p:cNvSpPr>
            <p:nvPr/>
          </p:nvSpPr>
          <p:spPr bwMode="auto">
            <a:xfrm>
              <a:off x="443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7" name="Line 4457"/>
            <p:cNvSpPr>
              <a:spLocks noChangeShapeType="1"/>
            </p:cNvSpPr>
            <p:nvPr/>
          </p:nvSpPr>
          <p:spPr bwMode="auto">
            <a:xfrm flipH="1">
              <a:off x="43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8" name="Line 4458"/>
            <p:cNvSpPr>
              <a:spLocks noChangeShapeType="1"/>
            </p:cNvSpPr>
            <p:nvPr/>
          </p:nvSpPr>
          <p:spPr bwMode="auto">
            <a:xfrm>
              <a:off x="443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29" name="Line 4459"/>
            <p:cNvSpPr>
              <a:spLocks noChangeShapeType="1"/>
            </p:cNvSpPr>
            <p:nvPr/>
          </p:nvSpPr>
          <p:spPr bwMode="auto">
            <a:xfrm>
              <a:off x="443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30" name="Line 4460"/>
            <p:cNvSpPr>
              <a:spLocks noChangeShapeType="1"/>
            </p:cNvSpPr>
            <p:nvPr/>
          </p:nvSpPr>
          <p:spPr bwMode="auto">
            <a:xfrm flipH="1">
              <a:off x="43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31" name="Text Box 4461"/>
            <p:cNvSpPr txBox="1">
              <a:spLocks noChangeArrowheads="1"/>
            </p:cNvSpPr>
            <p:nvPr/>
          </p:nvSpPr>
          <p:spPr bwMode="auto">
            <a:xfrm>
              <a:off x="430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3532" name="Oval 4462"/>
            <p:cNvSpPr>
              <a:spLocks noChangeArrowheads="1"/>
            </p:cNvSpPr>
            <p:nvPr/>
          </p:nvSpPr>
          <p:spPr bwMode="auto">
            <a:xfrm>
              <a:off x="46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3" name="Line 4463"/>
            <p:cNvSpPr>
              <a:spLocks noChangeShapeType="1"/>
            </p:cNvSpPr>
            <p:nvPr/>
          </p:nvSpPr>
          <p:spPr bwMode="auto">
            <a:xfrm>
              <a:off x="46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34" name="Line 4464"/>
            <p:cNvSpPr>
              <a:spLocks noChangeShapeType="1"/>
            </p:cNvSpPr>
            <p:nvPr/>
          </p:nvSpPr>
          <p:spPr bwMode="auto">
            <a:xfrm flipH="1">
              <a:off x="46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35" name="Line 4465"/>
            <p:cNvSpPr>
              <a:spLocks noChangeShapeType="1"/>
            </p:cNvSpPr>
            <p:nvPr/>
          </p:nvSpPr>
          <p:spPr bwMode="auto">
            <a:xfrm>
              <a:off x="46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36" name="Line 4466"/>
            <p:cNvSpPr>
              <a:spLocks noChangeShapeType="1"/>
            </p:cNvSpPr>
            <p:nvPr/>
          </p:nvSpPr>
          <p:spPr bwMode="auto">
            <a:xfrm>
              <a:off x="46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37" name="Line 4467"/>
            <p:cNvSpPr>
              <a:spLocks noChangeShapeType="1"/>
            </p:cNvSpPr>
            <p:nvPr/>
          </p:nvSpPr>
          <p:spPr bwMode="auto">
            <a:xfrm flipH="1">
              <a:off x="46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38" name="Text Box 4468"/>
            <p:cNvSpPr txBox="1">
              <a:spLocks noChangeArrowheads="1"/>
            </p:cNvSpPr>
            <p:nvPr/>
          </p:nvSpPr>
          <p:spPr bwMode="auto">
            <a:xfrm>
              <a:off x="456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3539" name="Oval 4469"/>
            <p:cNvSpPr>
              <a:spLocks noChangeArrowheads="1"/>
            </p:cNvSpPr>
            <p:nvPr/>
          </p:nvSpPr>
          <p:spPr bwMode="auto">
            <a:xfrm>
              <a:off x="4873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40" name="Line 4470"/>
            <p:cNvSpPr>
              <a:spLocks noChangeShapeType="1"/>
            </p:cNvSpPr>
            <p:nvPr/>
          </p:nvSpPr>
          <p:spPr bwMode="auto">
            <a:xfrm>
              <a:off x="4910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41" name="Line 4471"/>
            <p:cNvSpPr>
              <a:spLocks noChangeShapeType="1"/>
            </p:cNvSpPr>
            <p:nvPr/>
          </p:nvSpPr>
          <p:spPr bwMode="auto">
            <a:xfrm flipH="1">
              <a:off x="486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42" name="Line 4472"/>
            <p:cNvSpPr>
              <a:spLocks noChangeShapeType="1"/>
            </p:cNvSpPr>
            <p:nvPr/>
          </p:nvSpPr>
          <p:spPr bwMode="auto">
            <a:xfrm>
              <a:off x="4910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43" name="Line 4473"/>
            <p:cNvSpPr>
              <a:spLocks noChangeShapeType="1"/>
            </p:cNvSpPr>
            <p:nvPr/>
          </p:nvSpPr>
          <p:spPr bwMode="auto">
            <a:xfrm>
              <a:off x="4910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44" name="Line 4474"/>
            <p:cNvSpPr>
              <a:spLocks noChangeShapeType="1"/>
            </p:cNvSpPr>
            <p:nvPr/>
          </p:nvSpPr>
          <p:spPr bwMode="auto">
            <a:xfrm flipH="1">
              <a:off x="486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45" name="Text Box 4475"/>
            <p:cNvSpPr txBox="1">
              <a:spLocks noChangeArrowheads="1"/>
            </p:cNvSpPr>
            <p:nvPr/>
          </p:nvSpPr>
          <p:spPr bwMode="auto">
            <a:xfrm>
              <a:off x="4756" y="314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3546" name="Oval 4476"/>
            <p:cNvSpPr>
              <a:spLocks noChangeArrowheads="1"/>
            </p:cNvSpPr>
            <p:nvPr/>
          </p:nvSpPr>
          <p:spPr bwMode="auto">
            <a:xfrm>
              <a:off x="51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47" name="Line 4477"/>
            <p:cNvSpPr>
              <a:spLocks noChangeShapeType="1"/>
            </p:cNvSpPr>
            <p:nvPr/>
          </p:nvSpPr>
          <p:spPr bwMode="auto">
            <a:xfrm>
              <a:off x="51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48" name="Line 4478"/>
            <p:cNvSpPr>
              <a:spLocks noChangeShapeType="1"/>
            </p:cNvSpPr>
            <p:nvPr/>
          </p:nvSpPr>
          <p:spPr bwMode="auto">
            <a:xfrm flipH="1">
              <a:off x="51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49" name="Line 4479"/>
            <p:cNvSpPr>
              <a:spLocks noChangeShapeType="1"/>
            </p:cNvSpPr>
            <p:nvPr/>
          </p:nvSpPr>
          <p:spPr bwMode="auto">
            <a:xfrm>
              <a:off x="51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0" name="Line 4480"/>
            <p:cNvSpPr>
              <a:spLocks noChangeShapeType="1"/>
            </p:cNvSpPr>
            <p:nvPr/>
          </p:nvSpPr>
          <p:spPr bwMode="auto">
            <a:xfrm>
              <a:off x="51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1" name="Line 4481"/>
            <p:cNvSpPr>
              <a:spLocks noChangeShapeType="1"/>
            </p:cNvSpPr>
            <p:nvPr/>
          </p:nvSpPr>
          <p:spPr bwMode="auto">
            <a:xfrm flipH="1">
              <a:off x="51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2" name="Text Box 4482"/>
            <p:cNvSpPr txBox="1">
              <a:spLocks noChangeArrowheads="1"/>
            </p:cNvSpPr>
            <p:nvPr/>
          </p:nvSpPr>
          <p:spPr bwMode="auto">
            <a:xfrm>
              <a:off x="50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3553" name="Oval 4483"/>
            <p:cNvSpPr>
              <a:spLocks noChangeArrowheads="1"/>
            </p:cNvSpPr>
            <p:nvPr/>
          </p:nvSpPr>
          <p:spPr bwMode="auto">
            <a:xfrm>
              <a:off x="53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4" name="Line 4484"/>
            <p:cNvSpPr>
              <a:spLocks noChangeShapeType="1"/>
            </p:cNvSpPr>
            <p:nvPr/>
          </p:nvSpPr>
          <p:spPr bwMode="auto">
            <a:xfrm>
              <a:off x="53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5" name="Line 4485"/>
            <p:cNvSpPr>
              <a:spLocks noChangeShapeType="1"/>
            </p:cNvSpPr>
            <p:nvPr/>
          </p:nvSpPr>
          <p:spPr bwMode="auto">
            <a:xfrm flipH="1">
              <a:off x="53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6" name="Line 4486"/>
            <p:cNvSpPr>
              <a:spLocks noChangeShapeType="1"/>
            </p:cNvSpPr>
            <p:nvPr/>
          </p:nvSpPr>
          <p:spPr bwMode="auto">
            <a:xfrm>
              <a:off x="53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7" name="Line 4487"/>
            <p:cNvSpPr>
              <a:spLocks noChangeShapeType="1"/>
            </p:cNvSpPr>
            <p:nvPr/>
          </p:nvSpPr>
          <p:spPr bwMode="auto">
            <a:xfrm>
              <a:off x="53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8" name="Line 4488"/>
            <p:cNvSpPr>
              <a:spLocks noChangeShapeType="1"/>
            </p:cNvSpPr>
            <p:nvPr/>
          </p:nvSpPr>
          <p:spPr bwMode="auto">
            <a:xfrm flipH="1">
              <a:off x="53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559" name="Text Box 4489"/>
            <p:cNvSpPr txBox="1">
              <a:spLocks noChangeArrowheads="1"/>
            </p:cNvSpPr>
            <p:nvPr/>
          </p:nvSpPr>
          <p:spPr bwMode="auto">
            <a:xfrm>
              <a:off x="528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13560" name="Text Box 4490"/>
            <p:cNvSpPr txBox="1">
              <a:spLocks noChangeArrowheads="1"/>
            </p:cNvSpPr>
            <p:nvPr/>
          </p:nvSpPr>
          <p:spPr bwMode="auto">
            <a:xfrm>
              <a:off x="3489" y="3696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99.13</a:t>
              </a:r>
            </a:p>
          </p:txBody>
        </p:sp>
      </p:grpSp>
      <p:grpSp>
        <p:nvGrpSpPr>
          <p:cNvPr id="7" name="Group 4491"/>
          <p:cNvGrpSpPr>
            <a:grpSpLocks/>
          </p:cNvGrpSpPr>
          <p:nvPr/>
        </p:nvGrpSpPr>
        <p:grpSpPr bwMode="auto">
          <a:xfrm>
            <a:off x="6477000" y="1187451"/>
            <a:ext cx="3810000" cy="5197475"/>
            <a:chOff x="3120" y="749"/>
            <a:chExt cx="2400" cy="3274"/>
          </a:xfrm>
        </p:grpSpPr>
        <p:sp>
          <p:nvSpPr>
            <p:cNvPr id="12719" name="Oval 4492"/>
            <p:cNvSpPr>
              <a:spLocks noChangeArrowheads="1"/>
            </p:cNvSpPr>
            <p:nvPr/>
          </p:nvSpPr>
          <p:spPr bwMode="auto">
            <a:xfrm>
              <a:off x="32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0" name="Line 4493"/>
            <p:cNvSpPr>
              <a:spLocks noChangeShapeType="1"/>
            </p:cNvSpPr>
            <p:nvPr/>
          </p:nvSpPr>
          <p:spPr bwMode="auto">
            <a:xfrm>
              <a:off x="32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21" name="Line 4494"/>
            <p:cNvSpPr>
              <a:spLocks noChangeShapeType="1"/>
            </p:cNvSpPr>
            <p:nvPr/>
          </p:nvSpPr>
          <p:spPr bwMode="auto">
            <a:xfrm flipH="1">
              <a:off x="32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22" name="Line 4495"/>
            <p:cNvSpPr>
              <a:spLocks noChangeShapeType="1"/>
            </p:cNvSpPr>
            <p:nvPr/>
          </p:nvSpPr>
          <p:spPr bwMode="auto">
            <a:xfrm>
              <a:off x="32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23" name="Line 4496"/>
            <p:cNvSpPr>
              <a:spLocks noChangeShapeType="1"/>
            </p:cNvSpPr>
            <p:nvPr/>
          </p:nvSpPr>
          <p:spPr bwMode="auto">
            <a:xfrm>
              <a:off x="32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24" name="Line 4497"/>
            <p:cNvSpPr>
              <a:spLocks noChangeShapeType="1"/>
            </p:cNvSpPr>
            <p:nvPr/>
          </p:nvSpPr>
          <p:spPr bwMode="auto">
            <a:xfrm flipH="1">
              <a:off x="32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25" name="Text Box 4498"/>
            <p:cNvSpPr txBox="1">
              <a:spLocks noChangeArrowheads="1"/>
            </p:cNvSpPr>
            <p:nvPr/>
          </p:nvSpPr>
          <p:spPr bwMode="auto">
            <a:xfrm>
              <a:off x="31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726" name="Oval 4499"/>
            <p:cNvSpPr>
              <a:spLocks noChangeArrowheads="1"/>
            </p:cNvSpPr>
            <p:nvPr/>
          </p:nvSpPr>
          <p:spPr bwMode="auto">
            <a:xfrm>
              <a:off x="34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27" name="Line 4500"/>
            <p:cNvSpPr>
              <a:spLocks noChangeShapeType="1"/>
            </p:cNvSpPr>
            <p:nvPr/>
          </p:nvSpPr>
          <p:spPr bwMode="auto">
            <a:xfrm>
              <a:off x="34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28" name="Line 4501"/>
            <p:cNvSpPr>
              <a:spLocks noChangeShapeType="1"/>
            </p:cNvSpPr>
            <p:nvPr/>
          </p:nvSpPr>
          <p:spPr bwMode="auto">
            <a:xfrm flipH="1">
              <a:off x="34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29" name="Line 4502"/>
            <p:cNvSpPr>
              <a:spLocks noChangeShapeType="1"/>
            </p:cNvSpPr>
            <p:nvPr/>
          </p:nvSpPr>
          <p:spPr bwMode="auto">
            <a:xfrm>
              <a:off x="34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0" name="Line 4503"/>
            <p:cNvSpPr>
              <a:spLocks noChangeShapeType="1"/>
            </p:cNvSpPr>
            <p:nvPr/>
          </p:nvSpPr>
          <p:spPr bwMode="auto">
            <a:xfrm>
              <a:off x="34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1" name="Line 4504"/>
            <p:cNvSpPr>
              <a:spLocks noChangeShapeType="1"/>
            </p:cNvSpPr>
            <p:nvPr/>
          </p:nvSpPr>
          <p:spPr bwMode="auto">
            <a:xfrm flipH="1">
              <a:off x="34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2" name="Text Box 4505"/>
            <p:cNvSpPr txBox="1">
              <a:spLocks noChangeArrowheads="1"/>
            </p:cNvSpPr>
            <p:nvPr/>
          </p:nvSpPr>
          <p:spPr bwMode="auto">
            <a:xfrm>
              <a:off x="3316" y="74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2733" name="Oval 4506"/>
            <p:cNvSpPr>
              <a:spLocks noChangeArrowheads="1"/>
            </p:cNvSpPr>
            <p:nvPr/>
          </p:nvSpPr>
          <p:spPr bwMode="auto">
            <a:xfrm>
              <a:off x="36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34" name="Line 4507"/>
            <p:cNvSpPr>
              <a:spLocks noChangeShapeType="1"/>
            </p:cNvSpPr>
            <p:nvPr/>
          </p:nvSpPr>
          <p:spPr bwMode="auto">
            <a:xfrm>
              <a:off x="37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5" name="Line 4508"/>
            <p:cNvSpPr>
              <a:spLocks noChangeShapeType="1"/>
            </p:cNvSpPr>
            <p:nvPr/>
          </p:nvSpPr>
          <p:spPr bwMode="auto">
            <a:xfrm flipH="1">
              <a:off x="36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6" name="Line 4509"/>
            <p:cNvSpPr>
              <a:spLocks noChangeShapeType="1"/>
            </p:cNvSpPr>
            <p:nvPr/>
          </p:nvSpPr>
          <p:spPr bwMode="auto">
            <a:xfrm>
              <a:off x="37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7" name="Line 4510"/>
            <p:cNvSpPr>
              <a:spLocks noChangeShapeType="1"/>
            </p:cNvSpPr>
            <p:nvPr/>
          </p:nvSpPr>
          <p:spPr bwMode="auto">
            <a:xfrm>
              <a:off x="37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8" name="Line 4511"/>
            <p:cNvSpPr>
              <a:spLocks noChangeShapeType="1"/>
            </p:cNvSpPr>
            <p:nvPr/>
          </p:nvSpPr>
          <p:spPr bwMode="auto">
            <a:xfrm flipH="1">
              <a:off x="36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39" name="Text Box 4512"/>
            <p:cNvSpPr txBox="1">
              <a:spLocks noChangeArrowheads="1"/>
            </p:cNvSpPr>
            <p:nvPr/>
          </p:nvSpPr>
          <p:spPr bwMode="auto">
            <a:xfrm>
              <a:off x="358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740" name="Oval 4513"/>
            <p:cNvSpPr>
              <a:spLocks noChangeArrowheads="1"/>
            </p:cNvSpPr>
            <p:nvPr/>
          </p:nvSpPr>
          <p:spPr bwMode="auto">
            <a:xfrm>
              <a:off x="39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1" name="Line 4514"/>
            <p:cNvSpPr>
              <a:spLocks noChangeShapeType="1"/>
            </p:cNvSpPr>
            <p:nvPr/>
          </p:nvSpPr>
          <p:spPr bwMode="auto">
            <a:xfrm>
              <a:off x="39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42" name="Line 4515"/>
            <p:cNvSpPr>
              <a:spLocks noChangeShapeType="1"/>
            </p:cNvSpPr>
            <p:nvPr/>
          </p:nvSpPr>
          <p:spPr bwMode="auto">
            <a:xfrm flipH="1">
              <a:off x="39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43" name="Line 4516"/>
            <p:cNvSpPr>
              <a:spLocks noChangeShapeType="1"/>
            </p:cNvSpPr>
            <p:nvPr/>
          </p:nvSpPr>
          <p:spPr bwMode="auto">
            <a:xfrm>
              <a:off x="39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44" name="Line 4517"/>
            <p:cNvSpPr>
              <a:spLocks noChangeShapeType="1"/>
            </p:cNvSpPr>
            <p:nvPr/>
          </p:nvSpPr>
          <p:spPr bwMode="auto">
            <a:xfrm>
              <a:off x="39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45" name="Line 4518"/>
            <p:cNvSpPr>
              <a:spLocks noChangeShapeType="1"/>
            </p:cNvSpPr>
            <p:nvPr/>
          </p:nvSpPr>
          <p:spPr bwMode="auto">
            <a:xfrm flipH="1">
              <a:off x="39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46" name="Text Box 4519"/>
            <p:cNvSpPr txBox="1">
              <a:spLocks noChangeArrowheads="1"/>
            </p:cNvSpPr>
            <p:nvPr/>
          </p:nvSpPr>
          <p:spPr bwMode="auto">
            <a:xfrm>
              <a:off x="38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747" name="Oval 4520"/>
            <p:cNvSpPr>
              <a:spLocks noChangeArrowheads="1"/>
            </p:cNvSpPr>
            <p:nvPr/>
          </p:nvSpPr>
          <p:spPr bwMode="auto">
            <a:xfrm>
              <a:off x="41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8" name="Line 4521"/>
            <p:cNvSpPr>
              <a:spLocks noChangeShapeType="1"/>
            </p:cNvSpPr>
            <p:nvPr/>
          </p:nvSpPr>
          <p:spPr bwMode="auto">
            <a:xfrm>
              <a:off x="41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49" name="Line 4522"/>
            <p:cNvSpPr>
              <a:spLocks noChangeShapeType="1"/>
            </p:cNvSpPr>
            <p:nvPr/>
          </p:nvSpPr>
          <p:spPr bwMode="auto">
            <a:xfrm flipH="1">
              <a:off x="41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0" name="Line 4523"/>
            <p:cNvSpPr>
              <a:spLocks noChangeShapeType="1"/>
            </p:cNvSpPr>
            <p:nvPr/>
          </p:nvSpPr>
          <p:spPr bwMode="auto">
            <a:xfrm>
              <a:off x="41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1" name="Line 4524"/>
            <p:cNvSpPr>
              <a:spLocks noChangeShapeType="1"/>
            </p:cNvSpPr>
            <p:nvPr/>
          </p:nvSpPr>
          <p:spPr bwMode="auto">
            <a:xfrm>
              <a:off x="41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2" name="Line 4525"/>
            <p:cNvSpPr>
              <a:spLocks noChangeShapeType="1"/>
            </p:cNvSpPr>
            <p:nvPr/>
          </p:nvSpPr>
          <p:spPr bwMode="auto">
            <a:xfrm flipH="1">
              <a:off x="41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3" name="Text Box 4526"/>
            <p:cNvSpPr txBox="1">
              <a:spLocks noChangeArrowheads="1"/>
            </p:cNvSpPr>
            <p:nvPr/>
          </p:nvSpPr>
          <p:spPr bwMode="auto">
            <a:xfrm>
              <a:off x="406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754" name="Oval 4527"/>
            <p:cNvSpPr>
              <a:spLocks noChangeArrowheads="1"/>
            </p:cNvSpPr>
            <p:nvPr/>
          </p:nvSpPr>
          <p:spPr bwMode="auto">
            <a:xfrm>
              <a:off x="439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5" name="Line 4528"/>
            <p:cNvSpPr>
              <a:spLocks noChangeShapeType="1"/>
            </p:cNvSpPr>
            <p:nvPr/>
          </p:nvSpPr>
          <p:spPr bwMode="auto">
            <a:xfrm>
              <a:off x="443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6" name="Line 4529"/>
            <p:cNvSpPr>
              <a:spLocks noChangeShapeType="1"/>
            </p:cNvSpPr>
            <p:nvPr/>
          </p:nvSpPr>
          <p:spPr bwMode="auto">
            <a:xfrm flipH="1">
              <a:off x="43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7" name="Line 4530"/>
            <p:cNvSpPr>
              <a:spLocks noChangeShapeType="1"/>
            </p:cNvSpPr>
            <p:nvPr/>
          </p:nvSpPr>
          <p:spPr bwMode="auto">
            <a:xfrm>
              <a:off x="443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8" name="Line 4531"/>
            <p:cNvSpPr>
              <a:spLocks noChangeShapeType="1"/>
            </p:cNvSpPr>
            <p:nvPr/>
          </p:nvSpPr>
          <p:spPr bwMode="auto">
            <a:xfrm>
              <a:off x="443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59" name="Line 4532"/>
            <p:cNvSpPr>
              <a:spLocks noChangeShapeType="1"/>
            </p:cNvSpPr>
            <p:nvPr/>
          </p:nvSpPr>
          <p:spPr bwMode="auto">
            <a:xfrm flipH="1">
              <a:off x="43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60" name="Text Box 4533"/>
            <p:cNvSpPr txBox="1">
              <a:spLocks noChangeArrowheads="1"/>
            </p:cNvSpPr>
            <p:nvPr/>
          </p:nvSpPr>
          <p:spPr bwMode="auto">
            <a:xfrm>
              <a:off x="4324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2761" name="Oval 4534"/>
            <p:cNvSpPr>
              <a:spLocks noChangeArrowheads="1"/>
            </p:cNvSpPr>
            <p:nvPr/>
          </p:nvSpPr>
          <p:spPr bwMode="auto">
            <a:xfrm>
              <a:off x="463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2" name="Line 4535"/>
            <p:cNvSpPr>
              <a:spLocks noChangeShapeType="1"/>
            </p:cNvSpPr>
            <p:nvPr/>
          </p:nvSpPr>
          <p:spPr bwMode="auto">
            <a:xfrm>
              <a:off x="467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63" name="Line 4536"/>
            <p:cNvSpPr>
              <a:spLocks noChangeShapeType="1"/>
            </p:cNvSpPr>
            <p:nvPr/>
          </p:nvSpPr>
          <p:spPr bwMode="auto">
            <a:xfrm flipH="1">
              <a:off x="46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64" name="Line 4537"/>
            <p:cNvSpPr>
              <a:spLocks noChangeShapeType="1"/>
            </p:cNvSpPr>
            <p:nvPr/>
          </p:nvSpPr>
          <p:spPr bwMode="auto">
            <a:xfrm>
              <a:off x="467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65" name="Line 4538"/>
            <p:cNvSpPr>
              <a:spLocks noChangeShapeType="1"/>
            </p:cNvSpPr>
            <p:nvPr/>
          </p:nvSpPr>
          <p:spPr bwMode="auto">
            <a:xfrm>
              <a:off x="467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66" name="Line 4539"/>
            <p:cNvSpPr>
              <a:spLocks noChangeShapeType="1"/>
            </p:cNvSpPr>
            <p:nvPr/>
          </p:nvSpPr>
          <p:spPr bwMode="auto">
            <a:xfrm flipH="1">
              <a:off x="46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67" name="Text Box 4540"/>
            <p:cNvSpPr txBox="1">
              <a:spLocks noChangeArrowheads="1"/>
            </p:cNvSpPr>
            <p:nvPr/>
          </p:nvSpPr>
          <p:spPr bwMode="auto">
            <a:xfrm>
              <a:off x="4564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768" name="Oval 4541"/>
            <p:cNvSpPr>
              <a:spLocks noChangeArrowheads="1"/>
            </p:cNvSpPr>
            <p:nvPr/>
          </p:nvSpPr>
          <p:spPr bwMode="auto">
            <a:xfrm>
              <a:off x="48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69" name="Line 4542"/>
            <p:cNvSpPr>
              <a:spLocks noChangeShapeType="1"/>
            </p:cNvSpPr>
            <p:nvPr/>
          </p:nvSpPr>
          <p:spPr bwMode="auto">
            <a:xfrm>
              <a:off x="49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0" name="Line 4543"/>
            <p:cNvSpPr>
              <a:spLocks noChangeShapeType="1"/>
            </p:cNvSpPr>
            <p:nvPr/>
          </p:nvSpPr>
          <p:spPr bwMode="auto">
            <a:xfrm flipH="1">
              <a:off x="48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1" name="Line 4544"/>
            <p:cNvSpPr>
              <a:spLocks noChangeShapeType="1"/>
            </p:cNvSpPr>
            <p:nvPr/>
          </p:nvSpPr>
          <p:spPr bwMode="auto">
            <a:xfrm>
              <a:off x="49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2" name="Line 4545"/>
            <p:cNvSpPr>
              <a:spLocks noChangeShapeType="1"/>
            </p:cNvSpPr>
            <p:nvPr/>
          </p:nvSpPr>
          <p:spPr bwMode="auto">
            <a:xfrm>
              <a:off x="49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3" name="Line 4546"/>
            <p:cNvSpPr>
              <a:spLocks noChangeShapeType="1"/>
            </p:cNvSpPr>
            <p:nvPr/>
          </p:nvSpPr>
          <p:spPr bwMode="auto">
            <a:xfrm flipH="1">
              <a:off x="48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4" name="Text Box 4547"/>
            <p:cNvSpPr txBox="1">
              <a:spLocks noChangeArrowheads="1"/>
            </p:cNvSpPr>
            <p:nvPr/>
          </p:nvSpPr>
          <p:spPr bwMode="auto">
            <a:xfrm>
              <a:off x="478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2775" name="Oval 4548"/>
            <p:cNvSpPr>
              <a:spLocks noChangeArrowheads="1"/>
            </p:cNvSpPr>
            <p:nvPr/>
          </p:nvSpPr>
          <p:spPr bwMode="auto">
            <a:xfrm>
              <a:off x="511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6" name="Line 4549"/>
            <p:cNvSpPr>
              <a:spLocks noChangeShapeType="1"/>
            </p:cNvSpPr>
            <p:nvPr/>
          </p:nvSpPr>
          <p:spPr bwMode="auto">
            <a:xfrm>
              <a:off x="515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7" name="Line 4550"/>
            <p:cNvSpPr>
              <a:spLocks noChangeShapeType="1"/>
            </p:cNvSpPr>
            <p:nvPr/>
          </p:nvSpPr>
          <p:spPr bwMode="auto">
            <a:xfrm flipH="1">
              <a:off x="510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8" name="Line 4551"/>
            <p:cNvSpPr>
              <a:spLocks noChangeShapeType="1"/>
            </p:cNvSpPr>
            <p:nvPr/>
          </p:nvSpPr>
          <p:spPr bwMode="auto">
            <a:xfrm>
              <a:off x="515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79" name="Line 4552"/>
            <p:cNvSpPr>
              <a:spLocks noChangeShapeType="1"/>
            </p:cNvSpPr>
            <p:nvPr/>
          </p:nvSpPr>
          <p:spPr bwMode="auto">
            <a:xfrm>
              <a:off x="515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80" name="Line 4553"/>
            <p:cNvSpPr>
              <a:spLocks noChangeShapeType="1"/>
            </p:cNvSpPr>
            <p:nvPr/>
          </p:nvSpPr>
          <p:spPr bwMode="auto">
            <a:xfrm flipH="1">
              <a:off x="510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81" name="Text Box 4554"/>
            <p:cNvSpPr txBox="1">
              <a:spLocks noChangeArrowheads="1"/>
            </p:cNvSpPr>
            <p:nvPr/>
          </p:nvSpPr>
          <p:spPr bwMode="auto">
            <a:xfrm>
              <a:off x="4996" y="74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2782" name="Oval 4555"/>
            <p:cNvSpPr>
              <a:spLocks noChangeArrowheads="1"/>
            </p:cNvSpPr>
            <p:nvPr/>
          </p:nvSpPr>
          <p:spPr bwMode="auto">
            <a:xfrm>
              <a:off x="53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3" name="Line 4556"/>
            <p:cNvSpPr>
              <a:spLocks noChangeShapeType="1"/>
            </p:cNvSpPr>
            <p:nvPr/>
          </p:nvSpPr>
          <p:spPr bwMode="auto">
            <a:xfrm>
              <a:off x="53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84" name="Line 4557"/>
            <p:cNvSpPr>
              <a:spLocks noChangeShapeType="1"/>
            </p:cNvSpPr>
            <p:nvPr/>
          </p:nvSpPr>
          <p:spPr bwMode="auto">
            <a:xfrm flipH="1">
              <a:off x="53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85" name="Line 4558"/>
            <p:cNvSpPr>
              <a:spLocks noChangeShapeType="1"/>
            </p:cNvSpPr>
            <p:nvPr/>
          </p:nvSpPr>
          <p:spPr bwMode="auto">
            <a:xfrm>
              <a:off x="53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86" name="Line 4559"/>
            <p:cNvSpPr>
              <a:spLocks noChangeShapeType="1"/>
            </p:cNvSpPr>
            <p:nvPr/>
          </p:nvSpPr>
          <p:spPr bwMode="auto">
            <a:xfrm>
              <a:off x="53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87" name="Line 4560"/>
            <p:cNvSpPr>
              <a:spLocks noChangeShapeType="1"/>
            </p:cNvSpPr>
            <p:nvPr/>
          </p:nvSpPr>
          <p:spPr bwMode="auto">
            <a:xfrm flipH="1">
              <a:off x="53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88" name="Text Box 4561"/>
            <p:cNvSpPr txBox="1">
              <a:spLocks noChangeArrowheads="1"/>
            </p:cNvSpPr>
            <p:nvPr/>
          </p:nvSpPr>
          <p:spPr bwMode="auto">
            <a:xfrm>
              <a:off x="526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2789" name="Oval 4562"/>
            <p:cNvSpPr>
              <a:spLocks noChangeArrowheads="1"/>
            </p:cNvSpPr>
            <p:nvPr/>
          </p:nvSpPr>
          <p:spPr bwMode="auto">
            <a:xfrm>
              <a:off x="32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0" name="Line 4563"/>
            <p:cNvSpPr>
              <a:spLocks noChangeShapeType="1"/>
            </p:cNvSpPr>
            <p:nvPr/>
          </p:nvSpPr>
          <p:spPr bwMode="auto">
            <a:xfrm>
              <a:off x="32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91" name="Line 4564"/>
            <p:cNvSpPr>
              <a:spLocks noChangeShapeType="1"/>
            </p:cNvSpPr>
            <p:nvPr/>
          </p:nvSpPr>
          <p:spPr bwMode="auto">
            <a:xfrm flipH="1">
              <a:off x="32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92" name="Line 4565"/>
            <p:cNvSpPr>
              <a:spLocks noChangeShapeType="1"/>
            </p:cNvSpPr>
            <p:nvPr/>
          </p:nvSpPr>
          <p:spPr bwMode="auto">
            <a:xfrm>
              <a:off x="32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93" name="Line 4566"/>
            <p:cNvSpPr>
              <a:spLocks noChangeShapeType="1"/>
            </p:cNvSpPr>
            <p:nvPr/>
          </p:nvSpPr>
          <p:spPr bwMode="auto">
            <a:xfrm>
              <a:off x="32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94" name="Line 4567"/>
            <p:cNvSpPr>
              <a:spLocks noChangeShapeType="1"/>
            </p:cNvSpPr>
            <p:nvPr/>
          </p:nvSpPr>
          <p:spPr bwMode="auto">
            <a:xfrm flipH="1">
              <a:off x="32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95" name="Text Box 4568"/>
            <p:cNvSpPr txBox="1">
              <a:spLocks noChangeArrowheads="1"/>
            </p:cNvSpPr>
            <p:nvPr/>
          </p:nvSpPr>
          <p:spPr bwMode="auto">
            <a:xfrm>
              <a:off x="314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2796" name="Oval 4569"/>
            <p:cNvSpPr>
              <a:spLocks noChangeArrowheads="1"/>
            </p:cNvSpPr>
            <p:nvPr/>
          </p:nvSpPr>
          <p:spPr bwMode="auto">
            <a:xfrm>
              <a:off x="34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7" name="Line 4570"/>
            <p:cNvSpPr>
              <a:spLocks noChangeShapeType="1"/>
            </p:cNvSpPr>
            <p:nvPr/>
          </p:nvSpPr>
          <p:spPr bwMode="auto">
            <a:xfrm>
              <a:off x="34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98" name="Line 4571"/>
            <p:cNvSpPr>
              <a:spLocks noChangeShapeType="1"/>
            </p:cNvSpPr>
            <p:nvPr/>
          </p:nvSpPr>
          <p:spPr bwMode="auto">
            <a:xfrm flipH="1">
              <a:off x="34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99" name="Line 4572"/>
            <p:cNvSpPr>
              <a:spLocks noChangeShapeType="1"/>
            </p:cNvSpPr>
            <p:nvPr/>
          </p:nvSpPr>
          <p:spPr bwMode="auto">
            <a:xfrm>
              <a:off x="34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0" name="Line 4573"/>
            <p:cNvSpPr>
              <a:spLocks noChangeShapeType="1"/>
            </p:cNvSpPr>
            <p:nvPr/>
          </p:nvSpPr>
          <p:spPr bwMode="auto">
            <a:xfrm>
              <a:off x="34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1" name="Line 4574"/>
            <p:cNvSpPr>
              <a:spLocks noChangeShapeType="1"/>
            </p:cNvSpPr>
            <p:nvPr/>
          </p:nvSpPr>
          <p:spPr bwMode="auto">
            <a:xfrm flipH="1">
              <a:off x="34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2" name="Text Box 4575"/>
            <p:cNvSpPr txBox="1">
              <a:spLocks noChangeArrowheads="1"/>
            </p:cNvSpPr>
            <p:nvPr/>
          </p:nvSpPr>
          <p:spPr bwMode="auto">
            <a:xfrm>
              <a:off x="334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803" name="Oval 4576"/>
            <p:cNvSpPr>
              <a:spLocks noChangeArrowheads="1"/>
            </p:cNvSpPr>
            <p:nvPr/>
          </p:nvSpPr>
          <p:spPr bwMode="auto">
            <a:xfrm>
              <a:off x="36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" name="Line 4577"/>
            <p:cNvSpPr>
              <a:spLocks noChangeShapeType="1"/>
            </p:cNvSpPr>
            <p:nvPr/>
          </p:nvSpPr>
          <p:spPr bwMode="auto">
            <a:xfrm>
              <a:off x="37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5" name="Line 4578"/>
            <p:cNvSpPr>
              <a:spLocks noChangeShapeType="1"/>
            </p:cNvSpPr>
            <p:nvPr/>
          </p:nvSpPr>
          <p:spPr bwMode="auto">
            <a:xfrm flipH="1">
              <a:off x="36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6" name="Line 4579"/>
            <p:cNvSpPr>
              <a:spLocks noChangeShapeType="1"/>
            </p:cNvSpPr>
            <p:nvPr/>
          </p:nvSpPr>
          <p:spPr bwMode="auto">
            <a:xfrm>
              <a:off x="37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7" name="Line 4580"/>
            <p:cNvSpPr>
              <a:spLocks noChangeShapeType="1"/>
            </p:cNvSpPr>
            <p:nvPr/>
          </p:nvSpPr>
          <p:spPr bwMode="auto">
            <a:xfrm>
              <a:off x="37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8" name="Line 4581"/>
            <p:cNvSpPr>
              <a:spLocks noChangeShapeType="1"/>
            </p:cNvSpPr>
            <p:nvPr/>
          </p:nvSpPr>
          <p:spPr bwMode="auto">
            <a:xfrm flipH="1">
              <a:off x="36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09" name="Text Box 4582"/>
            <p:cNvSpPr txBox="1">
              <a:spLocks noChangeArrowheads="1"/>
            </p:cNvSpPr>
            <p:nvPr/>
          </p:nvSpPr>
          <p:spPr bwMode="auto">
            <a:xfrm>
              <a:off x="360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2810" name="Oval 4583"/>
            <p:cNvSpPr>
              <a:spLocks noChangeArrowheads="1"/>
            </p:cNvSpPr>
            <p:nvPr/>
          </p:nvSpPr>
          <p:spPr bwMode="auto">
            <a:xfrm>
              <a:off x="39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1" name="Line 4584"/>
            <p:cNvSpPr>
              <a:spLocks noChangeShapeType="1"/>
            </p:cNvSpPr>
            <p:nvPr/>
          </p:nvSpPr>
          <p:spPr bwMode="auto">
            <a:xfrm>
              <a:off x="39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12" name="Line 4585"/>
            <p:cNvSpPr>
              <a:spLocks noChangeShapeType="1"/>
            </p:cNvSpPr>
            <p:nvPr/>
          </p:nvSpPr>
          <p:spPr bwMode="auto">
            <a:xfrm flipH="1">
              <a:off x="39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13" name="Line 4586"/>
            <p:cNvSpPr>
              <a:spLocks noChangeShapeType="1"/>
            </p:cNvSpPr>
            <p:nvPr/>
          </p:nvSpPr>
          <p:spPr bwMode="auto">
            <a:xfrm>
              <a:off x="39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14" name="Line 4587"/>
            <p:cNvSpPr>
              <a:spLocks noChangeShapeType="1"/>
            </p:cNvSpPr>
            <p:nvPr/>
          </p:nvSpPr>
          <p:spPr bwMode="auto">
            <a:xfrm>
              <a:off x="39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15" name="Line 4588"/>
            <p:cNvSpPr>
              <a:spLocks noChangeShapeType="1"/>
            </p:cNvSpPr>
            <p:nvPr/>
          </p:nvSpPr>
          <p:spPr bwMode="auto">
            <a:xfrm flipH="1">
              <a:off x="39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16" name="Text Box 4589"/>
            <p:cNvSpPr txBox="1">
              <a:spLocks noChangeArrowheads="1"/>
            </p:cNvSpPr>
            <p:nvPr/>
          </p:nvSpPr>
          <p:spPr bwMode="auto">
            <a:xfrm>
              <a:off x="382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2817" name="Oval 4590"/>
            <p:cNvSpPr>
              <a:spLocks noChangeArrowheads="1"/>
            </p:cNvSpPr>
            <p:nvPr/>
          </p:nvSpPr>
          <p:spPr bwMode="auto">
            <a:xfrm>
              <a:off x="41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18" name="Line 4591"/>
            <p:cNvSpPr>
              <a:spLocks noChangeShapeType="1"/>
            </p:cNvSpPr>
            <p:nvPr/>
          </p:nvSpPr>
          <p:spPr bwMode="auto">
            <a:xfrm>
              <a:off x="41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19" name="Line 4592"/>
            <p:cNvSpPr>
              <a:spLocks noChangeShapeType="1"/>
            </p:cNvSpPr>
            <p:nvPr/>
          </p:nvSpPr>
          <p:spPr bwMode="auto">
            <a:xfrm flipH="1">
              <a:off x="41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0" name="Line 4593"/>
            <p:cNvSpPr>
              <a:spLocks noChangeShapeType="1"/>
            </p:cNvSpPr>
            <p:nvPr/>
          </p:nvSpPr>
          <p:spPr bwMode="auto">
            <a:xfrm>
              <a:off x="41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1" name="Line 4594"/>
            <p:cNvSpPr>
              <a:spLocks noChangeShapeType="1"/>
            </p:cNvSpPr>
            <p:nvPr/>
          </p:nvSpPr>
          <p:spPr bwMode="auto">
            <a:xfrm>
              <a:off x="41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2" name="Line 4595"/>
            <p:cNvSpPr>
              <a:spLocks noChangeShapeType="1"/>
            </p:cNvSpPr>
            <p:nvPr/>
          </p:nvSpPr>
          <p:spPr bwMode="auto">
            <a:xfrm flipH="1">
              <a:off x="41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3" name="Text Box 4596"/>
            <p:cNvSpPr txBox="1">
              <a:spLocks noChangeArrowheads="1"/>
            </p:cNvSpPr>
            <p:nvPr/>
          </p:nvSpPr>
          <p:spPr bwMode="auto">
            <a:xfrm>
              <a:off x="406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2824" name="Oval 4597"/>
            <p:cNvSpPr>
              <a:spLocks noChangeArrowheads="1"/>
            </p:cNvSpPr>
            <p:nvPr/>
          </p:nvSpPr>
          <p:spPr bwMode="auto">
            <a:xfrm>
              <a:off x="439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25" name="Line 4598"/>
            <p:cNvSpPr>
              <a:spLocks noChangeShapeType="1"/>
            </p:cNvSpPr>
            <p:nvPr/>
          </p:nvSpPr>
          <p:spPr bwMode="auto">
            <a:xfrm>
              <a:off x="443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6" name="Line 4599"/>
            <p:cNvSpPr>
              <a:spLocks noChangeShapeType="1"/>
            </p:cNvSpPr>
            <p:nvPr/>
          </p:nvSpPr>
          <p:spPr bwMode="auto">
            <a:xfrm flipH="1">
              <a:off x="43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7" name="Line 4600"/>
            <p:cNvSpPr>
              <a:spLocks noChangeShapeType="1"/>
            </p:cNvSpPr>
            <p:nvPr/>
          </p:nvSpPr>
          <p:spPr bwMode="auto">
            <a:xfrm>
              <a:off x="443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8" name="Line 4601"/>
            <p:cNvSpPr>
              <a:spLocks noChangeShapeType="1"/>
            </p:cNvSpPr>
            <p:nvPr/>
          </p:nvSpPr>
          <p:spPr bwMode="auto">
            <a:xfrm>
              <a:off x="443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29" name="Line 4602"/>
            <p:cNvSpPr>
              <a:spLocks noChangeShapeType="1"/>
            </p:cNvSpPr>
            <p:nvPr/>
          </p:nvSpPr>
          <p:spPr bwMode="auto">
            <a:xfrm flipH="1">
              <a:off x="43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30" name="Text Box 4603"/>
            <p:cNvSpPr txBox="1">
              <a:spLocks noChangeArrowheads="1"/>
            </p:cNvSpPr>
            <p:nvPr/>
          </p:nvSpPr>
          <p:spPr bwMode="auto">
            <a:xfrm>
              <a:off x="430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12831" name="Oval 4604"/>
            <p:cNvSpPr>
              <a:spLocks noChangeArrowheads="1"/>
            </p:cNvSpPr>
            <p:nvPr/>
          </p:nvSpPr>
          <p:spPr bwMode="auto">
            <a:xfrm>
              <a:off x="46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2" name="Line 4605"/>
            <p:cNvSpPr>
              <a:spLocks noChangeShapeType="1"/>
            </p:cNvSpPr>
            <p:nvPr/>
          </p:nvSpPr>
          <p:spPr bwMode="auto">
            <a:xfrm>
              <a:off x="46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33" name="Line 4606"/>
            <p:cNvSpPr>
              <a:spLocks noChangeShapeType="1"/>
            </p:cNvSpPr>
            <p:nvPr/>
          </p:nvSpPr>
          <p:spPr bwMode="auto">
            <a:xfrm flipH="1">
              <a:off x="46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34" name="Line 4607"/>
            <p:cNvSpPr>
              <a:spLocks noChangeShapeType="1"/>
            </p:cNvSpPr>
            <p:nvPr/>
          </p:nvSpPr>
          <p:spPr bwMode="auto">
            <a:xfrm>
              <a:off x="46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35" name="Line 4608"/>
            <p:cNvSpPr>
              <a:spLocks noChangeShapeType="1"/>
            </p:cNvSpPr>
            <p:nvPr/>
          </p:nvSpPr>
          <p:spPr bwMode="auto">
            <a:xfrm>
              <a:off x="46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36" name="Line 4609"/>
            <p:cNvSpPr>
              <a:spLocks noChangeShapeType="1"/>
            </p:cNvSpPr>
            <p:nvPr/>
          </p:nvSpPr>
          <p:spPr bwMode="auto">
            <a:xfrm flipH="1">
              <a:off x="46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37" name="Text Box 4610"/>
            <p:cNvSpPr txBox="1">
              <a:spLocks noChangeArrowheads="1"/>
            </p:cNvSpPr>
            <p:nvPr/>
          </p:nvSpPr>
          <p:spPr bwMode="auto">
            <a:xfrm>
              <a:off x="456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2838" name="Oval 4611"/>
            <p:cNvSpPr>
              <a:spLocks noChangeArrowheads="1"/>
            </p:cNvSpPr>
            <p:nvPr/>
          </p:nvSpPr>
          <p:spPr bwMode="auto">
            <a:xfrm>
              <a:off x="48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9" name="Line 4612"/>
            <p:cNvSpPr>
              <a:spLocks noChangeShapeType="1"/>
            </p:cNvSpPr>
            <p:nvPr/>
          </p:nvSpPr>
          <p:spPr bwMode="auto">
            <a:xfrm>
              <a:off x="49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0" name="Line 4613"/>
            <p:cNvSpPr>
              <a:spLocks noChangeShapeType="1"/>
            </p:cNvSpPr>
            <p:nvPr/>
          </p:nvSpPr>
          <p:spPr bwMode="auto">
            <a:xfrm flipH="1">
              <a:off x="48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1" name="Line 4614"/>
            <p:cNvSpPr>
              <a:spLocks noChangeShapeType="1"/>
            </p:cNvSpPr>
            <p:nvPr/>
          </p:nvSpPr>
          <p:spPr bwMode="auto">
            <a:xfrm>
              <a:off x="49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2" name="Line 4615"/>
            <p:cNvSpPr>
              <a:spLocks noChangeShapeType="1"/>
            </p:cNvSpPr>
            <p:nvPr/>
          </p:nvSpPr>
          <p:spPr bwMode="auto">
            <a:xfrm>
              <a:off x="49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3" name="Line 4616"/>
            <p:cNvSpPr>
              <a:spLocks noChangeShapeType="1"/>
            </p:cNvSpPr>
            <p:nvPr/>
          </p:nvSpPr>
          <p:spPr bwMode="auto">
            <a:xfrm flipH="1">
              <a:off x="48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4" name="Text Box 4617"/>
            <p:cNvSpPr txBox="1">
              <a:spLocks noChangeArrowheads="1"/>
            </p:cNvSpPr>
            <p:nvPr/>
          </p:nvSpPr>
          <p:spPr bwMode="auto">
            <a:xfrm>
              <a:off x="480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845" name="Oval 4618"/>
            <p:cNvSpPr>
              <a:spLocks noChangeArrowheads="1"/>
            </p:cNvSpPr>
            <p:nvPr/>
          </p:nvSpPr>
          <p:spPr bwMode="auto">
            <a:xfrm>
              <a:off x="51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6" name="Line 4619"/>
            <p:cNvSpPr>
              <a:spLocks noChangeShapeType="1"/>
            </p:cNvSpPr>
            <p:nvPr/>
          </p:nvSpPr>
          <p:spPr bwMode="auto">
            <a:xfrm>
              <a:off x="51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7" name="Line 4620"/>
            <p:cNvSpPr>
              <a:spLocks noChangeShapeType="1"/>
            </p:cNvSpPr>
            <p:nvPr/>
          </p:nvSpPr>
          <p:spPr bwMode="auto">
            <a:xfrm flipH="1">
              <a:off x="51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8" name="Line 4621"/>
            <p:cNvSpPr>
              <a:spLocks noChangeShapeType="1"/>
            </p:cNvSpPr>
            <p:nvPr/>
          </p:nvSpPr>
          <p:spPr bwMode="auto">
            <a:xfrm>
              <a:off x="51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49" name="Line 4622"/>
            <p:cNvSpPr>
              <a:spLocks noChangeShapeType="1"/>
            </p:cNvSpPr>
            <p:nvPr/>
          </p:nvSpPr>
          <p:spPr bwMode="auto">
            <a:xfrm>
              <a:off x="51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50" name="Line 4623"/>
            <p:cNvSpPr>
              <a:spLocks noChangeShapeType="1"/>
            </p:cNvSpPr>
            <p:nvPr/>
          </p:nvSpPr>
          <p:spPr bwMode="auto">
            <a:xfrm flipH="1">
              <a:off x="51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51" name="Text Box 4624"/>
            <p:cNvSpPr txBox="1">
              <a:spLocks noChangeArrowheads="1"/>
            </p:cNvSpPr>
            <p:nvPr/>
          </p:nvSpPr>
          <p:spPr bwMode="auto">
            <a:xfrm>
              <a:off x="502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852" name="Oval 4625"/>
            <p:cNvSpPr>
              <a:spLocks noChangeArrowheads="1"/>
            </p:cNvSpPr>
            <p:nvPr/>
          </p:nvSpPr>
          <p:spPr bwMode="auto">
            <a:xfrm>
              <a:off x="53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53" name="Line 4626"/>
            <p:cNvSpPr>
              <a:spLocks noChangeShapeType="1"/>
            </p:cNvSpPr>
            <p:nvPr/>
          </p:nvSpPr>
          <p:spPr bwMode="auto">
            <a:xfrm>
              <a:off x="53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54" name="Line 4627"/>
            <p:cNvSpPr>
              <a:spLocks noChangeShapeType="1"/>
            </p:cNvSpPr>
            <p:nvPr/>
          </p:nvSpPr>
          <p:spPr bwMode="auto">
            <a:xfrm flipH="1">
              <a:off x="53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55" name="Line 4628"/>
            <p:cNvSpPr>
              <a:spLocks noChangeShapeType="1"/>
            </p:cNvSpPr>
            <p:nvPr/>
          </p:nvSpPr>
          <p:spPr bwMode="auto">
            <a:xfrm>
              <a:off x="53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56" name="Line 4629"/>
            <p:cNvSpPr>
              <a:spLocks noChangeShapeType="1"/>
            </p:cNvSpPr>
            <p:nvPr/>
          </p:nvSpPr>
          <p:spPr bwMode="auto">
            <a:xfrm>
              <a:off x="53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57" name="Line 4630"/>
            <p:cNvSpPr>
              <a:spLocks noChangeShapeType="1"/>
            </p:cNvSpPr>
            <p:nvPr/>
          </p:nvSpPr>
          <p:spPr bwMode="auto">
            <a:xfrm flipH="1">
              <a:off x="53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58" name="Text Box 4631"/>
            <p:cNvSpPr txBox="1">
              <a:spLocks noChangeArrowheads="1"/>
            </p:cNvSpPr>
            <p:nvPr/>
          </p:nvSpPr>
          <p:spPr bwMode="auto">
            <a:xfrm>
              <a:off x="526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2859" name="Oval 4632"/>
            <p:cNvSpPr>
              <a:spLocks noChangeArrowheads="1"/>
            </p:cNvSpPr>
            <p:nvPr/>
          </p:nvSpPr>
          <p:spPr bwMode="auto">
            <a:xfrm>
              <a:off x="32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0" name="Line 4633"/>
            <p:cNvSpPr>
              <a:spLocks noChangeShapeType="1"/>
            </p:cNvSpPr>
            <p:nvPr/>
          </p:nvSpPr>
          <p:spPr bwMode="auto">
            <a:xfrm>
              <a:off x="32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61" name="Line 4634"/>
            <p:cNvSpPr>
              <a:spLocks noChangeShapeType="1"/>
            </p:cNvSpPr>
            <p:nvPr/>
          </p:nvSpPr>
          <p:spPr bwMode="auto">
            <a:xfrm flipH="1">
              <a:off x="32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62" name="Line 4635"/>
            <p:cNvSpPr>
              <a:spLocks noChangeShapeType="1"/>
            </p:cNvSpPr>
            <p:nvPr/>
          </p:nvSpPr>
          <p:spPr bwMode="auto">
            <a:xfrm>
              <a:off x="32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63" name="Line 4636"/>
            <p:cNvSpPr>
              <a:spLocks noChangeShapeType="1"/>
            </p:cNvSpPr>
            <p:nvPr/>
          </p:nvSpPr>
          <p:spPr bwMode="auto">
            <a:xfrm>
              <a:off x="32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64" name="Line 4637"/>
            <p:cNvSpPr>
              <a:spLocks noChangeShapeType="1"/>
            </p:cNvSpPr>
            <p:nvPr/>
          </p:nvSpPr>
          <p:spPr bwMode="auto">
            <a:xfrm flipH="1">
              <a:off x="32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65" name="Text Box 4638"/>
            <p:cNvSpPr txBox="1">
              <a:spLocks noChangeArrowheads="1"/>
            </p:cNvSpPr>
            <p:nvPr/>
          </p:nvSpPr>
          <p:spPr bwMode="auto">
            <a:xfrm>
              <a:off x="314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2866" name="Oval 4639"/>
            <p:cNvSpPr>
              <a:spLocks noChangeArrowheads="1"/>
            </p:cNvSpPr>
            <p:nvPr/>
          </p:nvSpPr>
          <p:spPr bwMode="auto">
            <a:xfrm>
              <a:off x="34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67" name="Line 4640"/>
            <p:cNvSpPr>
              <a:spLocks noChangeShapeType="1"/>
            </p:cNvSpPr>
            <p:nvPr/>
          </p:nvSpPr>
          <p:spPr bwMode="auto">
            <a:xfrm>
              <a:off x="34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68" name="Line 4641"/>
            <p:cNvSpPr>
              <a:spLocks noChangeShapeType="1"/>
            </p:cNvSpPr>
            <p:nvPr/>
          </p:nvSpPr>
          <p:spPr bwMode="auto">
            <a:xfrm flipH="1">
              <a:off x="34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69" name="Line 4642"/>
            <p:cNvSpPr>
              <a:spLocks noChangeShapeType="1"/>
            </p:cNvSpPr>
            <p:nvPr/>
          </p:nvSpPr>
          <p:spPr bwMode="auto">
            <a:xfrm>
              <a:off x="34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0" name="Line 4643"/>
            <p:cNvSpPr>
              <a:spLocks noChangeShapeType="1"/>
            </p:cNvSpPr>
            <p:nvPr/>
          </p:nvSpPr>
          <p:spPr bwMode="auto">
            <a:xfrm>
              <a:off x="34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1" name="Line 4644"/>
            <p:cNvSpPr>
              <a:spLocks noChangeShapeType="1"/>
            </p:cNvSpPr>
            <p:nvPr/>
          </p:nvSpPr>
          <p:spPr bwMode="auto">
            <a:xfrm flipH="1">
              <a:off x="34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2" name="Text Box 4645"/>
            <p:cNvSpPr txBox="1">
              <a:spLocks noChangeArrowheads="1"/>
            </p:cNvSpPr>
            <p:nvPr/>
          </p:nvSpPr>
          <p:spPr bwMode="auto">
            <a:xfrm>
              <a:off x="336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2873" name="Oval 4646"/>
            <p:cNvSpPr>
              <a:spLocks noChangeArrowheads="1"/>
            </p:cNvSpPr>
            <p:nvPr/>
          </p:nvSpPr>
          <p:spPr bwMode="auto">
            <a:xfrm>
              <a:off x="36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4" name="Line 4647"/>
            <p:cNvSpPr>
              <a:spLocks noChangeShapeType="1"/>
            </p:cNvSpPr>
            <p:nvPr/>
          </p:nvSpPr>
          <p:spPr bwMode="auto">
            <a:xfrm>
              <a:off x="37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5" name="Line 4648"/>
            <p:cNvSpPr>
              <a:spLocks noChangeShapeType="1"/>
            </p:cNvSpPr>
            <p:nvPr/>
          </p:nvSpPr>
          <p:spPr bwMode="auto">
            <a:xfrm flipH="1">
              <a:off x="36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6" name="Line 4649"/>
            <p:cNvSpPr>
              <a:spLocks noChangeShapeType="1"/>
            </p:cNvSpPr>
            <p:nvPr/>
          </p:nvSpPr>
          <p:spPr bwMode="auto">
            <a:xfrm>
              <a:off x="37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7" name="Line 4650"/>
            <p:cNvSpPr>
              <a:spLocks noChangeShapeType="1"/>
            </p:cNvSpPr>
            <p:nvPr/>
          </p:nvSpPr>
          <p:spPr bwMode="auto">
            <a:xfrm>
              <a:off x="37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8" name="Line 4651"/>
            <p:cNvSpPr>
              <a:spLocks noChangeShapeType="1"/>
            </p:cNvSpPr>
            <p:nvPr/>
          </p:nvSpPr>
          <p:spPr bwMode="auto">
            <a:xfrm flipH="1">
              <a:off x="36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79" name="Text Box 4652"/>
            <p:cNvSpPr txBox="1">
              <a:spLocks noChangeArrowheads="1"/>
            </p:cNvSpPr>
            <p:nvPr/>
          </p:nvSpPr>
          <p:spPr bwMode="auto">
            <a:xfrm>
              <a:off x="358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2880" name="Oval 4653"/>
            <p:cNvSpPr>
              <a:spLocks noChangeArrowheads="1"/>
            </p:cNvSpPr>
            <p:nvPr/>
          </p:nvSpPr>
          <p:spPr bwMode="auto">
            <a:xfrm>
              <a:off x="39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1" name="Line 4654"/>
            <p:cNvSpPr>
              <a:spLocks noChangeShapeType="1"/>
            </p:cNvSpPr>
            <p:nvPr/>
          </p:nvSpPr>
          <p:spPr bwMode="auto">
            <a:xfrm>
              <a:off x="39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82" name="Line 4655"/>
            <p:cNvSpPr>
              <a:spLocks noChangeShapeType="1"/>
            </p:cNvSpPr>
            <p:nvPr/>
          </p:nvSpPr>
          <p:spPr bwMode="auto">
            <a:xfrm flipH="1">
              <a:off x="39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83" name="Line 4656"/>
            <p:cNvSpPr>
              <a:spLocks noChangeShapeType="1"/>
            </p:cNvSpPr>
            <p:nvPr/>
          </p:nvSpPr>
          <p:spPr bwMode="auto">
            <a:xfrm>
              <a:off x="39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84" name="Line 4657"/>
            <p:cNvSpPr>
              <a:spLocks noChangeShapeType="1"/>
            </p:cNvSpPr>
            <p:nvPr/>
          </p:nvSpPr>
          <p:spPr bwMode="auto">
            <a:xfrm>
              <a:off x="39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85" name="Line 4658"/>
            <p:cNvSpPr>
              <a:spLocks noChangeShapeType="1"/>
            </p:cNvSpPr>
            <p:nvPr/>
          </p:nvSpPr>
          <p:spPr bwMode="auto">
            <a:xfrm flipH="1">
              <a:off x="39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86" name="Text Box 4659"/>
            <p:cNvSpPr txBox="1">
              <a:spLocks noChangeArrowheads="1"/>
            </p:cNvSpPr>
            <p:nvPr/>
          </p:nvSpPr>
          <p:spPr bwMode="auto">
            <a:xfrm>
              <a:off x="384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2887" name="Oval 4660"/>
            <p:cNvSpPr>
              <a:spLocks noChangeArrowheads="1"/>
            </p:cNvSpPr>
            <p:nvPr/>
          </p:nvSpPr>
          <p:spPr bwMode="auto">
            <a:xfrm>
              <a:off x="41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8" name="Line 4661"/>
            <p:cNvSpPr>
              <a:spLocks noChangeShapeType="1"/>
            </p:cNvSpPr>
            <p:nvPr/>
          </p:nvSpPr>
          <p:spPr bwMode="auto">
            <a:xfrm>
              <a:off x="41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89" name="Line 4662"/>
            <p:cNvSpPr>
              <a:spLocks noChangeShapeType="1"/>
            </p:cNvSpPr>
            <p:nvPr/>
          </p:nvSpPr>
          <p:spPr bwMode="auto">
            <a:xfrm flipH="1">
              <a:off x="41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0" name="Line 4663"/>
            <p:cNvSpPr>
              <a:spLocks noChangeShapeType="1"/>
            </p:cNvSpPr>
            <p:nvPr/>
          </p:nvSpPr>
          <p:spPr bwMode="auto">
            <a:xfrm>
              <a:off x="41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1" name="Line 4664"/>
            <p:cNvSpPr>
              <a:spLocks noChangeShapeType="1"/>
            </p:cNvSpPr>
            <p:nvPr/>
          </p:nvSpPr>
          <p:spPr bwMode="auto">
            <a:xfrm>
              <a:off x="41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2" name="Line 4665"/>
            <p:cNvSpPr>
              <a:spLocks noChangeShapeType="1"/>
            </p:cNvSpPr>
            <p:nvPr/>
          </p:nvSpPr>
          <p:spPr bwMode="auto">
            <a:xfrm flipH="1">
              <a:off x="41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3" name="Text Box 4666"/>
            <p:cNvSpPr txBox="1">
              <a:spLocks noChangeArrowheads="1"/>
            </p:cNvSpPr>
            <p:nvPr/>
          </p:nvSpPr>
          <p:spPr bwMode="auto">
            <a:xfrm>
              <a:off x="408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2894" name="Oval 4667"/>
            <p:cNvSpPr>
              <a:spLocks noChangeArrowheads="1"/>
            </p:cNvSpPr>
            <p:nvPr/>
          </p:nvSpPr>
          <p:spPr bwMode="auto">
            <a:xfrm>
              <a:off x="439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95" name="Line 4668"/>
            <p:cNvSpPr>
              <a:spLocks noChangeShapeType="1"/>
            </p:cNvSpPr>
            <p:nvPr/>
          </p:nvSpPr>
          <p:spPr bwMode="auto">
            <a:xfrm>
              <a:off x="443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6" name="Line 4669"/>
            <p:cNvSpPr>
              <a:spLocks noChangeShapeType="1"/>
            </p:cNvSpPr>
            <p:nvPr/>
          </p:nvSpPr>
          <p:spPr bwMode="auto">
            <a:xfrm flipH="1">
              <a:off x="438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7" name="Line 4670"/>
            <p:cNvSpPr>
              <a:spLocks noChangeShapeType="1"/>
            </p:cNvSpPr>
            <p:nvPr/>
          </p:nvSpPr>
          <p:spPr bwMode="auto">
            <a:xfrm>
              <a:off x="443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8" name="Line 4671"/>
            <p:cNvSpPr>
              <a:spLocks noChangeShapeType="1"/>
            </p:cNvSpPr>
            <p:nvPr/>
          </p:nvSpPr>
          <p:spPr bwMode="auto">
            <a:xfrm>
              <a:off x="443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899" name="Line 4672"/>
            <p:cNvSpPr>
              <a:spLocks noChangeShapeType="1"/>
            </p:cNvSpPr>
            <p:nvPr/>
          </p:nvSpPr>
          <p:spPr bwMode="auto">
            <a:xfrm flipH="1">
              <a:off x="438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00" name="Text Box 4673"/>
            <p:cNvSpPr txBox="1">
              <a:spLocks noChangeArrowheads="1"/>
            </p:cNvSpPr>
            <p:nvPr/>
          </p:nvSpPr>
          <p:spPr bwMode="auto">
            <a:xfrm>
              <a:off x="4308" y="170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2901" name="Oval 4674"/>
            <p:cNvSpPr>
              <a:spLocks noChangeArrowheads="1"/>
            </p:cNvSpPr>
            <p:nvPr/>
          </p:nvSpPr>
          <p:spPr bwMode="auto">
            <a:xfrm>
              <a:off x="46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2" name="Line 4675"/>
            <p:cNvSpPr>
              <a:spLocks noChangeShapeType="1"/>
            </p:cNvSpPr>
            <p:nvPr/>
          </p:nvSpPr>
          <p:spPr bwMode="auto">
            <a:xfrm>
              <a:off x="46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03" name="Line 4676"/>
            <p:cNvSpPr>
              <a:spLocks noChangeShapeType="1"/>
            </p:cNvSpPr>
            <p:nvPr/>
          </p:nvSpPr>
          <p:spPr bwMode="auto">
            <a:xfrm flipH="1">
              <a:off x="46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04" name="Line 4677"/>
            <p:cNvSpPr>
              <a:spLocks noChangeShapeType="1"/>
            </p:cNvSpPr>
            <p:nvPr/>
          </p:nvSpPr>
          <p:spPr bwMode="auto">
            <a:xfrm>
              <a:off x="46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05" name="Line 4678"/>
            <p:cNvSpPr>
              <a:spLocks noChangeShapeType="1"/>
            </p:cNvSpPr>
            <p:nvPr/>
          </p:nvSpPr>
          <p:spPr bwMode="auto">
            <a:xfrm>
              <a:off x="46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06" name="Line 4679"/>
            <p:cNvSpPr>
              <a:spLocks noChangeShapeType="1"/>
            </p:cNvSpPr>
            <p:nvPr/>
          </p:nvSpPr>
          <p:spPr bwMode="auto">
            <a:xfrm flipH="1">
              <a:off x="46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07" name="Text Box 4680"/>
            <p:cNvSpPr txBox="1">
              <a:spLocks noChangeArrowheads="1"/>
            </p:cNvSpPr>
            <p:nvPr/>
          </p:nvSpPr>
          <p:spPr bwMode="auto">
            <a:xfrm>
              <a:off x="454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908" name="Oval 4681"/>
            <p:cNvSpPr>
              <a:spLocks noChangeArrowheads="1"/>
            </p:cNvSpPr>
            <p:nvPr/>
          </p:nvSpPr>
          <p:spPr bwMode="auto">
            <a:xfrm>
              <a:off x="487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" name="Line 4682"/>
            <p:cNvSpPr>
              <a:spLocks noChangeShapeType="1"/>
            </p:cNvSpPr>
            <p:nvPr/>
          </p:nvSpPr>
          <p:spPr bwMode="auto">
            <a:xfrm>
              <a:off x="491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0" name="Line 4683"/>
            <p:cNvSpPr>
              <a:spLocks noChangeShapeType="1"/>
            </p:cNvSpPr>
            <p:nvPr/>
          </p:nvSpPr>
          <p:spPr bwMode="auto">
            <a:xfrm flipH="1">
              <a:off x="486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1" name="Line 4684"/>
            <p:cNvSpPr>
              <a:spLocks noChangeShapeType="1"/>
            </p:cNvSpPr>
            <p:nvPr/>
          </p:nvSpPr>
          <p:spPr bwMode="auto">
            <a:xfrm>
              <a:off x="491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2" name="Line 4685"/>
            <p:cNvSpPr>
              <a:spLocks noChangeShapeType="1"/>
            </p:cNvSpPr>
            <p:nvPr/>
          </p:nvSpPr>
          <p:spPr bwMode="auto">
            <a:xfrm>
              <a:off x="491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3" name="Line 4686"/>
            <p:cNvSpPr>
              <a:spLocks noChangeShapeType="1"/>
            </p:cNvSpPr>
            <p:nvPr/>
          </p:nvSpPr>
          <p:spPr bwMode="auto">
            <a:xfrm flipH="1">
              <a:off x="486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4" name="Text Box 4687"/>
            <p:cNvSpPr txBox="1">
              <a:spLocks noChangeArrowheads="1"/>
            </p:cNvSpPr>
            <p:nvPr/>
          </p:nvSpPr>
          <p:spPr bwMode="auto">
            <a:xfrm>
              <a:off x="4756" y="170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2915" name="Oval 4688"/>
            <p:cNvSpPr>
              <a:spLocks noChangeArrowheads="1"/>
            </p:cNvSpPr>
            <p:nvPr/>
          </p:nvSpPr>
          <p:spPr bwMode="auto">
            <a:xfrm>
              <a:off x="51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6" name="Line 4689"/>
            <p:cNvSpPr>
              <a:spLocks noChangeShapeType="1"/>
            </p:cNvSpPr>
            <p:nvPr/>
          </p:nvSpPr>
          <p:spPr bwMode="auto">
            <a:xfrm>
              <a:off x="51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7" name="Line 4690"/>
            <p:cNvSpPr>
              <a:spLocks noChangeShapeType="1"/>
            </p:cNvSpPr>
            <p:nvPr/>
          </p:nvSpPr>
          <p:spPr bwMode="auto">
            <a:xfrm flipH="1">
              <a:off x="51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8" name="Line 4691"/>
            <p:cNvSpPr>
              <a:spLocks noChangeShapeType="1"/>
            </p:cNvSpPr>
            <p:nvPr/>
          </p:nvSpPr>
          <p:spPr bwMode="auto">
            <a:xfrm>
              <a:off x="51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19" name="Line 4692"/>
            <p:cNvSpPr>
              <a:spLocks noChangeShapeType="1"/>
            </p:cNvSpPr>
            <p:nvPr/>
          </p:nvSpPr>
          <p:spPr bwMode="auto">
            <a:xfrm>
              <a:off x="51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20" name="Line 4693"/>
            <p:cNvSpPr>
              <a:spLocks noChangeShapeType="1"/>
            </p:cNvSpPr>
            <p:nvPr/>
          </p:nvSpPr>
          <p:spPr bwMode="auto">
            <a:xfrm flipH="1">
              <a:off x="51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21" name="Text Box 4694"/>
            <p:cNvSpPr txBox="1">
              <a:spLocks noChangeArrowheads="1"/>
            </p:cNvSpPr>
            <p:nvPr/>
          </p:nvSpPr>
          <p:spPr bwMode="auto">
            <a:xfrm>
              <a:off x="502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2922" name="Oval 4695"/>
            <p:cNvSpPr>
              <a:spLocks noChangeArrowheads="1"/>
            </p:cNvSpPr>
            <p:nvPr/>
          </p:nvSpPr>
          <p:spPr bwMode="auto">
            <a:xfrm>
              <a:off x="53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3" name="Line 4696"/>
            <p:cNvSpPr>
              <a:spLocks noChangeShapeType="1"/>
            </p:cNvSpPr>
            <p:nvPr/>
          </p:nvSpPr>
          <p:spPr bwMode="auto">
            <a:xfrm>
              <a:off x="53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24" name="Line 4697"/>
            <p:cNvSpPr>
              <a:spLocks noChangeShapeType="1"/>
            </p:cNvSpPr>
            <p:nvPr/>
          </p:nvSpPr>
          <p:spPr bwMode="auto">
            <a:xfrm flipH="1">
              <a:off x="53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25" name="Line 4698"/>
            <p:cNvSpPr>
              <a:spLocks noChangeShapeType="1"/>
            </p:cNvSpPr>
            <p:nvPr/>
          </p:nvSpPr>
          <p:spPr bwMode="auto">
            <a:xfrm>
              <a:off x="53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26" name="Line 4699"/>
            <p:cNvSpPr>
              <a:spLocks noChangeShapeType="1"/>
            </p:cNvSpPr>
            <p:nvPr/>
          </p:nvSpPr>
          <p:spPr bwMode="auto">
            <a:xfrm>
              <a:off x="53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27" name="Line 4700"/>
            <p:cNvSpPr>
              <a:spLocks noChangeShapeType="1"/>
            </p:cNvSpPr>
            <p:nvPr/>
          </p:nvSpPr>
          <p:spPr bwMode="auto">
            <a:xfrm flipH="1">
              <a:off x="53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28" name="Text Box 4701"/>
            <p:cNvSpPr txBox="1">
              <a:spLocks noChangeArrowheads="1"/>
            </p:cNvSpPr>
            <p:nvPr/>
          </p:nvSpPr>
          <p:spPr bwMode="auto">
            <a:xfrm>
              <a:off x="528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929" name="Oval 4702"/>
            <p:cNvSpPr>
              <a:spLocks noChangeArrowheads="1"/>
            </p:cNvSpPr>
            <p:nvPr/>
          </p:nvSpPr>
          <p:spPr bwMode="auto">
            <a:xfrm>
              <a:off x="32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0" name="Line 4703"/>
            <p:cNvSpPr>
              <a:spLocks noChangeShapeType="1"/>
            </p:cNvSpPr>
            <p:nvPr/>
          </p:nvSpPr>
          <p:spPr bwMode="auto">
            <a:xfrm>
              <a:off x="32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31" name="Line 4704"/>
            <p:cNvSpPr>
              <a:spLocks noChangeShapeType="1"/>
            </p:cNvSpPr>
            <p:nvPr/>
          </p:nvSpPr>
          <p:spPr bwMode="auto">
            <a:xfrm flipH="1">
              <a:off x="32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32" name="Line 4705"/>
            <p:cNvSpPr>
              <a:spLocks noChangeShapeType="1"/>
            </p:cNvSpPr>
            <p:nvPr/>
          </p:nvSpPr>
          <p:spPr bwMode="auto">
            <a:xfrm>
              <a:off x="32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33" name="Line 4706"/>
            <p:cNvSpPr>
              <a:spLocks noChangeShapeType="1"/>
            </p:cNvSpPr>
            <p:nvPr/>
          </p:nvSpPr>
          <p:spPr bwMode="auto">
            <a:xfrm>
              <a:off x="32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34" name="Line 4707"/>
            <p:cNvSpPr>
              <a:spLocks noChangeShapeType="1"/>
            </p:cNvSpPr>
            <p:nvPr/>
          </p:nvSpPr>
          <p:spPr bwMode="auto">
            <a:xfrm flipH="1">
              <a:off x="32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35" name="Text Box 4708"/>
            <p:cNvSpPr txBox="1">
              <a:spLocks noChangeArrowheads="1"/>
            </p:cNvSpPr>
            <p:nvPr/>
          </p:nvSpPr>
          <p:spPr bwMode="auto">
            <a:xfrm>
              <a:off x="312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2936" name="Oval 4709"/>
            <p:cNvSpPr>
              <a:spLocks noChangeArrowheads="1"/>
            </p:cNvSpPr>
            <p:nvPr/>
          </p:nvSpPr>
          <p:spPr bwMode="auto">
            <a:xfrm>
              <a:off x="34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7" name="Line 4710"/>
            <p:cNvSpPr>
              <a:spLocks noChangeShapeType="1"/>
            </p:cNvSpPr>
            <p:nvPr/>
          </p:nvSpPr>
          <p:spPr bwMode="auto">
            <a:xfrm>
              <a:off x="34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38" name="Line 4711"/>
            <p:cNvSpPr>
              <a:spLocks noChangeShapeType="1"/>
            </p:cNvSpPr>
            <p:nvPr/>
          </p:nvSpPr>
          <p:spPr bwMode="auto">
            <a:xfrm flipH="1">
              <a:off x="34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39" name="Line 4712"/>
            <p:cNvSpPr>
              <a:spLocks noChangeShapeType="1"/>
            </p:cNvSpPr>
            <p:nvPr/>
          </p:nvSpPr>
          <p:spPr bwMode="auto">
            <a:xfrm>
              <a:off x="34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0" name="Line 4713"/>
            <p:cNvSpPr>
              <a:spLocks noChangeShapeType="1"/>
            </p:cNvSpPr>
            <p:nvPr/>
          </p:nvSpPr>
          <p:spPr bwMode="auto">
            <a:xfrm>
              <a:off x="34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1" name="Line 4714"/>
            <p:cNvSpPr>
              <a:spLocks noChangeShapeType="1"/>
            </p:cNvSpPr>
            <p:nvPr/>
          </p:nvSpPr>
          <p:spPr bwMode="auto">
            <a:xfrm flipH="1">
              <a:off x="34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2" name="Text Box 4715"/>
            <p:cNvSpPr txBox="1">
              <a:spLocks noChangeArrowheads="1"/>
            </p:cNvSpPr>
            <p:nvPr/>
          </p:nvSpPr>
          <p:spPr bwMode="auto">
            <a:xfrm>
              <a:off x="336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2943" name="Oval 4716"/>
            <p:cNvSpPr>
              <a:spLocks noChangeArrowheads="1"/>
            </p:cNvSpPr>
            <p:nvPr/>
          </p:nvSpPr>
          <p:spPr bwMode="auto">
            <a:xfrm>
              <a:off x="36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44" name="Line 4717"/>
            <p:cNvSpPr>
              <a:spLocks noChangeShapeType="1"/>
            </p:cNvSpPr>
            <p:nvPr/>
          </p:nvSpPr>
          <p:spPr bwMode="auto">
            <a:xfrm>
              <a:off x="37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5" name="Line 4718"/>
            <p:cNvSpPr>
              <a:spLocks noChangeShapeType="1"/>
            </p:cNvSpPr>
            <p:nvPr/>
          </p:nvSpPr>
          <p:spPr bwMode="auto">
            <a:xfrm flipH="1">
              <a:off x="36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6" name="Line 4719"/>
            <p:cNvSpPr>
              <a:spLocks noChangeShapeType="1"/>
            </p:cNvSpPr>
            <p:nvPr/>
          </p:nvSpPr>
          <p:spPr bwMode="auto">
            <a:xfrm>
              <a:off x="37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7" name="Line 4720"/>
            <p:cNvSpPr>
              <a:spLocks noChangeShapeType="1"/>
            </p:cNvSpPr>
            <p:nvPr/>
          </p:nvSpPr>
          <p:spPr bwMode="auto">
            <a:xfrm>
              <a:off x="37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8" name="Line 4721"/>
            <p:cNvSpPr>
              <a:spLocks noChangeShapeType="1"/>
            </p:cNvSpPr>
            <p:nvPr/>
          </p:nvSpPr>
          <p:spPr bwMode="auto">
            <a:xfrm flipH="1">
              <a:off x="36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49" name="Text Box 4722"/>
            <p:cNvSpPr txBox="1">
              <a:spLocks noChangeArrowheads="1"/>
            </p:cNvSpPr>
            <p:nvPr/>
          </p:nvSpPr>
          <p:spPr bwMode="auto">
            <a:xfrm>
              <a:off x="360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2950" name="Oval 4723"/>
            <p:cNvSpPr>
              <a:spLocks noChangeArrowheads="1"/>
            </p:cNvSpPr>
            <p:nvPr/>
          </p:nvSpPr>
          <p:spPr bwMode="auto">
            <a:xfrm>
              <a:off x="39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1" name="Line 4724"/>
            <p:cNvSpPr>
              <a:spLocks noChangeShapeType="1"/>
            </p:cNvSpPr>
            <p:nvPr/>
          </p:nvSpPr>
          <p:spPr bwMode="auto">
            <a:xfrm>
              <a:off x="39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52" name="Line 4725"/>
            <p:cNvSpPr>
              <a:spLocks noChangeShapeType="1"/>
            </p:cNvSpPr>
            <p:nvPr/>
          </p:nvSpPr>
          <p:spPr bwMode="auto">
            <a:xfrm flipH="1">
              <a:off x="39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53" name="Line 4726"/>
            <p:cNvSpPr>
              <a:spLocks noChangeShapeType="1"/>
            </p:cNvSpPr>
            <p:nvPr/>
          </p:nvSpPr>
          <p:spPr bwMode="auto">
            <a:xfrm>
              <a:off x="39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54" name="Line 4727"/>
            <p:cNvSpPr>
              <a:spLocks noChangeShapeType="1"/>
            </p:cNvSpPr>
            <p:nvPr/>
          </p:nvSpPr>
          <p:spPr bwMode="auto">
            <a:xfrm>
              <a:off x="39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55" name="Line 4728"/>
            <p:cNvSpPr>
              <a:spLocks noChangeShapeType="1"/>
            </p:cNvSpPr>
            <p:nvPr/>
          </p:nvSpPr>
          <p:spPr bwMode="auto">
            <a:xfrm flipH="1">
              <a:off x="39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56" name="Text Box 4729"/>
            <p:cNvSpPr txBox="1">
              <a:spLocks noChangeArrowheads="1"/>
            </p:cNvSpPr>
            <p:nvPr/>
          </p:nvSpPr>
          <p:spPr bwMode="auto">
            <a:xfrm>
              <a:off x="384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2957" name="Oval 4730"/>
            <p:cNvSpPr>
              <a:spLocks noChangeArrowheads="1"/>
            </p:cNvSpPr>
            <p:nvPr/>
          </p:nvSpPr>
          <p:spPr bwMode="auto">
            <a:xfrm>
              <a:off x="4153" y="237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8" name="Line 4731"/>
            <p:cNvSpPr>
              <a:spLocks noChangeShapeType="1"/>
            </p:cNvSpPr>
            <p:nvPr/>
          </p:nvSpPr>
          <p:spPr bwMode="auto">
            <a:xfrm>
              <a:off x="4190" y="244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59" name="Line 4732"/>
            <p:cNvSpPr>
              <a:spLocks noChangeShapeType="1"/>
            </p:cNvSpPr>
            <p:nvPr/>
          </p:nvSpPr>
          <p:spPr bwMode="auto">
            <a:xfrm flipH="1">
              <a:off x="4142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0" name="Line 4733"/>
            <p:cNvSpPr>
              <a:spLocks noChangeShapeType="1"/>
            </p:cNvSpPr>
            <p:nvPr/>
          </p:nvSpPr>
          <p:spPr bwMode="auto">
            <a:xfrm>
              <a:off x="4190" y="254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1" name="Line 4734"/>
            <p:cNvSpPr>
              <a:spLocks noChangeShapeType="1"/>
            </p:cNvSpPr>
            <p:nvPr/>
          </p:nvSpPr>
          <p:spPr bwMode="auto">
            <a:xfrm>
              <a:off x="4190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2" name="Line 4735"/>
            <p:cNvSpPr>
              <a:spLocks noChangeShapeType="1"/>
            </p:cNvSpPr>
            <p:nvPr/>
          </p:nvSpPr>
          <p:spPr bwMode="auto">
            <a:xfrm flipH="1">
              <a:off x="4142" y="244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3" name="Text Box 4736"/>
            <p:cNvSpPr txBox="1">
              <a:spLocks noChangeArrowheads="1"/>
            </p:cNvSpPr>
            <p:nvPr/>
          </p:nvSpPr>
          <p:spPr bwMode="auto">
            <a:xfrm>
              <a:off x="4036" y="218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964" name="Oval 4737"/>
            <p:cNvSpPr>
              <a:spLocks noChangeArrowheads="1"/>
            </p:cNvSpPr>
            <p:nvPr/>
          </p:nvSpPr>
          <p:spPr bwMode="auto">
            <a:xfrm>
              <a:off x="439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65" name="Line 4738"/>
            <p:cNvSpPr>
              <a:spLocks noChangeShapeType="1"/>
            </p:cNvSpPr>
            <p:nvPr/>
          </p:nvSpPr>
          <p:spPr bwMode="auto">
            <a:xfrm>
              <a:off x="443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6" name="Line 4739"/>
            <p:cNvSpPr>
              <a:spLocks noChangeShapeType="1"/>
            </p:cNvSpPr>
            <p:nvPr/>
          </p:nvSpPr>
          <p:spPr bwMode="auto">
            <a:xfrm flipH="1">
              <a:off x="43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7" name="Line 4740"/>
            <p:cNvSpPr>
              <a:spLocks noChangeShapeType="1"/>
            </p:cNvSpPr>
            <p:nvPr/>
          </p:nvSpPr>
          <p:spPr bwMode="auto">
            <a:xfrm>
              <a:off x="443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8" name="Line 4741"/>
            <p:cNvSpPr>
              <a:spLocks noChangeShapeType="1"/>
            </p:cNvSpPr>
            <p:nvPr/>
          </p:nvSpPr>
          <p:spPr bwMode="auto">
            <a:xfrm>
              <a:off x="443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69" name="Line 4742"/>
            <p:cNvSpPr>
              <a:spLocks noChangeShapeType="1"/>
            </p:cNvSpPr>
            <p:nvPr/>
          </p:nvSpPr>
          <p:spPr bwMode="auto">
            <a:xfrm flipH="1">
              <a:off x="43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70" name="Text Box 4743"/>
            <p:cNvSpPr txBox="1">
              <a:spLocks noChangeArrowheads="1"/>
            </p:cNvSpPr>
            <p:nvPr/>
          </p:nvSpPr>
          <p:spPr bwMode="auto">
            <a:xfrm>
              <a:off x="432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12971" name="Oval 4744"/>
            <p:cNvSpPr>
              <a:spLocks noChangeArrowheads="1"/>
            </p:cNvSpPr>
            <p:nvPr/>
          </p:nvSpPr>
          <p:spPr bwMode="auto">
            <a:xfrm>
              <a:off x="46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72" name="Line 4745"/>
            <p:cNvSpPr>
              <a:spLocks noChangeShapeType="1"/>
            </p:cNvSpPr>
            <p:nvPr/>
          </p:nvSpPr>
          <p:spPr bwMode="auto">
            <a:xfrm>
              <a:off x="46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73" name="Line 4746"/>
            <p:cNvSpPr>
              <a:spLocks noChangeShapeType="1"/>
            </p:cNvSpPr>
            <p:nvPr/>
          </p:nvSpPr>
          <p:spPr bwMode="auto">
            <a:xfrm flipH="1">
              <a:off x="46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74" name="Line 4747"/>
            <p:cNvSpPr>
              <a:spLocks noChangeShapeType="1"/>
            </p:cNvSpPr>
            <p:nvPr/>
          </p:nvSpPr>
          <p:spPr bwMode="auto">
            <a:xfrm>
              <a:off x="46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75" name="Line 4748"/>
            <p:cNvSpPr>
              <a:spLocks noChangeShapeType="1"/>
            </p:cNvSpPr>
            <p:nvPr/>
          </p:nvSpPr>
          <p:spPr bwMode="auto">
            <a:xfrm>
              <a:off x="46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76" name="Line 4749"/>
            <p:cNvSpPr>
              <a:spLocks noChangeShapeType="1"/>
            </p:cNvSpPr>
            <p:nvPr/>
          </p:nvSpPr>
          <p:spPr bwMode="auto">
            <a:xfrm flipH="1">
              <a:off x="46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77" name="Text Box 4750"/>
            <p:cNvSpPr txBox="1">
              <a:spLocks noChangeArrowheads="1"/>
            </p:cNvSpPr>
            <p:nvPr/>
          </p:nvSpPr>
          <p:spPr bwMode="auto">
            <a:xfrm>
              <a:off x="456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2978" name="Oval 4751"/>
            <p:cNvSpPr>
              <a:spLocks noChangeArrowheads="1"/>
            </p:cNvSpPr>
            <p:nvPr/>
          </p:nvSpPr>
          <p:spPr bwMode="auto">
            <a:xfrm>
              <a:off x="48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79" name="Line 4752"/>
            <p:cNvSpPr>
              <a:spLocks noChangeShapeType="1"/>
            </p:cNvSpPr>
            <p:nvPr/>
          </p:nvSpPr>
          <p:spPr bwMode="auto">
            <a:xfrm>
              <a:off x="49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0" name="Line 4753"/>
            <p:cNvSpPr>
              <a:spLocks noChangeShapeType="1"/>
            </p:cNvSpPr>
            <p:nvPr/>
          </p:nvSpPr>
          <p:spPr bwMode="auto">
            <a:xfrm flipH="1">
              <a:off x="48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1" name="Line 4754"/>
            <p:cNvSpPr>
              <a:spLocks noChangeShapeType="1"/>
            </p:cNvSpPr>
            <p:nvPr/>
          </p:nvSpPr>
          <p:spPr bwMode="auto">
            <a:xfrm>
              <a:off x="49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2" name="Line 4755"/>
            <p:cNvSpPr>
              <a:spLocks noChangeShapeType="1"/>
            </p:cNvSpPr>
            <p:nvPr/>
          </p:nvSpPr>
          <p:spPr bwMode="auto">
            <a:xfrm>
              <a:off x="49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3" name="Line 4756"/>
            <p:cNvSpPr>
              <a:spLocks noChangeShapeType="1"/>
            </p:cNvSpPr>
            <p:nvPr/>
          </p:nvSpPr>
          <p:spPr bwMode="auto">
            <a:xfrm flipH="1">
              <a:off x="48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4" name="Text Box 4757"/>
            <p:cNvSpPr txBox="1">
              <a:spLocks noChangeArrowheads="1"/>
            </p:cNvSpPr>
            <p:nvPr/>
          </p:nvSpPr>
          <p:spPr bwMode="auto">
            <a:xfrm>
              <a:off x="478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2985" name="Oval 4758"/>
            <p:cNvSpPr>
              <a:spLocks noChangeArrowheads="1"/>
            </p:cNvSpPr>
            <p:nvPr/>
          </p:nvSpPr>
          <p:spPr bwMode="auto">
            <a:xfrm>
              <a:off x="51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86" name="Line 4759"/>
            <p:cNvSpPr>
              <a:spLocks noChangeShapeType="1"/>
            </p:cNvSpPr>
            <p:nvPr/>
          </p:nvSpPr>
          <p:spPr bwMode="auto">
            <a:xfrm>
              <a:off x="51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7" name="Line 4760"/>
            <p:cNvSpPr>
              <a:spLocks noChangeShapeType="1"/>
            </p:cNvSpPr>
            <p:nvPr/>
          </p:nvSpPr>
          <p:spPr bwMode="auto">
            <a:xfrm flipH="1">
              <a:off x="51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8" name="Line 4761"/>
            <p:cNvSpPr>
              <a:spLocks noChangeShapeType="1"/>
            </p:cNvSpPr>
            <p:nvPr/>
          </p:nvSpPr>
          <p:spPr bwMode="auto">
            <a:xfrm>
              <a:off x="51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89" name="Line 4762"/>
            <p:cNvSpPr>
              <a:spLocks noChangeShapeType="1"/>
            </p:cNvSpPr>
            <p:nvPr/>
          </p:nvSpPr>
          <p:spPr bwMode="auto">
            <a:xfrm>
              <a:off x="51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90" name="Line 4763"/>
            <p:cNvSpPr>
              <a:spLocks noChangeShapeType="1"/>
            </p:cNvSpPr>
            <p:nvPr/>
          </p:nvSpPr>
          <p:spPr bwMode="auto">
            <a:xfrm flipH="1">
              <a:off x="51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91" name="Text Box 4764"/>
            <p:cNvSpPr txBox="1">
              <a:spLocks noChangeArrowheads="1"/>
            </p:cNvSpPr>
            <p:nvPr/>
          </p:nvSpPr>
          <p:spPr bwMode="auto">
            <a:xfrm>
              <a:off x="502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2992" name="Oval 4765"/>
            <p:cNvSpPr>
              <a:spLocks noChangeArrowheads="1"/>
            </p:cNvSpPr>
            <p:nvPr/>
          </p:nvSpPr>
          <p:spPr bwMode="auto">
            <a:xfrm>
              <a:off x="53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93" name="Line 4766"/>
            <p:cNvSpPr>
              <a:spLocks noChangeShapeType="1"/>
            </p:cNvSpPr>
            <p:nvPr/>
          </p:nvSpPr>
          <p:spPr bwMode="auto">
            <a:xfrm>
              <a:off x="53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94" name="Line 4767"/>
            <p:cNvSpPr>
              <a:spLocks noChangeShapeType="1"/>
            </p:cNvSpPr>
            <p:nvPr/>
          </p:nvSpPr>
          <p:spPr bwMode="auto">
            <a:xfrm flipH="1">
              <a:off x="53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95" name="Line 4768"/>
            <p:cNvSpPr>
              <a:spLocks noChangeShapeType="1"/>
            </p:cNvSpPr>
            <p:nvPr/>
          </p:nvSpPr>
          <p:spPr bwMode="auto">
            <a:xfrm>
              <a:off x="53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96" name="Line 4769"/>
            <p:cNvSpPr>
              <a:spLocks noChangeShapeType="1"/>
            </p:cNvSpPr>
            <p:nvPr/>
          </p:nvSpPr>
          <p:spPr bwMode="auto">
            <a:xfrm>
              <a:off x="53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97" name="Line 4770"/>
            <p:cNvSpPr>
              <a:spLocks noChangeShapeType="1"/>
            </p:cNvSpPr>
            <p:nvPr/>
          </p:nvSpPr>
          <p:spPr bwMode="auto">
            <a:xfrm flipH="1">
              <a:off x="53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998" name="Text Box 4771"/>
            <p:cNvSpPr txBox="1">
              <a:spLocks noChangeArrowheads="1"/>
            </p:cNvSpPr>
            <p:nvPr/>
          </p:nvSpPr>
          <p:spPr bwMode="auto">
            <a:xfrm>
              <a:off x="528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2999" name="Oval 4772"/>
            <p:cNvSpPr>
              <a:spLocks noChangeArrowheads="1"/>
            </p:cNvSpPr>
            <p:nvPr/>
          </p:nvSpPr>
          <p:spPr bwMode="auto">
            <a:xfrm>
              <a:off x="32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0" name="Line 4773"/>
            <p:cNvSpPr>
              <a:spLocks noChangeShapeType="1"/>
            </p:cNvSpPr>
            <p:nvPr/>
          </p:nvSpPr>
          <p:spPr bwMode="auto">
            <a:xfrm>
              <a:off x="32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01" name="Line 4774"/>
            <p:cNvSpPr>
              <a:spLocks noChangeShapeType="1"/>
            </p:cNvSpPr>
            <p:nvPr/>
          </p:nvSpPr>
          <p:spPr bwMode="auto">
            <a:xfrm flipH="1">
              <a:off x="32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02" name="Line 4775"/>
            <p:cNvSpPr>
              <a:spLocks noChangeShapeType="1"/>
            </p:cNvSpPr>
            <p:nvPr/>
          </p:nvSpPr>
          <p:spPr bwMode="auto">
            <a:xfrm>
              <a:off x="32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03" name="Line 4776"/>
            <p:cNvSpPr>
              <a:spLocks noChangeShapeType="1"/>
            </p:cNvSpPr>
            <p:nvPr/>
          </p:nvSpPr>
          <p:spPr bwMode="auto">
            <a:xfrm>
              <a:off x="32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04" name="Line 4777"/>
            <p:cNvSpPr>
              <a:spLocks noChangeShapeType="1"/>
            </p:cNvSpPr>
            <p:nvPr/>
          </p:nvSpPr>
          <p:spPr bwMode="auto">
            <a:xfrm flipH="1">
              <a:off x="32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05" name="Text Box 4778"/>
            <p:cNvSpPr txBox="1">
              <a:spLocks noChangeArrowheads="1"/>
            </p:cNvSpPr>
            <p:nvPr/>
          </p:nvSpPr>
          <p:spPr bwMode="auto">
            <a:xfrm>
              <a:off x="3128" y="266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3006" name="Oval 4779"/>
            <p:cNvSpPr>
              <a:spLocks noChangeArrowheads="1"/>
            </p:cNvSpPr>
            <p:nvPr/>
          </p:nvSpPr>
          <p:spPr bwMode="auto">
            <a:xfrm>
              <a:off x="34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" name="Line 4780"/>
            <p:cNvSpPr>
              <a:spLocks noChangeShapeType="1"/>
            </p:cNvSpPr>
            <p:nvPr/>
          </p:nvSpPr>
          <p:spPr bwMode="auto">
            <a:xfrm>
              <a:off x="34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08" name="Line 4781"/>
            <p:cNvSpPr>
              <a:spLocks noChangeShapeType="1"/>
            </p:cNvSpPr>
            <p:nvPr/>
          </p:nvSpPr>
          <p:spPr bwMode="auto">
            <a:xfrm flipH="1">
              <a:off x="34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09" name="Line 4782"/>
            <p:cNvSpPr>
              <a:spLocks noChangeShapeType="1"/>
            </p:cNvSpPr>
            <p:nvPr/>
          </p:nvSpPr>
          <p:spPr bwMode="auto">
            <a:xfrm>
              <a:off x="34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0" name="Line 4783"/>
            <p:cNvSpPr>
              <a:spLocks noChangeShapeType="1"/>
            </p:cNvSpPr>
            <p:nvPr/>
          </p:nvSpPr>
          <p:spPr bwMode="auto">
            <a:xfrm>
              <a:off x="34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1" name="Line 4784"/>
            <p:cNvSpPr>
              <a:spLocks noChangeShapeType="1"/>
            </p:cNvSpPr>
            <p:nvPr/>
          </p:nvSpPr>
          <p:spPr bwMode="auto">
            <a:xfrm flipH="1">
              <a:off x="34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2" name="Text Box 4785"/>
            <p:cNvSpPr txBox="1">
              <a:spLocks noChangeArrowheads="1"/>
            </p:cNvSpPr>
            <p:nvPr/>
          </p:nvSpPr>
          <p:spPr bwMode="auto">
            <a:xfrm>
              <a:off x="334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3013" name="Oval 4786"/>
            <p:cNvSpPr>
              <a:spLocks noChangeArrowheads="1"/>
            </p:cNvSpPr>
            <p:nvPr/>
          </p:nvSpPr>
          <p:spPr bwMode="auto">
            <a:xfrm>
              <a:off x="36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4" name="Line 4787"/>
            <p:cNvSpPr>
              <a:spLocks noChangeShapeType="1"/>
            </p:cNvSpPr>
            <p:nvPr/>
          </p:nvSpPr>
          <p:spPr bwMode="auto">
            <a:xfrm>
              <a:off x="37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5" name="Line 4788"/>
            <p:cNvSpPr>
              <a:spLocks noChangeShapeType="1"/>
            </p:cNvSpPr>
            <p:nvPr/>
          </p:nvSpPr>
          <p:spPr bwMode="auto">
            <a:xfrm flipH="1">
              <a:off x="36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6" name="Line 4789"/>
            <p:cNvSpPr>
              <a:spLocks noChangeShapeType="1"/>
            </p:cNvSpPr>
            <p:nvPr/>
          </p:nvSpPr>
          <p:spPr bwMode="auto">
            <a:xfrm>
              <a:off x="37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7" name="Line 4790"/>
            <p:cNvSpPr>
              <a:spLocks noChangeShapeType="1"/>
            </p:cNvSpPr>
            <p:nvPr/>
          </p:nvSpPr>
          <p:spPr bwMode="auto">
            <a:xfrm>
              <a:off x="37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8" name="Line 4791"/>
            <p:cNvSpPr>
              <a:spLocks noChangeShapeType="1"/>
            </p:cNvSpPr>
            <p:nvPr/>
          </p:nvSpPr>
          <p:spPr bwMode="auto">
            <a:xfrm flipH="1">
              <a:off x="36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19" name="Text Box 4792"/>
            <p:cNvSpPr txBox="1">
              <a:spLocks noChangeArrowheads="1"/>
            </p:cNvSpPr>
            <p:nvPr/>
          </p:nvSpPr>
          <p:spPr bwMode="auto">
            <a:xfrm>
              <a:off x="360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3020" name="Oval 4793"/>
            <p:cNvSpPr>
              <a:spLocks noChangeArrowheads="1"/>
            </p:cNvSpPr>
            <p:nvPr/>
          </p:nvSpPr>
          <p:spPr bwMode="auto">
            <a:xfrm>
              <a:off x="39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" name="Line 4794"/>
            <p:cNvSpPr>
              <a:spLocks noChangeShapeType="1"/>
            </p:cNvSpPr>
            <p:nvPr/>
          </p:nvSpPr>
          <p:spPr bwMode="auto">
            <a:xfrm>
              <a:off x="39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22" name="Line 4795"/>
            <p:cNvSpPr>
              <a:spLocks noChangeShapeType="1"/>
            </p:cNvSpPr>
            <p:nvPr/>
          </p:nvSpPr>
          <p:spPr bwMode="auto">
            <a:xfrm flipH="1">
              <a:off x="39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23" name="Line 4796"/>
            <p:cNvSpPr>
              <a:spLocks noChangeShapeType="1"/>
            </p:cNvSpPr>
            <p:nvPr/>
          </p:nvSpPr>
          <p:spPr bwMode="auto">
            <a:xfrm>
              <a:off x="39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24" name="Line 4797"/>
            <p:cNvSpPr>
              <a:spLocks noChangeShapeType="1"/>
            </p:cNvSpPr>
            <p:nvPr/>
          </p:nvSpPr>
          <p:spPr bwMode="auto">
            <a:xfrm>
              <a:off x="39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25" name="Line 4798"/>
            <p:cNvSpPr>
              <a:spLocks noChangeShapeType="1"/>
            </p:cNvSpPr>
            <p:nvPr/>
          </p:nvSpPr>
          <p:spPr bwMode="auto">
            <a:xfrm flipH="1">
              <a:off x="39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26" name="Text Box 4799"/>
            <p:cNvSpPr txBox="1">
              <a:spLocks noChangeArrowheads="1"/>
            </p:cNvSpPr>
            <p:nvPr/>
          </p:nvSpPr>
          <p:spPr bwMode="auto">
            <a:xfrm>
              <a:off x="384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3027" name="Oval 4800"/>
            <p:cNvSpPr>
              <a:spLocks noChangeArrowheads="1"/>
            </p:cNvSpPr>
            <p:nvPr/>
          </p:nvSpPr>
          <p:spPr bwMode="auto">
            <a:xfrm>
              <a:off x="41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8" name="Line 4801"/>
            <p:cNvSpPr>
              <a:spLocks noChangeShapeType="1"/>
            </p:cNvSpPr>
            <p:nvPr/>
          </p:nvSpPr>
          <p:spPr bwMode="auto">
            <a:xfrm>
              <a:off x="41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29" name="Line 4802"/>
            <p:cNvSpPr>
              <a:spLocks noChangeShapeType="1"/>
            </p:cNvSpPr>
            <p:nvPr/>
          </p:nvSpPr>
          <p:spPr bwMode="auto">
            <a:xfrm flipH="1">
              <a:off x="41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0" name="Line 4803"/>
            <p:cNvSpPr>
              <a:spLocks noChangeShapeType="1"/>
            </p:cNvSpPr>
            <p:nvPr/>
          </p:nvSpPr>
          <p:spPr bwMode="auto">
            <a:xfrm>
              <a:off x="41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1" name="Line 4804"/>
            <p:cNvSpPr>
              <a:spLocks noChangeShapeType="1"/>
            </p:cNvSpPr>
            <p:nvPr/>
          </p:nvSpPr>
          <p:spPr bwMode="auto">
            <a:xfrm>
              <a:off x="41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2" name="Line 4805"/>
            <p:cNvSpPr>
              <a:spLocks noChangeShapeType="1"/>
            </p:cNvSpPr>
            <p:nvPr/>
          </p:nvSpPr>
          <p:spPr bwMode="auto">
            <a:xfrm flipH="1">
              <a:off x="41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3" name="Text Box 4806"/>
            <p:cNvSpPr txBox="1">
              <a:spLocks noChangeArrowheads="1"/>
            </p:cNvSpPr>
            <p:nvPr/>
          </p:nvSpPr>
          <p:spPr bwMode="auto">
            <a:xfrm>
              <a:off x="408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3034" name="Oval 4807"/>
            <p:cNvSpPr>
              <a:spLocks noChangeArrowheads="1"/>
            </p:cNvSpPr>
            <p:nvPr/>
          </p:nvSpPr>
          <p:spPr bwMode="auto">
            <a:xfrm>
              <a:off x="439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35" name="Line 4808"/>
            <p:cNvSpPr>
              <a:spLocks noChangeShapeType="1"/>
            </p:cNvSpPr>
            <p:nvPr/>
          </p:nvSpPr>
          <p:spPr bwMode="auto">
            <a:xfrm>
              <a:off x="443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6" name="Line 4809"/>
            <p:cNvSpPr>
              <a:spLocks noChangeShapeType="1"/>
            </p:cNvSpPr>
            <p:nvPr/>
          </p:nvSpPr>
          <p:spPr bwMode="auto">
            <a:xfrm flipH="1">
              <a:off x="438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7" name="Line 4810"/>
            <p:cNvSpPr>
              <a:spLocks noChangeShapeType="1"/>
            </p:cNvSpPr>
            <p:nvPr/>
          </p:nvSpPr>
          <p:spPr bwMode="auto">
            <a:xfrm>
              <a:off x="443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8" name="Line 4811"/>
            <p:cNvSpPr>
              <a:spLocks noChangeShapeType="1"/>
            </p:cNvSpPr>
            <p:nvPr/>
          </p:nvSpPr>
          <p:spPr bwMode="auto">
            <a:xfrm>
              <a:off x="443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39" name="Line 4812"/>
            <p:cNvSpPr>
              <a:spLocks noChangeShapeType="1"/>
            </p:cNvSpPr>
            <p:nvPr/>
          </p:nvSpPr>
          <p:spPr bwMode="auto">
            <a:xfrm flipH="1">
              <a:off x="438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40" name="Text Box 4813"/>
            <p:cNvSpPr txBox="1">
              <a:spLocks noChangeArrowheads="1"/>
            </p:cNvSpPr>
            <p:nvPr/>
          </p:nvSpPr>
          <p:spPr bwMode="auto">
            <a:xfrm>
              <a:off x="4276" y="266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3041" name="Oval 4814"/>
            <p:cNvSpPr>
              <a:spLocks noChangeArrowheads="1"/>
            </p:cNvSpPr>
            <p:nvPr/>
          </p:nvSpPr>
          <p:spPr bwMode="auto">
            <a:xfrm>
              <a:off x="46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2" name="Line 4815"/>
            <p:cNvSpPr>
              <a:spLocks noChangeShapeType="1"/>
            </p:cNvSpPr>
            <p:nvPr/>
          </p:nvSpPr>
          <p:spPr bwMode="auto">
            <a:xfrm>
              <a:off x="46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43" name="Line 4816"/>
            <p:cNvSpPr>
              <a:spLocks noChangeShapeType="1"/>
            </p:cNvSpPr>
            <p:nvPr/>
          </p:nvSpPr>
          <p:spPr bwMode="auto">
            <a:xfrm flipH="1">
              <a:off x="46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44" name="Line 4817"/>
            <p:cNvSpPr>
              <a:spLocks noChangeShapeType="1"/>
            </p:cNvSpPr>
            <p:nvPr/>
          </p:nvSpPr>
          <p:spPr bwMode="auto">
            <a:xfrm>
              <a:off x="46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45" name="Line 4818"/>
            <p:cNvSpPr>
              <a:spLocks noChangeShapeType="1"/>
            </p:cNvSpPr>
            <p:nvPr/>
          </p:nvSpPr>
          <p:spPr bwMode="auto">
            <a:xfrm>
              <a:off x="46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46" name="Line 4819"/>
            <p:cNvSpPr>
              <a:spLocks noChangeShapeType="1"/>
            </p:cNvSpPr>
            <p:nvPr/>
          </p:nvSpPr>
          <p:spPr bwMode="auto">
            <a:xfrm flipH="1">
              <a:off x="46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47" name="Text Box 4820"/>
            <p:cNvSpPr txBox="1">
              <a:spLocks noChangeArrowheads="1"/>
            </p:cNvSpPr>
            <p:nvPr/>
          </p:nvSpPr>
          <p:spPr bwMode="auto">
            <a:xfrm>
              <a:off x="454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3048" name="Oval 4821"/>
            <p:cNvSpPr>
              <a:spLocks noChangeArrowheads="1"/>
            </p:cNvSpPr>
            <p:nvPr/>
          </p:nvSpPr>
          <p:spPr bwMode="auto">
            <a:xfrm>
              <a:off x="48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9" name="Line 4822"/>
            <p:cNvSpPr>
              <a:spLocks noChangeShapeType="1"/>
            </p:cNvSpPr>
            <p:nvPr/>
          </p:nvSpPr>
          <p:spPr bwMode="auto">
            <a:xfrm>
              <a:off x="49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0" name="Line 4823"/>
            <p:cNvSpPr>
              <a:spLocks noChangeShapeType="1"/>
            </p:cNvSpPr>
            <p:nvPr/>
          </p:nvSpPr>
          <p:spPr bwMode="auto">
            <a:xfrm flipH="1">
              <a:off x="48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1" name="Line 4824"/>
            <p:cNvSpPr>
              <a:spLocks noChangeShapeType="1"/>
            </p:cNvSpPr>
            <p:nvPr/>
          </p:nvSpPr>
          <p:spPr bwMode="auto">
            <a:xfrm>
              <a:off x="49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2" name="Line 4825"/>
            <p:cNvSpPr>
              <a:spLocks noChangeShapeType="1"/>
            </p:cNvSpPr>
            <p:nvPr/>
          </p:nvSpPr>
          <p:spPr bwMode="auto">
            <a:xfrm>
              <a:off x="49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3" name="Line 4826"/>
            <p:cNvSpPr>
              <a:spLocks noChangeShapeType="1"/>
            </p:cNvSpPr>
            <p:nvPr/>
          </p:nvSpPr>
          <p:spPr bwMode="auto">
            <a:xfrm flipH="1">
              <a:off x="48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4" name="Text Box 4827"/>
            <p:cNvSpPr txBox="1">
              <a:spLocks noChangeArrowheads="1"/>
            </p:cNvSpPr>
            <p:nvPr/>
          </p:nvSpPr>
          <p:spPr bwMode="auto">
            <a:xfrm>
              <a:off x="478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3055" name="Oval 4828"/>
            <p:cNvSpPr>
              <a:spLocks noChangeArrowheads="1"/>
            </p:cNvSpPr>
            <p:nvPr/>
          </p:nvSpPr>
          <p:spPr bwMode="auto">
            <a:xfrm>
              <a:off x="51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" name="Line 4829"/>
            <p:cNvSpPr>
              <a:spLocks noChangeShapeType="1"/>
            </p:cNvSpPr>
            <p:nvPr/>
          </p:nvSpPr>
          <p:spPr bwMode="auto">
            <a:xfrm>
              <a:off x="51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7" name="Line 4830"/>
            <p:cNvSpPr>
              <a:spLocks noChangeShapeType="1"/>
            </p:cNvSpPr>
            <p:nvPr/>
          </p:nvSpPr>
          <p:spPr bwMode="auto">
            <a:xfrm flipH="1">
              <a:off x="51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8" name="Line 4831"/>
            <p:cNvSpPr>
              <a:spLocks noChangeShapeType="1"/>
            </p:cNvSpPr>
            <p:nvPr/>
          </p:nvSpPr>
          <p:spPr bwMode="auto">
            <a:xfrm>
              <a:off x="51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59" name="Line 4832"/>
            <p:cNvSpPr>
              <a:spLocks noChangeShapeType="1"/>
            </p:cNvSpPr>
            <p:nvPr/>
          </p:nvSpPr>
          <p:spPr bwMode="auto">
            <a:xfrm>
              <a:off x="51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60" name="Line 4833"/>
            <p:cNvSpPr>
              <a:spLocks noChangeShapeType="1"/>
            </p:cNvSpPr>
            <p:nvPr/>
          </p:nvSpPr>
          <p:spPr bwMode="auto">
            <a:xfrm flipH="1">
              <a:off x="51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61" name="Text Box 4834"/>
            <p:cNvSpPr txBox="1">
              <a:spLocks noChangeArrowheads="1"/>
            </p:cNvSpPr>
            <p:nvPr/>
          </p:nvSpPr>
          <p:spPr bwMode="auto">
            <a:xfrm>
              <a:off x="504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3062" name="Oval 4835"/>
            <p:cNvSpPr>
              <a:spLocks noChangeArrowheads="1"/>
            </p:cNvSpPr>
            <p:nvPr/>
          </p:nvSpPr>
          <p:spPr bwMode="auto">
            <a:xfrm>
              <a:off x="53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3" name="Line 4836"/>
            <p:cNvSpPr>
              <a:spLocks noChangeShapeType="1"/>
            </p:cNvSpPr>
            <p:nvPr/>
          </p:nvSpPr>
          <p:spPr bwMode="auto">
            <a:xfrm>
              <a:off x="53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64" name="Line 4837"/>
            <p:cNvSpPr>
              <a:spLocks noChangeShapeType="1"/>
            </p:cNvSpPr>
            <p:nvPr/>
          </p:nvSpPr>
          <p:spPr bwMode="auto">
            <a:xfrm flipH="1">
              <a:off x="53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65" name="Line 4838"/>
            <p:cNvSpPr>
              <a:spLocks noChangeShapeType="1"/>
            </p:cNvSpPr>
            <p:nvPr/>
          </p:nvSpPr>
          <p:spPr bwMode="auto">
            <a:xfrm>
              <a:off x="53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66" name="Line 4839"/>
            <p:cNvSpPr>
              <a:spLocks noChangeShapeType="1"/>
            </p:cNvSpPr>
            <p:nvPr/>
          </p:nvSpPr>
          <p:spPr bwMode="auto">
            <a:xfrm>
              <a:off x="53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67" name="Line 4840"/>
            <p:cNvSpPr>
              <a:spLocks noChangeShapeType="1"/>
            </p:cNvSpPr>
            <p:nvPr/>
          </p:nvSpPr>
          <p:spPr bwMode="auto">
            <a:xfrm flipH="1">
              <a:off x="53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68" name="Text Box 4841"/>
            <p:cNvSpPr txBox="1">
              <a:spLocks noChangeArrowheads="1"/>
            </p:cNvSpPr>
            <p:nvPr/>
          </p:nvSpPr>
          <p:spPr bwMode="auto">
            <a:xfrm>
              <a:off x="528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3069" name="Oval 4842"/>
            <p:cNvSpPr>
              <a:spLocks noChangeArrowheads="1"/>
            </p:cNvSpPr>
            <p:nvPr/>
          </p:nvSpPr>
          <p:spPr bwMode="auto">
            <a:xfrm>
              <a:off x="32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70" name="Line 4843"/>
            <p:cNvSpPr>
              <a:spLocks noChangeShapeType="1"/>
            </p:cNvSpPr>
            <p:nvPr/>
          </p:nvSpPr>
          <p:spPr bwMode="auto">
            <a:xfrm>
              <a:off x="32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71" name="Line 4844"/>
            <p:cNvSpPr>
              <a:spLocks noChangeShapeType="1"/>
            </p:cNvSpPr>
            <p:nvPr/>
          </p:nvSpPr>
          <p:spPr bwMode="auto">
            <a:xfrm flipH="1">
              <a:off x="32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72" name="Line 4845"/>
            <p:cNvSpPr>
              <a:spLocks noChangeShapeType="1"/>
            </p:cNvSpPr>
            <p:nvPr/>
          </p:nvSpPr>
          <p:spPr bwMode="auto">
            <a:xfrm>
              <a:off x="32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73" name="Line 4846"/>
            <p:cNvSpPr>
              <a:spLocks noChangeShapeType="1"/>
            </p:cNvSpPr>
            <p:nvPr/>
          </p:nvSpPr>
          <p:spPr bwMode="auto">
            <a:xfrm>
              <a:off x="32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74" name="Line 4847"/>
            <p:cNvSpPr>
              <a:spLocks noChangeShapeType="1"/>
            </p:cNvSpPr>
            <p:nvPr/>
          </p:nvSpPr>
          <p:spPr bwMode="auto">
            <a:xfrm flipH="1">
              <a:off x="32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75" name="Text Box 4848"/>
            <p:cNvSpPr txBox="1">
              <a:spLocks noChangeArrowheads="1"/>
            </p:cNvSpPr>
            <p:nvPr/>
          </p:nvSpPr>
          <p:spPr bwMode="auto">
            <a:xfrm>
              <a:off x="31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3076" name="Oval 4849"/>
            <p:cNvSpPr>
              <a:spLocks noChangeArrowheads="1"/>
            </p:cNvSpPr>
            <p:nvPr/>
          </p:nvSpPr>
          <p:spPr bwMode="auto">
            <a:xfrm>
              <a:off x="34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77" name="Line 4850"/>
            <p:cNvSpPr>
              <a:spLocks noChangeShapeType="1"/>
            </p:cNvSpPr>
            <p:nvPr/>
          </p:nvSpPr>
          <p:spPr bwMode="auto">
            <a:xfrm>
              <a:off x="34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78" name="Line 4851"/>
            <p:cNvSpPr>
              <a:spLocks noChangeShapeType="1"/>
            </p:cNvSpPr>
            <p:nvPr/>
          </p:nvSpPr>
          <p:spPr bwMode="auto">
            <a:xfrm flipH="1">
              <a:off x="34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79" name="Line 4852"/>
            <p:cNvSpPr>
              <a:spLocks noChangeShapeType="1"/>
            </p:cNvSpPr>
            <p:nvPr/>
          </p:nvSpPr>
          <p:spPr bwMode="auto">
            <a:xfrm>
              <a:off x="34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0" name="Line 4853"/>
            <p:cNvSpPr>
              <a:spLocks noChangeShapeType="1"/>
            </p:cNvSpPr>
            <p:nvPr/>
          </p:nvSpPr>
          <p:spPr bwMode="auto">
            <a:xfrm>
              <a:off x="34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1" name="Line 4854"/>
            <p:cNvSpPr>
              <a:spLocks noChangeShapeType="1"/>
            </p:cNvSpPr>
            <p:nvPr/>
          </p:nvSpPr>
          <p:spPr bwMode="auto">
            <a:xfrm flipH="1">
              <a:off x="34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2" name="Text Box 4855"/>
            <p:cNvSpPr txBox="1">
              <a:spLocks noChangeArrowheads="1"/>
            </p:cNvSpPr>
            <p:nvPr/>
          </p:nvSpPr>
          <p:spPr bwMode="auto">
            <a:xfrm>
              <a:off x="336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3083" name="Oval 4856"/>
            <p:cNvSpPr>
              <a:spLocks noChangeArrowheads="1"/>
            </p:cNvSpPr>
            <p:nvPr/>
          </p:nvSpPr>
          <p:spPr bwMode="auto">
            <a:xfrm>
              <a:off x="3673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84" name="Line 4857"/>
            <p:cNvSpPr>
              <a:spLocks noChangeShapeType="1"/>
            </p:cNvSpPr>
            <p:nvPr/>
          </p:nvSpPr>
          <p:spPr bwMode="auto">
            <a:xfrm>
              <a:off x="3710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5" name="Line 4858"/>
            <p:cNvSpPr>
              <a:spLocks noChangeShapeType="1"/>
            </p:cNvSpPr>
            <p:nvPr/>
          </p:nvSpPr>
          <p:spPr bwMode="auto">
            <a:xfrm flipH="1">
              <a:off x="366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6" name="Line 4859"/>
            <p:cNvSpPr>
              <a:spLocks noChangeShapeType="1"/>
            </p:cNvSpPr>
            <p:nvPr/>
          </p:nvSpPr>
          <p:spPr bwMode="auto">
            <a:xfrm>
              <a:off x="3710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7" name="Line 4860"/>
            <p:cNvSpPr>
              <a:spLocks noChangeShapeType="1"/>
            </p:cNvSpPr>
            <p:nvPr/>
          </p:nvSpPr>
          <p:spPr bwMode="auto">
            <a:xfrm>
              <a:off x="3710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8" name="Line 4861"/>
            <p:cNvSpPr>
              <a:spLocks noChangeShapeType="1"/>
            </p:cNvSpPr>
            <p:nvPr/>
          </p:nvSpPr>
          <p:spPr bwMode="auto">
            <a:xfrm flipH="1">
              <a:off x="366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89" name="Text Box 4862"/>
            <p:cNvSpPr txBox="1">
              <a:spLocks noChangeArrowheads="1"/>
            </p:cNvSpPr>
            <p:nvPr/>
          </p:nvSpPr>
          <p:spPr bwMode="auto">
            <a:xfrm>
              <a:off x="3588" y="31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3090" name="Oval 4863"/>
            <p:cNvSpPr>
              <a:spLocks noChangeArrowheads="1"/>
            </p:cNvSpPr>
            <p:nvPr/>
          </p:nvSpPr>
          <p:spPr bwMode="auto">
            <a:xfrm>
              <a:off x="39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1" name="Line 4864"/>
            <p:cNvSpPr>
              <a:spLocks noChangeShapeType="1"/>
            </p:cNvSpPr>
            <p:nvPr/>
          </p:nvSpPr>
          <p:spPr bwMode="auto">
            <a:xfrm>
              <a:off x="39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92" name="Line 4865"/>
            <p:cNvSpPr>
              <a:spLocks noChangeShapeType="1"/>
            </p:cNvSpPr>
            <p:nvPr/>
          </p:nvSpPr>
          <p:spPr bwMode="auto">
            <a:xfrm flipH="1">
              <a:off x="39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93" name="Line 4866"/>
            <p:cNvSpPr>
              <a:spLocks noChangeShapeType="1"/>
            </p:cNvSpPr>
            <p:nvPr/>
          </p:nvSpPr>
          <p:spPr bwMode="auto">
            <a:xfrm>
              <a:off x="39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94" name="Line 4867"/>
            <p:cNvSpPr>
              <a:spLocks noChangeShapeType="1"/>
            </p:cNvSpPr>
            <p:nvPr/>
          </p:nvSpPr>
          <p:spPr bwMode="auto">
            <a:xfrm>
              <a:off x="39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95" name="Line 4868"/>
            <p:cNvSpPr>
              <a:spLocks noChangeShapeType="1"/>
            </p:cNvSpPr>
            <p:nvPr/>
          </p:nvSpPr>
          <p:spPr bwMode="auto">
            <a:xfrm flipH="1">
              <a:off x="39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96" name="Text Box 4869"/>
            <p:cNvSpPr txBox="1">
              <a:spLocks noChangeArrowheads="1"/>
            </p:cNvSpPr>
            <p:nvPr/>
          </p:nvSpPr>
          <p:spPr bwMode="auto">
            <a:xfrm>
              <a:off x="38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3097" name="Oval 4870"/>
            <p:cNvSpPr>
              <a:spLocks noChangeArrowheads="1"/>
            </p:cNvSpPr>
            <p:nvPr/>
          </p:nvSpPr>
          <p:spPr bwMode="auto">
            <a:xfrm>
              <a:off x="41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8" name="Line 4871"/>
            <p:cNvSpPr>
              <a:spLocks noChangeShapeType="1"/>
            </p:cNvSpPr>
            <p:nvPr/>
          </p:nvSpPr>
          <p:spPr bwMode="auto">
            <a:xfrm>
              <a:off x="41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099" name="Line 4872"/>
            <p:cNvSpPr>
              <a:spLocks noChangeShapeType="1"/>
            </p:cNvSpPr>
            <p:nvPr/>
          </p:nvSpPr>
          <p:spPr bwMode="auto">
            <a:xfrm flipH="1">
              <a:off x="41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0" name="Line 4873"/>
            <p:cNvSpPr>
              <a:spLocks noChangeShapeType="1"/>
            </p:cNvSpPr>
            <p:nvPr/>
          </p:nvSpPr>
          <p:spPr bwMode="auto">
            <a:xfrm>
              <a:off x="41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1" name="Line 4874"/>
            <p:cNvSpPr>
              <a:spLocks noChangeShapeType="1"/>
            </p:cNvSpPr>
            <p:nvPr/>
          </p:nvSpPr>
          <p:spPr bwMode="auto">
            <a:xfrm>
              <a:off x="41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2" name="Line 4875"/>
            <p:cNvSpPr>
              <a:spLocks noChangeShapeType="1"/>
            </p:cNvSpPr>
            <p:nvPr/>
          </p:nvSpPr>
          <p:spPr bwMode="auto">
            <a:xfrm flipH="1">
              <a:off x="41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3" name="Text Box 4876"/>
            <p:cNvSpPr txBox="1">
              <a:spLocks noChangeArrowheads="1"/>
            </p:cNvSpPr>
            <p:nvPr/>
          </p:nvSpPr>
          <p:spPr bwMode="auto">
            <a:xfrm>
              <a:off x="406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3104" name="Oval 4877"/>
            <p:cNvSpPr>
              <a:spLocks noChangeArrowheads="1"/>
            </p:cNvSpPr>
            <p:nvPr/>
          </p:nvSpPr>
          <p:spPr bwMode="auto">
            <a:xfrm>
              <a:off x="439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5" name="Line 4878"/>
            <p:cNvSpPr>
              <a:spLocks noChangeShapeType="1"/>
            </p:cNvSpPr>
            <p:nvPr/>
          </p:nvSpPr>
          <p:spPr bwMode="auto">
            <a:xfrm>
              <a:off x="443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6" name="Line 4879"/>
            <p:cNvSpPr>
              <a:spLocks noChangeShapeType="1"/>
            </p:cNvSpPr>
            <p:nvPr/>
          </p:nvSpPr>
          <p:spPr bwMode="auto">
            <a:xfrm flipH="1">
              <a:off x="43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7" name="Line 4880"/>
            <p:cNvSpPr>
              <a:spLocks noChangeShapeType="1"/>
            </p:cNvSpPr>
            <p:nvPr/>
          </p:nvSpPr>
          <p:spPr bwMode="auto">
            <a:xfrm>
              <a:off x="443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8" name="Line 4881"/>
            <p:cNvSpPr>
              <a:spLocks noChangeShapeType="1"/>
            </p:cNvSpPr>
            <p:nvPr/>
          </p:nvSpPr>
          <p:spPr bwMode="auto">
            <a:xfrm>
              <a:off x="443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09" name="Line 4882"/>
            <p:cNvSpPr>
              <a:spLocks noChangeShapeType="1"/>
            </p:cNvSpPr>
            <p:nvPr/>
          </p:nvSpPr>
          <p:spPr bwMode="auto">
            <a:xfrm flipH="1">
              <a:off x="43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0" name="Text Box 4883"/>
            <p:cNvSpPr txBox="1">
              <a:spLocks noChangeArrowheads="1"/>
            </p:cNvSpPr>
            <p:nvPr/>
          </p:nvSpPr>
          <p:spPr bwMode="auto">
            <a:xfrm>
              <a:off x="430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3111" name="Oval 4884"/>
            <p:cNvSpPr>
              <a:spLocks noChangeArrowheads="1"/>
            </p:cNvSpPr>
            <p:nvPr/>
          </p:nvSpPr>
          <p:spPr bwMode="auto">
            <a:xfrm>
              <a:off x="46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" name="Line 4885"/>
            <p:cNvSpPr>
              <a:spLocks noChangeShapeType="1"/>
            </p:cNvSpPr>
            <p:nvPr/>
          </p:nvSpPr>
          <p:spPr bwMode="auto">
            <a:xfrm>
              <a:off x="46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3" name="Line 4886"/>
            <p:cNvSpPr>
              <a:spLocks noChangeShapeType="1"/>
            </p:cNvSpPr>
            <p:nvPr/>
          </p:nvSpPr>
          <p:spPr bwMode="auto">
            <a:xfrm flipH="1">
              <a:off x="46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4" name="Line 4887"/>
            <p:cNvSpPr>
              <a:spLocks noChangeShapeType="1"/>
            </p:cNvSpPr>
            <p:nvPr/>
          </p:nvSpPr>
          <p:spPr bwMode="auto">
            <a:xfrm>
              <a:off x="46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5" name="Line 4888"/>
            <p:cNvSpPr>
              <a:spLocks noChangeShapeType="1"/>
            </p:cNvSpPr>
            <p:nvPr/>
          </p:nvSpPr>
          <p:spPr bwMode="auto">
            <a:xfrm>
              <a:off x="46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6" name="Line 4889"/>
            <p:cNvSpPr>
              <a:spLocks noChangeShapeType="1"/>
            </p:cNvSpPr>
            <p:nvPr/>
          </p:nvSpPr>
          <p:spPr bwMode="auto">
            <a:xfrm flipH="1">
              <a:off x="46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7" name="Text Box 4890"/>
            <p:cNvSpPr txBox="1">
              <a:spLocks noChangeArrowheads="1"/>
            </p:cNvSpPr>
            <p:nvPr/>
          </p:nvSpPr>
          <p:spPr bwMode="auto">
            <a:xfrm>
              <a:off x="456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3118" name="Oval 4891"/>
            <p:cNvSpPr>
              <a:spLocks noChangeArrowheads="1"/>
            </p:cNvSpPr>
            <p:nvPr/>
          </p:nvSpPr>
          <p:spPr bwMode="auto">
            <a:xfrm>
              <a:off x="48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9" name="Line 4892"/>
            <p:cNvSpPr>
              <a:spLocks noChangeShapeType="1"/>
            </p:cNvSpPr>
            <p:nvPr/>
          </p:nvSpPr>
          <p:spPr bwMode="auto">
            <a:xfrm>
              <a:off x="49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0" name="Line 4893"/>
            <p:cNvSpPr>
              <a:spLocks noChangeShapeType="1"/>
            </p:cNvSpPr>
            <p:nvPr/>
          </p:nvSpPr>
          <p:spPr bwMode="auto">
            <a:xfrm flipH="1">
              <a:off x="48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1" name="Line 4894"/>
            <p:cNvSpPr>
              <a:spLocks noChangeShapeType="1"/>
            </p:cNvSpPr>
            <p:nvPr/>
          </p:nvSpPr>
          <p:spPr bwMode="auto">
            <a:xfrm>
              <a:off x="49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2" name="Line 4895"/>
            <p:cNvSpPr>
              <a:spLocks noChangeShapeType="1"/>
            </p:cNvSpPr>
            <p:nvPr/>
          </p:nvSpPr>
          <p:spPr bwMode="auto">
            <a:xfrm>
              <a:off x="49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3" name="Line 4896"/>
            <p:cNvSpPr>
              <a:spLocks noChangeShapeType="1"/>
            </p:cNvSpPr>
            <p:nvPr/>
          </p:nvSpPr>
          <p:spPr bwMode="auto">
            <a:xfrm flipH="1">
              <a:off x="48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4" name="Text Box 4897"/>
            <p:cNvSpPr txBox="1">
              <a:spLocks noChangeArrowheads="1"/>
            </p:cNvSpPr>
            <p:nvPr/>
          </p:nvSpPr>
          <p:spPr bwMode="auto">
            <a:xfrm>
              <a:off x="478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3125" name="Oval 4898"/>
            <p:cNvSpPr>
              <a:spLocks noChangeArrowheads="1"/>
            </p:cNvSpPr>
            <p:nvPr/>
          </p:nvSpPr>
          <p:spPr bwMode="auto">
            <a:xfrm>
              <a:off x="51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6" name="Line 4899"/>
            <p:cNvSpPr>
              <a:spLocks noChangeShapeType="1"/>
            </p:cNvSpPr>
            <p:nvPr/>
          </p:nvSpPr>
          <p:spPr bwMode="auto">
            <a:xfrm>
              <a:off x="51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7" name="Line 4900"/>
            <p:cNvSpPr>
              <a:spLocks noChangeShapeType="1"/>
            </p:cNvSpPr>
            <p:nvPr/>
          </p:nvSpPr>
          <p:spPr bwMode="auto">
            <a:xfrm flipH="1">
              <a:off x="51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8" name="Line 4901"/>
            <p:cNvSpPr>
              <a:spLocks noChangeShapeType="1"/>
            </p:cNvSpPr>
            <p:nvPr/>
          </p:nvSpPr>
          <p:spPr bwMode="auto">
            <a:xfrm>
              <a:off x="51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29" name="Line 4902"/>
            <p:cNvSpPr>
              <a:spLocks noChangeShapeType="1"/>
            </p:cNvSpPr>
            <p:nvPr/>
          </p:nvSpPr>
          <p:spPr bwMode="auto">
            <a:xfrm>
              <a:off x="51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30" name="Line 4903"/>
            <p:cNvSpPr>
              <a:spLocks noChangeShapeType="1"/>
            </p:cNvSpPr>
            <p:nvPr/>
          </p:nvSpPr>
          <p:spPr bwMode="auto">
            <a:xfrm flipH="1">
              <a:off x="51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31" name="Text Box 4904"/>
            <p:cNvSpPr txBox="1">
              <a:spLocks noChangeArrowheads="1"/>
            </p:cNvSpPr>
            <p:nvPr/>
          </p:nvSpPr>
          <p:spPr bwMode="auto">
            <a:xfrm>
              <a:off x="50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3132" name="Oval 4905"/>
            <p:cNvSpPr>
              <a:spLocks noChangeArrowheads="1"/>
            </p:cNvSpPr>
            <p:nvPr/>
          </p:nvSpPr>
          <p:spPr bwMode="auto">
            <a:xfrm>
              <a:off x="53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3" name="Line 4906"/>
            <p:cNvSpPr>
              <a:spLocks noChangeShapeType="1"/>
            </p:cNvSpPr>
            <p:nvPr/>
          </p:nvSpPr>
          <p:spPr bwMode="auto">
            <a:xfrm>
              <a:off x="53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34" name="Line 4907"/>
            <p:cNvSpPr>
              <a:spLocks noChangeShapeType="1"/>
            </p:cNvSpPr>
            <p:nvPr/>
          </p:nvSpPr>
          <p:spPr bwMode="auto">
            <a:xfrm flipH="1">
              <a:off x="53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35" name="Line 4908"/>
            <p:cNvSpPr>
              <a:spLocks noChangeShapeType="1"/>
            </p:cNvSpPr>
            <p:nvPr/>
          </p:nvSpPr>
          <p:spPr bwMode="auto">
            <a:xfrm>
              <a:off x="53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36" name="Line 4909"/>
            <p:cNvSpPr>
              <a:spLocks noChangeShapeType="1"/>
            </p:cNvSpPr>
            <p:nvPr/>
          </p:nvSpPr>
          <p:spPr bwMode="auto">
            <a:xfrm>
              <a:off x="53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37" name="Line 4910"/>
            <p:cNvSpPr>
              <a:spLocks noChangeShapeType="1"/>
            </p:cNvSpPr>
            <p:nvPr/>
          </p:nvSpPr>
          <p:spPr bwMode="auto">
            <a:xfrm flipH="1">
              <a:off x="53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38" name="Text Box 4911"/>
            <p:cNvSpPr txBox="1">
              <a:spLocks noChangeArrowheads="1"/>
            </p:cNvSpPr>
            <p:nvPr/>
          </p:nvSpPr>
          <p:spPr bwMode="auto">
            <a:xfrm>
              <a:off x="528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13139" name="Text Box 4912"/>
            <p:cNvSpPr txBox="1">
              <a:spLocks noChangeArrowheads="1"/>
            </p:cNvSpPr>
            <p:nvPr/>
          </p:nvSpPr>
          <p:spPr bwMode="auto">
            <a:xfrm>
              <a:off x="3487" y="3696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100.5</a:t>
              </a:r>
            </a:p>
          </p:txBody>
        </p:sp>
      </p:grpSp>
      <p:grpSp>
        <p:nvGrpSpPr>
          <p:cNvPr id="8" name="Group 5335"/>
          <p:cNvGrpSpPr>
            <a:grpSpLocks/>
          </p:cNvGrpSpPr>
          <p:nvPr/>
        </p:nvGrpSpPr>
        <p:grpSpPr bwMode="auto">
          <a:xfrm>
            <a:off x="6477000" y="1189039"/>
            <a:ext cx="3848100" cy="5197475"/>
            <a:chOff x="3120" y="749"/>
            <a:chExt cx="2424" cy="3274"/>
          </a:xfrm>
        </p:grpSpPr>
        <p:sp>
          <p:nvSpPr>
            <p:cNvPr id="12298" name="Oval 5336"/>
            <p:cNvSpPr>
              <a:spLocks noChangeArrowheads="1"/>
            </p:cNvSpPr>
            <p:nvPr/>
          </p:nvSpPr>
          <p:spPr bwMode="auto">
            <a:xfrm>
              <a:off x="32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5337"/>
            <p:cNvSpPr>
              <a:spLocks noChangeShapeType="1"/>
            </p:cNvSpPr>
            <p:nvPr/>
          </p:nvSpPr>
          <p:spPr bwMode="auto">
            <a:xfrm>
              <a:off x="32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0" name="Line 5338"/>
            <p:cNvSpPr>
              <a:spLocks noChangeShapeType="1"/>
            </p:cNvSpPr>
            <p:nvPr/>
          </p:nvSpPr>
          <p:spPr bwMode="auto">
            <a:xfrm flipH="1">
              <a:off x="32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1" name="Line 5339"/>
            <p:cNvSpPr>
              <a:spLocks noChangeShapeType="1"/>
            </p:cNvSpPr>
            <p:nvPr/>
          </p:nvSpPr>
          <p:spPr bwMode="auto">
            <a:xfrm>
              <a:off x="32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2" name="Line 5340"/>
            <p:cNvSpPr>
              <a:spLocks noChangeShapeType="1"/>
            </p:cNvSpPr>
            <p:nvPr/>
          </p:nvSpPr>
          <p:spPr bwMode="auto">
            <a:xfrm>
              <a:off x="32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3" name="Line 5341"/>
            <p:cNvSpPr>
              <a:spLocks noChangeShapeType="1"/>
            </p:cNvSpPr>
            <p:nvPr/>
          </p:nvSpPr>
          <p:spPr bwMode="auto">
            <a:xfrm flipH="1">
              <a:off x="32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4" name="Text Box 5342"/>
            <p:cNvSpPr txBox="1">
              <a:spLocks noChangeArrowheads="1"/>
            </p:cNvSpPr>
            <p:nvPr/>
          </p:nvSpPr>
          <p:spPr bwMode="auto">
            <a:xfrm>
              <a:off x="31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305" name="Oval 5343"/>
            <p:cNvSpPr>
              <a:spLocks noChangeArrowheads="1"/>
            </p:cNvSpPr>
            <p:nvPr/>
          </p:nvSpPr>
          <p:spPr bwMode="auto">
            <a:xfrm>
              <a:off x="343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5344"/>
            <p:cNvSpPr>
              <a:spLocks noChangeShapeType="1"/>
            </p:cNvSpPr>
            <p:nvPr/>
          </p:nvSpPr>
          <p:spPr bwMode="auto">
            <a:xfrm>
              <a:off x="347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7" name="Line 5345"/>
            <p:cNvSpPr>
              <a:spLocks noChangeShapeType="1"/>
            </p:cNvSpPr>
            <p:nvPr/>
          </p:nvSpPr>
          <p:spPr bwMode="auto">
            <a:xfrm flipH="1">
              <a:off x="342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8" name="Line 5346"/>
            <p:cNvSpPr>
              <a:spLocks noChangeShapeType="1"/>
            </p:cNvSpPr>
            <p:nvPr/>
          </p:nvSpPr>
          <p:spPr bwMode="auto">
            <a:xfrm>
              <a:off x="347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09" name="Line 5347"/>
            <p:cNvSpPr>
              <a:spLocks noChangeShapeType="1"/>
            </p:cNvSpPr>
            <p:nvPr/>
          </p:nvSpPr>
          <p:spPr bwMode="auto">
            <a:xfrm>
              <a:off x="347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0" name="Line 5348"/>
            <p:cNvSpPr>
              <a:spLocks noChangeShapeType="1"/>
            </p:cNvSpPr>
            <p:nvPr/>
          </p:nvSpPr>
          <p:spPr bwMode="auto">
            <a:xfrm flipH="1">
              <a:off x="342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1" name="Text Box 5349"/>
            <p:cNvSpPr txBox="1">
              <a:spLocks noChangeArrowheads="1"/>
            </p:cNvSpPr>
            <p:nvPr/>
          </p:nvSpPr>
          <p:spPr bwMode="auto">
            <a:xfrm>
              <a:off x="334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2312" name="Oval 5350"/>
            <p:cNvSpPr>
              <a:spLocks noChangeArrowheads="1"/>
            </p:cNvSpPr>
            <p:nvPr/>
          </p:nvSpPr>
          <p:spPr bwMode="auto">
            <a:xfrm>
              <a:off x="36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5351"/>
            <p:cNvSpPr>
              <a:spLocks noChangeShapeType="1"/>
            </p:cNvSpPr>
            <p:nvPr/>
          </p:nvSpPr>
          <p:spPr bwMode="auto">
            <a:xfrm>
              <a:off x="37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4" name="Line 5352"/>
            <p:cNvSpPr>
              <a:spLocks noChangeShapeType="1"/>
            </p:cNvSpPr>
            <p:nvPr/>
          </p:nvSpPr>
          <p:spPr bwMode="auto">
            <a:xfrm flipH="1">
              <a:off x="36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5" name="Line 5353"/>
            <p:cNvSpPr>
              <a:spLocks noChangeShapeType="1"/>
            </p:cNvSpPr>
            <p:nvPr/>
          </p:nvSpPr>
          <p:spPr bwMode="auto">
            <a:xfrm>
              <a:off x="37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6" name="Line 5354"/>
            <p:cNvSpPr>
              <a:spLocks noChangeShapeType="1"/>
            </p:cNvSpPr>
            <p:nvPr/>
          </p:nvSpPr>
          <p:spPr bwMode="auto">
            <a:xfrm>
              <a:off x="37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7" name="Line 5355"/>
            <p:cNvSpPr>
              <a:spLocks noChangeShapeType="1"/>
            </p:cNvSpPr>
            <p:nvPr/>
          </p:nvSpPr>
          <p:spPr bwMode="auto">
            <a:xfrm flipH="1">
              <a:off x="36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18" name="Text Box 5356"/>
            <p:cNvSpPr txBox="1">
              <a:spLocks noChangeArrowheads="1"/>
            </p:cNvSpPr>
            <p:nvPr/>
          </p:nvSpPr>
          <p:spPr bwMode="auto">
            <a:xfrm>
              <a:off x="358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319" name="Oval 5357"/>
            <p:cNvSpPr>
              <a:spLocks noChangeArrowheads="1"/>
            </p:cNvSpPr>
            <p:nvPr/>
          </p:nvSpPr>
          <p:spPr bwMode="auto">
            <a:xfrm>
              <a:off x="39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5358"/>
            <p:cNvSpPr>
              <a:spLocks noChangeShapeType="1"/>
            </p:cNvSpPr>
            <p:nvPr/>
          </p:nvSpPr>
          <p:spPr bwMode="auto">
            <a:xfrm>
              <a:off x="39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21" name="Line 5359"/>
            <p:cNvSpPr>
              <a:spLocks noChangeShapeType="1"/>
            </p:cNvSpPr>
            <p:nvPr/>
          </p:nvSpPr>
          <p:spPr bwMode="auto">
            <a:xfrm flipH="1">
              <a:off x="39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22" name="Line 5360"/>
            <p:cNvSpPr>
              <a:spLocks noChangeShapeType="1"/>
            </p:cNvSpPr>
            <p:nvPr/>
          </p:nvSpPr>
          <p:spPr bwMode="auto">
            <a:xfrm>
              <a:off x="39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23" name="Line 5361"/>
            <p:cNvSpPr>
              <a:spLocks noChangeShapeType="1"/>
            </p:cNvSpPr>
            <p:nvPr/>
          </p:nvSpPr>
          <p:spPr bwMode="auto">
            <a:xfrm>
              <a:off x="39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24" name="Line 5362"/>
            <p:cNvSpPr>
              <a:spLocks noChangeShapeType="1"/>
            </p:cNvSpPr>
            <p:nvPr/>
          </p:nvSpPr>
          <p:spPr bwMode="auto">
            <a:xfrm flipH="1">
              <a:off x="39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25" name="Text Box 5363"/>
            <p:cNvSpPr txBox="1">
              <a:spLocks noChangeArrowheads="1"/>
            </p:cNvSpPr>
            <p:nvPr/>
          </p:nvSpPr>
          <p:spPr bwMode="auto">
            <a:xfrm>
              <a:off x="38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326" name="Oval 5364"/>
            <p:cNvSpPr>
              <a:spLocks noChangeArrowheads="1"/>
            </p:cNvSpPr>
            <p:nvPr/>
          </p:nvSpPr>
          <p:spPr bwMode="auto">
            <a:xfrm>
              <a:off x="41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Line 5365"/>
            <p:cNvSpPr>
              <a:spLocks noChangeShapeType="1"/>
            </p:cNvSpPr>
            <p:nvPr/>
          </p:nvSpPr>
          <p:spPr bwMode="auto">
            <a:xfrm>
              <a:off x="41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28" name="Line 5366"/>
            <p:cNvSpPr>
              <a:spLocks noChangeShapeType="1"/>
            </p:cNvSpPr>
            <p:nvPr/>
          </p:nvSpPr>
          <p:spPr bwMode="auto">
            <a:xfrm flipH="1">
              <a:off x="41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29" name="Line 5367"/>
            <p:cNvSpPr>
              <a:spLocks noChangeShapeType="1"/>
            </p:cNvSpPr>
            <p:nvPr/>
          </p:nvSpPr>
          <p:spPr bwMode="auto">
            <a:xfrm>
              <a:off x="41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0" name="Line 5368"/>
            <p:cNvSpPr>
              <a:spLocks noChangeShapeType="1"/>
            </p:cNvSpPr>
            <p:nvPr/>
          </p:nvSpPr>
          <p:spPr bwMode="auto">
            <a:xfrm>
              <a:off x="41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1" name="Line 5369"/>
            <p:cNvSpPr>
              <a:spLocks noChangeShapeType="1"/>
            </p:cNvSpPr>
            <p:nvPr/>
          </p:nvSpPr>
          <p:spPr bwMode="auto">
            <a:xfrm flipH="1">
              <a:off x="41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2" name="Text Box 5370"/>
            <p:cNvSpPr txBox="1">
              <a:spLocks noChangeArrowheads="1"/>
            </p:cNvSpPr>
            <p:nvPr/>
          </p:nvSpPr>
          <p:spPr bwMode="auto">
            <a:xfrm>
              <a:off x="406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333" name="Oval 5371"/>
            <p:cNvSpPr>
              <a:spLocks noChangeArrowheads="1"/>
            </p:cNvSpPr>
            <p:nvPr/>
          </p:nvSpPr>
          <p:spPr bwMode="auto">
            <a:xfrm>
              <a:off x="439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Line 5372"/>
            <p:cNvSpPr>
              <a:spLocks noChangeShapeType="1"/>
            </p:cNvSpPr>
            <p:nvPr/>
          </p:nvSpPr>
          <p:spPr bwMode="auto">
            <a:xfrm>
              <a:off x="443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5" name="Line 5373"/>
            <p:cNvSpPr>
              <a:spLocks noChangeShapeType="1"/>
            </p:cNvSpPr>
            <p:nvPr/>
          </p:nvSpPr>
          <p:spPr bwMode="auto">
            <a:xfrm flipH="1">
              <a:off x="438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6" name="Line 5374"/>
            <p:cNvSpPr>
              <a:spLocks noChangeShapeType="1"/>
            </p:cNvSpPr>
            <p:nvPr/>
          </p:nvSpPr>
          <p:spPr bwMode="auto">
            <a:xfrm>
              <a:off x="443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7" name="Line 5375"/>
            <p:cNvSpPr>
              <a:spLocks noChangeShapeType="1"/>
            </p:cNvSpPr>
            <p:nvPr/>
          </p:nvSpPr>
          <p:spPr bwMode="auto">
            <a:xfrm>
              <a:off x="443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8" name="Line 5376"/>
            <p:cNvSpPr>
              <a:spLocks noChangeShapeType="1"/>
            </p:cNvSpPr>
            <p:nvPr/>
          </p:nvSpPr>
          <p:spPr bwMode="auto">
            <a:xfrm flipH="1">
              <a:off x="438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39" name="Text Box 5377"/>
            <p:cNvSpPr txBox="1">
              <a:spLocks noChangeArrowheads="1"/>
            </p:cNvSpPr>
            <p:nvPr/>
          </p:nvSpPr>
          <p:spPr bwMode="auto">
            <a:xfrm>
              <a:off x="4324" y="7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2340" name="Oval 5378"/>
            <p:cNvSpPr>
              <a:spLocks noChangeArrowheads="1"/>
            </p:cNvSpPr>
            <p:nvPr/>
          </p:nvSpPr>
          <p:spPr bwMode="auto">
            <a:xfrm>
              <a:off x="4633" y="9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5379"/>
            <p:cNvSpPr>
              <a:spLocks noChangeShapeType="1"/>
            </p:cNvSpPr>
            <p:nvPr/>
          </p:nvSpPr>
          <p:spPr bwMode="auto">
            <a:xfrm>
              <a:off x="4670" y="10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42" name="Line 5380"/>
            <p:cNvSpPr>
              <a:spLocks noChangeShapeType="1"/>
            </p:cNvSpPr>
            <p:nvPr/>
          </p:nvSpPr>
          <p:spPr bwMode="auto">
            <a:xfrm flipH="1">
              <a:off x="4622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43" name="Line 5381"/>
            <p:cNvSpPr>
              <a:spLocks noChangeShapeType="1"/>
            </p:cNvSpPr>
            <p:nvPr/>
          </p:nvSpPr>
          <p:spPr bwMode="auto">
            <a:xfrm>
              <a:off x="4670" y="11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44" name="Line 5382"/>
            <p:cNvSpPr>
              <a:spLocks noChangeShapeType="1"/>
            </p:cNvSpPr>
            <p:nvPr/>
          </p:nvSpPr>
          <p:spPr bwMode="auto">
            <a:xfrm>
              <a:off x="4670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45" name="Line 5383"/>
            <p:cNvSpPr>
              <a:spLocks noChangeShapeType="1"/>
            </p:cNvSpPr>
            <p:nvPr/>
          </p:nvSpPr>
          <p:spPr bwMode="auto">
            <a:xfrm flipH="1">
              <a:off x="4622" y="10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46" name="Text Box 5384"/>
            <p:cNvSpPr txBox="1">
              <a:spLocks noChangeArrowheads="1"/>
            </p:cNvSpPr>
            <p:nvPr/>
          </p:nvSpPr>
          <p:spPr bwMode="auto">
            <a:xfrm>
              <a:off x="4548" y="74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347" name="Oval 5385"/>
            <p:cNvSpPr>
              <a:spLocks noChangeArrowheads="1"/>
            </p:cNvSpPr>
            <p:nvPr/>
          </p:nvSpPr>
          <p:spPr bwMode="auto">
            <a:xfrm>
              <a:off x="487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Line 5386"/>
            <p:cNvSpPr>
              <a:spLocks noChangeShapeType="1"/>
            </p:cNvSpPr>
            <p:nvPr/>
          </p:nvSpPr>
          <p:spPr bwMode="auto">
            <a:xfrm>
              <a:off x="491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49" name="Line 5387"/>
            <p:cNvSpPr>
              <a:spLocks noChangeShapeType="1"/>
            </p:cNvSpPr>
            <p:nvPr/>
          </p:nvSpPr>
          <p:spPr bwMode="auto">
            <a:xfrm flipH="1">
              <a:off x="486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0" name="Line 5388"/>
            <p:cNvSpPr>
              <a:spLocks noChangeShapeType="1"/>
            </p:cNvSpPr>
            <p:nvPr/>
          </p:nvSpPr>
          <p:spPr bwMode="auto">
            <a:xfrm>
              <a:off x="491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1" name="Line 5389"/>
            <p:cNvSpPr>
              <a:spLocks noChangeShapeType="1"/>
            </p:cNvSpPr>
            <p:nvPr/>
          </p:nvSpPr>
          <p:spPr bwMode="auto">
            <a:xfrm>
              <a:off x="491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2" name="Line 5390"/>
            <p:cNvSpPr>
              <a:spLocks noChangeShapeType="1"/>
            </p:cNvSpPr>
            <p:nvPr/>
          </p:nvSpPr>
          <p:spPr bwMode="auto">
            <a:xfrm flipH="1">
              <a:off x="486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3" name="Text Box 5391"/>
            <p:cNvSpPr txBox="1">
              <a:spLocks noChangeArrowheads="1"/>
            </p:cNvSpPr>
            <p:nvPr/>
          </p:nvSpPr>
          <p:spPr bwMode="auto">
            <a:xfrm>
              <a:off x="478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2354" name="Oval 5392"/>
            <p:cNvSpPr>
              <a:spLocks noChangeArrowheads="1"/>
            </p:cNvSpPr>
            <p:nvPr/>
          </p:nvSpPr>
          <p:spPr bwMode="auto">
            <a:xfrm>
              <a:off x="511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Line 5393"/>
            <p:cNvSpPr>
              <a:spLocks noChangeShapeType="1"/>
            </p:cNvSpPr>
            <p:nvPr/>
          </p:nvSpPr>
          <p:spPr bwMode="auto">
            <a:xfrm>
              <a:off x="515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6" name="Line 5394"/>
            <p:cNvSpPr>
              <a:spLocks noChangeShapeType="1"/>
            </p:cNvSpPr>
            <p:nvPr/>
          </p:nvSpPr>
          <p:spPr bwMode="auto">
            <a:xfrm flipH="1">
              <a:off x="510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7" name="Line 5395"/>
            <p:cNvSpPr>
              <a:spLocks noChangeShapeType="1"/>
            </p:cNvSpPr>
            <p:nvPr/>
          </p:nvSpPr>
          <p:spPr bwMode="auto">
            <a:xfrm>
              <a:off x="515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8" name="Line 5396"/>
            <p:cNvSpPr>
              <a:spLocks noChangeShapeType="1"/>
            </p:cNvSpPr>
            <p:nvPr/>
          </p:nvSpPr>
          <p:spPr bwMode="auto">
            <a:xfrm>
              <a:off x="515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59" name="Line 5397"/>
            <p:cNvSpPr>
              <a:spLocks noChangeShapeType="1"/>
            </p:cNvSpPr>
            <p:nvPr/>
          </p:nvSpPr>
          <p:spPr bwMode="auto">
            <a:xfrm flipH="1">
              <a:off x="510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60" name="Text Box 5398"/>
            <p:cNvSpPr txBox="1">
              <a:spLocks noChangeArrowheads="1"/>
            </p:cNvSpPr>
            <p:nvPr/>
          </p:nvSpPr>
          <p:spPr bwMode="auto">
            <a:xfrm>
              <a:off x="502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2361" name="Oval 5399"/>
            <p:cNvSpPr>
              <a:spLocks noChangeArrowheads="1"/>
            </p:cNvSpPr>
            <p:nvPr/>
          </p:nvSpPr>
          <p:spPr bwMode="auto">
            <a:xfrm>
              <a:off x="5353" y="9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Line 5400"/>
            <p:cNvSpPr>
              <a:spLocks noChangeShapeType="1"/>
            </p:cNvSpPr>
            <p:nvPr/>
          </p:nvSpPr>
          <p:spPr bwMode="auto">
            <a:xfrm>
              <a:off x="5390" y="10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63" name="Line 5401"/>
            <p:cNvSpPr>
              <a:spLocks noChangeShapeType="1"/>
            </p:cNvSpPr>
            <p:nvPr/>
          </p:nvSpPr>
          <p:spPr bwMode="auto">
            <a:xfrm flipH="1">
              <a:off x="5342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64" name="Line 5402"/>
            <p:cNvSpPr>
              <a:spLocks noChangeShapeType="1"/>
            </p:cNvSpPr>
            <p:nvPr/>
          </p:nvSpPr>
          <p:spPr bwMode="auto">
            <a:xfrm>
              <a:off x="5390" y="11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65" name="Line 5403"/>
            <p:cNvSpPr>
              <a:spLocks noChangeShapeType="1"/>
            </p:cNvSpPr>
            <p:nvPr/>
          </p:nvSpPr>
          <p:spPr bwMode="auto">
            <a:xfrm>
              <a:off x="5390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66" name="Line 5404"/>
            <p:cNvSpPr>
              <a:spLocks noChangeShapeType="1"/>
            </p:cNvSpPr>
            <p:nvPr/>
          </p:nvSpPr>
          <p:spPr bwMode="auto">
            <a:xfrm flipH="1">
              <a:off x="5342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67" name="Text Box 5405"/>
            <p:cNvSpPr txBox="1">
              <a:spLocks noChangeArrowheads="1"/>
            </p:cNvSpPr>
            <p:nvPr/>
          </p:nvSpPr>
          <p:spPr bwMode="auto">
            <a:xfrm>
              <a:off x="5260" y="7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2368" name="Oval 5406"/>
            <p:cNvSpPr>
              <a:spLocks noChangeArrowheads="1"/>
            </p:cNvSpPr>
            <p:nvPr/>
          </p:nvSpPr>
          <p:spPr bwMode="auto">
            <a:xfrm>
              <a:off x="32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9" name="Line 5407"/>
            <p:cNvSpPr>
              <a:spLocks noChangeShapeType="1"/>
            </p:cNvSpPr>
            <p:nvPr/>
          </p:nvSpPr>
          <p:spPr bwMode="auto">
            <a:xfrm>
              <a:off x="32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0" name="Line 5408"/>
            <p:cNvSpPr>
              <a:spLocks noChangeShapeType="1"/>
            </p:cNvSpPr>
            <p:nvPr/>
          </p:nvSpPr>
          <p:spPr bwMode="auto">
            <a:xfrm flipH="1">
              <a:off x="32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1" name="Line 5409"/>
            <p:cNvSpPr>
              <a:spLocks noChangeShapeType="1"/>
            </p:cNvSpPr>
            <p:nvPr/>
          </p:nvSpPr>
          <p:spPr bwMode="auto">
            <a:xfrm>
              <a:off x="32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2" name="Line 5410"/>
            <p:cNvSpPr>
              <a:spLocks noChangeShapeType="1"/>
            </p:cNvSpPr>
            <p:nvPr/>
          </p:nvSpPr>
          <p:spPr bwMode="auto">
            <a:xfrm>
              <a:off x="32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3" name="Line 5411"/>
            <p:cNvSpPr>
              <a:spLocks noChangeShapeType="1"/>
            </p:cNvSpPr>
            <p:nvPr/>
          </p:nvSpPr>
          <p:spPr bwMode="auto">
            <a:xfrm flipH="1">
              <a:off x="32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4" name="Text Box 5412"/>
            <p:cNvSpPr txBox="1">
              <a:spLocks noChangeArrowheads="1"/>
            </p:cNvSpPr>
            <p:nvPr/>
          </p:nvSpPr>
          <p:spPr bwMode="auto">
            <a:xfrm>
              <a:off x="314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2375" name="Oval 5413"/>
            <p:cNvSpPr>
              <a:spLocks noChangeArrowheads="1"/>
            </p:cNvSpPr>
            <p:nvPr/>
          </p:nvSpPr>
          <p:spPr bwMode="auto">
            <a:xfrm>
              <a:off x="34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Line 5414"/>
            <p:cNvSpPr>
              <a:spLocks noChangeShapeType="1"/>
            </p:cNvSpPr>
            <p:nvPr/>
          </p:nvSpPr>
          <p:spPr bwMode="auto">
            <a:xfrm>
              <a:off x="34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7" name="Line 5415"/>
            <p:cNvSpPr>
              <a:spLocks noChangeShapeType="1"/>
            </p:cNvSpPr>
            <p:nvPr/>
          </p:nvSpPr>
          <p:spPr bwMode="auto">
            <a:xfrm flipH="1">
              <a:off x="34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8" name="Line 5416"/>
            <p:cNvSpPr>
              <a:spLocks noChangeShapeType="1"/>
            </p:cNvSpPr>
            <p:nvPr/>
          </p:nvSpPr>
          <p:spPr bwMode="auto">
            <a:xfrm>
              <a:off x="34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79" name="Line 5417"/>
            <p:cNvSpPr>
              <a:spLocks noChangeShapeType="1"/>
            </p:cNvSpPr>
            <p:nvPr/>
          </p:nvSpPr>
          <p:spPr bwMode="auto">
            <a:xfrm>
              <a:off x="34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80" name="Line 5418"/>
            <p:cNvSpPr>
              <a:spLocks noChangeShapeType="1"/>
            </p:cNvSpPr>
            <p:nvPr/>
          </p:nvSpPr>
          <p:spPr bwMode="auto">
            <a:xfrm flipH="1">
              <a:off x="34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81" name="Text Box 5419"/>
            <p:cNvSpPr txBox="1">
              <a:spLocks noChangeArrowheads="1"/>
            </p:cNvSpPr>
            <p:nvPr/>
          </p:nvSpPr>
          <p:spPr bwMode="auto">
            <a:xfrm>
              <a:off x="334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382" name="Oval 5420"/>
            <p:cNvSpPr>
              <a:spLocks noChangeArrowheads="1"/>
            </p:cNvSpPr>
            <p:nvPr/>
          </p:nvSpPr>
          <p:spPr bwMode="auto">
            <a:xfrm>
              <a:off x="36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Line 5421"/>
            <p:cNvSpPr>
              <a:spLocks noChangeShapeType="1"/>
            </p:cNvSpPr>
            <p:nvPr/>
          </p:nvSpPr>
          <p:spPr bwMode="auto">
            <a:xfrm>
              <a:off x="37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84" name="Line 5422"/>
            <p:cNvSpPr>
              <a:spLocks noChangeShapeType="1"/>
            </p:cNvSpPr>
            <p:nvPr/>
          </p:nvSpPr>
          <p:spPr bwMode="auto">
            <a:xfrm flipH="1">
              <a:off x="36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85" name="Line 5423"/>
            <p:cNvSpPr>
              <a:spLocks noChangeShapeType="1"/>
            </p:cNvSpPr>
            <p:nvPr/>
          </p:nvSpPr>
          <p:spPr bwMode="auto">
            <a:xfrm>
              <a:off x="37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86" name="Line 5424"/>
            <p:cNvSpPr>
              <a:spLocks noChangeShapeType="1"/>
            </p:cNvSpPr>
            <p:nvPr/>
          </p:nvSpPr>
          <p:spPr bwMode="auto">
            <a:xfrm>
              <a:off x="37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87" name="Line 5425"/>
            <p:cNvSpPr>
              <a:spLocks noChangeShapeType="1"/>
            </p:cNvSpPr>
            <p:nvPr/>
          </p:nvSpPr>
          <p:spPr bwMode="auto">
            <a:xfrm flipH="1">
              <a:off x="36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88" name="Text Box 5426"/>
            <p:cNvSpPr txBox="1">
              <a:spLocks noChangeArrowheads="1"/>
            </p:cNvSpPr>
            <p:nvPr/>
          </p:nvSpPr>
          <p:spPr bwMode="auto">
            <a:xfrm>
              <a:off x="360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2389" name="Oval 5427"/>
            <p:cNvSpPr>
              <a:spLocks noChangeArrowheads="1"/>
            </p:cNvSpPr>
            <p:nvPr/>
          </p:nvSpPr>
          <p:spPr bwMode="auto">
            <a:xfrm>
              <a:off x="3913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0" name="Line 5428"/>
            <p:cNvSpPr>
              <a:spLocks noChangeShapeType="1"/>
            </p:cNvSpPr>
            <p:nvPr/>
          </p:nvSpPr>
          <p:spPr bwMode="auto">
            <a:xfrm>
              <a:off x="3950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91" name="Line 5429"/>
            <p:cNvSpPr>
              <a:spLocks noChangeShapeType="1"/>
            </p:cNvSpPr>
            <p:nvPr/>
          </p:nvSpPr>
          <p:spPr bwMode="auto">
            <a:xfrm flipH="1">
              <a:off x="390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92" name="Line 5430"/>
            <p:cNvSpPr>
              <a:spLocks noChangeShapeType="1"/>
            </p:cNvSpPr>
            <p:nvPr/>
          </p:nvSpPr>
          <p:spPr bwMode="auto">
            <a:xfrm>
              <a:off x="3950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93" name="Line 5431"/>
            <p:cNvSpPr>
              <a:spLocks noChangeShapeType="1"/>
            </p:cNvSpPr>
            <p:nvPr/>
          </p:nvSpPr>
          <p:spPr bwMode="auto">
            <a:xfrm>
              <a:off x="3950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94" name="Line 5432"/>
            <p:cNvSpPr>
              <a:spLocks noChangeShapeType="1"/>
            </p:cNvSpPr>
            <p:nvPr/>
          </p:nvSpPr>
          <p:spPr bwMode="auto">
            <a:xfrm flipH="1">
              <a:off x="390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95" name="Text Box 5433"/>
            <p:cNvSpPr txBox="1">
              <a:spLocks noChangeArrowheads="1"/>
            </p:cNvSpPr>
            <p:nvPr/>
          </p:nvSpPr>
          <p:spPr bwMode="auto">
            <a:xfrm>
              <a:off x="3796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2396" name="Oval 5434"/>
            <p:cNvSpPr>
              <a:spLocks noChangeArrowheads="1"/>
            </p:cNvSpPr>
            <p:nvPr/>
          </p:nvSpPr>
          <p:spPr bwMode="auto">
            <a:xfrm>
              <a:off x="415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" name="Line 5435"/>
            <p:cNvSpPr>
              <a:spLocks noChangeShapeType="1"/>
            </p:cNvSpPr>
            <p:nvPr/>
          </p:nvSpPr>
          <p:spPr bwMode="auto">
            <a:xfrm>
              <a:off x="419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98" name="Line 5436"/>
            <p:cNvSpPr>
              <a:spLocks noChangeShapeType="1"/>
            </p:cNvSpPr>
            <p:nvPr/>
          </p:nvSpPr>
          <p:spPr bwMode="auto">
            <a:xfrm flipH="1">
              <a:off x="414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399" name="Line 5437"/>
            <p:cNvSpPr>
              <a:spLocks noChangeShapeType="1"/>
            </p:cNvSpPr>
            <p:nvPr/>
          </p:nvSpPr>
          <p:spPr bwMode="auto">
            <a:xfrm>
              <a:off x="419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0" name="Line 5438"/>
            <p:cNvSpPr>
              <a:spLocks noChangeShapeType="1"/>
            </p:cNvSpPr>
            <p:nvPr/>
          </p:nvSpPr>
          <p:spPr bwMode="auto">
            <a:xfrm>
              <a:off x="419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1" name="Line 5439"/>
            <p:cNvSpPr>
              <a:spLocks noChangeShapeType="1"/>
            </p:cNvSpPr>
            <p:nvPr/>
          </p:nvSpPr>
          <p:spPr bwMode="auto">
            <a:xfrm flipH="1">
              <a:off x="414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2" name="Text Box 5440"/>
            <p:cNvSpPr txBox="1">
              <a:spLocks noChangeArrowheads="1"/>
            </p:cNvSpPr>
            <p:nvPr/>
          </p:nvSpPr>
          <p:spPr bwMode="auto">
            <a:xfrm>
              <a:off x="406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2403" name="Oval 5441"/>
            <p:cNvSpPr>
              <a:spLocks noChangeArrowheads="1"/>
            </p:cNvSpPr>
            <p:nvPr/>
          </p:nvSpPr>
          <p:spPr bwMode="auto">
            <a:xfrm>
              <a:off x="439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Line 5442"/>
            <p:cNvSpPr>
              <a:spLocks noChangeShapeType="1"/>
            </p:cNvSpPr>
            <p:nvPr/>
          </p:nvSpPr>
          <p:spPr bwMode="auto">
            <a:xfrm>
              <a:off x="443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5" name="Line 5443"/>
            <p:cNvSpPr>
              <a:spLocks noChangeShapeType="1"/>
            </p:cNvSpPr>
            <p:nvPr/>
          </p:nvSpPr>
          <p:spPr bwMode="auto">
            <a:xfrm flipH="1">
              <a:off x="438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6" name="Line 5444"/>
            <p:cNvSpPr>
              <a:spLocks noChangeShapeType="1"/>
            </p:cNvSpPr>
            <p:nvPr/>
          </p:nvSpPr>
          <p:spPr bwMode="auto">
            <a:xfrm>
              <a:off x="443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7" name="Line 5445"/>
            <p:cNvSpPr>
              <a:spLocks noChangeShapeType="1"/>
            </p:cNvSpPr>
            <p:nvPr/>
          </p:nvSpPr>
          <p:spPr bwMode="auto">
            <a:xfrm>
              <a:off x="443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8" name="Line 5446"/>
            <p:cNvSpPr>
              <a:spLocks noChangeShapeType="1"/>
            </p:cNvSpPr>
            <p:nvPr/>
          </p:nvSpPr>
          <p:spPr bwMode="auto">
            <a:xfrm flipH="1">
              <a:off x="438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09" name="Text Box 5447"/>
            <p:cNvSpPr txBox="1">
              <a:spLocks noChangeArrowheads="1"/>
            </p:cNvSpPr>
            <p:nvPr/>
          </p:nvSpPr>
          <p:spPr bwMode="auto">
            <a:xfrm>
              <a:off x="430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12410" name="Oval 5448"/>
            <p:cNvSpPr>
              <a:spLocks noChangeArrowheads="1"/>
            </p:cNvSpPr>
            <p:nvPr/>
          </p:nvSpPr>
          <p:spPr bwMode="auto">
            <a:xfrm>
              <a:off x="463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Line 5449"/>
            <p:cNvSpPr>
              <a:spLocks noChangeShapeType="1"/>
            </p:cNvSpPr>
            <p:nvPr/>
          </p:nvSpPr>
          <p:spPr bwMode="auto">
            <a:xfrm>
              <a:off x="467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12" name="Line 5450"/>
            <p:cNvSpPr>
              <a:spLocks noChangeShapeType="1"/>
            </p:cNvSpPr>
            <p:nvPr/>
          </p:nvSpPr>
          <p:spPr bwMode="auto">
            <a:xfrm flipH="1">
              <a:off x="462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13" name="Line 5451"/>
            <p:cNvSpPr>
              <a:spLocks noChangeShapeType="1"/>
            </p:cNvSpPr>
            <p:nvPr/>
          </p:nvSpPr>
          <p:spPr bwMode="auto">
            <a:xfrm>
              <a:off x="467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14" name="Line 5452"/>
            <p:cNvSpPr>
              <a:spLocks noChangeShapeType="1"/>
            </p:cNvSpPr>
            <p:nvPr/>
          </p:nvSpPr>
          <p:spPr bwMode="auto">
            <a:xfrm>
              <a:off x="467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15" name="Line 5453"/>
            <p:cNvSpPr>
              <a:spLocks noChangeShapeType="1"/>
            </p:cNvSpPr>
            <p:nvPr/>
          </p:nvSpPr>
          <p:spPr bwMode="auto">
            <a:xfrm flipH="1">
              <a:off x="462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16" name="Text Box 5454"/>
            <p:cNvSpPr txBox="1">
              <a:spLocks noChangeArrowheads="1"/>
            </p:cNvSpPr>
            <p:nvPr/>
          </p:nvSpPr>
          <p:spPr bwMode="auto">
            <a:xfrm>
              <a:off x="456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2417" name="Oval 5455"/>
            <p:cNvSpPr>
              <a:spLocks noChangeArrowheads="1"/>
            </p:cNvSpPr>
            <p:nvPr/>
          </p:nvSpPr>
          <p:spPr bwMode="auto">
            <a:xfrm>
              <a:off x="487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8" name="Line 5456"/>
            <p:cNvSpPr>
              <a:spLocks noChangeShapeType="1"/>
            </p:cNvSpPr>
            <p:nvPr/>
          </p:nvSpPr>
          <p:spPr bwMode="auto">
            <a:xfrm>
              <a:off x="491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19" name="Line 5457"/>
            <p:cNvSpPr>
              <a:spLocks noChangeShapeType="1"/>
            </p:cNvSpPr>
            <p:nvPr/>
          </p:nvSpPr>
          <p:spPr bwMode="auto">
            <a:xfrm flipH="1">
              <a:off x="486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0" name="Line 5458"/>
            <p:cNvSpPr>
              <a:spLocks noChangeShapeType="1"/>
            </p:cNvSpPr>
            <p:nvPr/>
          </p:nvSpPr>
          <p:spPr bwMode="auto">
            <a:xfrm>
              <a:off x="491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1" name="Line 5459"/>
            <p:cNvSpPr>
              <a:spLocks noChangeShapeType="1"/>
            </p:cNvSpPr>
            <p:nvPr/>
          </p:nvSpPr>
          <p:spPr bwMode="auto">
            <a:xfrm>
              <a:off x="491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2" name="Line 5460"/>
            <p:cNvSpPr>
              <a:spLocks noChangeShapeType="1"/>
            </p:cNvSpPr>
            <p:nvPr/>
          </p:nvSpPr>
          <p:spPr bwMode="auto">
            <a:xfrm flipH="1">
              <a:off x="486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3" name="Text Box 5461"/>
            <p:cNvSpPr txBox="1">
              <a:spLocks noChangeArrowheads="1"/>
            </p:cNvSpPr>
            <p:nvPr/>
          </p:nvSpPr>
          <p:spPr bwMode="auto">
            <a:xfrm>
              <a:off x="4804" y="124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424" name="Oval 5462"/>
            <p:cNvSpPr>
              <a:spLocks noChangeArrowheads="1"/>
            </p:cNvSpPr>
            <p:nvPr/>
          </p:nvSpPr>
          <p:spPr bwMode="auto">
            <a:xfrm>
              <a:off x="5113" y="141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25" name="Line 5463"/>
            <p:cNvSpPr>
              <a:spLocks noChangeShapeType="1"/>
            </p:cNvSpPr>
            <p:nvPr/>
          </p:nvSpPr>
          <p:spPr bwMode="auto">
            <a:xfrm>
              <a:off x="5150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6" name="Line 5464"/>
            <p:cNvSpPr>
              <a:spLocks noChangeShapeType="1"/>
            </p:cNvSpPr>
            <p:nvPr/>
          </p:nvSpPr>
          <p:spPr bwMode="auto">
            <a:xfrm flipH="1">
              <a:off x="5102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7" name="Line 5465"/>
            <p:cNvSpPr>
              <a:spLocks noChangeShapeType="1"/>
            </p:cNvSpPr>
            <p:nvPr/>
          </p:nvSpPr>
          <p:spPr bwMode="auto">
            <a:xfrm>
              <a:off x="5150" y="15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8" name="Line 5466"/>
            <p:cNvSpPr>
              <a:spLocks noChangeShapeType="1"/>
            </p:cNvSpPr>
            <p:nvPr/>
          </p:nvSpPr>
          <p:spPr bwMode="auto">
            <a:xfrm>
              <a:off x="5150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29" name="Line 5467"/>
            <p:cNvSpPr>
              <a:spLocks noChangeShapeType="1"/>
            </p:cNvSpPr>
            <p:nvPr/>
          </p:nvSpPr>
          <p:spPr bwMode="auto">
            <a:xfrm flipH="1">
              <a:off x="5102" y="14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30" name="Text Box 5468"/>
            <p:cNvSpPr txBox="1">
              <a:spLocks noChangeArrowheads="1"/>
            </p:cNvSpPr>
            <p:nvPr/>
          </p:nvSpPr>
          <p:spPr bwMode="auto">
            <a:xfrm>
              <a:off x="5020" y="124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431" name="Oval 5469"/>
            <p:cNvSpPr>
              <a:spLocks noChangeArrowheads="1"/>
            </p:cNvSpPr>
            <p:nvPr/>
          </p:nvSpPr>
          <p:spPr bwMode="auto">
            <a:xfrm>
              <a:off x="5353" y="141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2" name="Line 5470"/>
            <p:cNvSpPr>
              <a:spLocks noChangeShapeType="1"/>
            </p:cNvSpPr>
            <p:nvPr/>
          </p:nvSpPr>
          <p:spPr bwMode="auto">
            <a:xfrm>
              <a:off x="5390" y="148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33" name="Line 5471"/>
            <p:cNvSpPr>
              <a:spLocks noChangeShapeType="1"/>
            </p:cNvSpPr>
            <p:nvPr/>
          </p:nvSpPr>
          <p:spPr bwMode="auto">
            <a:xfrm flipH="1">
              <a:off x="5342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34" name="Line 5472"/>
            <p:cNvSpPr>
              <a:spLocks noChangeShapeType="1"/>
            </p:cNvSpPr>
            <p:nvPr/>
          </p:nvSpPr>
          <p:spPr bwMode="auto">
            <a:xfrm>
              <a:off x="5390" y="15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35" name="Line 5473"/>
            <p:cNvSpPr>
              <a:spLocks noChangeShapeType="1"/>
            </p:cNvSpPr>
            <p:nvPr/>
          </p:nvSpPr>
          <p:spPr bwMode="auto">
            <a:xfrm>
              <a:off x="5390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36" name="Line 5474"/>
            <p:cNvSpPr>
              <a:spLocks noChangeShapeType="1"/>
            </p:cNvSpPr>
            <p:nvPr/>
          </p:nvSpPr>
          <p:spPr bwMode="auto">
            <a:xfrm flipH="1">
              <a:off x="5342" y="148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37" name="Text Box 5475"/>
            <p:cNvSpPr txBox="1">
              <a:spLocks noChangeArrowheads="1"/>
            </p:cNvSpPr>
            <p:nvPr/>
          </p:nvSpPr>
          <p:spPr bwMode="auto">
            <a:xfrm>
              <a:off x="5236" y="122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104</a:t>
              </a:r>
            </a:p>
          </p:txBody>
        </p:sp>
        <p:sp>
          <p:nvSpPr>
            <p:cNvPr id="12438" name="Oval 5476"/>
            <p:cNvSpPr>
              <a:spLocks noChangeArrowheads="1"/>
            </p:cNvSpPr>
            <p:nvPr/>
          </p:nvSpPr>
          <p:spPr bwMode="auto">
            <a:xfrm>
              <a:off x="321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39" name="Line 5477"/>
            <p:cNvSpPr>
              <a:spLocks noChangeShapeType="1"/>
            </p:cNvSpPr>
            <p:nvPr/>
          </p:nvSpPr>
          <p:spPr bwMode="auto">
            <a:xfrm>
              <a:off x="325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0" name="Line 5478"/>
            <p:cNvSpPr>
              <a:spLocks noChangeShapeType="1"/>
            </p:cNvSpPr>
            <p:nvPr/>
          </p:nvSpPr>
          <p:spPr bwMode="auto">
            <a:xfrm flipH="1">
              <a:off x="320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1" name="Line 5479"/>
            <p:cNvSpPr>
              <a:spLocks noChangeShapeType="1"/>
            </p:cNvSpPr>
            <p:nvPr/>
          </p:nvSpPr>
          <p:spPr bwMode="auto">
            <a:xfrm>
              <a:off x="325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2" name="Line 5480"/>
            <p:cNvSpPr>
              <a:spLocks noChangeShapeType="1"/>
            </p:cNvSpPr>
            <p:nvPr/>
          </p:nvSpPr>
          <p:spPr bwMode="auto">
            <a:xfrm>
              <a:off x="325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3" name="Line 5481"/>
            <p:cNvSpPr>
              <a:spLocks noChangeShapeType="1"/>
            </p:cNvSpPr>
            <p:nvPr/>
          </p:nvSpPr>
          <p:spPr bwMode="auto">
            <a:xfrm flipH="1">
              <a:off x="320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4" name="Text Box 5482"/>
            <p:cNvSpPr txBox="1">
              <a:spLocks noChangeArrowheads="1"/>
            </p:cNvSpPr>
            <p:nvPr/>
          </p:nvSpPr>
          <p:spPr bwMode="auto">
            <a:xfrm>
              <a:off x="3128" y="170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2445" name="Oval 5483"/>
            <p:cNvSpPr>
              <a:spLocks noChangeArrowheads="1"/>
            </p:cNvSpPr>
            <p:nvPr/>
          </p:nvSpPr>
          <p:spPr bwMode="auto">
            <a:xfrm>
              <a:off x="34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46" name="Line 5484"/>
            <p:cNvSpPr>
              <a:spLocks noChangeShapeType="1"/>
            </p:cNvSpPr>
            <p:nvPr/>
          </p:nvSpPr>
          <p:spPr bwMode="auto">
            <a:xfrm>
              <a:off x="34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7" name="Line 5485"/>
            <p:cNvSpPr>
              <a:spLocks noChangeShapeType="1"/>
            </p:cNvSpPr>
            <p:nvPr/>
          </p:nvSpPr>
          <p:spPr bwMode="auto">
            <a:xfrm flipH="1">
              <a:off x="34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8" name="Line 5486"/>
            <p:cNvSpPr>
              <a:spLocks noChangeShapeType="1"/>
            </p:cNvSpPr>
            <p:nvPr/>
          </p:nvSpPr>
          <p:spPr bwMode="auto">
            <a:xfrm>
              <a:off x="34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49" name="Line 5487"/>
            <p:cNvSpPr>
              <a:spLocks noChangeShapeType="1"/>
            </p:cNvSpPr>
            <p:nvPr/>
          </p:nvSpPr>
          <p:spPr bwMode="auto">
            <a:xfrm>
              <a:off x="34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50" name="Line 5488"/>
            <p:cNvSpPr>
              <a:spLocks noChangeShapeType="1"/>
            </p:cNvSpPr>
            <p:nvPr/>
          </p:nvSpPr>
          <p:spPr bwMode="auto">
            <a:xfrm flipH="1">
              <a:off x="34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51" name="Text Box 5489"/>
            <p:cNvSpPr txBox="1">
              <a:spLocks noChangeArrowheads="1"/>
            </p:cNvSpPr>
            <p:nvPr/>
          </p:nvSpPr>
          <p:spPr bwMode="auto">
            <a:xfrm>
              <a:off x="336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2452" name="Oval 5490"/>
            <p:cNvSpPr>
              <a:spLocks noChangeArrowheads="1"/>
            </p:cNvSpPr>
            <p:nvPr/>
          </p:nvSpPr>
          <p:spPr bwMode="auto">
            <a:xfrm>
              <a:off x="367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3" name="Line 5491"/>
            <p:cNvSpPr>
              <a:spLocks noChangeShapeType="1"/>
            </p:cNvSpPr>
            <p:nvPr/>
          </p:nvSpPr>
          <p:spPr bwMode="auto">
            <a:xfrm>
              <a:off x="371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54" name="Line 5492"/>
            <p:cNvSpPr>
              <a:spLocks noChangeShapeType="1"/>
            </p:cNvSpPr>
            <p:nvPr/>
          </p:nvSpPr>
          <p:spPr bwMode="auto">
            <a:xfrm flipH="1">
              <a:off x="366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55" name="Line 5493"/>
            <p:cNvSpPr>
              <a:spLocks noChangeShapeType="1"/>
            </p:cNvSpPr>
            <p:nvPr/>
          </p:nvSpPr>
          <p:spPr bwMode="auto">
            <a:xfrm>
              <a:off x="371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56" name="Line 5494"/>
            <p:cNvSpPr>
              <a:spLocks noChangeShapeType="1"/>
            </p:cNvSpPr>
            <p:nvPr/>
          </p:nvSpPr>
          <p:spPr bwMode="auto">
            <a:xfrm>
              <a:off x="371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57" name="Line 5495"/>
            <p:cNvSpPr>
              <a:spLocks noChangeShapeType="1"/>
            </p:cNvSpPr>
            <p:nvPr/>
          </p:nvSpPr>
          <p:spPr bwMode="auto">
            <a:xfrm flipH="1">
              <a:off x="366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58" name="Text Box 5496"/>
            <p:cNvSpPr txBox="1">
              <a:spLocks noChangeArrowheads="1"/>
            </p:cNvSpPr>
            <p:nvPr/>
          </p:nvSpPr>
          <p:spPr bwMode="auto">
            <a:xfrm>
              <a:off x="358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2459" name="Oval 5497"/>
            <p:cNvSpPr>
              <a:spLocks noChangeArrowheads="1"/>
            </p:cNvSpPr>
            <p:nvPr/>
          </p:nvSpPr>
          <p:spPr bwMode="auto">
            <a:xfrm>
              <a:off x="39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0" name="Line 5498"/>
            <p:cNvSpPr>
              <a:spLocks noChangeShapeType="1"/>
            </p:cNvSpPr>
            <p:nvPr/>
          </p:nvSpPr>
          <p:spPr bwMode="auto">
            <a:xfrm>
              <a:off x="39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61" name="Line 5499"/>
            <p:cNvSpPr>
              <a:spLocks noChangeShapeType="1"/>
            </p:cNvSpPr>
            <p:nvPr/>
          </p:nvSpPr>
          <p:spPr bwMode="auto">
            <a:xfrm flipH="1">
              <a:off x="39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62" name="Line 5500"/>
            <p:cNvSpPr>
              <a:spLocks noChangeShapeType="1"/>
            </p:cNvSpPr>
            <p:nvPr/>
          </p:nvSpPr>
          <p:spPr bwMode="auto">
            <a:xfrm>
              <a:off x="39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63" name="Line 5501"/>
            <p:cNvSpPr>
              <a:spLocks noChangeShapeType="1"/>
            </p:cNvSpPr>
            <p:nvPr/>
          </p:nvSpPr>
          <p:spPr bwMode="auto">
            <a:xfrm>
              <a:off x="39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64" name="Line 5502"/>
            <p:cNvSpPr>
              <a:spLocks noChangeShapeType="1"/>
            </p:cNvSpPr>
            <p:nvPr/>
          </p:nvSpPr>
          <p:spPr bwMode="auto">
            <a:xfrm flipH="1">
              <a:off x="39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65" name="Text Box 5503"/>
            <p:cNvSpPr txBox="1">
              <a:spLocks noChangeArrowheads="1"/>
            </p:cNvSpPr>
            <p:nvPr/>
          </p:nvSpPr>
          <p:spPr bwMode="auto">
            <a:xfrm>
              <a:off x="384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2466" name="Oval 5504"/>
            <p:cNvSpPr>
              <a:spLocks noChangeArrowheads="1"/>
            </p:cNvSpPr>
            <p:nvPr/>
          </p:nvSpPr>
          <p:spPr bwMode="auto">
            <a:xfrm>
              <a:off x="41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67" name="Line 5505"/>
            <p:cNvSpPr>
              <a:spLocks noChangeShapeType="1"/>
            </p:cNvSpPr>
            <p:nvPr/>
          </p:nvSpPr>
          <p:spPr bwMode="auto">
            <a:xfrm>
              <a:off x="41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68" name="Line 5506"/>
            <p:cNvSpPr>
              <a:spLocks noChangeShapeType="1"/>
            </p:cNvSpPr>
            <p:nvPr/>
          </p:nvSpPr>
          <p:spPr bwMode="auto">
            <a:xfrm flipH="1">
              <a:off x="41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69" name="Line 5507"/>
            <p:cNvSpPr>
              <a:spLocks noChangeShapeType="1"/>
            </p:cNvSpPr>
            <p:nvPr/>
          </p:nvSpPr>
          <p:spPr bwMode="auto">
            <a:xfrm>
              <a:off x="41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0" name="Line 5508"/>
            <p:cNvSpPr>
              <a:spLocks noChangeShapeType="1"/>
            </p:cNvSpPr>
            <p:nvPr/>
          </p:nvSpPr>
          <p:spPr bwMode="auto">
            <a:xfrm>
              <a:off x="41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1" name="Line 5509"/>
            <p:cNvSpPr>
              <a:spLocks noChangeShapeType="1"/>
            </p:cNvSpPr>
            <p:nvPr/>
          </p:nvSpPr>
          <p:spPr bwMode="auto">
            <a:xfrm flipH="1">
              <a:off x="41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2" name="Text Box 5510"/>
            <p:cNvSpPr txBox="1">
              <a:spLocks noChangeArrowheads="1"/>
            </p:cNvSpPr>
            <p:nvPr/>
          </p:nvSpPr>
          <p:spPr bwMode="auto">
            <a:xfrm>
              <a:off x="408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2473" name="Oval 5511"/>
            <p:cNvSpPr>
              <a:spLocks noChangeArrowheads="1"/>
            </p:cNvSpPr>
            <p:nvPr/>
          </p:nvSpPr>
          <p:spPr bwMode="auto">
            <a:xfrm>
              <a:off x="439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74" name="Line 5512"/>
            <p:cNvSpPr>
              <a:spLocks noChangeShapeType="1"/>
            </p:cNvSpPr>
            <p:nvPr/>
          </p:nvSpPr>
          <p:spPr bwMode="auto">
            <a:xfrm>
              <a:off x="443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5" name="Line 5513"/>
            <p:cNvSpPr>
              <a:spLocks noChangeShapeType="1"/>
            </p:cNvSpPr>
            <p:nvPr/>
          </p:nvSpPr>
          <p:spPr bwMode="auto">
            <a:xfrm flipH="1">
              <a:off x="438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6" name="Line 5514"/>
            <p:cNvSpPr>
              <a:spLocks noChangeShapeType="1"/>
            </p:cNvSpPr>
            <p:nvPr/>
          </p:nvSpPr>
          <p:spPr bwMode="auto">
            <a:xfrm>
              <a:off x="443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7" name="Line 5515"/>
            <p:cNvSpPr>
              <a:spLocks noChangeShapeType="1"/>
            </p:cNvSpPr>
            <p:nvPr/>
          </p:nvSpPr>
          <p:spPr bwMode="auto">
            <a:xfrm>
              <a:off x="443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8" name="Line 5516"/>
            <p:cNvSpPr>
              <a:spLocks noChangeShapeType="1"/>
            </p:cNvSpPr>
            <p:nvPr/>
          </p:nvSpPr>
          <p:spPr bwMode="auto">
            <a:xfrm flipH="1">
              <a:off x="438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79" name="Text Box 5517"/>
            <p:cNvSpPr txBox="1">
              <a:spLocks noChangeArrowheads="1"/>
            </p:cNvSpPr>
            <p:nvPr/>
          </p:nvSpPr>
          <p:spPr bwMode="auto">
            <a:xfrm>
              <a:off x="432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2480" name="Oval 5518"/>
            <p:cNvSpPr>
              <a:spLocks noChangeArrowheads="1"/>
            </p:cNvSpPr>
            <p:nvPr/>
          </p:nvSpPr>
          <p:spPr bwMode="auto">
            <a:xfrm>
              <a:off x="463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1" name="Line 5519"/>
            <p:cNvSpPr>
              <a:spLocks noChangeShapeType="1"/>
            </p:cNvSpPr>
            <p:nvPr/>
          </p:nvSpPr>
          <p:spPr bwMode="auto">
            <a:xfrm>
              <a:off x="467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82" name="Line 5520"/>
            <p:cNvSpPr>
              <a:spLocks noChangeShapeType="1"/>
            </p:cNvSpPr>
            <p:nvPr/>
          </p:nvSpPr>
          <p:spPr bwMode="auto">
            <a:xfrm flipH="1">
              <a:off x="462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83" name="Line 5521"/>
            <p:cNvSpPr>
              <a:spLocks noChangeShapeType="1"/>
            </p:cNvSpPr>
            <p:nvPr/>
          </p:nvSpPr>
          <p:spPr bwMode="auto">
            <a:xfrm>
              <a:off x="467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84" name="Line 5522"/>
            <p:cNvSpPr>
              <a:spLocks noChangeShapeType="1"/>
            </p:cNvSpPr>
            <p:nvPr/>
          </p:nvSpPr>
          <p:spPr bwMode="auto">
            <a:xfrm>
              <a:off x="467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85" name="Line 5523"/>
            <p:cNvSpPr>
              <a:spLocks noChangeShapeType="1"/>
            </p:cNvSpPr>
            <p:nvPr/>
          </p:nvSpPr>
          <p:spPr bwMode="auto">
            <a:xfrm flipH="1">
              <a:off x="462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86" name="Text Box 5524"/>
            <p:cNvSpPr txBox="1">
              <a:spLocks noChangeArrowheads="1"/>
            </p:cNvSpPr>
            <p:nvPr/>
          </p:nvSpPr>
          <p:spPr bwMode="auto">
            <a:xfrm>
              <a:off x="454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12487" name="Oval 5525"/>
            <p:cNvSpPr>
              <a:spLocks noChangeArrowheads="1"/>
            </p:cNvSpPr>
            <p:nvPr/>
          </p:nvSpPr>
          <p:spPr bwMode="auto">
            <a:xfrm>
              <a:off x="4873" y="189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88" name="Line 5526"/>
            <p:cNvSpPr>
              <a:spLocks noChangeShapeType="1"/>
            </p:cNvSpPr>
            <p:nvPr/>
          </p:nvSpPr>
          <p:spPr bwMode="auto">
            <a:xfrm>
              <a:off x="4910" y="19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89" name="Line 5527"/>
            <p:cNvSpPr>
              <a:spLocks noChangeShapeType="1"/>
            </p:cNvSpPr>
            <p:nvPr/>
          </p:nvSpPr>
          <p:spPr bwMode="auto">
            <a:xfrm flipH="1">
              <a:off x="4862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0" name="Line 5528"/>
            <p:cNvSpPr>
              <a:spLocks noChangeShapeType="1"/>
            </p:cNvSpPr>
            <p:nvPr/>
          </p:nvSpPr>
          <p:spPr bwMode="auto">
            <a:xfrm>
              <a:off x="4910" y="206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1" name="Line 5529"/>
            <p:cNvSpPr>
              <a:spLocks noChangeShapeType="1"/>
            </p:cNvSpPr>
            <p:nvPr/>
          </p:nvSpPr>
          <p:spPr bwMode="auto">
            <a:xfrm>
              <a:off x="4910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2" name="Line 5530"/>
            <p:cNvSpPr>
              <a:spLocks noChangeShapeType="1"/>
            </p:cNvSpPr>
            <p:nvPr/>
          </p:nvSpPr>
          <p:spPr bwMode="auto">
            <a:xfrm flipH="1">
              <a:off x="4862" y="196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3" name="Text Box 5531"/>
            <p:cNvSpPr txBox="1">
              <a:spLocks noChangeArrowheads="1"/>
            </p:cNvSpPr>
            <p:nvPr/>
          </p:nvSpPr>
          <p:spPr bwMode="auto">
            <a:xfrm>
              <a:off x="4756" y="170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2494" name="Oval 5532"/>
            <p:cNvSpPr>
              <a:spLocks noChangeArrowheads="1"/>
            </p:cNvSpPr>
            <p:nvPr/>
          </p:nvSpPr>
          <p:spPr bwMode="auto">
            <a:xfrm>
              <a:off x="511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" name="Line 5533"/>
            <p:cNvSpPr>
              <a:spLocks noChangeShapeType="1"/>
            </p:cNvSpPr>
            <p:nvPr/>
          </p:nvSpPr>
          <p:spPr bwMode="auto">
            <a:xfrm>
              <a:off x="515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6" name="Line 5534"/>
            <p:cNvSpPr>
              <a:spLocks noChangeShapeType="1"/>
            </p:cNvSpPr>
            <p:nvPr/>
          </p:nvSpPr>
          <p:spPr bwMode="auto">
            <a:xfrm flipH="1">
              <a:off x="510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7" name="Line 5535"/>
            <p:cNvSpPr>
              <a:spLocks noChangeShapeType="1"/>
            </p:cNvSpPr>
            <p:nvPr/>
          </p:nvSpPr>
          <p:spPr bwMode="auto">
            <a:xfrm>
              <a:off x="515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8" name="Line 5536"/>
            <p:cNvSpPr>
              <a:spLocks noChangeShapeType="1"/>
            </p:cNvSpPr>
            <p:nvPr/>
          </p:nvSpPr>
          <p:spPr bwMode="auto">
            <a:xfrm>
              <a:off x="515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499" name="Line 5537"/>
            <p:cNvSpPr>
              <a:spLocks noChangeShapeType="1"/>
            </p:cNvSpPr>
            <p:nvPr/>
          </p:nvSpPr>
          <p:spPr bwMode="auto">
            <a:xfrm flipH="1">
              <a:off x="510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00" name="Text Box 5538"/>
            <p:cNvSpPr txBox="1">
              <a:spLocks noChangeArrowheads="1"/>
            </p:cNvSpPr>
            <p:nvPr/>
          </p:nvSpPr>
          <p:spPr bwMode="auto">
            <a:xfrm>
              <a:off x="5020" y="172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2501" name="Oval 5539"/>
            <p:cNvSpPr>
              <a:spLocks noChangeArrowheads="1"/>
            </p:cNvSpPr>
            <p:nvPr/>
          </p:nvSpPr>
          <p:spPr bwMode="auto">
            <a:xfrm>
              <a:off x="5353" y="189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2" name="Line 5540"/>
            <p:cNvSpPr>
              <a:spLocks noChangeShapeType="1"/>
            </p:cNvSpPr>
            <p:nvPr/>
          </p:nvSpPr>
          <p:spPr bwMode="auto">
            <a:xfrm>
              <a:off x="539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03" name="Line 5541"/>
            <p:cNvSpPr>
              <a:spLocks noChangeShapeType="1"/>
            </p:cNvSpPr>
            <p:nvPr/>
          </p:nvSpPr>
          <p:spPr bwMode="auto">
            <a:xfrm flipH="1">
              <a:off x="534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04" name="Line 5542"/>
            <p:cNvSpPr>
              <a:spLocks noChangeShapeType="1"/>
            </p:cNvSpPr>
            <p:nvPr/>
          </p:nvSpPr>
          <p:spPr bwMode="auto">
            <a:xfrm>
              <a:off x="5390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05" name="Line 5543"/>
            <p:cNvSpPr>
              <a:spLocks noChangeShapeType="1"/>
            </p:cNvSpPr>
            <p:nvPr/>
          </p:nvSpPr>
          <p:spPr bwMode="auto">
            <a:xfrm>
              <a:off x="5390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06" name="Line 5544"/>
            <p:cNvSpPr>
              <a:spLocks noChangeShapeType="1"/>
            </p:cNvSpPr>
            <p:nvPr/>
          </p:nvSpPr>
          <p:spPr bwMode="auto">
            <a:xfrm flipH="1">
              <a:off x="5342" y="196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07" name="Text Box 5545"/>
            <p:cNvSpPr txBox="1">
              <a:spLocks noChangeArrowheads="1"/>
            </p:cNvSpPr>
            <p:nvPr/>
          </p:nvSpPr>
          <p:spPr bwMode="auto">
            <a:xfrm>
              <a:off x="5284" y="172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508" name="Oval 5546"/>
            <p:cNvSpPr>
              <a:spLocks noChangeArrowheads="1"/>
            </p:cNvSpPr>
            <p:nvPr/>
          </p:nvSpPr>
          <p:spPr bwMode="auto">
            <a:xfrm>
              <a:off x="32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9" name="Line 5547"/>
            <p:cNvSpPr>
              <a:spLocks noChangeShapeType="1"/>
            </p:cNvSpPr>
            <p:nvPr/>
          </p:nvSpPr>
          <p:spPr bwMode="auto">
            <a:xfrm>
              <a:off x="32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0" name="Line 5548"/>
            <p:cNvSpPr>
              <a:spLocks noChangeShapeType="1"/>
            </p:cNvSpPr>
            <p:nvPr/>
          </p:nvSpPr>
          <p:spPr bwMode="auto">
            <a:xfrm flipH="1">
              <a:off x="32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1" name="Line 5549"/>
            <p:cNvSpPr>
              <a:spLocks noChangeShapeType="1"/>
            </p:cNvSpPr>
            <p:nvPr/>
          </p:nvSpPr>
          <p:spPr bwMode="auto">
            <a:xfrm>
              <a:off x="32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2" name="Line 5550"/>
            <p:cNvSpPr>
              <a:spLocks noChangeShapeType="1"/>
            </p:cNvSpPr>
            <p:nvPr/>
          </p:nvSpPr>
          <p:spPr bwMode="auto">
            <a:xfrm>
              <a:off x="32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3" name="Line 5551"/>
            <p:cNvSpPr>
              <a:spLocks noChangeShapeType="1"/>
            </p:cNvSpPr>
            <p:nvPr/>
          </p:nvSpPr>
          <p:spPr bwMode="auto">
            <a:xfrm flipH="1">
              <a:off x="32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4" name="Text Box 5552"/>
            <p:cNvSpPr txBox="1">
              <a:spLocks noChangeArrowheads="1"/>
            </p:cNvSpPr>
            <p:nvPr/>
          </p:nvSpPr>
          <p:spPr bwMode="auto">
            <a:xfrm>
              <a:off x="312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2515" name="Oval 5553"/>
            <p:cNvSpPr>
              <a:spLocks noChangeArrowheads="1"/>
            </p:cNvSpPr>
            <p:nvPr/>
          </p:nvSpPr>
          <p:spPr bwMode="auto">
            <a:xfrm>
              <a:off x="34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6" name="Line 5554"/>
            <p:cNvSpPr>
              <a:spLocks noChangeShapeType="1"/>
            </p:cNvSpPr>
            <p:nvPr/>
          </p:nvSpPr>
          <p:spPr bwMode="auto">
            <a:xfrm>
              <a:off x="34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7" name="Line 5555"/>
            <p:cNvSpPr>
              <a:spLocks noChangeShapeType="1"/>
            </p:cNvSpPr>
            <p:nvPr/>
          </p:nvSpPr>
          <p:spPr bwMode="auto">
            <a:xfrm flipH="1">
              <a:off x="34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8" name="Line 5556"/>
            <p:cNvSpPr>
              <a:spLocks noChangeShapeType="1"/>
            </p:cNvSpPr>
            <p:nvPr/>
          </p:nvSpPr>
          <p:spPr bwMode="auto">
            <a:xfrm>
              <a:off x="34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19" name="Line 5557"/>
            <p:cNvSpPr>
              <a:spLocks noChangeShapeType="1"/>
            </p:cNvSpPr>
            <p:nvPr/>
          </p:nvSpPr>
          <p:spPr bwMode="auto">
            <a:xfrm>
              <a:off x="34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20" name="Line 5558"/>
            <p:cNvSpPr>
              <a:spLocks noChangeShapeType="1"/>
            </p:cNvSpPr>
            <p:nvPr/>
          </p:nvSpPr>
          <p:spPr bwMode="auto">
            <a:xfrm flipH="1">
              <a:off x="34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21" name="Text Box 5559"/>
            <p:cNvSpPr txBox="1">
              <a:spLocks noChangeArrowheads="1"/>
            </p:cNvSpPr>
            <p:nvPr/>
          </p:nvSpPr>
          <p:spPr bwMode="auto">
            <a:xfrm>
              <a:off x="336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2522" name="Oval 5560"/>
            <p:cNvSpPr>
              <a:spLocks noChangeArrowheads="1"/>
            </p:cNvSpPr>
            <p:nvPr/>
          </p:nvSpPr>
          <p:spPr bwMode="auto">
            <a:xfrm>
              <a:off x="36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3" name="Line 5561"/>
            <p:cNvSpPr>
              <a:spLocks noChangeShapeType="1"/>
            </p:cNvSpPr>
            <p:nvPr/>
          </p:nvSpPr>
          <p:spPr bwMode="auto">
            <a:xfrm>
              <a:off x="37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24" name="Line 5562"/>
            <p:cNvSpPr>
              <a:spLocks noChangeShapeType="1"/>
            </p:cNvSpPr>
            <p:nvPr/>
          </p:nvSpPr>
          <p:spPr bwMode="auto">
            <a:xfrm flipH="1">
              <a:off x="36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25" name="Line 5563"/>
            <p:cNvSpPr>
              <a:spLocks noChangeShapeType="1"/>
            </p:cNvSpPr>
            <p:nvPr/>
          </p:nvSpPr>
          <p:spPr bwMode="auto">
            <a:xfrm>
              <a:off x="37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26" name="Line 5564"/>
            <p:cNvSpPr>
              <a:spLocks noChangeShapeType="1"/>
            </p:cNvSpPr>
            <p:nvPr/>
          </p:nvSpPr>
          <p:spPr bwMode="auto">
            <a:xfrm>
              <a:off x="37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27" name="Line 5565"/>
            <p:cNvSpPr>
              <a:spLocks noChangeShapeType="1"/>
            </p:cNvSpPr>
            <p:nvPr/>
          </p:nvSpPr>
          <p:spPr bwMode="auto">
            <a:xfrm flipH="1">
              <a:off x="36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28" name="Text Box 5566"/>
            <p:cNvSpPr txBox="1">
              <a:spLocks noChangeArrowheads="1"/>
            </p:cNvSpPr>
            <p:nvPr/>
          </p:nvSpPr>
          <p:spPr bwMode="auto">
            <a:xfrm>
              <a:off x="360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2529" name="Oval 5567"/>
            <p:cNvSpPr>
              <a:spLocks noChangeArrowheads="1"/>
            </p:cNvSpPr>
            <p:nvPr/>
          </p:nvSpPr>
          <p:spPr bwMode="auto">
            <a:xfrm>
              <a:off x="39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0" name="Line 5568"/>
            <p:cNvSpPr>
              <a:spLocks noChangeShapeType="1"/>
            </p:cNvSpPr>
            <p:nvPr/>
          </p:nvSpPr>
          <p:spPr bwMode="auto">
            <a:xfrm>
              <a:off x="39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31" name="Line 5569"/>
            <p:cNvSpPr>
              <a:spLocks noChangeShapeType="1"/>
            </p:cNvSpPr>
            <p:nvPr/>
          </p:nvSpPr>
          <p:spPr bwMode="auto">
            <a:xfrm flipH="1">
              <a:off x="39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32" name="Line 5570"/>
            <p:cNvSpPr>
              <a:spLocks noChangeShapeType="1"/>
            </p:cNvSpPr>
            <p:nvPr/>
          </p:nvSpPr>
          <p:spPr bwMode="auto">
            <a:xfrm>
              <a:off x="39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33" name="Line 5571"/>
            <p:cNvSpPr>
              <a:spLocks noChangeShapeType="1"/>
            </p:cNvSpPr>
            <p:nvPr/>
          </p:nvSpPr>
          <p:spPr bwMode="auto">
            <a:xfrm>
              <a:off x="39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34" name="Line 5572"/>
            <p:cNvSpPr>
              <a:spLocks noChangeShapeType="1"/>
            </p:cNvSpPr>
            <p:nvPr/>
          </p:nvSpPr>
          <p:spPr bwMode="auto">
            <a:xfrm flipH="1">
              <a:off x="39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35" name="Text Box 5573"/>
            <p:cNvSpPr txBox="1">
              <a:spLocks noChangeArrowheads="1"/>
            </p:cNvSpPr>
            <p:nvPr/>
          </p:nvSpPr>
          <p:spPr bwMode="auto">
            <a:xfrm>
              <a:off x="384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2536" name="Oval 5574"/>
            <p:cNvSpPr>
              <a:spLocks noChangeArrowheads="1"/>
            </p:cNvSpPr>
            <p:nvPr/>
          </p:nvSpPr>
          <p:spPr bwMode="auto">
            <a:xfrm>
              <a:off x="41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37" name="Line 5575"/>
            <p:cNvSpPr>
              <a:spLocks noChangeShapeType="1"/>
            </p:cNvSpPr>
            <p:nvPr/>
          </p:nvSpPr>
          <p:spPr bwMode="auto">
            <a:xfrm>
              <a:off x="41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38" name="Line 5576"/>
            <p:cNvSpPr>
              <a:spLocks noChangeShapeType="1"/>
            </p:cNvSpPr>
            <p:nvPr/>
          </p:nvSpPr>
          <p:spPr bwMode="auto">
            <a:xfrm flipH="1">
              <a:off x="41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39" name="Line 5577"/>
            <p:cNvSpPr>
              <a:spLocks noChangeShapeType="1"/>
            </p:cNvSpPr>
            <p:nvPr/>
          </p:nvSpPr>
          <p:spPr bwMode="auto">
            <a:xfrm>
              <a:off x="41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0" name="Line 5578"/>
            <p:cNvSpPr>
              <a:spLocks noChangeShapeType="1"/>
            </p:cNvSpPr>
            <p:nvPr/>
          </p:nvSpPr>
          <p:spPr bwMode="auto">
            <a:xfrm>
              <a:off x="41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1" name="Line 5579"/>
            <p:cNvSpPr>
              <a:spLocks noChangeShapeType="1"/>
            </p:cNvSpPr>
            <p:nvPr/>
          </p:nvSpPr>
          <p:spPr bwMode="auto">
            <a:xfrm flipH="1">
              <a:off x="41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2" name="Text Box 5580"/>
            <p:cNvSpPr txBox="1">
              <a:spLocks noChangeArrowheads="1"/>
            </p:cNvSpPr>
            <p:nvPr/>
          </p:nvSpPr>
          <p:spPr bwMode="auto">
            <a:xfrm>
              <a:off x="406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108</a:t>
              </a:r>
            </a:p>
          </p:txBody>
        </p:sp>
        <p:sp>
          <p:nvSpPr>
            <p:cNvPr id="12543" name="Oval 5581"/>
            <p:cNvSpPr>
              <a:spLocks noChangeArrowheads="1"/>
            </p:cNvSpPr>
            <p:nvPr/>
          </p:nvSpPr>
          <p:spPr bwMode="auto">
            <a:xfrm>
              <a:off x="439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44" name="Line 5582"/>
            <p:cNvSpPr>
              <a:spLocks noChangeShapeType="1"/>
            </p:cNvSpPr>
            <p:nvPr/>
          </p:nvSpPr>
          <p:spPr bwMode="auto">
            <a:xfrm>
              <a:off x="443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5" name="Line 5583"/>
            <p:cNvSpPr>
              <a:spLocks noChangeShapeType="1"/>
            </p:cNvSpPr>
            <p:nvPr/>
          </p:nvSpPr>
          <p:spPr bwMode="auto">
            <a:xfrm flipH="1">
              <a:off x="438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6" name="Line 5584"/>
            <p:cNvSpPr>
              <a:spLocks noChangeShapeType="1"/>
            </p:cNvSpPr>
            <p:nvPr/>
          </p:nvSpPr>
          <p:spPr bwMode="auto">
            <a:xfrm>
              <a:off x="443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7" name="Line 5585"/>
            <p:cNvSpPr>
              <a:spLocks noChangeShapeType="1"/>
            </p:cNvSpPr>
            <p:nvPr/>
          </p:nvSpPr>
          <p:spPr bwMode="auto">
            <a:xfrm>
              <a:off x="443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8" name="Line 5586"/>
            <p:cNvSpPr>
              <a:spLocks noChangeShapeType="1"/>
            </p:cNvSpPr>
            <p:nvPr/>
          </p:nvSpPr>
          <p:spPr bwMode="auto">
            <a:xfrm flipH="1">
              <a:off x="438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49" name="Text Box 5587"/>
            <p:cNvSpPr txBox="1">
              <a:spLocks noChangeArrowheads="1"/>
            </p:cNvSpPr>
            <p:nvPr/>
          </p:nvSpPr>
          <p:spPr bwMode="auto">
            <a:xfrm>
              <a:off x="432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12550" name="Oval 5588"/>
            <p:cNvSpPr>
              <a:spLocks noChangeArrowheads="1"/>
            </p:cNvSpPr>
            <p:nvPr/>
          </p:nvSpPr>
          <p:spPr bwMode="auto">
            <a:xfrm>
              <a:off x="463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1" name="Line 5589"/>
            <p:cNvSpPr>
              <a:spLocks noChangeShapeType="1"/>
            </p:cNvSpPr>
            <p:nvPr/>
          </p:nvSpPr>
          <p:spPr bwMode="auto">
            <a:xfrm>
              <a:off x="467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52" name="Line 5590"/>
            <p:cNvSpPr>
              <a:spLocks noChangeShapeType="1"/>
            </p:cNvSpPr>
            <p:nvPr/>
          </p:nvSpPr>
          <p:spPr bwMode="auto">
            <a:xfrm flipH="1">
              <a:off x="462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53" name="Line 5591"/>
            <p:cNvSpPr>
              <a:spLocks noChangeShapeType="1"/>
            </p:cNvSpPr>
            <p:nvPr/>
          </p:nvSpPr>
          <p:spPr bwMode="auto">
            <a:xfrm>
              <a:off x="467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54" name="Line 5592"/>
            <p:cNvSpPr>
              <a:spLocks noChangeShapeType="1"/>
            </p:cNvSpPr>
            <p:nvPr/>
          </p:nvSpPr>
          <p:spPr bwMode="auto">
            <a:xfrm>
              <a:off x="467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55" name="Line 5593"/>
            <p:cNvSpPr>
              <a:spLocks noChangeShapeType="1"/>
            </p:cNvSpPr>
            <p:nvPr/>
          </p:nvSpPr>
          <p:spPr bwMode="auto">
            <a:xfrm flipH="1">
              <a:off x="462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56" name="Text Box 5594"/>
            <p:cNvSpPr txBox="1">
              <a:spLocks noChangeArrowheads="1"/>
            </p:cNvSpPr>
            <p:nvPr/>
          </p:nvSpPr>
          <p:spPr bwMode="auto">
            <a:xfrm>
              <a:off x="456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2557" name="Oval 5595"/>
            <p:cNvSpPr>
              <a:spLocks noChangeArrowheads="1"/>
            </p:cNvSpPr>
            <p:nvPr/>
          </p:nvSpPr>
          <p:spPr bwMode="auto">
            <a:xfrm>
              <a:off x="487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58" name="Line 5596"/>
            <p:cNvSpPr>
              <a:spLocks noChangeShapeType="1"/>
            </p:cNvSpPr>
            <p:nvPr/>
          </p:nvSpPr>
          <p:spPr bwMode="auto">
            <a:xfrm>
              <a:off x="491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59" name="Line 5597"/>
            <p:cNvSpPr>
              <a:spLocks noChangeShapeType="1"/>
            </p:cNvSpPr>
            <p:nvPr/>
          </p:nvSpPr>
          <p:spPr bwMode="auto">
            <a:xfrm flipH="1">
              <a:off x="486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0" name="Line 5598"/>
            <p:cNvSpPr>
              <a:spLocks noChangeShapeType="1"/>
            </p:cNvSpPr>
            <p:nvPr/>
          </p:nvSpPr>
          <p:spPr bwMode="auto">
            <a:xfrm>
              <a:off x="491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1" name="Line 5599"/>
            <p:cNvSpPr>
              <a:spLocks noChangeShapeType="1"/>
            </p:cNvSpPr>
            <p:nvPr/>
          </p:nvSpPr>
          <p:spPr bwMode="auto">
            <a:xfrm>
              <a:off x="491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2" name="Line 5600"/>
            <p:cNvSpPr>
              <a:spLocks noChangeShapeType="1"/>
            </p:cNvSpPr>
            <p:nvPr/>
          </p:nvSpPr>
          <p:spPr bwMode="auto">
            <a:xfrm flipH="1">
              <a:off x="486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3" name="Text Box 5601"/>
            <p:cNvSpPr txBox="1">
              <a:spLocks noChangeArrowheads="1"/>
            </p:cNvSpPr>
            <p:nvPr/>
          </p:nvSpPr>
          <p:spPr bwMode="auto">
            <a:xfrm>
              <a:off x="478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2564" name="Oval 5602"/>
            <p:cNvSpPr>
              <a:spLocks noChangeArrowheads="1"/>
            </p:cNvSpPr>
            <p:nvPr/>
          </p:nvSpPr>
          <p:spPr bwMode="auto">
            <a:xfrm>
              <a:off x="511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65" name="Line 5603"/>
            <p:cNvSpPr>
              <a:spLocks noChangeShapeType="1"/>
            </p:cNvSpPr>
            <p:nvPr/>
          </p:nvSpPr>
          <p:spPr bwMode="auto">
            <a:xfrm>
              <a:off x="515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6" name="Line 5604"/>
            <p:cNvSpPr>
              <a:spLocks noChangeShapeType="1"/>
            </p:cNvSpPr>
            <p:nvPr/>
          </p:nvSpPr>
          <p:spPr bwMode="auto">
            <a:xfrm flipH="1">
              <a:off x="510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7" name="Line 5605"/>
            <p:cNvSpPr>
              <a:spLocks noChangeShapeType="1"/>
            </p:cNvSpPr>
            <p:nvPr/>
          </p:nvSpPr>
          <p:spPr bwMode="auto">
            <a:xfrm>
              <a:off x="515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8" name="Line 5606"/>
            <p:cNvSpPr>
              <a:spLocks noChangeShapeType="1"/>
            </p:cNvSpPr>
            <p:nvPr/>
          </p:nvSpPr>
          <p:spPr bwMode="auto">
            <a:xfrm>
              <a:off x="515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69" name="Line 5607"/>
            <p:cNvSpPr>
              <a:spLocks noChangeShapeType="1"/>
            </p:cNvSpPr>
            <p:nvPr/>
          </p:nvSpPr>
          <p:spPr bwMode="auto">
            <a:xfrm flipH="1">
              <a:off x="510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70" name="Text Box 5608"/>
            <p:cNvSpPr txBox="1">
              <a:spLocks noChangeArrowheads="1"/>
            </p:cNvSpPr>
            <p:nvPr/>
          </p:nvSpPr>
          <p:spPr bwMode="auto">
            <a:xfrm>
              <a:off x="5020" y="220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12571" name="Oval 5609"/>
            <p:cNvSpPr>
              <a:spLocks noChangeArrowheads="1"/>
            </p:cNvSpPr>
            <p:nvPr/>
          </p:nvSpPr>
          <p:spPr bwMode="auto">
            <a:xfrm>
              <a:off x="5353" y="237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2" name="Line 5610"/>
            <p:cNvSpPr>
              <a:spLocks noChangeShapeType="1"/>
            </p:cNvSpPr>
            <p:nvPr/>
          </p:nvSpPr>
          <p:spPr bwMode="auto">
            <a:xfrm>
              <a:off x="5390" y="24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73" name="Line 5611"/>
            <p:cNvSpPr>
              <a:spLocks noChangeShapeType="1"/>
            </p:cNvSpPr>
            <p:nvPr/>
          </p:nvSpPr>
          <p:spPr bwMode="auto">
            <a:xfrm flipH="1">
              <a:off x="5342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74" name="Line 5612"/>
            <p:cNvSpPr>
              <a:spLocks noChangeShapeType="1"/>
            </p:cNvSpPr>
            <p:nvPr/>
          </p:nvSpPr>
          <p:spPr bwMode="auto">
            <a:xfrm>
              <a:off x="5390" y="254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75" name="Line 5613"/>
            <p:cNvSpPr>
              <a:spLocks noChangeShapeType="1"/>
            </p:cNvSpPr>
            <p:nvPr/>
          </p:nvSpPr>
          <p:spPr bwMode="auto">
            <a:xfrm>
              <a:off x="539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76" name="Line 5614"/>
            <p:cNvSpPr>
              <a:spLocks noChangeShapeType="1"/>
            </p:cNvSpPr>
            <p:nvPr/>
          </p:nvSpPr>
          <p:spPr bwMode="auto">
            <a:xfrm flipH="1">
              <a:off x="5342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77" name="Text Box 5615"/>
            <p:cNvSpPr txBox="1">
              <a:spLocks noChangeArrowheads="1"/>
            </p:cNvSpPr>
            <p:nvPr/>
          </p:nvSpPr>
          <p:spPr bwMode="auto">
            <a:xfrm>
              <a:off x="5284" y="220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2578" name="Oval 5616"/>
            <p:cNvSpPr>
              <a:spLocks noChangeArrowheads="1"/>
            </p:cNvSpPr>
            <p:nvPr/>
          </p:nvSpPr>
          <p:spPr bwMode="auto">
            <a:xfrm>
              <a:off x="32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79" name="Line 5617"/>
            <p:cNvSpPr>
              <a:spLocks noChangeShapeType="1"/>
            </p:cNvSpPr>
            <p:nvPr/>
          </p:nvSpPr>
          <p:spPr bwMode="auto">
            <a:xfrm>
              <a:off x="32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0" name="Line 5618"/>
            <p:cNvSpPr>
              <a:spLocks noChangeShapeType="1"/>
            </p:cNvSpPr>
            <p:nvPr/>
          </p:nvSpPr>
          <p:spPr bwMode="auto">
            <a:xfrm flipH="1">
              <a:off x="32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1" name="Line 5619"/>
            <p:cNvSpPr>
              <a:spLocks noChangeShapeType="1"/>
            </p:cNvSpPr>
            <p:nvPr/>
          </p:nvSpPr>
          <p:spPr bwMode="auto">
            <a:xfrm>
              <a:off x="32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2" name="Line 5620"/>
            <p:cNvSpPr>
              <a:spLocks noChangeShapeType="1"/>
            </p:cNvSpPr>
            <p:nvPr/>
          </p:nvSpPr>
          <p:spPr bwMode="auto">
            <a:xfrm>
              <a:off x="32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3" name="Line 5621"/>
            <p:cNvSpPr>
              <a:spLocks noChangeShapeType="1"/>
            </p:cNvSpPr>
            <p:nvPr/>
          </p:nvSpPr>
          <p:spPr bwMode="auto">
            <a:xfrm flipH="1">
              <a:off x="32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4" name="Text Box 5622"/>
            <p:cNvSpPr txBox="1">
              <a:spLocks noChangeArrowheads="1"/>
            </p:cNvSpPr>
            <p:nvPr/>
          </p:nvSpPr>
          <p:spPr bwMode="auto">
            <a:xfrm>
              <a:off x="3128" y="266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2585" name="Oval 5623"/>
            <p:cNvSpPr>
              <a:spLocks noChangeArrowheads="1"/>
            </p:cNvSpPr>
            <p:nvPr/>
          </p:nvSpPr>
          <p:spPr bwMode="auto">
            <a:xfrm>
              <a:off x="34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86" name="Line 5624"/>
            <p:cNvSpPr>
              <a:spLocks noChangeShapeType="1"/>
            </p:cNvSpPr>
            <p:nvPr/>
          </p:nvSpPr>
          <p:spPr bwMode="auto">
            <a:xfrm>
              <a:off x="34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7" name="Line 5625"/>
            <p:cNvSpPr>
              <a:spLocks noChangeShapeType="1"/>
            </p:cNvSpPr>
            <p:nvPr/>
          </p:nvSpPr>
          <p:spPr bwMode="auto">
            <a:xfrm flipH="1">
              <a:off x="34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8" name="Line 5626"/>
            <p:cNvSpPr>
              <a:spLocks noChangeShapeType="1"/>
            </p:cNvSpPr>
            <p:nvPr/>
          </p:nvSpPr>
          <p:spPr bwMode="auto">
            <a:xfrm>
              <a:off x="34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89" name="Line 5627"/>
            <p:cNvSpPr>
              <a:spLocks noChangeShapeType="1"/>
            </p:cNvSpPr>
            <p:nvPr/>
          </p:nvSpPr>
          <p:spPr bwMode="auto">
            <a:xfrm>
              <a:off x="34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90" name="Line 5628"/>
            <p:cNvSpPr>
              <a:spLocks noChangeShapeType="1"/>
            </p:cNvSpPr>
            <p:nvPr/>
          </p:nvSpPr>
          <p:spPr bwMode="auto">
            <a:xfrm flipH="1">
              <a:off x="34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91" name="Text Box 5629"/>
            <p:cNvSpPr txBox="1">
              <a:spLocks noChangeArrowheads="1"/>
            </p:cNvSpPr>
            <p:nvPr/>
          </p:nvSpPr>
          <p:spPr bwMode="auto">
            <a:xfrm>
              <a:off x="334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2592" name="Oval 5630"/>
            <p:cNvSpPr>
              <a:spLocks noChangeArrowheads="1"/>
            </p:cNvSpPr>
            <p:nvPr/>
          </p:nvSpPr>
          <p:spPr bwMode="auto">
            <a:xfrm>
              <a:off x="36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3" name="Line 5631"/>
            <p:cNvSpPr>
              <a:spLocks noChangeShapeType="1"/>
            </p:cNvSpPr>
            <p:nvPr/>
          </p:nvSpPr>
          <p:spPr bwMode="auto">
            <a:xfrm>
              <a:off x="37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94" name="Line 5632"/>
            <p:cNvSpPr>
              <a:spLocks noChangeShapeType="1"/>
            </p:cNvSpPr>
            <p:nvPr/>
          </p:nvSpPr>
          <p:spPr bwMode="auto">
            <a:xfrm flipH="1">
              <a:off x="36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95" name="Line 5633"/>
            <p:cNvSpPr>
              <a:spLocks noChangeShapeType="1"/>
            </p:cNvSpPr>
            <p:nvPr/>
          </p:nvSpPr>
          <p:spPr bwMode="auto">
            <a:xfrm>
              <a:off x="37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96" name="Line 5634"/>
            <p:cNvSpPr>
              <a:spLocks noChangeShapeType="1"/>
            </p:cNvSpPr>
            <p:nvPr/>
          </p:nvSpPr>
          <p:spPr bwMode="auto">
            <a:xfrm>
              <a:off x="37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97" name="Line 5635"/>
            <p:cNvSpPr>
              <a:spLocks noChangeShapeType="1"/>
            </p:cNvSpPr>
            <p:nvPr/>
          </p:nvSpPr>
          <p:spPr bwMode="auto">
            <a:xfrm flipH="1">
              <a:off x="36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598" name="Text Box 5636"/>
            <p:cNvSpPr txBox="1">
              <a:spLocks noChangeArrowheads="1"/>
            </p:cNvSpPr>
            <p:nvPr/>
          </p:nvSpPr>
          <p:spPr bwMode="auto">
            <a:xfrm>
              <a:off x="360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94</a:t>
              </a:r>
            </a:p>
          </p:txBody>
        </p:sp>
        <p:sp>
          <p:nvSpPr>
            <p:cNvPr id="12599" name="Oval 5637"/>
            <p:cNvSpPr>
              <a:spLocks noChangeArrowheads="1"/>
            </p:cNvSpPr>
            <p:nvPr/>
          </p:nvSpPr>
          <p:spPr bwMode="auto">
            <a:xfrm>
              <a:off x="391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0" name="Line 5638"/>
            <p:cNvSpPr>
              <a:spLocks noChangeShapeType="1"/>
            </p:cNvSpPr>
            <p:nvPr/>
          </p:nvSpPr>
          <p:spPr bwMode="auto">
            <a:xfrm>
              <a:off x="395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01" name="Line 5639"/>
            <p:cNvSpPr>
              <a:spLocks noChangeShapeType="1"/>
            </p:cNvSpPr>
            <p:nvPr/>
          </p:nvSpPr>
          <p:spPr bwMode="auto">
            <a:xfrm flipH="1">
              <a:off x="390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02" name="Line 5640"/>
            <p:cNvSpPr>
              <a:spLocks noChangeShapeType="1"/>
            </p:cNvSpPr>
            <p:nvPr/>
          </p:nvSpPr>
          <p:spPr bwMode="auto">
            <a:xfrm>
              <a:off x="395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03" name="Line 5641"/>
            <p:cNvSpPr>
              <a:spLocks noChangeShapeType="1"/>
            </p:cNvSpPr>
            <p:nvPr/>
          </p:nvSpPr>
          <p:spPr bwMode="auto">
            <a:xfrm>
              <a:off x="395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04" name="Line 5642"/>
            <p:cNvSpPr>
              <a:spLocks noChangeShapeType="1"/>
            </p:cNvSpPr>
            <p:nvPr/>
          </p:nvSpPr>
          <p:spPr bwMode="auto">
            <a:xfrm flipH="1">
              <a:off x="390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05" name="Text Box 5643"/>
            <p:cNvSpPr txBox="1">
              <a:spLocks noChangeArrowheads="1"/>
            </p:cNvSpPr>
            <p:nvPr/>
          </p:nvSpPr>
          <p:spPr bwMode="auto">
            <a:xfrm>
              <a:off x="384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93</a:t>
              </a:r>
            </a:p>
          </p:txBody>
        </p:sp>
        <p:sp>
          <p:nvSpPr>
            <p:cNvPr id="12606" name="Oval 5644"/>
            <p:cNvSpPr>
              <a:spLocks noChangeArrowheads="1"/>
            </p:cNvSpPr>
            <p:nvPr/>
          </p:nvSpPr>
          <p:spPr bwMode="auto">
            <a:xfrm>
              <a:off x="41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07" name="Line 5645"/>
            <p:cNvSpPr>
              <a:spLocks noChangeShapeType="1"/>
            </p:cNvSpPr>
            <p:nvPr/>
          </p:nvSpPr>
          <p:spPr bwMode="auto">
            <a:xfrm>
              <a:off x="41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08" name="Line 5646"/>
            <p:cNvSpPr>
              <a:spLocks noChangeShapeType="1"/>
            </p:cNvSpPr>
            <p:nvPr/>
          </p:nvSpPr>
          <p:spPr bwMode="auto">
            <a:xfrm flipH="1">
              <a:off x="41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09" name="Line 5647"/>
            <p:cNvSpPr>
              <a:spLocks noChangeShapeType="1"/>
            </p:cNvSpPr>
            <p:nvPr/>
          </p:nvSpPr>
          <p:spPr bwMode="auto">
            <a:xfrm>
              <a:off x="41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0" name="Line 5648"/>
            <p:cNvSpPr>
              <a:spLocks noChangeShapeType="1"/>
            </p:cNvSpPr>
            <p:nvPr/>
          </p:nvSpPr>
          <p:spPr bwMode="auto">
            <a:xfrm>
              <a:off x="41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1" name="Line 5649"/>
            <p:cNvSpPr>
              <a:spLocks noChangeShapeType="1"/>
            </p:cNvSpPr>
            <p:nvPr/>
          </p:nvSpPr>
          <p:spPr bwMode="auto">
            <a:xfrm flipH="1">
              <a:off x="41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2" name="Text Box 5650"/>
            <p:cNvSpPr txBox="1">
              <a:spLocks noChangeArrowheads="1"/>
            </p:cNvSpPr>
            <p:nvPr/>
          </p:nvSpPr>
          <p:spPr bwMode="auto">
            <a:xfrm>
              <a:off x="408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99</a:t>
              </a:r>
            </a:p>
          </p:txBody>
        </p:sp>
        <p:sp>
          <p:nvSpPr>
            <p:cNvPr id="12613" name="Oval 5651"/>
            <p:cNvSpPr>
              <a:spLocks noChangeArrowheads="1"/>
            </p:cNvSpPr>
            <p:nvPr/>
          </p:nvSpPr>
          <p:spPr bwMode="auto">
            <a:xfrm>
              <a:off x="439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14" name="Line 5652"/>
            <p:cNvSpPr>
              <a:spLocks noChangeShapeType="1"/>
            </p:cNvSpPr>
            <p:nvPr/>
          </p:nvSpPr>
          <p:spPr bwMode="auto">
            <a:xfrm>
              <a:off x="443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5" name="Line 5653"/>
            <p:cNvSpPr>
              <a:spLocks noChangeShapeType="1"/>
            </p:cNvSpPr>
            <p:nvPr/>
          </p:nvSpPr>
          <p:spPr bwMode="auto">
            <a:xfrm flipH="1">
              <a:off x="438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6" name="Line 5654"/>
            <p:cNvSpPr>
              <a:spLocks noChangeShapeType="1"/>
            </p:cNvSpPr>
            <p:nvPr/>
          </p:nvSpPr>
          <p:spPr bwMode="auto">
            <a:xfrm>
              <a:off x="443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7" name="Line 5655"/>
            <p:cNvSpPr>
              <a:spLocks noChangeShapeType="1"/>
            </p:cNvSpPr>
            <p:nvPr/>
          </p:nvSpPr>
          <p:spPr bwMode="auto">
            <a:xfrm>
              <a:off x="443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8" name="Line 5656"/>
            <p:cNvSpPr>
              <a:spLocks noChangeShapeType="1"/>
            </p:cNvSpPr>
            <p:nvPr/>
          </p:nvSpPr>
          <p:spPr bwMode="auto">
            <a:xfrm flipH="1">
              <a:off x="438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19" name="Text Box 5657"/>
            <p:cNvSpPr txBox="1">
              <a:spLocks noChangeArrowheads="1"/>
            </p:cNvSpPr>
            <p:nvPr/>
          </p:nvSpPr>
          <p:spPr bwMode="auto">
            <a:xfrm>
              <a:off x="430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2620" name="Oval 5658"/>
            <p:cNvSpPr>
              <a:spLocks noChangeArrowheads="1"/>
            </p:cNvSpPr>
            <p:nvPr/>
          </p:nvSpPr>
          <p:spPr bwMode="auto">
            <a:xfrm>
              <a:off x="463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1" name="Line 5659"/>
            <p:cNvSpPr>
              <a:spLocks noChangeShapeType="1"/>
            </p:cNvSpPr>
            <p:nvPr/>
          </p:nvSpPr>
          <p:spPr bwMode="auto">
            <a:xfrm>
              <a:off x="467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22" name="Line 5660"/>
            <p:cNvSpPr>
              <a:spLocks noChangeShapeType="1"/>
            </p:cNvSpPr>
            <p:nvPr/>
          </p:nvSpPr>
          <p:spPr bwMode="auto">
            <a:xfrm flipH="1">
              <a:off x="462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23" name="Line 5661"/>
            <p:cNvSpPr>
              <a:spLocks noChangeShapeType="1"/>
            </p:cNvSpPr>
            <p:nvPr/>
          </p:nvSpPr>
          <p:spPr bwMode="auto">
            <a:xfrm>
              <a:off x="467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24" name="Line 5662"/>
            <p:cNvSpPr>
              <a:spLocks noChangeShapeType="1"/>
            </p:cNvSpPr>
            <p:nvPr/>
          </p:nvSpPr>
          <p:spPr bwMode="auto">
            <a:xfrm>
              <a:off x="467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25" name="Line 5663"/>
            <p:cNvSpPr>
              <a:spLocks noChangeShapeType="1"/>
            </p:cNvSpPr>
            <p:nvPr/>
          </p:nvSpPr>
          <p:spPr bwMode="auto">
            <a:xfrm flipH="1">
              <a:off x="462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26" name="Text Box 5664"/>
            <p:cNvSpPr txBox="1">
              <a:spLocks noChangeArrowheads="1"/>
            </p:cNvSpPr>
            <p:nvPr/>
          </p:nvSpPr>
          <p:spPr bwMode="auto">
            <a:xfrm>
              <a:off x="454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2627" name="Oval 5665"/>
            <p:cNvSpPr>
              <a:spLocks noChangeArrowheads="1"/>
            </p:cNvSpPr>
            <p:nvPr/>
          </p:nvSpPr>
          <p:spPr bwMode="auto">
            <a:xfrm>
              <a:off x="487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28" name="Line 5666"/>
            <p:cNvSpPr>
              <a:spLocks noChangeShapeType="1"/>
            </p:cNvSpPr>
            <p:nvPr/>
          </p:nvSpPr>
          <p:spPr bwMode="auto">
            <a:xfrm>
              <a:off x="491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29" name="Line 5667"/>
            <p:cNvSpPr>
              <a:spLocks noChangeShapeType="1"/>
            </p:cNvSpPr>
            <p:nvPr/>
          </p:nvSpPr>
          <p:spPr bwMode="auto">
            <a:xfrm flipH="1">
              <a:off x="486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0" name="Line 5668"/>
            <p:cNvSpPr>
              <a:spLocks noChangeShapeType="1"/>
            </p:cNvSpPr>
            <p:nvPr/>
          </p:nvSpPr>
          <p:spPr bwMode="auto">
            <a:xfrm>
              <a:off x="491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1" name="Line 5669"/>
            <p:cNvSpPr>
              <a:spLocks noChangeShapeType="1"/>
            </p:cNvSpPr>
            <p:nvPr/>
          </p:nvSpPr>
          <p:spPr bwMode="auto">
            <a:xfrm>
              <a:off x="491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2" name="Line 5670"/>
            <p:cNvSpPr>
              <a:spLocks noChangeShapeType="1"/>
            </p:cNvSpPr>
            <p:nvPr/>
          </p:nvSpPr>
          <p:spPr bwMode="auto">
            <a:xfrm flipH="1">
              <a:off x="486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3" name="Text Box 5671"/>
            <p:cNvSpPr txBox="1">
              <a:spLocks noChangeArrowheads="1"/>
            </p:cNvSpPr>
            <p:nvPr/>
          </p:nvSpPr>
          <p:spPr bwMode="auto">
            <a:xfrm>
              <a:off x="4780" y="268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2634" name="Oval 5672"/>
            <p:cNvSpPr>
              <a:spLocks noChangeArrowheads="1"/>
            </p:cNvSpPr>
            <p:nvPr/>
          </p:nvSpPr>
          <p:spPr bwMode="auto">
            <a:xfrm>
              <a:off x="5113" y="285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35" name="Line 5673"/>
            <p:cNvSpPr>
              <a:spLocks noChangeShapeType="1"/>
            </p:cNvSpPr>
            <p:nvPr/>
          </p:nvSpPr>
          <p:spPr bwMode="auto">
            <a:xfrm>
              <a:off x="5150" y="292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6" name="Line 5674"/>
            <p:cNvSpPr>
              <a:spLocks noChangeShapeType="1"/>
            </p:cNvSpPr>
            <p:nvPr/>
          </p:nvSpPr>
          <p:spPr bwMode="auto">
            <a:xfrm flipH="1">
              <a:off x="5102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7" name="Line 5675"/>
            <p:cNvSpPr>
              <a:spLocks noChangeShapeType="1"/>
            </p:cNvSpPr>
            <p:nvPr/>
          </p:nvSpPr>
          <p:spPr bwMode="auto">
            <a:xfrm>
              <a:off x="5150" y="302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8" name="Line 5676"/>
            <p:cNvSpPr>
              <a:spLocks noChangeShapeType="1"/>
            </p:cNvSpPr>
            <p:nvPr/>
          </p:nvSpPr>
          <p:spPr bwMode="auto">
            <a:xfrm>
              <a:off x="5150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39" name="Line 5677"/>
            <p:cNvSpPr>
              <a:spLocks noChangeShapeType="1"/>
            </p:cNvSpPr>
            <p:nvPr/>
          </p:nvSpPr>
          <p:spPr bwMode="auto">
            <a:xfrm flipH="1">
              <a:off x="5102" y="292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40" name="Text Box 5678"/>
            <p:cNvSpPr txBox="1">
              <a:spLocks noChangeArrowheads="1"/>
            </p:cNvSpPr>
            <p:nvPr/>
          </p:nvSpPr>
          <p:spPr bwMode="auto">
            <a:xfrm>
              <a:off x="5028" y="2669"/>
              <a:ext cx="24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2641" name="Oval 5679"/>
            <p:cNvSpPr>
              <a:spLocks noChangeArrowheads="1"/>
            </p:cNvSpPr>
            <p:nvPr/>
          </p:nvSpPr>
          <p:spPr bwMode="auto">
            <a:xfrm>
              <a:off x="5353" y="285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2" name="Line 5680"/>
            <p:cNvSpPr>
              <a:spLocks noChangeShapeType="1"/>
            </p:cNvSpPr>
            <p:nvPr/>
          </p:nvSpPr>
          <p:spPr bwMode="auto">
            <a:xfrm>
              <a:off x="5390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43" name="Line 5681"/>
            <p:cNvSpPr>
              <a:spLocks noChangeShapeType="1"/>
            </p:cNvSpPr>
            <p:nvPr/>
          </p:nvSpPr>
          <p:spPr bwMode="auto">
            <a:xfrm flipH="1">
              <a:off x="5342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44" name="Line 5682"/>
            <p:cNvSpPr>
              <a:spLocks noChangeShapeType="1"/>
            </p:cNvSpPr>
            <p:nvPr/>
          </p:nvSpPr>
          <p:spPr bwMode="auto">
            <a:xfrm>
              <a:off x="5390" y="302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45" name="Line 5683"/>
            <p:cNvSpPr>
              <a:spLocks noChangeShapeType="1"/>
            </p:cNvSpPr>
            <p:nvPr/>
          </p:nvSpPr>
          <p:spPr bwMode="auto">
            <a:xfrm>
              <a:off x="5390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46" name="Line 5684"/>
            <p:cNvSpPr>
              <a:spLocks noChangeShapeType="1"/>
            </p:cNvSpPr>
            <p:nvPr/>
          </p:nvSpPr>
          <p:spPr bwMode="auto">
            <a:xfrm flipH="1">
              <a:off x="5342" y="29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47" name="Text Box 5685"/>
            <p:cNvSpPr txBox="1">
              <a:spLocks noChangeArrowheads="1"/>
            </p:cNvSpPr>
            <p:nvPr/>
          </p:nvSpPr>
          <p:spPr bwMode="auto">
            <a:xfrm>
              <a:off x="5284" y="268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12648" name="Oval 5686"/>
            <p:cNvSpPr>
              <a:spLocks noChangeArrowheads="1"/>
            </p:cNvSpPr>
            <p:nvPr/>
          </p:nvSpPr>
          <p:spPr bwMode="auto">
            <a:xfrm>
              <a:off x="32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9" name="Line 5687"/>
            <p:cNvSpPr>
              <a:spLocks noChangeShapeType="1"/>
            </p:cNvSpPr>
            <p:nvPr/>
          </p:nvSpPr>
          <p:spPr bwMode="auto">
            <a:xfrm>
              <a:off x="32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0" name="Line 5688"/>
            <p:cNvSpPr>
              <a:spLocks noChangeShapeType="1"/>
            </p:cNvSpPr>
            <p:nvPr/>
          </p:nvSpPr>
          <p:spPr bwMode="auto">
            <a:xfrm flipH="1">
              <a:off x="32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1" name="Line 5689"/>
            <p:cNvSpPr>
              <a:spLocks noChangeShapeType="1"/>
            </p:cNvSpPr>
            <p:nvPr/>
          </p:nvSpPr>
          <p:spPr bwMode="auto">
            <a:xfrm>
              <a:off x="32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2" name="Line 5690"/>
            <p:cNvSpPr>
              <a:spLocks noChangeShapeType="1"/>
            </p:cNvSpPr>
            <p:nvPr/>
          </p:nvSpPr>
          <p:spPr bwMode="auto">
            <a:xfrm>
              <a:off x="32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3" name="Line 5691"/>
            <p:cNvSpPr>
              <a:spLocks noChangeShapeType="1"/>
            </p:cNvSpPr>
            <p:nvPr/>
          </p:nvSpPr>
          <p:spPr bwMode="auto">
            <a:xfrm flipH="1">
              <a:off x="32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4" name="Text Box 5692"/>
            <p:cNvSpPr txBox="1">
              <a:spLocks noChangeArrowheads="1"/>
            </p:cNvSpPr>
            <p:nvPr/>
          </p:nvSpPr>
          <p:spPr bwMode="auto">
            <a:xfrm>
              <a:off x="31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105</a:t>
              </a:r>
            </a:p>
          </p:txBody>
        </p:sp>
        <p:sp>
          <p:nvSpPr>
            <p:cNvPr id="12655" name="Oval 5693"/>
            <p:cNvSpPr>
              <a:spLocks noChangeArrowheads="1"/>
            </p:cNvSpPr>
            <p:nvPr/>
          </p:nvSpPr>
          <p:spPr bwMode="auto">
            <a:xfrm>
              <a:off x="34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6" name="Line 5694"/>
            <p:cNvSpPr>
              <a:spLocks noChangeShapeType="1"/>
            </p:cNvSpPr>
            <p:nvPr/>
          </p:nvSpPr>
          <p:spPr bwMode="auto">
            <a:xfrm>
              <a:off x="34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7" name="Line 5695"/>
            <p:cNvSpPr>
              <a:spLocks noChangeShapeType="1"/>
            </p:cNvSpPr>
            <p:nvPr/>
          </p:nvSpPr>
          <p:spPr bwMode="auto">
            <a:xfrm flipH="1">
              <a:off x="34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8" name="Line 5696"/>
            <p:cNvSpPr>
              <a:spLocks noChangeShapeType="1"/>
            </p:cNvSpPr>
            <p:nvPr/>
          </p:nvSpPr>
          <p:spPr bwMode="auto">
            <a:xfrm>
              <a:off x="34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59" name="Line 5697"/>
            <p:cNvSpPr>
              <a:spLocks noChangeShapeType="1"/>
            </p:cNvSpPr>
            <p:nvPr/>
          </p:nvSpPr>
          <p:spPr bwMode="auto">
            <a:xfrm>
              <a:off x="34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60" name="Line 5698"/>
            <p:cNvSpPr>
              <a:spLocks noChangeShapeType="1"/>
            </p:cNvSpPr>
            <p:nvPr/>
          </p:nvSpPr>
          <p:spPr bwMode="auto">
            <a:xfrm flipH="1">
              <a:off x="34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61" name="Text Box 5699"/>
            <p:cNvSpPr txBox="1">
              <a:spLocks noChangeArrowheads="1"/>
            </p:cNvSpPr>
            <p:nvPr/>
          </p:nvSpPr>
          <p:spPr bwMode="auto">
            <a:xfrm>
              <a:off x="336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95</a:t>
              </a:r>
            </a:p>
          </p:txBody>
        </p:sp>
        <p:sp>
          <p:nvSpPr>
            <p:cNvPr id="12662" name="Oval 5700"/>
            <p:cNvSpPr>
              <a:spLocks noChangeArrowheads="1"/>
            </p:cNvSpPr>
            <p:nvPr/>
          </p:nvSpPr>
          <p:spPr bwMode="auto">
            <a:xfrm>
              <a:off x="36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3" name="Line 5701"/>
            <p:cNvSpPr>
              <a:spLocks noChangeShapeType="1"/>
            </p:cNvSpPr>
            <p:nvPr/>
          </p:nvSpPr>
          <p:spPr bwMode="auto">
            <a:xfrm>
              <a:off x="37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64" name="Line 5702"/>
            <p:cNvSpPr>
              <a:spLocks noChangeShapeType="1"/>
            </p:cNvSpPr>
            <p:nvPr/>
          </p:nvSpPr>
          <p:spPr bwMode="auto">
            <a:xfrm flipH="1">
              <a:off x="36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65" name="Line 5703"/>
            <p:cNvSpPr>
              <a:spLocks noChangeShapeType="1"/>
            </p:cNvSpPr>
            <p:nvPr/>
          </p:nvSpPr>
          <p:spPr bwMode="auto">
            <a:xfrm>
              <a:off x="37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66" name="Line 5704"/>
            <p:cNvSpPr>
              <a:spLocks noChangeShapeType="1"/>
            </p:cNvSpPr>
            <p:nvPr/>
          </p:nvSpPr>
          <p:spPr bwMode="auto">
            <a:xfrm>
              <a:off x="37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67" name="Line 5705"/>
            <p:cNvSpPr>
              <a:spLocks noChangeShapeType="1"/>
            </p:cNvSpPr>
            <p:nvPr/>
          </p:nvSpPr>
          <p:spPr bwMode="auto">
            <a:xfrm flipH="1">
              <a:off x="36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68" name="Text Box 5706"/>
            <p:cNvSpPr txBox="1">
              <a:spLocks noChangeArrowheads="1"/>
            </p:cNvSpPr>
            <p:nvPr/>
          </p:nvSpPr>
          <p:spPr bwMode="auto">
            <a:xfrm>
              <a:off x="360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96</a:t>
              </a:r>
            </a:p>
          </p:txBody>
        </p:sp>
        <p:sp>
          <p:nvSpPr>
            <p:cNvPr id="12669" name="Oval 5707"/>
            <p:cNvSpPr>
              <a:spLocks noChangeArrowheads="1"/>
            </p:cNvSpPr>
            <p:nvPr/>
          </p:nvSpPr>
          <p:spPr bwMode="auto">
            <a:xfrm>
              <a:off x="39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0" name="Line 5708"/>
            <p:cNvSpPr>
              <a:spLocks noChangeShapeType="1"/>
            </p:cNvSpPr>
            <p:nvPr/>
          </p:nvSpPr>
          <p:spPr bwMode="auto">
            <a:xfrm>
              <a:off x="39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71" name="Line 5709"/>
            <p:cNvSpPr>
              <a:spLocks noChangeShapeType="1"/>
            </p:cNvSpPr>
            <p:nvPr/>
          </p:nvSpPr>
          <p:spPr bwMode="auto">
            <a:xfrm flipH="1">
              <a:off x="39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72" name="Line 5710"/>
            <p:cNvSpPr>
              <a:spLocks noChangeShapeType="1"/>
            </p:cNvSpPr>
            <p:nvPr/>
          </p:nvSpPr>
          <p:spPr bwMode="auto">
            <a:xfrm>
              <a:off x="39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73" name="Line 5711"/>
            <p:cNvSpPr>
              <a:spLocks noChangeShapeType="1"/>
            </p:cNvSpPr>
            <p:nvPr/>
          </p:nvSpPr>
          <p:spPr bwMode="auto">
            <a:xfrm>
              <a:off x="39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74" name="Line 5712"/>
            <p:cNvSpPr>
              <a:spLocks noChangeShapeType="1"/>
            </p:cNvSpPr>
            <p:nvPr/>
          </p:nvSpPr>
          <p:spPr bwMode="auto">
            <a:xfrm flipH="1">
              <a:off x="39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75" name="Text Box 5713"/>
            <p:cNvSpPr txBox="1">
              <a:spLocks noChangeArrowheads="1"/>
            </p:cNvSpPr>
            <p:nvPr/>
          </p:nvSpPr>
          <p:spPr bwMode="auto">
            <a:xfrm>
              <a:off x="38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2676" name="Oval 5714"/>
            <p:cNvSpPr>
              <a:spLocks noChangeArrowheads="1"/>
            </p:cNvSpPr>
            <p:nvPr/>
          </p:nvSpPr>
          <p:spPr bwMode="auto">
            <a:xfrm>
              <a:off x="4153" y="3330"/>
              <a:ext cx="75" cy="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7" name="Line 5715"/>
            <p:cNvSpPr>
              <a:spLocks noChangeShapeType="1"/>
            </p:cNvSpPr>
            <p:nvPr/>
          </p:nvSpPr>
          <p:spPr bwMode="auto">
            <a:xfrm>
              <a:off x="4190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78" name="Line 5716"/>
            <p:cNvSpPr>
              <a:spLocks noChangeShapeType="1"/>
            </p:cNvSpPr>
            <p:nvPr/>
          </p:nvSpPr>
          <p:spPr bwMode="auto">
            <a:xfrm flipH="1">
              <a:off x="4142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79" name="Line 5717"/>
            <p:cNvSpPr>
              <a:spLocks noChangeShapeType="1"/>
            </p:cNvSpPr>
            <p:nvPr/>
          </p:nvSpPr>
          <p:spPr bwMode="auto">
            <a:xfrm>
              <a:off x="4190" y="350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0" name="Line 5718"/>
            <p:cNvSpPr>
              <a:spLocks noChangeShapeType="1"/>
            </p:cNvSpPr>
            <p:nvPr/>
          </p:nvSpPr>
          <p:spPr bwMode="auto">
            <a:xfrm>
              <a:off x="4190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1" name="Line 5719"/>
            <p:cNvSpPr>
              <a:spLocks noChangeShapeType="1"/>
            </p:cNvSpPr>
            <p:nvPr/>
          </p:nvSpPr>
          <p:spPr bwMode="auto">
            <a:xfrm flipH="1">
              <a:off x="4142" y="3408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2" name="Text Box 5720"/>
            <p:cNvSpPr txBox="1">
              <a:spLocks noChangeArrowheads="1"/>
            </p:cNvSpPr>
            <p:nvPr/>
          </p:nvSpPr>
          <p:spPr bwMode="auto">
            <a:xfrm>
              <a:off x="4036" y="3149"/>
              <a:ext cx="308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5B87F2"/>
                  </a:solidFill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12683" name="Oval 5721"/>
            <p:cNvSpPr>
              <a:spLocks noChangeArrowheads="1"/>
            </p:cNvSpPr>
            <p:nvPr/>
          </p:nvSpPr>
          <p:spPr bwMode="auto">
            <a:xfrm>
              <a:off x="439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84" name="Line 5722"/>
            <p:cNvSpPr>
              <a:spLocks noChangeShapeType="1"/>
            </p:cNvSpPr>
            <p:nvPr/>
          </p:nvSpPr>
          <p:spPr bwMode="auto">
            <a:xfrm>
              <a:off x="443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5" name="Line 5723"/>
            <p:cNvSpPr>
              <a:spLocks noChangeShapeType="1"/>
            </p:cNvSpPr>
            <p:nvPr/>
          </p:nvSpPr>
          <p:spPr bwMode="auto">
            <a:xfrm flipH="1">
              <a:off x="438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6" name="Line 5724"/>
            <p:cNvSpPr>
              <a:spLocks noChangeShapeType="1"/>
            </p:cNvSpPr>
            <p:nvPr/>
          </p:nvSpPr>
          <p:spPr bwMode="auto">
            <a:xfrm>
              <a:off x="443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7" name="Line 5725"/>
            <p:cNvSpPr>
              <a:spLocks noChangeShapeType="1"/>
            </p:cNvSpPr>
            <p:nvPr/>
          </p:nvSpPr>
          <p:spPr bwMode="auto">
            <a:xfrm>
              <a:off x="443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8" name="Line 5726"/>
            <p:cNvSpPr>
              <a:spLocks noChangeShapeType="1"/>
            </p:cNvSpPr>
            <p:nvPr/>
          </p:nvSpPr>
          <p:spPr bwMode="auto">
            <a:xfrm flipH="1">
              <a:off x="438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89" name="Text Box 5727"/>
            <p:cNvSpPr txBox="1">
              <a:spLocks noChangeArrowheads="1"/>
            </p:cNvSpPr>
            <p:nvPr/>
          </p:nvSpPr>
          <p:spPr bwMode="auto">
            <a:xfrm>
              <a:off x="430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107</a:t>
              </a:r>
            </a:p>
          </p:txBody>
        </p:sp>
        <p:sp>
          <p:nvSpPr>
            <p:cNvPr id="12690" name="Oval 5728"/>
            <p:cNvSpPr>
              <a:spLocks noChangeArrowheads="1"/>
            </p:cNvSpPr>
            <p:nvPr/>
          </p:nvSpPr>
          <p:spPr bwMode="auto">
            <a:xfrm>
              <a:off x="463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1" name="Line 5729"/>
            <p:cNvSpPr>
              <a:spLocks noChangeShapeType="1"/>
            </p:cNvSpPr>
            <p:nvPr/>
          </p:nvSpPr>
          <p:spPr bwMode="auto">
            <a:xfrm>
              <a:off x="467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92" name="Line 5730"/>
            <p:cNvSpPr>
              <a:spLocks noChangeShapeType="1"/>
            </p:cNvSpPr>
            <p:nvPr/>
          </p:nvSpPr>
          <p:spPr bwMode="auto">
            <a:xfrm flipH="1">
              <a:off x="462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93" name="Line 5731"/>
            <p:cNvSpPr>
              <a:spLocks noChangeShapeType="1"/>
            </p:cNvSpPr>
            <p:nvPr/>
          </p:nvSpPr>
          <p:spPr bwMode="auto">
            <a:xfrm>
              <a:off x="467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94" name="Line 5732"/>
            <p:cNvSpPr>
              <a:spLocks noChangeShapeType="1"/>
            </p:cNvSpPr>
            <p:nvPr/>
          </p:nvSpPr>
          <p:spPr bwMode="auto">
            <a:xfrm>
              <a:off x="467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95" name="Line 5733"/>
            <p:cNvSpPr>
              <a:spLocks noChangeShapeType="1"/>
            </p:cNvSpPr>
            <p:nvPr/>
          </p:nvSpPr>
          <p:spPr bwMode="auto">
            <a:xfrm flipH="1">
              <a:off x="462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96" name="Text Box 5734"/>
            <p:cNvSpPr txBox="1">
              <a:spLocks noChangeArrowheads="1"/>
            </p:cNvSpPr>
            <p:nvPr/>
          </p:nvSpPr>
          <p:spPr bwMode="auto">
            <a:xfrm>
              <a:off x="456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92</a:t>
              </a:r>
            </a:p>
          </p:txBody>
        </p:sp>
        <p:sp>
          <p:nvSpPr>
            <p:cNvPr id="12697" name="Oval 5735"/>
            <p:cNvSpPr>
              <a:spLocks noChangeArrowheads="1"/>
            </p:cNvSpPr>
            <p:nvPr/>
          </p:nvSpPr>
          <p:spPr bwMode="auto">
            <a:xfrm>
              <a:off x="487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" name="Line 5736"/>
            <p:cNvSpPr>
              <a:spLocks noChangeShapeType="1"/>
            </p:cNvSpPr>
            <p:nvPr/>
          </p:nvSpPr>
          <p:spPr bwMode="auto">
            <a:xfrm>
              <a:off x="491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699" name="Line 5737"/>
            <p:cNvSpPr>
              <a:spLocks noChangeShapeType="1"/>
            </p:cNvSpPr>
            <p:nvPr/>
          </p:nvSpPr>
          <p:spPr bwMode="auto">
            <a:xfrm flipH="1">
              <a:off x="486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0" name="Line 5738"/>
            <p:cNvSpPr>
              <a:spLocks noChangeShapeType="1"/>
            </p:cNvSpPr>
            <p:nvPr/>
          </p:nvSpPr>
          <p:spPr bwMode="auto">
            <a:xfrm>
              <a:off x="491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1" name="Line 5739"/>
            <p:cNvSpPr>
              <a:spLocks noChangeShapeType="1"/>
            </p:cNvSpPr>
            <p:nvPr/>
          </p:nvSpPr>
          <p:spPr bwMode="auto">
            <a:xfrm>
              <a:off x="491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2" name="Line 5740"/>
            <p:cNvSpPr>
              <a:spLocks noChangeShapeType="1"/>
            </p:cNvSpPr>
            <p:nvPr/>
          </p:nvSpPr>
          <p:spPr bwMode="auto">
            <a:xfrm flipH="1">
              <a:off x="486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3" name="Text Box 5741"/>
            <p:cNvSpPr txBox="1">
              <a:spLocks noChangeArrowheads="1"/>
            </p:cNvSpPr>
            <p:nvPr/>
          </p:nvSpPr>
          <p:spPr bwMode="auto">
            <a:xfrm>
              <a:off x="478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102</a:t>
              </a:r>
            </a:p>
          </p:txBody>
        </p:sp>
        <p:sp>
          <p:nvSpPr>
            <p:cNvPr id="12704" name="Oval 5742"/>
            <p:cNvSpPr>
              <a:spLocks noChangeArrowheads="1"/>
            </p:cNvSpPr>
            <p:nvPr/>
          </p:nvSpPr>
          <p:spPr bwMode="auto">
            <a:xfrm>
              <a:off x="511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" name="Line 5743"/>
            <p:cNvSpPr>
              <a:spLocks noChangeShapeType="1"/>
            </p:cNvSpPr>
            <p:nvPr/>
          </p:nvSpPr>
          <p:spPr bwMode="auto">
            <a:xfrm>
              <a:off x="515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6" name="Line 5744"/>
            <p:cNvSpPr>
              <a:spLocks noChangeShapeType="1"/>
            </p:cNvSpPr>
            <p:nvPr/>
          </p:nvSpPr>
          <p:spPr bwMode="auto">
            <a:xfrm flipH="1">
              <a:off x="510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7" name="Line 5745"/>
            <p:cNvSpPr>
              <a:spLocks noChangeShapeType="1"/>
            </p:cNvSpPr>
            <p:nvPr/>
          </p:nvSpPr>
          <p:spPr bwMode="auto">
            <a:xfrm>
              <a:off x="515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8" name="Line 5746"/>
            <p:cNvSpPr>
              <a:spLocks noChangeShapeType="1"/>
            </p:cNvSpPr>
            <p:nvPr/>
          </p:nvSpPr>
          <p:spPr bwMode="auto">
            <a:xfrm>
              <a:off x="515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09" name="Line 5747"/>
            <p:cNvSpPr>
              <a:spLocks noChangeShapeType="1"/>
            </p:cNvSpPr>
            <p:nvPr/>
          </p:nvSpPr>
          <p:spPr bwMode="auto">
            <a:xfrm flipH="1">
              <a:off x="510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10" name="Text Box 5748"/>
            <p:cNvSpPr txBox="1">
              <a:spLocks noChangeArrowheads="1"/>
            </p:cNvSpPr>
            <p:nvPr/>
          </p:nvSpPr>
          <p:spPr bwMode="auto">
            <a:xfrm>
              <a:off x="5020" y="3168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103</a:t>
              </a:r>
            </a:p>
          </p:txBody>
        </p:sp>
        <p:sp>
          <p:nvSpPr>
            <p:cNvPr id="12711" name="Oval 5749"/>
            <p:cNvSpPr>
              <a:spLocks noChangeArrowheads="1"/>
            </p:cNvSpPr>
            <p:nvPr/>
          </p:nvSpPr>
          <p:spPr bwMode="auto">
            <a:xfrm>
              <a:off x="5353" y="3330"/>
              <a:ext cx="75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2" name="Line 5750"/>
            <p:cNvSpPr>
              <a:spLocks noChangeShapeType="1"/>
            </p:cNvSpPr>
            <p:nvPr/>
          </p:nvSpPr>
          <p:spPr bwMode="auto">
            <a:xfrm>
              <a:off x="539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13" name="Line 5751"/>
            <p:cNvSpPr>
              <a:spLocks noChangeShapeType="1"/>
            </p:cNvSpPr>
            <p:nvPr/>
          </p:nvSpPr>
          <p:spPr bwMode="auto">
            <a:xfrm flipH="1">
              <a:off x="5342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14" name="Line 5752"/>
            <p:cNvSpPr>
              <a:spLocks noChangeShapeType="1"/>
            </p:cNvSpPr>
            <p:nvPr/>
          </p:nvSpPr>
          <p:spPr bwMode="auto">
            <a:xfrm>
              <a:off x="539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15" name="Line 5753"/>
            <p:cNvSpPr>
              <a:spLocks noChangeShapeType="1"/>
            </p:cNvSpPr>
            <p:nvPr/>
          </p:nvSpPr>
          <p:spPr bwMode="auto">
            <a:xfrm>
              <a:off x="5390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16" name="Line 5754"/>
            <p:cNvSpPr>
              <a:spLocks noChangeShapeType="1"/>
            </p:cNvSpPr>
            <p:nvPr/>
          </p:nvSpPr>
          <p:spPr bwMode="auto">
            <a:xfrm flipH="1">
              <a:off x="5342" y="34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717" name="Text Box 5755"/>
            <p:cNvSpPr txBox="1">
              <a:spLocks noChangeArrowheads="1"/>
            </p:cNvSpPr>
            <p:nvPr/>
          </p:nvSpPr>
          <p:spPr bwMode="auto">
            <a:xfrm>
              <a:off x="5284" y="3168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rgbClr val="5B87F2"/>
                  </a:solidFill>
                  <a:latin typeface="Times New Roman" pitchFamily="18" charset="0"/>
                </a:rPr>
                <a:t>98</a:t>
              </a:r>
            </a:p>
          </p:txBody>
        </p:sp>
        <p:sp>
          <p:nvSpPr>
            <p:cNvPr id="12718" name="Text Box 5756"/>
            <p:cNvSpPr txBox="1">
              <a:spLocks noChangeArrowheads="1"/>
            </p:cNvSpPr>
            <p:nvPr/>
          </p:nvSpPr>
          <p:spPr bwMode="auto">
            <a:xfrm>
              <a:off x="3544" y="3696"/>
              <a:ext cx="1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99.5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2284414"/>
            <a:ext cx="3117850" cy="623887"/>
            <a:chOff x="400" y="1431"/>
            <a:chExt cx="1964" cy="3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0" y="1431"/>
              <a:ext cx="284" cy="393"/>
              <a:chOff x="216" y="663"/>
              <a:chExt cx="284" cy="393"/>
            </a:xfrm>
          </p:grpSpPr>
          <p:sp>
            <p:nvSpPr>
              <p:cNvPr id="15623" name="Oval 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24" name="Line 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5" name="Line 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6" name="Line 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7" name="Line 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8" name="Line 1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9" name="Text Box 1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112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68" y="1431"/>
              <a:ext cx="228" cy="393"/>
              <a:chOff x="244" y="663"/>
              <a:chExt cx="228" cy="393"/>
            </a:xfrm>
          </p:grpSpPr>
          <p:sp>
            <p:nvSpPr>
              <p:cNvPr id="15616" name="Oval 1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17" name="Line 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18" name="Line 1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19" name="Line 1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0" name="Line 1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1" name="Line 1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22" name="Text Box 1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97</a:t>
                </a:r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880" y="1431"/>
              <a:ext cx="284" cy="393"/>
              <a:chOff x="216" y="663"/>
              <a:chExt cx="284" cy="393"/>
            </a:xfrm>
          </p:grpSpPr>
          <p:sp>
            <p:nvSpPr>
              <p:cNvPr id="15609" name="Oval 2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10" name="Line 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11" name="Line 2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12" name="Line 2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13" name="Line 2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14" name="Line 2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15" name="Text Box 2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130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148" y="1431"/>
              <a:ext cx="228" cy="393"/>
              <a:chOff x="244" y="663"/>
              <a:chExt cx="228" cy="393"/>
            </a:xfrm>
          </p:grpSpPr>
          <p:sp>
            <p:nvSpPr>
              <p:cNvPr id="15602" name="Oval 2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03" name="Line 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04" name="Line 3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05" name="Line 3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06" name="Line 3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07" name="Line 3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08" name="Text Box 35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85</a:t>
                </a: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360" y="1431"/>
              <a:ext cx="284" cy="393"/>
              <a:chOff x="216" y="663"/>
              <a:chExt cx="284" cy="393"/>
            </a:xfrm>
          </p:grpSpPr>
          <p:sp>
            <p:nvSpPr>
              <p:cNvPr id="15595" name="Oval 3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6" name="Line 3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7" name="Line 3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8" name="Line 4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9" name="Line 4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00" name="Line 4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601" name="Text Box 43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121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600" y="1431"/>
              <a:ext cx="284" cy="393"/>
              <a:chOff x="216" y="663"/>
              <a:chExt cx="284" cy="393"/>
            </a:xfrm>
          </p:grpSpPr>
          <p:sp>
            <p:nvSpPr>
              <p:cNvPr id="15588" name="Oval 4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89" name="Line 4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0" name="Line 4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1" name="Line 4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2" name="Line 4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3" name="Line 5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94" name="Text Box 5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100</a:t>
                </a:r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868" y="1431"/>
              <a:ext cx="228" cy="393"/>
              <a:chOff x="244" y="663"/>
              <a:chExt cx="228" cy="393"/>
            </a:xfrm>
          </p:grpSpPr>
          <p:sp>
            <p:nvSpPr>
              <p:cNvPr id="15581" name="Oval 5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82" name="Line 5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83" name="Line 5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84" name="Line 5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85" name="Line 5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86" name="Line 5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87" name="Text Box 5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91</a:t>
                </a:r>
              </a:p>
            </p:txBody>
          </p:sp>
        </p:grp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2080" y="1431"/>
              <a:ext cx="284" cy="393"/>
              <a:chOff x="216" y="663"/>
              <a:chExt cx="284" cy="393"/>
            </a:xfrm>
          </p:grpSpPr>
          <p:sp>
            <p:nvSpPr>
              <p:cNvPr id="15574" name="Oval 6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5" name="Line 6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76" name="Line 6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77" name="Line 6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78" name="Line 6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79" name="Line 6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80" name="Text Box 6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145</a:t>
                </a:r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07200" y="2284414"/>
            <a:ext cx="3073400" cy="623887"/>
            <a:chOff x="3328" y="1431"/>
            <a:chExt cx="1936" cy="393"/>
          </a:xfrm>
        </p:grpSpPr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328" y="1431"/>
              <a:ext cx="284" cy="393"/>
              <a:chOff x="216" y="663"/>
              <a:chExt cx="284" cy="393"/>
            </a:xfrm>
          </p:grpSpPr>
          <p:sp>
            <p:nvSpPr>
              <p:cNvPr id="15559" name="Oval 7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0" name="Line 7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61" name="Line 7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62" name="Line 7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63" name="Line 7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64" name="Line 7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65" name="Text Box 76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151</a:t>
                </a:r>
              </a:p>
            </p:txBody>
          </p:sp>
        </p:grpSp>
        <p:grpSp>
          <p:nvGrpSpPr>
            <p:cNvPr id="13" name="Group 77"/>
            <p:cNvGrpSpPr>
              <a:grpSpLocks/>
            </p:cNvGrpSpPr>
            <p:nvPr/>
          </p:nvGrpSpPr>
          <p:grpSpPr bwMode="auto">
            <a:xfrm>
              <a:off x="3596" y="1431"/>
              <a:ext cx="228" cy="393"/>
              <a:chOff x="244" y="663"/>
              <a:chExt cx="228" cy="393"/>
            </a:xfrm>
          </p:grpSpPr>
          <p:sp>
            <p:nvSpPr>
              <p:cNvPr id="15552" name="Oval 7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Line 7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54" name="Line 8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55" name="Line 8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56" name="Line 8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57" name="Line 8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58" name="Text Box 8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45</a:t>
                </a:r>
              </a:p>
            </p:txBody>
          </p:sp>
        </p:grp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3808" y="1431"/>
              <a:ext cx="284" cy="393"/>
              <a:chOff x="216" y="663"/>
              <a:chExt cx="284" cy="393"/>
            </a:xfrm>
          </p:grpSpPr>
          <p:sp>
            <p:nvSpPr>
              <p:cNvPr id="15545" name="Oval 8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Line 8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7" name="Line 8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8" name="Line 8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9" name="Line 9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50" name="Line 9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51" name="Text Box 92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144</a:t>
                </a:r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4048" y="1431"/>
              <a:ext cx="284" cy="393"/>
              <a:chOff x="216" y="663"/>
              <a:chExt cx="284" cy="393"/>
            </a:xfrm>
          </p:grpSpPr>
          <p:sp>
            <p:nvSpPr>
              <p:cNvPr id="15538" name="Oval 94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Line 9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0" name="Line 96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1" name="Line 97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2" name="Line 9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3" name="Line 99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44" name="Text Box 100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122</a:t>
                </a:r>
              </a:p>
            </p:txBody>
          </p:sp>
        </p:grpSp>
        <p:grpSp>
          <p:nvGrpSpPr>
            <p:cNvPr id="16" name="Group 101"/>
            <p:cNvGrpSpPr>
              <a:grpSpLocks/>
            </p:cNvGrpSpPr>
            <p:nvPr/>
          </p:nvGrpSpPr>
          <p:grpSpPr bwMode="auto">
            <a:xfrm>
              <a:off x="4288" y="1431"/>
              <a:ext cx="284" cy="393"/>
              <a:chOff x="216" y="663"/>
              <a:chExt cx="284" cy="393"/>
            </a:xfrm>
          </p:grpSpPr>
          <p:sp>
            <p:nvSpPr>
              <p:cNvPr id="15531" name="Oval 102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Line 10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33" name="Line 104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34" name="Line 105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35" name="Line 10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36" name="Line 107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37" name="Text Box 108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103</a:t>
                </a:r>
              </a:p>
            </p:txBody>
          </p:sp>
        </p:grpSp>
        <p:grpSp>
          <p:nvGrpSpPr>
            <p:cNvPr id="17" name="Group 109"/>
            <p:cNvGrpSpPr>
              <a:grpSpLocks/>
            </p:cNvGrpSpPr>
            <p:nvPr/>
          </p:nvGrpSpPr>
          <p:grpSpPr bwMode="auto">
            <a:xfrm>
              <a:off x="4556" y="1431"/>
              <a:ext cx="228" cy="393"/>
              <a:chOff x="244" y="663"/>
              <a:chExt cx="228" cy="393"/>
            </a:xfrm>
          </p:grpSpPr>
          <p:sp>
            <p:nvSpPr>
              <p:cNvPr id="15524" name="Oval 11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5" name="Line 11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6" name="Line 11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7" name="Line 11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8" name="Line 1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9" name="Line 11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30" name="Text Box 116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35</a:t>
                </a:r>
              </a:p>
            </p:txBody>
          </p:sp>
        </p:grpSp>
        <p:grpSp>
          <p:nvGrpSpPr>
            <p:cNvPr id="18" name="Group 117"/>
            <p:cNvGrpSpPr>
              <a:grpSpLocks/>
            </p:cNvGrpSpPr>
            <p:nvPr/>
          </p:nvGrpSpPr>
          <p:grpSpPr bwMode="auto">
            <a:xfrm>
              <a:off x="4796" y="1431"/>
              <a:ext cx="228" cy="393"/>
              <a:chOff x="244" y="663"/>
              <a:chExt cx="228" cy="393"/>
            </a:xfrm>
          </p:grpSpPr>
          <p:sp>
            <p:nvSpPr>
              <p:cNvPr id="15517" name="Oval 11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8" name="Line 11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19" name="Line 12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0" name="Line 12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1" name="Line 1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2" name="Line 12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23" name="Text Box 12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62</a:t>
                </a:r>
              </a:p>
            </p:txBody>
          </p:sp>
        </p:grpSp>
        <p:grpSp>
          <p:nvGrpSpPr>
            <p:cNvPr id="19" name="Group 125"/>
            <p:cNvGrpSpPr>
              <a:grpSpLocks/>
            </p:cNvGrpSpPr>
            <p:nvPr/>
          </p:nvGrpSpPr>
          <p:grpSpPr bwMode="auto">
            <a:xfrm>
              <a:off x="5036" y="1431"/>
              <a:ext cx="228" cy="393"/>
              <a:chOff x="244" y="663"/>
              <a:chExt cx="228" cy="393"/>
            </a:xfrm>
          </p:grpSpPr>
          <p:sp>
            <p:nvSpPr>
              <p:cNvPr id="15510" name="Oval 12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1" name="Line 12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12" name="Line 12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13" name="Line 12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14" name="Line 1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15" name="Line 13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16" name="Text Box 132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88</a:t>
                </a:r>
              </a:p>
            </p:txBody>
          </p:sp>
        </p:grpSp>
      </p:grpSp>
      <p:sp>
        <p:nvSpPr>
          <p:cNvPr id="15364" name="Text Box 133"/>
          <p:cNvSpPr txBox="1">
            <a:spLocks noChangeArrowheads="1"/>
          </p:cNvSpPr>
          <p:nvPr/>
        </p:nvSpPr>
        <p:spPr bwMode="auto">
          <a:xfrm>
            <a:off x="1860864" y="644109"/>
            <a:ext cx="8627875" cy="769441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Factors Affecting Reliability: Variance</a:t>
            </a:r>
          </a:p>
        </p:txBody>
      </p:sp>
      <p:sp>
        <p:nvSpPr>
          <p:cNvPr id="15365" name="Text Box 135"/>
          <p:cNvSpPr txBox="1">
            <a:spLocks noChangeArrowheads="1"/>
          </p:cNvSpPr>
          <p:nvPr/>
        </p:nvSpPr>
        <p:spPr bwMode="auto">
          <a:xfrm>
            <a:off x="2362200" y="307340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110.13</a:t>
            </a:r>
          </a:p>
        </p:txBody>
      </p:sp>
      <p:sp>
        <p:nvSpPr>
          <p:cNvPr id="15366" name="Text Box 136"/>
          <p:cNvSpPr txBox="1">
            <a:spLocks noChangeArrowheads="1"/>
          </p:cNvSpPr>
          <p:nvPr/>
        </p:nvSpPr>
        <p:spPr bwMode="auto">
          <a:xfrm>
            <a:off x="7086600" y="3073401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93.75</a:t>
            </a:r>
          </a:p>
        </p:txBody>
      </p:sp>
      <p:grpSp>
        <p:nvGrpSpPr>
          <p:cNvPr id="20" name="Group 137"/>
          <p:cNvGrpSpPr>
            <a:grpSpLocks/>
          </p:cNvGrpSpPr>
          <p:nvPr/>
        </p:nvGrpSpPr>
        <p:grpSpPr bwMode="auto">
          <a:xfrm>
            <a:off x="2159000" y="4762500"/>
            <a:ext cx="3117850" cy="623888"/>
            <a:chOff x="400" y="1431"/>
            <a:chExt cx="1964" cy="393"/>
          </a:xfrm>
        </p:grpSpPr>
        <p:grpSp>
          <p:nvGrpSpPr>
            <p:cNvPr id="21" name="Group 138"/>
            <p:cNvGrpSpPr>
              <a:grpSpLocks/>
            </p:cNvGrpSpPr>
            <p:nvPr/>
          </p:nvGrpSpPr>
          <p:grpSpPr bwMode="auto">
            <a:xfrm>
              <a:off x="400" y="1431"/>
              <a:ext cx="284" cy="393"/>
              <a:chOff x="216" y="663"/>
              <a:chExt cx="284" cy="393"/>
            </a:xfrm>
          </p:grpSpPr>
          <p:sp>
            <p:nvSpPr>
              <p:cNvPr id="15495" name="Oval 13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6" name="Line 14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7" name="Line 14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8" name="Line 14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9" name="Line 14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00" name="Line 14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501" name="Text Box 145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111</a:t>
                </a:r>
              </a:p>
            </p:txBody>
          </p:sp>
        </p:grpSp>
        <p:grpSp>
          <p:nvGrpSpPr>
            <p:cNvPr id="22" name="Group 146"/>
            <p:cNvGrpSpPr>
              <a:grpSpLocks/>
            </p:cNvGrpSpPr>
            <p:nvPr/>
          </p:nvGrpSpPr>
          <p:grpSpPr bwMode="auto">
            <a:xfrm>
              <a:off x="640" y="1431"/>
              <a:ext cx="284" cy="393"/>
              <a:chOff x="216" y="663"/>
              <a:chExt cx="284" cy="393"/>
            </a:xfrm>
          </p:grpSpPr>
          <p:sp>
            <p:nvSpPr>
              <p:cNvPr id="15488" name="Oval 14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14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0" name="Line 14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1" name="Line 15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2" name="Line 15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3" name="Line 15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94" name="Text Box 153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106</a:t>
                </a:r>
              </a:p>
            </p:txBody>
          </p:sp>
        </p:grpSp>
        <p:grpSp>
          <p:nvGrpSpPr>
            <p:cNvPr id="23" name="Group 154"/>
            <p:cNvGrpSpPr>
              <a:grpSpLocks/>
            </p:cNvGrpSpPr>
            <p:nvPr/>
          </p:nvGrpSpPr>
          <p:grpSpPr bwMode="auto">
            <a:xfrm>
              <a:off x="880" y="1431"/>
              <a:ext cx="284" cy="393"/>
              <a:chOff x="216" y="663"/>
              <a:chExt cx="284" cy="393"/>
            </a:xfrm>
          </p:grpSpPr>
          <p:sp>
            <p:nvSpPr>
              <p:cNvPr id="15481" name="Oval 15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Line 15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83" name="Line 15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84" name="Line 15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85" name="Line 15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86" name="Line 16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87" name="Text Box 16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117</a:t>
                </a:r>
              </a:p>
            </p:txBody>
          </p:sp>
        </p:grpSp>
        <p:grpSp>
          <p:nvGrpSpPr>
            <p:cNvPr id="24" name="Group 162"/>
            <p:cNvGrpSpPr>
              <a:grpSpLocks/>
            </p:cNvGrpSpPr>
            <p:nvPr/>
          </p:nvGrpSpPr>
          <p:grpSpPr bwMode="auto">
            <a:xfrm>
              <a:off x="1120" y="1431"/>
              <a:ext cx="284" cy="393"/>
              <a:chOff x="216" y="663"/>
              <a:chExt cx="284" cy="393"/>
            </a:xfrm>
          </p:grpSpPr>
          <p:sp>
            <p:nvSpPr>
              <p:cNvPr id="15474" name="Oval 16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5" name="Line 16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6" name="Line 16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7" name="Line 16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8" name="Line 16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9" name="Line 16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80" name="Text Box 169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101</a:t>
                </a:r>
              </a:p>
            </p:txBody>
          </p:sp>
        </p:grpSp>
        <p:grpSp>
          <p:nvGrpSpPr>
            <p:cNvPr id="25" name="Group 170"/>
            <p:cNvGrpSpPr>
              <a:grpSpLocks/>
            </p:cNvGrpSpPr>
            <p:nvPr/>
          </p:nvGrpSpPr>
          <p:grpSpPr bwMode="auto">
            <a:xfrm>
              <a:off x="1360" y="1431"/>
              <a:ext cx="284" cy="393"/>
              <a:chOff x="216" y="663"/>
              <a:chExt cx="284" cy="393"/>
            </a:xfrm>
          </p:grpSpPr>
          <p:sp>
            <p:nvSpPr>
              <p:cNvPr id="15467" name="Oval 17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8" name="Line 17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69" name="Line 17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0" name="Line 17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1" name="Line 17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2" name="Line 17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73" name="Text Box 17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114</a:t>
                </a:r>
              </a:p>
            </p:txBody>
          </p:sp>
        </p:grpSp>
        <p:grpSp>
          <p:nvGrpSpPr>
            <p:cNvPr id="26" name="Group 178"/>
            <p:cNvGrpSpPr>
              <a:grpSpLocks/>
            </p:cNvGrpSpPr>
            <p:nvPr/>
          </p:nvGrpSpPr>
          <p:grpSpPr bwMode="auto">
            <a:xfrm>
              <a:off x="1600" y="1431"/>
              <a:ext cx="284" cy="393"/>
              <a:chOff x="216" y="663"/>
              <a:chExt cx="284" cy="393"/>
            </a:xfrm>
          </p:grpSpPr>
          <p:sp>
            <p:nvSpPr>
              <p:cNvPr id="15460" name="Oval 17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1" name="Line 18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62" name="Line 18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63" name="Line 18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64" name="Line 18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65" name="Line 18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66" name="Text Box 185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107</a:t>
                </a:r>
              </a:p>
            </p:txBody>
          </p:sp>
        </p:grpSp>
        <p:grpSp>
          <p:nvGrpSpPr>
            <p:cNvPr id="27" name="Group 186"/>
            <p:cNvGrpSpPr>
              <a:grpSpLocks/>
            </p:cNvGrpSpPr>
            <p:nvPr/>
          </p:nvGrpSpPr>
          <p:grpSpPr bwMode="auto">
            <a:xfrm>
              <a:off x="1840" y="1431"/>
              <a:ext cx="284" cy="393"/>
              <a:chOff x="216" y="663"/>
              <a:chExt cx="284" cy="393"/>
            </a:xfrm>
          </p:grpSpPr>
          <p:sp>
            <p:nvSpPr>
              <p:cNvPr id="15453" name="Oval 18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4" name="Line 18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5" name="Line 18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6" name="Line 19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7" name="Line 19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8" name="Line 19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9" name="Text Box 193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103</a:t>
                </a:r>
              </a:p>
            </p:txBody>
          </p:sp>
        </p:grpSp>
        <p:grpSp>
          <p:nvGrpSpPr>
            <p:cNvPr id="28" name="Group 194"/>
            <p:cNvGrpSpPr>
              <a:grpSpLocks/>
            </p:cNvGrpSpPr>
            <p:nvPr/>
          </p:nvGrpSpPr>
          <p:grpSpPr bwMode="auto">
            <a:xfrm>
              <a:off x="2080" y="1431"/>
              <a:ext cx="284" cy="393"/>
              <a:chOff x="216" y="663"/>
              <a:chExt cx="284" cy="393"/>
            </a:xfrm>
          </p:grpSpPr>
          <p:sp>
            <p:nvSpPr>
              <p:cNvPr id="15446" name="Oval 19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7" name="Line 19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48" name="Line 19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49" name="Line 19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0" name="Line 19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1" name="Line 20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52" name="Text Box 20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122</a:t>
                </a:r>
              </a:p>
            </p:txBody>
          </p:sp>
        </p:grpSp>
      </p:grpSp>
      <p:grpSp>
        <p:nvGrpSpPr>
          <p:cNvPr id="29" name="Group 202"/>
          <p:cNvGrpSpPr>
            <a:grpSpLocks/>
          </p:cNvGrpSpPr>
          <p:nvPr/>
        </p:nvGrpSpPr>
        <p:grpSpPr bwMode="auto">
          <a:xfrm>
            <a:off x="6807200" y="4762500"/>
            <a:ext cx="3073400" cy="623888"/>
            <a:chOff x="3328" y="1431"/>
            <a:chExt cx="1936" cy="393"/>
          </a:xfrm>
        </p:grpSpPr>
        <p:grpSp>
          <p:nvGrpSpPr>
            <p:cNvPr id="30" name="Group 203"/>
            <p:cNvGrpSpPr>
              <a:grpSpLocks/>
            </p:cNvGrpSpPr>
            <p:nvPr/>
          </p:nvGrpSpPr>
          <p:grpSpPr bwMode="auto">
            <a:xfrm>
              <a:off x="3328" y="1431"/>
              <a:ext cx="284" cy="393"/>
              <a:chOff x="216" y="663"/>
              <a:chExt cx="284" cy="393"/>
            </a:xfrm>
          </p:grpSpPr>
          <p:sp>
            <p:nvSpPr>
              <p:cNvPr id="15431" name="Oval 204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Line 20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33" name="Line 206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34" name="Line 207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35" name="Line 20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36" name="Line 209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37" name="Text Box 210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105</a:t>
                </a:r>
              </a:p>
            </p:txBody>
          </p:sp>
        </p:grpSp>
        <p:grpSp>
          <p:nvGrpSpPr>
            <p:cNvPr id="31" name="Group 211"/>
            <p:cNvGrpSpPr>
              <a:grpSpLocks/>
            </p:cNvGrpSpPr>
            <p:nvPr/>
          </p:nvGrpSpPr>
          <p:grpSpPr bwMode="auto">
            <a:xfrm>
              <a:off x="3596" y="1431"/>
              <a:ext cx="228" cy="393"/>
              <a:chOff x="244" y="663"/>
              <a:chExt cx="228" cy="393"/>
            </a:xfrm>
          </p:grpSpPr>
          <p:sp>
            <p:nvSpPr>
              <p:cNvPr id="15424" name="Oval 212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Line 21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6" name="Line 214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7" name="Line 215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8" name="Line 21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9" name="Line 217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30" name="Text Box 218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82</a:t>
                </a:r>
              </a:p>
            </p:txBody>
          </p:sp>
        </p:grpSp>
        <p:grpSp>
          <p:nvGrpSpPr>
            <p:cNvPr id="15502" name="Group 219"/>
            <p:cNvGrpSpPr>
              <a:grpSpLocks/>
            </p:cNvGrpSpPr>
            <p:nvPr/>
          </p:nvGrpSpPr>
          <p:grpSpPr bwMode="auto">
            <a:xfrm>
              <a:off x="3808" y="1431"/>
              <a:ext cx="284" cy="393"/>
              <a:chOff x="216" y="663"/>
              <a:chExt cx="284" cy="393"/>
            </a:xfrm>
          </p:grpSpPr>
          <p:sp>
            <p:nvSpPr>
              <p:cNvPr id="15417" name="Oval 22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Line 22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19" name="Line 22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0" name="Line 22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1" name="Line 22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2" name="Line 22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23" name="Text Box 226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106</a:t>
                </a:r>
              </a:p>
            </p:txBody>
          </p:sp>
        </p:grpSp>
        <p:grpSp>
          <p:nvGrpSpPr>
            <p:cNvPr id="15503" name="Group 227"/>
            <p:cNvGrpSpPr>
              <a:grpSpLocks/>
            </p:cNvGrpSpPr>
            <p:nvPr/>
          </p:nvGrpSpPr>
          <p:grpSpPr bwMode="auto">
            <a:xfrm>
              <a:off x="4048" y="1431"/>
              <a:ext cx="284" cy="393"/>
              <a:chOff x="216" y="663"/>
              <a:chExt cx="284" cy="393"/>
            </a:xfrm>
          </p:grpSpPr>
          <p:sp>
            <p:nvSpPr>
              <p:cNvPr id="15410" name="Oval 22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Line 22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12" name="Line 23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13" name="Line 23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14" name="Line 23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15" name="Line 23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16" name="Text Box 234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100</a:t>
                </a:r>
              </a:p>
            </p:txBody>
          </p:sp>
        </p:grpSp>
        <p:grpSp>
          <p:nvGrpSpPr>
            <p:cNvPr id="15504" name="Group 235"/>
            <p:cNvGrpSpPr>
              <a:grpSpLocks/>
            </p:cNvGrpSpPr>
            <p:nvPr/>
          </p:nvGrpSpPr>
          <p:grpSpPr bwMode="auto">
            <a:xfrm>
              <a:off x="4316" y="1431"/>
              <a:ext cx="228" cy="393"/>
              <a:chOff x="244" y="663"/>
              <a:chExt cx="228" cy="393"/>
            </a:xfrm>
          </p:grpSpPr>
          <p:sp>
            <p:nvSpPr>
              <p:cNvPr id="15403" name="Oval 23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Line 23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5" name="Line 23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6" name="Line 23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7" name="Line 24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8" name="Line 24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9" name="Text Box 242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96</a:t>
                </a:r>
              </a:p>
            </p:txBody>
          </p:sp>
        </p:grpSp>
        <p:grpSp>
          <p:nvGrpSpPr>
            <p:cNvPr id="15505" name="Group 243"/>
            <p:cNvGrpSpPr>
              <a:grpSpLocks/>
            </p:cNvGrpSpPr>
            <p:nvPr/>
          </p:nvGrpSpPr>
          <p:grpSpPr bwMode="auto">
            <a:xfrm>
              <a:off x="4556" y="1431"/>
              <a:ext cx="228" cy="393"/>
              <a:chOff x="244" y="663"/>
              <a:chExt cx="228" cy="393"/>
            </a:xfrm>
          </p:grpSpPr>
          <p:sp>
            <p:nvSpPr>
              <p:cNvPr id="15396" name="Oval 244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24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98" name="Line 246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99" name="Line 247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0" name="Line 24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1" name="Line 249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402" name="Text Box 250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78</a:t>
                </a:r>
              </a:p>
            </p:txBody>
          </p:sp>
        </p:grpSp>
        <p:grpSp>
          <p:nvGrpSpPr>
            <p:cNvPr id="15506" name="Group 251"/>
            <p:cNvGrpSpPr>
              <a:grpSpLocks/>
            </p:cNvGrpSpPr>
            <p:nvPr/>
          </p:nvGrpSpPr>
          <p:grpSpPr bwMode="auto">
            <a:xfrm>
              <a:off x="4796" y="1431"/>
              <a:ext cx="228" cy="393"/>
              <a:chOff x="244" y="663"/>
              <a:chExt cx="228" cy="393"/>
            </a:xfrm>
          </p:grpSpPr>
          <p:sp>
            <p:nvSpPr>
              <p:cNvPr id="15389" name="Oval 252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Line 25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91" name="Line 254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92" name="Line 255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93" name="Line 25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94" name="Line 257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95" name="Text Box 258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87</a:t>
                </a:r>
              </a:p>
            </p:txBody>
          </p:sp>
        </p:grpSp>
        <p:grpSp>
          <p:nvGrpSpPr>
            <p:cNvPr id="15507" name="Group 259"/>
            <p:cNvGrpSpPr>
              <a:grpSpLocks/>
            </p:cNvGrpSpPr>
            <p:nvPr/>
          </p:nvGrpSpPr>
          <p:grpSpPr bwMode="auto">
            <a:xfrm>
              <a:off x="5036" y="1431"/>
              <a:ext cx="228" cy="393"/>
              <a:chOff x="244" y="663"/>
              <a:chExt cx="228" cy="393"/>
            </a:xfrm>
          </p:grpSpPr>
          <p:sp>
            <p:nvSpPr>
              <p:cNvPr id="15382" name="Oval 26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26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84" name="Line 26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85" name="Line 26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86" name="Line 26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87" name="Line 26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5388" name="Text Box 266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5B87F2"/>
                    </a:solidFill>
                    <a:latin typeface="Times New Roman" pitchFamily="18" charset="0"/>
                  </a:rPr>
                  <a:t>96</a:t>
                </a:r>
              </a:p>
            </p:txBody>
          </p:sp>
        </p:grpSp>
      </p:grpSp>
      <p:sp>
        <p:nvSpPr>
          <p:cNvPr id="15369" name="Text Box 267"/>
          <p:cNvSpPr txBox="1">
            <a:spLocks noChangeArrowheads="1"/>
          </p:cNvSpPr>
          <p:nvPr/>
        </p:nvSpPr>
        <p:spPr bwMode="auto">
          <a:xfrm>
            <a:off x="2362200" y="557530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110.13</a:t>
            </a:r>
          </a:p>
        </p:txBody>
      </p:sp>
      <p:sp>
        <p:nvSpPr>
          <p:cNvPr id="15370" name="Text Box 268"/>
          <p:cNvSpPr txBox="1">
            <a:spLocks noChangeArrowheads="1"/>
          </p:cNvSpPr>
          <p:nvPr/>
        </p:nvSpPr>
        <p:spPr bwMode="auto">
          <a:xfrm>
            <a:off x="7086600" y="5575301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93.75</a:t>
            </a:r>
          </a:p>
        </p:txBody>
      </p:sp>
      <p:sp>
        <p:nvSpPr>
          <p:cNvPr id="15371" name="Text Box 269"/>
          <p:cNvSpPr txBox="1">
            <a:spLocks noChangeArrowheads="1"/>
          </p:cNvSpPr>
          <p:nvPr/>
        </p:nvSpPr>
        <p:spPr bwMode="auto">
          <a:xfrm>
            <a:off x="4997451" y="3822700"/>
            <a:ext cx="2070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F1F1D"/>
                </a:solidFill>
                <a:sym typeface="Symbol" pitchFamily="18" charset="2"/>
              </a:rPr>
              <a:t> </a:t>
            </a:r>
            <a:r>
              <a:rPr lang="en-US" sz="2800">
                <a:solidFill>
                  <a:srgbClr val="EF1F1D"/>
                </a:solidFill>
              </a:rPr>
              <a:t>Variability</a:t>
            </a:r>
          </a:p>
        </p:txBody>
      </p:sp>
      <p:sp>
        <p:nvSpPr>
          <p:cNvPr id="32" name="Text Box 133">
            <a:extLst>
              <a:ext uri="{FF2B5EF4-FFF2-40B4-BE49-F238E27FC236}">
                <a16:creationId xmlns:a16="http://schemas.microsoft.com/office/drawing/2014/main" id="{CF980C22-2C04-4B51-BC0B-87DC1E2D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50" y="1787190"/>
            <a:ext cx="2947858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Children without Exposure</a:t>
            </a:r>
          </a:p>
        </p:txBody>
      </p:sp>
      <p:sp>
        <p:nvSpPr>
          <p:cNvPr id="33" name="Text Box 133">
            <a:extLst>
              <a:ext uri="{FF2B5EF4-FFF2-40B4-BE49-F238E27FC236}">
                <a16:creationId xmlns:a16="http://schemas.microsoft.com/office/drawing/2014/main" id="{A76DFC24-6C50-4DB7-9005-A60D7D22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97" y="1787190"/>
            <a:ext cx="2676182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5"/>
                </a:solidFill>
              </a:rPr>
              <a:t>Children with Exposure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59000" y="2284414"/>
            <a:ext cx="3117850" cy="623887"/>
            <a:chOff x="400" y="1431"/>
            <a:chExt cx="1964" cy="39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0" y="1431"/>
              <a:ext cx="284" cy="393"/>
              <a:chOff x="216" y="663"/>
              <a:chExt cx="284" cy="393"/>
            </a:xfrm>
          </p:grpSpPr>
          <p:sp>
            <p:nvSpPr>
              <p:cNvPr id="16649" name="Oval 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50" name="Line 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51" name="Line 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52" name="Line 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53" name="Line 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54" name="Line 1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55" name="Text Box 1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112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68" y="1431"/>
              <a:ext cx="228" cy="393"/>
              <a:chOff x="244" y="663"/>
              <a:chExt cx="228" cy="393"/>
            </a:xfrm>
          </p:grpSpPr>
          <p:sp>
            <p:nvSpPr>
              <p:cNvPr id="16642" name="Oval 1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43" name="Line 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44" name="Line 1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45" name="Line 1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46" name="Line 1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47" name="Line 1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48" name="Text Box 1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97</a:t>
                </a:r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880" y="1431"/>
              <a:ext cx="284" cy="393"/>
              <a:chOff x="216" y="663"/>
              <a:chExt cx="284" cy="393"/>
            </a:xfrm>
          </p:grpSpPr>
          <p:sp>
            <p:nvSpPr>
              <p:cNvPr id="16635" name="Oval 2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36" name="Line 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7" name="Line 2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8" name="Line 2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9" name="Line 2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40" name="Line 2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41" name="Text Box 2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130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148" y="1431"/>
              <a:ext cx="228" cy="393"/>
              <a:chOff x="244" y="663"/>
              <a:chExt cx="228" cy="393"/>
            </a:xfrm>
          </p:grpSpPr>
          <p:sp>
            <p:nvSpPr>
              <p:cNvPr id="16628" name="Oval 2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29" name="Line 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0" name="Line 3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1" name="Line 3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2" name="Line 3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3" name="Line 3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34" name="Text Box 35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85</a:t>
                </a:r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360" y="1431"/>
              <a:ext cx="284" cy="393"/>
              <a:chOff x="216" y="663"/>
              <a:chExt cx="284" cy="393"/>
            </a:xfrm>
          </p:grpSpPr>
          <p:sp>
            <p:nvSpPr>
              <p:cNvPr id="16621" name="Oval 3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22" name="Line 3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23" name="Line 3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24" name="Line 4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25" name="Line 4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26" name="Line 4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27" name="Text Box 43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121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600" y="1431"/>
              <a:ext cx="284" cy="393"/>
              <a:chOff x="216" y="663"/>
              <a:chExt cx="284" cy="393"/>
            </a:xfrm>
          </p:grpSpPr>
          <p:sp>
            <p:nvSpPr>
              <p:cNvPr id="16614" name="Oval 4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15" name="Line 4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6" name="Line 4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7" name="Line 4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8" name="Line 4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9" name="Line 5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20" name="Text Box 5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100</a:t>
                </a:r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868" y="1431"/>
              <a:ext cx="228" cy="393"/>
              <a:chOff x="244" y="663"/>
              <a:chExt cx="228" cy="393"/>
            </a:xfrm>
          </p:grpSpPr>
          <p:sp>
            <p:nvSpPr>
              <p:cNvPr id="16607" name="Oval 5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8" name="Line 5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09" name="Line 5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0" name="Line 5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1" name="Line 5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2" name="Line 5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13" name="Text Box 5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91</a:t>
                </a:r>
              </a:p>
            </p:txBody>
          </p:sp>
        </p:grp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2080" y="1431"/>
              <a:ext cx="284" cy="393"/>
              <a:chOff x="216" y="663"/>
              <a:chExt cx="284" cy="393"/>
            </a:xfrm>
          </p:grpSpPr>
          <p:sp>
            <p:nvSpPr>
              <p:cNvPr id="16600" name="Oval 6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01" name="Line 6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02" name="Line 6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03" name="Line 6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04" name="Line 6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05" name="Line 6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606" name="Text Box 6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145</a:t>
                </a:r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807200" y="2284414"/>
            <a:ext cx="3073400" cy="623887"/>
            <a:chOff x="3328" y="1431"/>
            <a:chExt cx="1936" cy="393"/>
          </a:xfrm>
        </p:grpSpPr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3328" y="1431"/>
              <a:ext cx="284" cy="393"/>
              <a:chOff x="216" y="663"/>
              <a:chExt cx="284" cy="393"/>
            </a:xfrm>
          </p:grpSpPr>
          <p:sp>
            <p:nvSpPr>
              <p:cNvPr id="16585" name="Oval 7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6" name="Line 7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7" name="Line 7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8" name="Line 7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9" name="Line 7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90" name="Line 7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91" name="Text Box 76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151</a:t>
                </a:r>
              </a:p>
            </p:txBody>
          </p:sp>
        </p:grpSp>
        <p:grpSp>
          <p:nvGrpSpPr>
            <p:cNvPr id="13" name="Group 77"/>
            <p:cNvGrpSpPr>
              <a:grpSpLocks/>
            </p:cNvGrpSpPr>
            <p:nvPr/>
          </p:nvGrpSpPr>
          <p:grpSpPr bwMode="auto">
            <a:xfrm>
              <a:off x="3596" y="1431"/>
              <a:ext cx="228" cy="393"/>
              <a:chOff x="244" y="663"/>
              <a:chExt cx="228" cy="393"/>
            </a:xfrm>
          </p:grpSpPr>
          <p:sp>
            <p:nvSpPr>
              <p:cNvPr id="16578" name="Oval 7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9" name="Line 7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0" name="Line 8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1" name="Line 8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2" name="Line 8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3" name="Line 8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84" name="Text Box 8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45</a:t>
                </a:r>
              </a:p>
            </p:txBody>
          </p:sp>
        </p:grp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3808" y="1431"/>
              <a:ext cx="284" cy="393"/>
              <a:chOff x="216" y="663"/>
              <a:chExt cx="284" cy="393"/>
            </a:xfrm>
          </p:grpSpPr>
          <p:sp>
            <p:nvSpPr>
              <p:cNvPr id="16571" name="Oval 8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8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73" name="Line 8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74" name="Line 8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75" name="Line 9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76" name="Line 9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77" name="Text Box 92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144</a:t>
                </a:r>
              </a:p>
            </p:txBody>
          </p:sp>
        </p:grpSp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4048" y="1431"/>
              <a:ext cx="284" cy="393"/>
              <a:chOff x="216" y="663"/>
              <a:chExt cx="284" cy="393"/>
            </a:xfrm>
          </p:grpSpPr>
          <p:sp>
            <p:nvSpPr>
              <p:cNvPr id="16564" name="Oval 94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5" name="Line 9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6" name="Line 96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7" name="Line 97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8" name="Line 9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9" name="Line 99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70" name="Text Box 100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122</a:t>
                </a:r>
              </a:p>
            </p:txBody>
          </p:sp>
        </p:grpSp>
        <p:grpSp>
          <p:nvGrpSpPr>
            <p:cNvPr id="16" name="Group 101"/>
            <p:cNvGrpSpPr>
              <a:grpSpLocks/>
            </p:cNvGrpSpPr>
            <p:nvPr/>
          </p:nvGrpSpPr>
          <p:grpSpPr bwMode="auto">
            <a:xfrm>
              <a:off x="4288" y="1431"/>
              <a:ext cx="284" cy="393"/>
              <a:chOff x="216" y="663"/>
              <a:chExt cx="284" cy="393"/>
            </a:xfrm>
          </p:grpSpPr>
          <p:sp>
            <p:nvSpPr>
              <p:cNvPr id="16557" name="Oval 102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8" name="Line 10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59" name="Line 104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0" name="Line 105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1" name="Line 10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2" name="Line 107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63" name="Text Box 108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103</a:t>
                </a:r>
              </a:p>
            </p:txBody>
          </p:sp>
        </p:grpSp>
        <p:grpSp>
          <p:nvGrpSpPr>
            <p:cNvPr id="17" name="Group 109"/>
            <p:cNvGrpSpPr>
              <a:grpSpLocks/>
            </p:cNvGrpSpPr>
            <p:nvPr/>
          </p:nvGrpSpPr>
          <p:grpSpPr bwMode="auto">
            <a:xfrm>
              <a:off x="4556" y="1431"/>
              <a:ext cx="228" cy="393"/>
              <a:chOff x="244" y="663"/>
              <a:chExt cx="228" cy="393"/>
            </a:xfrm>
          </p:grpSpPr>
          <p:sp>
            <p:nvSpPr>
              <p:cNvPr id="16550" name="Oval 110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1" name="Line 11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52" name="Line 112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53" name="Line 113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54" name="Line 11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55" name="Line 115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56" name="Text Box 116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35</a:t>
                </a:r>
              </a:p>
            </p:txBody>
          </p:sp>
        </p:grpSp>
        <p:grpSp>
          <p:nvGrpSpPr>
            <p:cNvPr id="18" name="Group 117"/>
            <p:cNvGrpSpPr>
              <a:grpSpLocks/>
            </p:cNvGrpSpPr>
            <p:nvPr/>
          </p:nvGrpSpPr>
          <p:grpSpPr bwMode="auto">
            <a:xfrm>
              <a:off x="4796" y="1431"/>
              <a:ext cx="228" cy="393"/>
              <a:chOff x="244" y="663"/>
              <a:chExt cx="228" cy="393"/>
            </a:xfrm>
          </p:grpSpPr>
          <p:sp>
            <p:nvSpPr>
              <p:cNvPr id="16543" name="Oval 118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4" name="Line 11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5" name="Line 120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6" name="Line 121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7" name="Line 12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8" name="Line 123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9" name="Text Box 124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62</a:t>
                </a:r>
              </a:p>
            </p:txBody>
          </p:sp>
        </p:grpSp>
        <p:grpSp>
          <p:nvGrpSpPr>
            <p:cNvPr id="19" name="Group 125"/>
            <p:cNvGrpSpPr>
              <a:grpSpLocks/>
            </p:cNvGrpSpPr>
            <p:nvPr/>
          </p:nvGrpSpPr>
          <p:grpSpPr bwMode="auto">
            <a:xfrm>
              <a:off x="5036" y="1431"/>
              <a:ext cx="228" cy="393"/>
              <a:chOff x="244" y="663"/>
              <a:chExt cx="228" cy="393"/>
            </a:xfrm>
          </p:grpSpPr>
          <p:sp>
            <p:nvSpPr>
              <p:cNvPr id="16536" name="Oval 126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7" name="Line 12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38" name="Line 128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39" name="Line 129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0" name="Line 13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1" name="Line 131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6542" name="Text Box 132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88</a:t>
                </a:r>
              </a:p>
            </p:txBody>
          </p:sp>
        </p:grpSp>
      </p:grpSp>
      <p:sp>
        <p:nvSpPr>
          <p:cNvPr id="16388" name="Text Box 133"/>
          <p:cNvSpPr txBox="1">
            <a:spLocks noChangeArrowheads="1"/>
          </p:cNvSpPr>
          <p:nvPr/>
        </p:nvSpPr>
        <p:spPr bwMode="auto">
          <a:xfrm>
            <a:off x="1527671" y="654048"/>
            <a:ext cx="8952451" cy="769441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Factors Affecting Reliability: Effect Size</a:t>
            </a:r>
          </a:p>
        </p:txBody>
      </p:sp>
      <p:sp>
        <p:nvSpPr>
          <p:cNvPr id="16389" name="Text Box 135"/>
          <p:cNvSpPr txBox="1">
            <a:spLocks noChangeArrowheads="1"/>
          </p:cNvSpPr>
          <p:nvPr/>
        </p:nvSpPr>
        <p:spPr bwMode="auto">
          <a:xfrm>
            <a:off x="2362200" y="3073401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110.13</a:t>
            </a:r>
          </a:p>
        </p:txBody>
      </p:sp>
      <p:sp>
        <p:nvSpPr>
          <p:cNvPr id="16390" name="Text Box 136"/>
          <p:cNvSpPr txBox="1">
            <a:spLocks noChangeArrowheads="1"/>
          </p:cNvSpPr>
          <p:nvPr/>
        </p:nvSpPr>
        <p:spPr bwMode="auto">
          <a:xfrm>
            <a:off x="7086600" y="3073401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93.75</a:t>
            </a:r>
          </a:p>
        </p:txBody>
      </p:sp>
      <p:sp>
        <p:nvSpPr>
          <p:cNvPr id="230669" name="Text Box 269"/>
          <p:cNvSpPr txBox="1">
            <a:spLocks noChangeArrowheads="1"/>
          </p:cNvSpPr>
          <p:nvPr/>
        </p:nvSpPr>
        <p:spPr bwMode="auto">
          <a:xfrm>
            <a:off x="4711701" y="3822700"/>
            <a:ext cx="207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F1F1D"/>
                </a:solidFill>
                <a:sym typeface="Symbol" pitchFamily="18" charset="2"/>
              </a:rPr>
              <a:t> </a:t>
            </a:r>
            <a:r>
              <a:rPr lang="en-US" sz="2800">
                <a:solidFill>
                  <a:srgbClr val="EF1F1D"/>
                </a:solidFill>
              </a:rPr>
              <a:t>Effect Size</a:t>
            </a:r>
          </a:p>
        </p:txBody>
      </p:sp>
      <p:grpSp>
        <p:nvGrpSpPr>
          <p:cNvPr id="20" name="Group 403"/>
          <p:cNvGrpSpPr>
            <a:grpSpLocks/>
          </p:cNvGrpSpPr>
          <p:nvPr/>
        </p:nvGrpSpPr>
        <p:grpSpPr bwMode="auto">
          <a:xfrm>
            <a:off x="2154238" y="4762500"/>
            <a:ext cx="7721600" cy="1308100"/>
            <a:chOff x="496" y="1535"/>
            <a:chExt cx="4864" cy="824"/>
          </a:xfrm>
        </p:grpSpPr>
        <p:grpSp>
          <p:nvGrpSpPr>
            <p:cNvPr id="21" name="Group 271"/>
            <p:cNvGrpSpPr>
              <a:grpSpLocks/>
            </p:cNvGrpSpPr>
            <p:nvPr/>
          </p:nvGrpSpPr>
          <p:grpSpPr bwMode="auto">
            <a:xfrm>
              <a:off x="496" y="1535"/>
              <a:ext cx="1964" cy="393"/>
              <a:chOff x="400" y="1431"/>
              <a:chExt cx="1964" cy="393"/>
            </a:xfrm>
          </p:grpSpPr>
          <p:grpSp>
            <p:nvGrpSpPr>
              <p:cNvPr id="22" name="Group 272"/>
              <p:cNvGrpSpPr>
                <a:grpSpLocks/>
              </p:cNvGrpSpPr>
              <p:nvPr/>
            </p:nvGrpSpPr>
            <p:grpSpPr bwMode="auto">
              <a:xfrm>
                <a:off x="400" y="1431"/>
                <a:ext cx="284" cy="393"/>
                <a:chOff x="216" y="663"/>
                <a:chExt cx="284" cy="393"/>
              </a:xfrm>
            </p:grpSpPr>
            <p:sp>
              <p:nvSpPr>
                <p:cNvPr id="16521" name="Oval 273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2" name="Line 27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23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24" name="Line 276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25" name="Line 27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26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27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117</a:t>
                  </a:r>
                </a:p>
              </p:txBody>
            </p:sp>
          </p:grpSp>
          <p:grpSp>
            <p:nvGrpSpPr>
              <p:cNvPr id="23" name="Group 280"/>
              <p:cNvGrpSpPr>
                <a:grpSpLocks/>
              </p:cNvGrpSpPr>
              <p:nvPr/>
            </p:nvGrpSpPr>
            <p:grpSpPr bwMode="auto">
              <a:xfrm>
                <a:off x="640" y="1431"/>
                <a:ext cx="284" cy="393"/>
                <a:chOff x="216" y="663"/>
                <a:chExt cx="284" cy="393"/>
              </a:xfrm>
            </p:grpSpPr>
            <p:sp>
              <p:nvSpPr>
                <p:cNvPr id="16514" name="Oval 281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5" name="Line 28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6" name="Line 283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7" name="Line 284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8" name="Line 28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9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2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102</a:t>
                  </a:r>
                </a:p>
              </p:txBody>
            </p:sp>
          </p:grpSp>
          <p:grpSp>
            <p:nvGrpSpPr>
              <p:cNvPr id="24" name="Group 288"/>
              <p:cNvGrpSpPr>
                <a:grpSpLocks/>
              </p:cNvGrpSpPr>
              <p:nvPr/>
            </p:nvGrpSpPr>
            <p:grpSpPr bwMode="auto">
              <a:xfrm>
                <a:off x="880" y="1431"/>
                <a:ext cx="284" cy="393"/>
                <a:chOff x="216" y="663"/>
                <a:chExt cx="284" cy="393"/>
              </a:xfrm>
            </p:grpSpPr>
            <p:sp>
              <p:nvSpPr>
                <p:cNvPr id="16507" name="Oval 289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8" name="Line 29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09" name="Line 291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0" name="Line 292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1" name="Line 29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2" name="Line 294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13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135</a:t>
                  </a:r>
                </a:p>
              </p:txBody>
            </p:sp>
          </p:grpSp>
          <p:grpSp>
            <p:nvGrpSpPr>
              <p:cNvPr id="25" name="Group 296"/>
              <p:cNvGrpSpPr>
                <a:grpSpLocks/>
              </p:cNvGrpSpPr>
              <p:nvPr/>
            </p:nvGrpSpPr>
            <p:grpSpPr bwMode="auto">
              <a:xfrm>
                <a:off x="1148" y="1431"/>
                <a:ext cx="228" cy="393"/>
                <a:chOff x="244" y="663"/>
                <a:chExt cx="228" cy="393"/>
              </a:xfrm>
            </p:grpSpPr>
            <p:sp>
              <p:nvSpPr>
                <p:cNvPr id="16500" name="Oval 297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1" name="Line 29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02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03" name="Line 300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04" name="Line 30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05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506" name="Text Box 303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90</a:t>
                  </a:r>
                </a:p>
              </p:txBody>
            </p:sp>
          </p:grpSp>
          <p:grpSp>
            <p:nvGrpSpPr>
              <p:cNvPr id="26" name="Group 304"/>
              <p:cNvGrpSpPr>
                <a:grpSpLocks/>
              </p:cNvGrpSpPr>
              <p:nvPr/>
            </p:nvGrpSpPr>
            <p:grpSpPr bwMode="auto">
              <a:xfrm>
                <a:off x="1360" y="1431"/>
                <a:ext cx="284" cy="393"/>
                <a:chOff x="216" y="663"/>
                <a:chExt cx="284" cy="393"/>
              </a:xfrm>
            </p:grpSpPr>
            <p:sp>
              <p:nvSpPr>
                <p:cNvPr id="16493" name="Oval 305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4" name="Line 30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5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6" name="Line 308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7" name="Line 30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8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9" name="Text Box 311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126</a:t>
                  </a:r>
                </a:p>
              </p:txBody>
            </p:sp>
          </p:grpSp>
          <p:grpSp>
            <p:nvGrpSpPr>
              <p:cNvPr id="27" name="Group 312"/>
              <p:cNvGrpSpPr>
                <a:grpSpLocks/>
              </p:cNvGrpSpPr>
              <p:nvPr/>
            </p:nvGrpSpPr>
            <p:grpSpPr bwMode="auto">
              <a:xfrm>
                <a:off x="1600" y="1431"/>
                <a:ext cx="284" cy="393"/>
                <a:chOff x="216" y="663"/>
                <a:chExt cx="284" cy="393"/>
              </a:xfrm>
            </p:grpSpPr>
            <p:sp>
              <p:nvSpPr>
                <p:cNvPr id="16486" name="Oval 313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7" name="Line 31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88" name="Line 315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89" name="Line 316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0" name="Line 31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1" name="Line 318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92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105</a:t>
                  </a:r>
                </a:p>
              </p:txBody>
            </p:sp>
          </p:grpSp>
          <p:grpSp>
            <p:nvGrpSpPr>
              <p:cNvPr id="28" name="Group 320"/>
              <p:cNvGrpSpPr>
                <a:grpSpLocks/>
              </p:cNvGrpSpPr>
              <p:nvPr/>
            </p:nvGrpSpPr>
            <p:grpSpPr bwMode="auto">
              <a:xfrm>
                <a:off x="1868" y="1431"/>
                <a:ext cx="228" cy="393"/>
                <a:chOff x="244" y="663"/>
                <a:chExt cx="228" cy="393"/>
              </a:xfrm>
            </p:grpSpPr>
            <p:sp>
              <p:nvSpPr>
                <p:cNvPr id="16479" name="Oval 321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0" name="Line 32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81" name="Line 323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82" name="Line 324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83" name="Line 32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84" name="Line 326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85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96</a:t>
                  </a:r>
                </a:p>
              </p:txBody>
            </p:sp>
          </p:grpSp>
          <p:grpSp>
            <p:nvGrpSpPr>
              <p:cNvPr id="29" name="Group 328"/>
              <p:cNvGrpSpPr>
                <a:grpSpLocks/>
              </p:cNvGrpSpPr>
              <p:nvPr/>
            </p:nvGrpSpPr>
            <p:grpSpPr bwMode="auto">
              <a:xfrm>
                <a:off x="2080" y="1431"/>
                <a:ext cx="284" cy="393"/>
                <a:chOff x="216" y="663"/>
                <a:chExt cx="284" cy="393"/>
              </a:xfrm>
            </p:grpSpPr>
            <p:sp>
              <p:nvSpPr>
                <p:cNvPr id="16472" name="Oval 329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3" name="Line 33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74" name="Line 331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75" name="Line 332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76" name="Line 33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77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78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150</a:t>
                  </a:r>
                </a:p>
              </p:txBody>
            </p:sp>
          </p:grpSp>
        </p:grpSp>
        <p:grpSp>
          <p:nvGrpSpPr>
            <p:cNvPr id="30" name="Group 336"/>
            <p:cNvGrpSpPr>
              <a:grpSpLocks/>
            </p:cNvGrpSpPr>
            <p:nvPr/>
          </p:nvGrpSpPr>
          <p:grpSpPr bwMode="auto">
            <a:xfrm>
              <a:off x="3424" y="1535"/>
              <a:ext cx="1936" cy="393"/>
              <a:chOff x="3328" y="1431"/>
              <a:chExt cx="1936" cy="393"/>
            </a:xfrm>
          </p:grpSpPr>
          <p:grpSp>
            <p:nvGrpSpPr>
              <p:cNvPr id="31" name="Group 337"/>
              <p:cNvGrpSpPr>
                <a:grpSpLocks/>
              </p:cNvGrpSpPr>
              <p:nvPr/>
            </p:nvGrpSpPr>
            <p:grpSpPr bwMode="auto">
              <a:xfrm>
                <a:off x="3328" y="1431"/>
                <a:ext cx="284" cy="393"/>
                <a:chOff x="216" y="663"/>
                <a:chExt cx="284" cy="393"/>
              </a:xfrm>
            </p:grpSpPr>
            <p:sp>
              <p:nvSpPr>
                <p:cNvPr id="16457" name="Oval 338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8" name="Line 33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59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60" name="Line 341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61" name="Line 34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62" name="Line 343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63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146</a:t>
                  </a:r>
                </a:p>
              </p:txBody>
            </p:sp>
          </p:grpSp>
          <p:grpSp>
            <p:nvGrpSpPr>
              <p:cNvPr id="16384" name="Group 345"/>
              <p:cNvGrpSpPr>
                <a:grpSpLocks/>
              </p:cNvGrpSpPr>
              <p:nvPr/>
            </p:nvGrpSpPr>
            <p:grpSpPr bwMode="auto">
              <a:xfrm>
                <a:off x="3596" y="1431"/>
                <a:ext cx="228" cy="393"/>
                <a:chOff x="244" y="663"/>
                <a:chExt cx="228" cy="393"/>
              </a:xfrm>
            </p:grpSpPr>
            <p:sp>
              <p:nvSpPr>
                <p:cNvPr id="16450" name="Oval 346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1" name="Line 34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52" name="Line 348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53" name="Line 349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54" name="Line 35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55" name="Line 351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56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40</a:t>
                  </a:r>
                </a:p>
              </p:txBody>
            </p:sp>
          </p:grpSp>
          <p:grpSp>
            <p:nvGrpSpPr>
              <p:cNvPr id="16385" name="Group 353"/>
              <p:cNvGrpSpPr>
                <a:grpSpLocks/>
              </p:cNvGrpSpPr>
              <p:nvPr/>
            </p:nvGrpSpPr>
            <p:grpSpPr bwMode="auto">
              <a:xfrm>
                <a:off x="3808" y="1431"/>
                <a:ext cx="284" cy="393"/>
                <a:chOff x="216" y="663"/>
                <a:chExt cx="284" cy="393"/>
              </a:xfrm>
            </p:grpSpPr>
            <p:sp>
              <p:nvSpPr>
                <p:cNvPr id="16443" name="Oval 354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Line 35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5" name="Line 356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6" name="Line 357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7" name="Line 35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8" name="Line 359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9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139</a:t>
                  </a:r>
                </a:p>
              </p:txBody>
            </p:sp>
          </p:grpSp>
          <p:grpSp>
            <p:nvGrpSpPr>
              <p:cNvPr id="16386" name="Group 361"/>
              <p:cNvGrpSpPr>
                <a:grpSpLocks/>
              </p:cNvGrpSpPr>
              <p:nvPr/>
            </p:nvGrpSpPr>
            <p:grpSpPr bwMode="auto">
              <a:xfrm>
                <a:off x="4048" y="1431"/>
                <a:ext cx="284" cy="393"/>
                <a:chOff x="216" y="663"/>
                <a:chExt cx="284" cy="393"/>
              </a:xfrm>
            </p:grpSpPr>
            <p:sp>
              <p:nvSpPr>
                <p:cNvPr id="16436" name="Oval 362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7" name="Line 363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38" name="Line 364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39" name="Line 365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0" name="Line 366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1" name="Line 367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42" name="Text Box 368"/>
                <p:cNvSpPr txBox="1">
                  <a:spLocks noChangeArrowheads="1"/>
                </p:cNvSpPr>
                <p:nvPr/>
              </p:nvSpPr>
              <p:spPr bwMode="auto">
                <a:xfrm>
                  <a:off x="216" y="663"/>
                  <a:ext cx="2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117</a:t>
                  </a:r>
                </a:p>
              </p:txBody>
            </p:sp>
          </p:grpSp>
          <p:grpSp>
            <p:nvGrpSpPr>
              <p:cNvPr id="16387" name="Group 369"/>
              <p:cNvGrpSpPr>
                <a:grpSpLocks/>
              </p:cNvGrpSpPr>
              <p:nvPr/>
            </p:nvGrpSpPr>
            <p:grpSpPr bwMode="auto">
              <a:xfrm>
                <a:off x="4316" y="1431"/>
                <a:ext cx="228" cy="393"/>
                <a:chOff x="244" y="663"/>
                <a:chExt cx="228" cy="393"/>
              </a:xfrm>
            </p:grpSpPr>
            <p:sp>
              <p:nvSpPr>
                <p:cNvPr id="16429" name="Oval 370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0" name="Line 371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31" name="Line 372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32" name="Line 373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33" name="Line 374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34" name="Line 375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35" name="Text Box 376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98</a:t>
                  </a:r>
                </a:p>
              </p:txBody>
            </p:sp>
          </p:grpSp>
          <p:grpSp>
            <p:nvGrpSpPr>
              <p:cNvPr id="16391" name="Group 377"/>
              <p:cNvGrpSpPr>
                <a:grpSpLocks/>
              </p:cNvGrpSpPr>
              <p:nvPr/>
            </p:nvGrpSpPr>
            <p:grpSpPr bwMode="auto">
              <a:xfrm>
                <a:off x="4556" y="1431"/>
                <a:ext cx="228" cy="393"/>
                <a:chOff x="244" y="663"/>
                <a:chExt cx="228" cy="393"/>
              </a:xfrm>
            </p:grpSpPr>
            <p:sp>
              <p:nvSpPr>
                <p:cNvPr id="16422" name="Oval 378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79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24" name="Line 380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25" name="Line 381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26" name="Line 382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27" name="Line 383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28" name="Text Box 384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30</a:t>
                  </a:r>
                </a:p>
              </p:txBody>
            </p:sp>
          </p:grpSp>
          <p:grpSp>
            <p:nvGrpSpPr>
              <p:cNvPr id="16392" name="Group 385"/>
              <p:cNvGrpSpPr>
                <a:grpSpLocks/>
              </p:cNvGrpSpPr>
              <p:nvPr/>
            </p:nvGrpSpPr>
            <p:grpSpPr bwMode="auto">
              <a:xfrm>
                <a:off x="4796" y="1431"/>
                <a:ext cx="228" cy="393"/>
                <a:chOff x="244" y="663"/>
                <a:chExt cx="228" cy="393"/>
              </a:xfrm>
            </p:grpSpPr>
            <p:sp>
              <p:nvSpPr>
                <p:cNvPr id="16415" name="Oval 386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6" name="Line 387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7" name="Line 388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8" name="Line 389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9" name="Line 390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20" name="Line 391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21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57</a:t>
                  </a:r>
                </a:p>
              </p:txBody>
            </p:sp>
          </p:grpSp>
          <p:grpSp>
            <p:nvGrpSpPr>
              <p:cNvPr id="16393" name="Group 393"/>
              <p:cNvGrpSpPr>
                <a:grpSpLocks/>
              </p:cNvGrpSpPr>
              <p:nvPr/>
            </p:nvGrpSpPr>
            <p:grpSpPr bwMode="auto">
              <a:xfrm>
                <a:off x="5036" y="1431"/>
                <a:ext cx="228" cy="393"/>
                <a:chOff x="244" y="663"/>
                <a:chExt cx="228" cy="393"/>
              </a:xfrm>
            </p:grpSpPr>
            <p:sp>
              <p:nvSpPr>
                <p:cNvPr id="16408" name="Oval 394"/>
                <p:cNvSpPr>
                  <a:spLocks noChangeArrowheads="1"/>
                </p:cNvSpPr>
                <p:nvPr/>
              </p:nvSpPr>
              <p:spPr bwMode="auto">
                <a:xfrm>
                  <a:off x="321" y="834"/>
                  <a:ext cx="75" cy="7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9" name="Line 395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0" name="Line 396"/>
                <p:cNvSpPr>
                  <a:spLocks noChangeShapeType="1"/>
                </p:cNvSpPr>
                <p:nvPr/>
              </p:nvSpPr>
              <p:spPr bwMode="auto">
                <a:xfrm flipH="1">
                  <a:off x="310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1" name="Line 397"/>
                <p:cNvSpPr>
                  <a:spLocks noChangeShapeType="1"/>
                </p:cNvSpPr>
                <p:nvPr/>
              </p:nvSpPr>
              <p:spPr bwMode="auto">
                <a:xfrm>
                  <a:off x="358" y="1008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2" name="Line 398"/>
                <p:cNvSpPr>
                  <a:spLocks noChangeShapeType="1"/>
                </p:cNvSpPr>
                <p:nvPr/>
              </p:nvSpPr>
              <p:spPr bwMode="auto">
                <a:xfrm>
                  <a:off x="358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3" name="Line 399"/>
                <p:cNvSpPr>
                  <a:spLocks noChangeShapeType="1"/>
                </p:cNvSpPr>
                <p:nvPr/>
              </p:nvSpPr>
              <p:spPr bwMode="auto">
                <a:xfrm flipH="1">
                  <a:off x="310" y="91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6414" name="Text Box 400"/>
                <p:cNvSpPr txBox="1">
                  <a:spLocks noChangeArrowheads="1"/>
                </p:cNvSpPr>
                <p:nvPr/>
              </p:nvSpPr>
              <p:spPr bwMode="auto">
                <a:xfrm>
                  <a:off x="244" y="663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400" b="1">
                      <a:latin typeface="Times New Roman" pitchFamily="18" charset="0"/>
                    </a:rPr>
                    <a:t>83</a:t>
                  </a:r>
                </a:p>
              </p:txBody>
            </p:sp>
          </p:grpSp>
        </p:grpSp>
        <p:sp>
          <p:nvSpPr>
            <p:cNvPr id="16398" name="Text Box 401"/>
            <p:cNvSpPr txBox="1">
              <a:spLocks noChangeArrowheads="1"/>
            </p:cNvSpPr>
            <p:nvPr/>
          </p:nvSpPr>
          <p:spPr bwMode="auto">
            <a:xfrm>
              <a:off x="624" y="2032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115.13</a:t>
              </a:r>
            </a:p>
          </p:txBody>
        </p:sp>
        <p:sp>
          <p:nvSpPr>
            <p:cNvPr id="16399" name="Text Box 402"/>
            <p:cNvSpPr txBox="1">
              <a:spLocks noChangeArrowheads="1"/>
            </p:cNvSpPr>
            <p:nvPr/>
          </p:nvSpPr>
          <p:spPr bwMode="auto">
            <a:xfrm>
              <a:off x="3600" y="2032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88.75</a:t>
              </a:r>
            </a:p>
          </p:txBody>
        </p:sp>
      </p:grpSp>
      <p:sp>
        <p:nvSpPr>
          <p:cNvPr id="271" name="Line 531"/>
          <p:cNvSpPr>
            <a:spLocks noChangeShapeType="1"/>
          </p:cNvSpPr>
          <p:nvPr/>
        </p:nvSpPr>
        <p:spPr bwMode="auto">
          <a:xfrm>
            <a:off x="1751014" y="4116388"/>
            <a:ext cx="8683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Text Box 133">
            <a:extLst>
              <a:ext uri="{FF2B5EF4-FFF2-40B4-BE49-F238E27FC236}">
                <a16:creationId xmlns:a16="http://schemas.microsoft.com/office/drawing/2014/main" id="{1C7B8075-F814-4042-A73E-CF96BA083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50" y="1717617"/>
            <a:ext cx="2947858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Children without Exposure</a:t>
            </a:r>
          </a:p>
        </p:txBody>
      </p:sp>
      <p:sp>
        <p:nvSpPr>
          <p:cNvPr id="33" name="Text Box 133">
            <a:extLst>
              <a:ext uri="{FF2B5EF4-FFF2-40B4-BE49-F238E27FC236}">
                <a16:creationId xmlns:a16="http://schemas.microsoft.com/office/drawing/2014/main" id="{283EA981-FCC2-4A26-A7ED-E82409B49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97" y="1717617"/>
            <a:ext cx="2676182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5"/>
                </a:solidFill>
              </a:rPr>
              <a:t>Children with Exposure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69" grpId="0"/>
      <p:bldP spid="2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33"/>
          <p:cNvSpPr txBox="1">
            <a:spLocks noChangeArrowheads="1"/>
          </p:cNvSpPr>
          <p:nvPr/>
        </p:nvSpPr>
        <p:spPr bwMode="auto">
          <a:xfrm>
            <a:off x="2915764" y="644109"/>
            <a:ext cx="6375015" cy="769441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Factors Affecting Reliability</a:t>
            </a:r>
          </a:p>
        </p:txBody>
      </p:sp>
      <p:sp>
        <p:nvSpPr>
          <p:cNvPr id="17411" name="AutoShape 271"/>
          <p:cNvSpPr>
            <a:spLocks noChangeArrowheads="1"/>
          </p:cNvSpPr>
          <p:nvPr/>
        </p:nvSpPr>
        <p:spPr bwMode="auto">
          <a:xfrm>
            <a:off x="5708651" y="3741739"/>
            <a:ext cx="733425" cy="928687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72"/>
          <p:cNvSpPr>
            <a:spLocks noChangeArrowheads="1"/>
          </p:cNvSpPr>
          <p:nvPr/>
        </p:nvSpPr>
        <p:spPr bwMode="auto">
          <a:xfrm rot="-409178">
            <a:off x="2249489" y="3298826"/>
            <a:ext cx="7585075" cy="404813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273"/>
          <p:cNvSpPr txBox="1">
            <a:spLocks noChangeArrowheads="1"/>
          </p:cNvSpPr>
          <p:nvPr/>
        </p:nvSpPr>
        <p:spPr bwMode="auto">
          <a:xfrm rot="-420000">
            <a:off x="2331342" y="3036422"/>
            <a:ext cx="194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Size</a:t>
            </a:r>
          </a:p>
        </p:txBody>
      </p:sp>
      <p:sp>
        <p:nvSpPr>
          <p:cNvPr id="17414" name="Text Box 274"/>
          <p:cNvSpPr txBox="1">
            <a:spLocks noChangeArrowheads="1"/>
          </p:cNvSpPr>
          <p:nvPr/>
        </p:nvSpPr>
        <p:spPr bwMode="auto">
          <a:xfrm rot="-420000">
            <a:off x="2997688" y="2306172"/>
            <a:ext cx="1684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Effect Size</a:t>
            </a:r>
          </a:p>
        </p:txBody>
      </p:sp>
      <p:sp>
        <p:nvSpPr>
          <p:cNvPr id="17415" name="Text Box 275"/>
          <p:cNvSpPr txBox="1">
            <a:spLocks noChangeArrowheads="1"/>
          </p:cNvSpPr>
          <p:nvPr/>
        </p:nvSpPr>
        <p:spPr bwMode="auto">
          <a:xfrm rot="-420000">
            <a:off x="8079729" y="2379197"/>
            <a:ext cx="147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Variance</a:t>
            </a:r>
          </a:p>
        </p:txBody>
      </p:sp>
      <p:sp>
        <p:nvSpPr>
          <p:cNvPr id="232724" name="Text Box 276"/>
          <p:cNvSpPr txBox="1">
            <a:spLocks noChangeArrowheads="1"/>
          </p:cNvSpPr>
          <p:nvPr/>
        </p:nvSpPr>
        <p:spPr bwMode="auto">
          <a:xfrm>
            <a:off x="7008813" y="5405439"/>
            <a:ext cx="1107867" cy="52322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Math!</a:t>
            </a:r>
          </a:p>
        </p:txBody>
      </p:sp>
      <p:cxnSp>
        <p:nvCxnSpPr>
          <p:cNvPr id="232725" name="AutoShape 277"/>
          <p:cNvCxnSpPr>
            <a:cxnSpLocks noChangeShapeType="1"/>
            <a:stCxn id="232724" idx="1"/>
            <a:endCxn id="17411" idx="3"/>
          </p:cNvCxnSpPr>
          <p:nvPr/>
        </p:nvCxnSpPr>
        <p:spPr bwMode="auto">
          <a:xfrm rot="10800000">
            <a:off x="6075365" y="4670427"/>
            <a:ext cx="933449" cy="996623"/>
          </a:xfrm>
          <a:prstGeom prst="curvedConnector2">
            <a:avLst/>
          </a:prstGeom>
          <a:noFill/>
          <a:ln w="9525">
            <a:solidFill>
              <a:schemeClr val="accent6"/>
            </a:solidFill>
            <a:round/>
            <a:headEnd/>
            <a:tailEnd type="arrow" w="lg" len="lg"/>
          </a:ln>
        </p:spPr>
      </p:cxnSp>
      <p:sp>
        <p:nvSpPr>
          <p:cNvPr id="10" name="TextBox 9"/>
          <p:cNvSpPr txBox="1"/>
          <p:nvPr/>
        </p:nvSpPr>
        <p:spPr>
          <a:xfrm>
            <a:off x="1575390" y="4343400"/>
            <a:ext cx="215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More Certain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6518" y="4343400"/>
            <a:ext cx="196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Less Certain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5943601"/>
            <a:ext cx="5410200" cy="830997"/>
          </a:xfrm>
          <a:prstGeom prst="rect">
            <a:avLst/>
          </a:prstGeom>
          <a:solidFill>
            <a:srgbClr val="1A1A1A"/>
          </a:solidFill>
          <a:ln w="95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6"/>
                </a:solidFill>
              </a:rPr>
              <a:t>Everything we do is statistics is an elaboration and specification of this idea!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724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167" y="375064"/>
            <a:ext cx="4482549" cy="1325563"/>
          </a:xfrm>
        </p:spPr>
        <p:txBody>
          <a:bodyPr/>
          <a:lstStyle/>
          <a:p>
            <a:r>
              <a:rPr lang="en-US" dirty="0"/>
              <a:t>Why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3" y="1700627"/>
            <a:ext cx="10495725" cy="4525963"/>
          </a:xfrm>
        </p:spPr>
        <p:txBody>
          <a:bodyPr>
            <a:normAutofit/>
          </a:bodyPr>
          <a:lstStyle/>
          <a:p>
            <a:r>
              <a:rPr lang="en-US" dirty="0"/>
              <a:t>In life, we often have to make choices based on incomplete information.</a:t>
            </a:r>
          </a:p>
          <a:p>
            <a:pPr lvl="1"/>
            <a:r>
              <a:rPr lang="en-US" dirty="0"/>
              <a:t>People normally make these kinds of inferences </a:t>
            </a:r>
            <a:r>
              <a:rPr lang="en-US" b="1" dirty="0">
                <a:solidFill>
                  <a:schemeClr val="accent5"/>
                </a:solidFill>
              </a:rPr>
              <a:t>intuitively</a:t>
            </a:r>
            <a:r>
              <a:rPr lang="en-US" dirty="0"/>
              <a:t>. Statistics gives us a tool for formalizing our decision making process based on mathematics and probability.</a:t>
            </a:r>
          </a:p>
          <a:p>
            <a:pPr lvl="1"/>
            <a:endParaRPr lang="en-US" dirty="0"/>
          </a:p>
          <a:p>
            <a:r>
              <a:rPr lang="en-US" dirty="0"/>
              <a:t>Statistics mostly gives us a means for </a:t>
            </a:r>
            <a:r>
              <a:rPr lang="en-US" b="1" dirty="0">
                <a:solidFill>
                  <a:schemeClr val="accent3"/>
                </a:solidFill>
              </a:rPr>
              <a:t>quantifying uncertainty</a:t>
            </a:r>
            <a:r>
              <a:rPr lang="en-US" dirty="0"/>
              <a:t>. This allows statisticians and scientists to make categorical judgments about events and assign a number to how unsure we are!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609" y="365125"/>
            <a:ext cx="5516218" cy="1325563"/>
          </a:xfrm>
        </p:spPr>
        <p:txBody>
          <a:bodyPr/>
          <a:lstStyle/>
          <a:p>
            <a:r>
              <a:rPr lang="en-US" dirty="0"/>
              <a:t>More than numbers…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209800"/>
            <a:ext cx="6967330" cy="4038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Good statistics </a:t>
            </a:r>
            <a:r>
              <a:rPr lang="en-US" dirty="0"/>
              <a:t>can save lives. The Salk Polio Vaccine was developed through rigorously controlled studies of over 400,000 children. </a:t>
            </a:r>
          </a:p>
          <a:p>
            <a:endParaRPr lang="en-US" dirty="0"/>
          </a:p>
          <a:p>
            <a:r>
              <a:rPr lang="en-US" dirty="0"/>
              <a:t>Good statistical analysis demonstrated the vaccine’s effectiveness and today polio is almost eradicated.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802" r="3103"/>
          <a:stretch>
            <a:fillRect/>
          </a:stretch>
        </p:blipFill>
        <p:spPr bwMode="auto">
          <a:xfrm>
            <a:off x="1043609" y="2080591"/>
            <a:ext cx="2883873" cy="3749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486" y="365125"/>
            <a:ext cx="5486401" cy="1325563"/>
          </a:xfrm>
        </p:spPr>
        <p:txBody>
          <a:bodyPr/>
          <a:lstStyle/>
          <a:p>
            <a:r>
              <a:rPr lang="en-US" dirty="0"/>
              <a:t>More than numbers…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09" y="2027582"/>
            <a:ext cx="10535478" cy="1553817"/>
          </a:xfrm>
        </p:spPr>
        <p:txBody>
          <a:bodyPr/>
          <a:lstStyle/>
          <a:p>
            <a:r>
              <a:rPr lang="en-US" dirty="0"/>
              <a:t>Also, people will mislead or simply misuse statistics all around you in your daily life.</a:t>
            </a:r>
          </a:p>
        </p:txBody>
      </p:sp>
      <p:sp>
        <p:nvSpPr>
          <p:cNvPr id="4" name="TextBox 3"/>
          <p:cNvSpPr txBox="1"/>
          <p:nvPr/>
        </p:nvSpPr>
        <p:spPr>
          <a:xfrm rot="21034671">
            <a:off x="1989826" y="3141125"/>
            <a:ext cx="507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Reduces your cancer risk by half!</a:t>
            </a:r>
          </a:p>
        </p:txBody>
      </p:sp>
      <p:sp>
        <p:nvSpPr>
          <p:cNvPr id="5" name="TextBox 4"/>
          <p:cNvSpPr txBox="1"/>
          <p:nvPr/>
        </p:nvSpPr>
        <p:spPr>
          <a:xfrm rot="337092">
            <a:off x="6007745" y="3639517"/>
            <a:ext cx="4624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Candidate X has a 4 point lead … (+/- 5 points)</a:t>
            </a:r>
          </a:p>
        </p:txBody>
      </p:sp>
      <p:sp>
        <p:nvSpPr>
          <p:cNvPr id="6" name="TextBox 5"/>
          <p:cNvSpPr txBox="1"/>
          <p:nvPr/>
        </p:nvSpPr>
        <p:spPr>
          <a:xfrm rot="558840">
            <a:off x="1236945" y="464097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A proven link between power lines and leukemia!!!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1" y="5121602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Consumption of olive oil linked to better skin health!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226" y="365125"/>
            <a:ext cx="6390861" cy="1325563"/>
          </a:xfrm>
        </p:spPr>
        <p:txBody>
          <a:bodyPr/>
          <a:lstStyle/>
          <a:p>
            <a:r>
              <a:rPr lang="en-US" dirty="0"/>
              <a:t>So, why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5" y="2037521"/>
            <a:ext cx="10505661" cy="38961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statistics help prevent </a:t>
            </a:r>
            <a:r>
              <a:rPr lang="en-US" b="1" dirty="0">
                <a:solidFill>
                  <a:schemeClr val="accent5"/>
                </a:solidFill>
              </a:rPr>
              <a:t>bad science </a:t>
            </a:r>
            <a:r>
              <a:rPr lang="en-US" dirty="0"/>
              <a:t>and bad decision making in daily life (e.g., medicine, economics).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Visualizing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4"/>
                </a:solidFill>
              </a:rPr>
              <a:t>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Estimation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1531" y="2775293"/>
            <a:ext cx="4561732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1514" y="3198167"/>
            <a:ext cx="230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u="sng" dirty="0"/>
              <a:t>To be learned: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3339548" y="365125"/>
            <a:ext cx="5049078" cy="1325563"/>
          </a:xfrm>
        </p:spPr>
        <p:txBody>
          <a:bodyPr/>
          <a:lstStyle/>
          <a:p>
            <a:r>
              <a:rPr lang="en-US" dirty="0">
                <a:ea typeface="ＭＳ Ｐゴシック" charset="-128"/>
              </a:rPr>
              <a:t>What are Statistics?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66121"/>
            <a:ext cx="10515600" cy="39108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charset="-128"/>
              </a:rPr>
              <a:t>Mathematical tools for helping us decide what is “real” or at least a  reliable pattern in our data. </a:t>
            </a:r>
          </a:p>
          <a:p>
            <a:endParaRPr lang="en-US" altLang="ja-JP" dirty="0">
              <a:ea typeface="ＭＳ Ｐゴシック" charset="-128"/>
            </a:endParaRPr>
          </a:p>
          <a:p>
            <a:r>
              <a:rPr lang="en-US" altLang="ja-JP" dirty="0">
                <a:ea typeface="ＭＳ Ｐゴシック" charset="-128"/>
              </a:rPr>
              <a:t>But we usually approach the problem the other way around, e.g., </a:t>
            </a:r>
            <a:r>
              <a:rPr lang="en-US" altLang="ja-JP" b="1" dirty="0">
                <a:solidFill>
                  <a:schemeClr val="accent3"/>
                </a:solidFill>
                <a:ea typeface="ＭＳ Ｐゴシック" charset="-128"/>
              </a:rPr>
              <a:t>assuming there is no relationship, what is the probability of observing the relationship we did?  </a:t>
            </a:r>
          </a:p>
          <a:p>
            <a:pPr lvl="1"/>
            <a:endParaRPr lang="en-US" dirty="0"/>
          </a:p>
          <a:p>
            <a:r>
              <a:rPr lang="en-US" dirty="0"/>
              <a:t>For instance, </a:t>
            </a:r>
            <a:r>
              <a:rPr lang="en-US" b="1" dirty="0">
                <a:solidFill>
                  <a:schemeClr val="accent3"/>
                </a:solidFill>
              </a:rPr>
              <a:t>assuming a fair coin, what is the probability of flipping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3 heads in a row?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100 heads in a row?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4CDF8-7465-41C4-A72D-A0F7A7D1E214}"/>
              </a:ext>
            </a:extLst>
          </p:cNvPr>
          <p:cNvSpPr txBox="1"/>
          <p:nvPr/>
        </p:nvSpPr>
        <p:spPr>
          <a:xfrm>
            <a:off x="3883715" y="555021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(do we reject the hypothesis that my coin is fair?)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2159000" y="2818363"/>
            <a:ext cx="3117850" cy="623887"/>
            <a:chOff x="400" y="1431"/>
            <a:chExt cx="1964" cy="393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400" y="1431"/>
              <a:ext cx="284" cy="393"/>
              <a:chOff x="216" y="663"/>
              <a:chExt cx="284" cy="393"/>
            </a:xfrm>
          </p:grpSpPr>
          <p:sp>
            <p:nvSpPr>
              <p:cNvPr id="5251" name="Oval 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2" name="Line 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53" name="Line 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54" name="Line 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55" name="Line 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56" name="Line 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57" name="Text Box 9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112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668" y="1431"/>
              <a:ext cx="228" cy="393"/>
              <a:chOff x="244" y="663"/>
              <a:chExt cx="228" cy="393"/>
            </a:xfrm>
          </p:grpSpPr>
          <p:sp>
            <p:nvSpPr>
              <p:cNvPr id="5244" name="Oval 1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" name="Line 1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6" name="Line 1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7" name="Line 1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8" name="Line 1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9" name="Line 1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50" name="Text Box 17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97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880" y="1431"/>
              <a:ext cx="284" cy="393"/>
              <a:chOff x="216" y="663"/>
              <a:chExt cx="284" cy="393"/>
            </a:xfrm>
          </p:grpSpPr>
          <p:sp>
            <p:nvSpPr>
              <p:cNvPr id="5237" name="Oval 1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" name="Line 2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39" name="Line 2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0" name="Line 2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1" name="Line 2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2" name="Line 2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43" name="Text Box 25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130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148" y="1431"/>
              <a:ext cx="228" cy="393"/>
              <a:chOff x="244" y="663"/>
              <a:chExt cx="228" cy="393"/>
            </a:xfrm>
          </p:grpSpPr>
          <p:sp>
            <p:nvSpPr>
              <p:cNvPr id="5230" name="Oval 2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" name="Line 2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32" name="Line 2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33" name="Line 3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34" name="Line 3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35" name="Line 3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36" name="Text Box 33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85</a:t>
                </a:r>
              </a:p>
            </p:txBody>
          </p:sp>
        </p:grp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1360" y="1431"/>
              <a:ext cx="284" cy="393"/>
              <a:chOff x="216" y="663"/>
              <a:chExt cx="284" cy="393"/>
            </a:xfrm>
          </p:grpSpPr>
          <p:sp>
            <p:nvSpPr>
              <p:cNvPr id="5223" name="Oval 3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" name="Line 3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5" name="Line 3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6" name="Line 3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7" name="Line 3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8" name="Line 4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9" name="Text Box 41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121</a:t>
                </a: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1600" y="1431"/>
              <a:ext cx="284" cy="393"/>
              <a:chOff x="216" y="663"/>
              <a:chExt cx="284" cy="393"/>
            </a:xfrm>
          </p:grpSpPr>
          <p:sp>
            <p:nvSpPr>
              <p:cNvPr id="5216" name="Oval 4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7" name="Line 4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18" name="Line 4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19" name="Line 4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0" name="Line 4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1" name="Line 4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22" name="Text Box 49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100</a:t>
                </a: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868" y="1431"/>
              <a:ext cx="228" cy="393"/>
              <a:chOff x="244" y="663"/>
              <a:chExt cx="228" cy="393"/>
            </a:xfrm>
          </p:grpSpPr>
          <p:sp>
            <p:nvSpPr>
              <p:cNvPr id="5209" name="Oval 5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0" name="Line 5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11" name="Line 5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12" name="Line 5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13" name="Line 5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14" name="Line 5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15" name="Text Box 57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91</a:t>
                </a:r>
              </a:p>
            </p:txBody>
          </p: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2080" y="1431"/>
              <a:ext cx="284" cy="393"/>
              <a:chOff x="216" y="663"/>
              <a:chExt cx="284" cy="393"/>
            </a:xfrm>
          </p:grpSpPr>
          <p:sp>
            <p:nvSpPr>
              <p:cNvPr id="5202" name="Oval 5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" name="Line 6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04" name="Line 6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05" name="Line 6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06" name="Line 6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07" name="Line 6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08" name="Text Box 65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145</a:t>
                </a:r>
              </a:p>
            </p:txBody>
          </p:sp>
        </p:grp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6807200" y="2818363"/>
            <a:ext cx="3073400" cy="623887"/>
            <a:chOff x="3328" y="1431"/>
            <a:chExt cx="1936" cy="393"/>
          </a:xfrm>
        </p:grpSpPr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3328" y="1431"/>
              <a:ext cx="284" cy="393"/>
              <a:chOff x="216" y="663"/>
              <a:chExt cx="284" cy="393"/>
            </a:xfrm>
          </p:grpSpPr>
          <p:sp>
            <p:nvSpPr>
              <p:cNvPr id="5187" name="Oval 6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93" name="Text Box 73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151</a:t>
                </a:r>
              </a:p>
            </p:txBody>
          </p:sp>
        </p:grpSp>
        <p:grpSp>
          <p:nvGrpSpPr>
            <p:cNvPr id="13" name="Group 74"/>
            <p:cNvGrpSpPr>
              <a:grpSpLocks/>
            </p:cNvGrpSpPr>
            <p:nvPr/>
          </p:nvGrpSpPr>
          <p:grpSpPr bwMode="auto">
            <a:xfrm>
              <a:off x="3596" y="1431"/>
              <a:ext cx="228" cy="393"/>
              <a:chOff x="244" y="663"/>
              <a:chExt cx="228" cy="393"/>
            </a:xfrm>
          </p:grpSpPr>
          <p:sp>
            <p:nvSpPr>
              <p:cNvPr id="5180" name="Oval 7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7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82" name="Line 7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83" name="Line 7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84" name="Line 7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85" name="Line 8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86" name="Text Box 81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45</a:t>
                </a:r>
              </a:p>
            </p:txBody>
          </p:sp>
        </p:grpSp>
        <p:grpSp>
          <p:nvGrpSpPr>
            <p:cNvPr id="14" name="Group 82"/>
            <p:cNvGrpSpPr>
              <a:grpSpLocks/>
            </p:cNvGrpSpPr>
            <p:nvPr/>
          </p:nvGrpSpPr>
          <p:grpSpPr bwMode="auto">
            <a:xfrm>
              <a:off x="3808" y="1431"/>
              <a:ext cx="284" cy="393"/>
              <a:chOff x="216" y="663"/>
              <a:chExt cx="284" cy="393"/>
            </a:xfrm>
          </p:grpSpPr>
          <p:sp>
            <p:nvSpPr>
              <p:cNvPr id="5173" name="Oval 8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4" name="Line 8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5" name="Line 8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6" name="Line 8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7" name="Line 8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8" name="Line 8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9" name="Text Box 89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144</a:t>
                </a:r>
              </a:p>
            </p:txBody>
          </p:sp>
        </p:grpSp>
        <p:grpSp>
          <p:nvGrpSpPr>
            <p:cNvPr id="15" name="Group 90"/>
            <p:cNvGrpSpPr>
              <a:grpSpLocks/>
            </p:cNvGrpSpPr>
            <p:nvPr/>
          </p:nvGrpSpPr>
          <p:grpSpPr bwMode="auto">
            <a:xfrm>
              <a:off x="4048" y="1431"/>
              <a:ext cx="284" cy="393"/>
              <a:chOff x="216" y="663"/>
              <a:chExt cx="284" cy="393"/>
            </a:xfrm>
          </p:grpSpPr>
          <p:sp>
            <p:nvSpPr>
              <p:cNvPr id="5166" name="Oval 91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7" name="Line 92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68" name="Line 93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69" name="Line 94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0" name="Line 95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1" name="Line 96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72" name="Text Box 97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122</a:t>
                </a:r>
              </a:p>
            </p:txBody>
          </p:sp>
        </p:grpSp>
        <p:grpSp>
          <p:nvGrpSpPr>
            <p:cNvPr id="16" name="Group 98"/>
            <p:cNvGrpSpPr>
              <a:grpSpLocks/>
            </p:cNvGrpSpPr>
            <p:nvPr/>
          </p:nvGrpSpPr>
          <p:grpSpPr bwMode="auto">
            <a:xfrm>
              <a:off x="4288" y="1431"/>
              <a:ext cx="284" cy="393"/>
              <a:chOff x="216" y="663"/>
              <a:chExt cx="284" cy="393"/>
            </a:xfrm>
          </p:grpSpPr>
          <p:sp>
            <p:nvSpPr>
              <p:cNvPr id="5159" name="Oval 99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" name="Line 100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61" name="Line 101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62" name="Line 102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63" name="Line 103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64" name="Line 104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65" name="Text Box 105"/>
              <p:cNvSpPr txBox="1">
                <a:spLocks noChangeArrowheads="1"/>
              </p:cNvSpPr>
              <p:nvPr/>
            </p:nvSpPr>
            <p:spPr bwMode="auto">
              <a:xfrm>
                <a:off x="216" y="663"/>
                <a:ext cx="2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103</a:t>
                </a:r>
              </a:p>
            </p:txBody>
          </p:sp>
        </p:grp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4556" y="1431"/>
              <a:ext cx="228" cy="393"/>
              <a:chOff x="244" y="663"/>
              <a:chExt cx="228" cy="393"/>
            </a:xfrm>
          </p:grpSpPr>
          <p:sp>
            <p:nvSpPr>
              <p:cNvPr id="5152" name="Oval 107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3" name="Line 108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54" name="Line 109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55" name="Line 110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56" name="Line 111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57" name="Line 112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58" name="Text Box 113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35</a:t>
                </a:r>
              </a:p>
            </p:txBody>
          </p:sp>
        </p:grpSp>
        <p:grpSp>
          <p:nvGrpSpPr>
            <p:cNvPr id="18" name="Group 114"/>
            <p:cNvGrpSpPr>
              <a:grpSpLocks/>
            </p:cNvGrpSpPr>
            <p:nvPr/>
          </p:nvGrpSpPr>
          <p:grpSpPr bwMode="auto">
            <a:xfrm>
              <a:off x="4796" y="1431"/>
              <a:ext cx="228" cy="393"/>
              <a:chOff x="244" y="663"/>
              <a:chExt cx="228" cy="393"/>
            </a:xfrm>
          </p:grpSpPr>
          <p:sp>
            <p:nvSpPr>
              <p:cNvPr id="5145" name="Oval 115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Line 116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7" name="Line 117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8" name="Line 118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9" name="Line 119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50" name="Line 120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51" name="Text Box 121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62</a:t>
                </a:r>
              </a:p>
            </p:txBody>
          </p:sp>
        </p:grpSp>
        <p:grpSp>
          <p:nvGrpSpPr>
            <p:cNvPr id="19" name="Group 122"/>
            <p:cNvGrpSpPr>
              <a:grpSpLocks/>
            </p:cNvGrpSpPr>
            <p:nvPr/>
          </p:nvGrpSpPr>
          <p:grpSpPr bwMode="auto">
            <a:xfrm>
              <a:off x="5036" y="1431"/>
              <a:ext cx="228" cy="393"/>
              <a:chOff x="244" y="663"/>
              <a:chExt cx="228" cy="393"/>
            </a:xfrm>
          </p:grpSpPr>
          <p:sp>
            <p:nvSpPr>
              <p:cNvPr id="5138" name="Oval 123"/>
              <p:cNvSpPr>
                <a:spLocks noChangeArrowheads="1"/>
              </p:cNvSpPr>
              <p:nvPr/>
            </p:nvSpPr>
            <p:spPr bwMode="auto">
              <a:xfrm>
                <a:off x="321" y="834"/>
                <a:ext cx="75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" name="Line 124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0" name="Line 125"/>
              <p:cNvSpPr>
                <a:spLocks noChangeShapeType="1"/>
              </p:cNvSpPr>
              <p:nvPr/>
            </p:nvSpPr>
            <p:spPr bwMode="auto">
              <a:xfrm flipH="1">
                <a:off x="310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1" name="Line 126"/>
              <p:cNvSpPr>
                <a:spLocks noChangeShapeType="1"/>
              </p:cNvSpPr>
              <p:nvPr/>
            </p:nvSpPr>
            <p:spPr bwMode="auto">
              <a:xfrm>
                <a:off x="358" y="100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2" name="Line 127"/>
              <p:cNvSpPr>
                <a:spLocks noChangeShapeType="1"/>
              </p:cNvSpPr>
              <p:nvPr/>
            </p:nvSpPr>
            <p:spPr bwMode="auto">
              <a:xfrm>
                <a:off x="358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3" name="Line 128"/>
              <p:cNvSpPr>
                <a:spLocks noChangeShapeType="1"/>
              </p:cNvSpPr>
              <p:nvPr/>
            </p:nvSpPr>
            <p:spPr bwMode="auto">
              <a:xfrm flipH="1">
                <a:off x="310" y="91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44" name="Text Box 129"/>
              <p:cNvSpPr txBox="1">
                <a:spLocks noChangeArrowheads="1"/>
              </p:cNvSpPr>
              <p:nvPr/>
            </p:nvSpPr>
            <p:spPr bwMode="auto">
              <a:xfrm>
                <a:off x="244" y="663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>
                    <a:latin typeface="Times New Roman" pitchFamily="18" charset="0"/>
                  </a:rPr>
                  <a:t>88</a:t>
                </a:r>
              </a:p>
            </p:txBody>
          </p:sp>
        </p:grpSp>
      </p:grpSp>
      <p:sp>
        <p:nvSpPr>
          <p:cNvPr id="211082" name="Text Box 138"/>
          <p:cNvSpPr txBox="1">
            <a:spLocks noChangeArrowheads="1"/>
          </p:cNvSpPr>
          <p:nvPr/>
        </p:nvSpPr>
        <p:spPr bwMode="auto">
          <a:xfrm>
            <a:off x="2362200" y="38232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110.13</a:t>
            </a:r>
          </a:p>
        </p:txBody>
      </p:sp>
      <p:sp>
        <p:nvSpPr>
          <p:cNvPr id="211083" name="Text Box 139"/>
          <p:cNvSpPr txBox="1">
            <a:spLocks noChangeArrowheads="1"/>
          </p:cNvSpPr>
          <p:nvPr/>
        </p:nvSpPr>
        <p:spPr bwMode="auto">
          <a:xfrm>
            <a:off x="7086600" y="3823250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93.75</a:t>
            </a:r>
          </a:p>
        </p:txBody>
      </p:sp>
      <p:sp>
        <p:nvSpPr>
          <p:cNvPr id="26" name="Text Box 133">
            <a:extLst>
              <a:ext uri="{FF2B5EF4-FFF2-40B4-BE49-F238E27FC236}">
                <a16:creationId xmlns:a16="http://schemas.microsoft.com/office/drawing/2014/main" id="{8C1F9E10-5395-4D51-8BDB-FFB09782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4" y="719606"/>
            <a:ext cx="3464603" cy="646331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Lead Paint and IQ</a:t>
            </a:r>
          </a:p>
        </p:txBody>
      </p:sp>
      <p:sp>
        <p:nvSpPr>
          <p:cNvPr id="32" name="Text Box 133">
            <a:extLst>
              <a:ext uri="{FF2B5EF4-FFF2-40B4-BE49-F238E27FC236}">
                <a16:creationId xmlns:a16="http://schemas.microsoft.com/office/drawing/2014/main" id="{1BA13095-FB8E-4205-870F-A10FDD870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871" y="2263442"/>
            <a:ext cx="2947858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Children without Exposure</a:t>
            </a:r>
          </a:p>
        </p:txBody>
      </p:sp>
      <p:sp>
        <p:nvSpPr>
          <p:cNvPr id="33" name="Text Box 133">
            <a:extLst>
              <a:ext uri="{FF2B5EF4-FFF2-40B4-BE49-F238E27FC236}">
                <a16:creationId xmlns:a16="http://schemas.microsoft.com/office/drawing/2014/main" id="{0FECE185-F572-40C7-AF74-7E71F95F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818" y="2263442"/>
            <a:ext cx="2676182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5"/>
                </a:solidFill>
              </a:rPr>
              <a:t>Children with Exposure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82" grpId="0" autoUpdateAnimBg="0"/>
      <p:bldP spid="21108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139"/>
          <p:cNvSpPr txBox="1">
            <a:spLocks noChangeArrowheads="1"/>
          </p:cNvSpPr>
          <p:nvPr/>
        </p:nvSpPr>
        <p:spPr bwMode="auto">
          <a:xfrm>
            <a:off x="1922464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49</a:t>
            </a:r>
          </a:p>
        </p:txBody>
      </p:sp>
      <p:sp>
        <p:nvSpPr>
          <p:cNvPr id="6148" name="Text Box 140"/>
          <p:cNvSpPr txBox="1">
            <a:spLocks noChangeArrowheads="1"/>
          </p:cNvSpPr>
          <p:nvPr/>
        </p:nvSpPr>
        <p:spPr bwMode="auto">
          <a:xfrm>
            <a:off x="2287589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58</a:t>
            </a:r>
          </a:p>
        </p:txBody>
      </p:sp>
      <p:sp>
        <p:nvSpPr>
          <p:cNvPr id="6149" name="Text Box 141"/>
          <p:cNvSpPr txBox="1">
            <a:spLocks noChangeArrowheads="1"/>
          </p:cNvSpPr>
          <p:nvPr/>
        </p:nvSpPr>
        <p:spPr bwMode="auto">
          <a:xfrm>
            <a:off x="2652714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150" name="Text Box 142"/>
          <p:cNvSpPr txBox="1">
            <a:spLocks noChangeArrowheads="1"/>
          </p:cNvSpPr>
          <p:nvPr/>
        </p:nvSpPr>
        <p:spPr bwMode="auto">
          <a:xfrm>
            <a:off x="3017839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61</a:t>
            </a:r>
          </a:p>
        </p:txBody>
      </p:sp>
      <p:sp>
        <p:nvSpPr>
          <p:cNvPr id="6151" name="Text Box 143"/>
          <p:cNvSpPr txBox="1">
            <a:spLocks noChangeArrowheads="1"/>
          </p:cNvSpPr>
          <p:nvPr/>
        </p:nvSpPr>
        <p:spPr bwMode="auto">
          <a:xfrm>
            <a:off x="3384550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97</a:t>
            </a:r>
          </a:p>
        </p:txBody>
      </p:sp>
      <p:sp>
        <p:nvSpPr>
          <p:cNvPr id="6152" name="Text Box 144"/>
          <p:cNvSpPr txBox="1">
            <a:spLocks noChangeArrowheads="1"/>
          </p:cNvSpPr>
          <p:nvPr/>
        </p:nvSpPr>
        <p:spPr bwMode="auto">
          <a:xfrm>
            <a:off x="3749675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55</a:t>
            </a:r>
          </a:p>
        </p:txBody>
      </p:sp>
      <p:sp>
        <p:nvSpPr>
          <p:cNvPr id="6153" name="Text Box 145"/>
          <p:cNvSpPr txBox="1">
            <a:spLocks noChangeArrowheads="1"/>
          </p:cNvSpPr>
          <p:nvPr/>
        </p:nvSpPr>
        <p:spPr bwMode="auto">
          <a:xfrm>
            <a:off x="4114800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31</a:t>
            </a:r>
          </a:p>
        </p:txBody>
      </p:sp>
      <p:sp>
        <p:nvSpPr>
          <p:cNvPr id="6154" name="Text Box 146"/>
          <p:cNvSpPr txBox="1">
            <a:spLocks noChangeArrowheads="1"/>
          </p:cNvSpPr>
          <p:nvPr/>
        </p:nvSpPr>
        <p:spPr bwMode="auto">
          <a:xfrm>
            <a:off x="4481514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52</a:t>
            </a:r>
          </a:p>
        </p:txBody>
      </p:sp>
      <p:sp>
        <p:nvSpPr>
          <p:cNvPr id="6155" name="Text Box 147"/>
          <p:cNvSpPr txBox="1">
            <a:spLocks noChangeArrowheads="1"/>
          </p:cNvSpPr>
          <p:nvPr/>
        </p:nvSpPr>
        <p:spPr bwMode="auto">
          <a:xfrm>
            <a:off x="4846639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6156" name="Text Box 148"/>
          <p:cNvSpPr txBox="1">
            <a:spLocks noChangeArrowheads="1"/>
          </p:cNvSpPr>
          <p:nvPr/>
        </p:nvSpPr>
        <p:spPr bwMode="auto">
          <a:xfrm>
            <a:off x="5211764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43</a:t>
            </a:r>
          </a:p>
        </p:txBody>
      </p:sp>
      <p:sp>
        <p:nvSpPr>
          <p:cNvPr id="6157" name="Text Box 149"/>
          <p:cNvSpPr txBox="1">
            <a:spLocks noChangeArrowheads="1"/>
          </p:cNvSpPr>
          <p:nvPr/>
        </p:nvSpPr>
        <p:spPr bwMode="auto">
          <a:xfrm>
            <a:off x="1922464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178</a:t>
            </a:r>
          </a:p>
        </p:txBody>
      </p:sp>
      <p:sp>
        <p:nvSpPr>
          <p:cNvPr id="6158" name="Text Box 150"/>
          <p:cNvSpPr txBox="1">
            <a:spLocks noChangeArrowheads="1"/>
          </p:cNvSpPr>
          <p:nvPr/>
        </p:nvSpPr>
        <p:spPr bwMode="auto">
          <a:xfrm>
            <a:off x="2287589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154</a:t>
            </a:r>
          </a:p>
        </p:txBody>
      </p:sp>
      <p:sp>
        <p:nvSpPr>
          <p:cNvPr id="6159" name="Text Box 151"/>
          <p:cNvSpPr txBox="1">
            <a:spLocks noChangeArrowheads="1"/>
          </p:cNvSpPr>
          <p:nvPr/>
        </p:nvSpPr>
        <p:spPr bwMode="auto">
          <a:xfrm>
            <a:off x="2652714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136</a:t>
            </a:r>
          </a:p>
        </p:txBody>
      </p:sp>
      <p:sp>
        <p:nvSpPr>
          <p:cNvPr id="6160" name="Text Box 152"/>
          <p:cNvSpPr txBox="1">
            <a:spLocks noChangeArrowheads="1"/>
          </p:cNvSpPr>
          <p:nvPr/>
        </p:nvSpPr>
        <p:spPr bwMode="auto">
          <a:xfrm>
            <a:off x="3017839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103</a:t>
            </a:r>
          </a:p>
        </p:txBody>
      </p:sp>
      <p:sp>
        <p:nvSpPr>
          <p:cNvPr id="6161" name="Text Box 153"/>
          <p:cNvSpPr txBox="1">
            <a:spLocks noChangeArrowheads="1"/>
          </p:cNvSpPr>
          <p:nvPr/>
        </p:nvSpPr>
        <p:spPr bwMode="auto">
          <a:xfrm>
            <a:off x="3384550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94</a:t>
            </a:r>
          </a:p>
        </p:txBody>
      </p:sp>
      <p:sp>
        <p:nvSpPr>
          <p:cNvPr id="6162" name="Text Box 154"/>
          <p:cNvSpPr txBox="1">
            <a:spLocks noChangeArrowheads="1"/>
          </p:cNvSpPr>
          <p:nvPr/>
        </p:nvSpPr>
        <p:spPr bwMode="auto">
          <a:xfrm>
            <a:off x="3749675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181</a:t>
            </a:r>
          </a:p>
        </p:txBody>
      </p:sp>
      <p:sp>
        <p:nvSpPr>
          <p:cNvPr id="6163" name="Text Box 155"/>
          <p:cNvSpPr txBox="1">
            <a:spLocks noChangeArrowheads="1"/>
          </p:cNvSpPr>
          <p:nvPr/>
        </p:nvSpPr>
        <p:spPr bwMode="auto">
          <a:xfrm>
            <a:off x="4114800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91</a:t>
            </a:r>
          </a:p>
        </p:txBody>
      </p:sp>
      <p:sp>
        <p:nvSpPr>
          <p:cNvPr id="6164" name="Text Box 156"/>
          <p:cNvSpPr txBox="1">
            <a:spLocks noChangeArrowheads="1"/>
          </p:cNvSpPr>
          <p:nvPr/>
        </p:nvSpPr>
        <p:spPr bwMode="auto">
          <a:xfrm>
            <a:off x="4481514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109</a:t>
            </a:r>
          </a:p>
        </p:txBody>
      </p:sp>
      <p:sp>
        <p:nvSpPr>
          <p:cNvPr id="6165" name="Text Box 157"/>
          <p:cNvSpPr txBox="1">
            <a:spLocks noChangeArrowheads="1"/>
          </p:cNvSpPr>
          <p:nvPr/>
        </p:nvSpPr>
        <p:spPr bwMode="auto">
          <a:xfrm>
            <a:off x="4846639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46</a:t>
            </a:r>
          </a:p>
        </p:txBody>
      </p:sp>
      <p:sp>
        <p:nvSpPr>
          <p:cNvPr id="6166" name="Text Box 158"/>
          <p:cNvSpPr txBox="1">
            <a:spLocks noChangeArrowheads="1"/>
          </p:cNvSpPr>
          <p:nvPr/>
        </p:nvSpPr>
        <p:spPr bwMode="auto">
          <a:xfrm>
            <a:off x="5211764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28</a:t>
            </a:r>
          </a:p>
        </p:txBody>
      </p:sp>
      <p:sp>
        <p:nvSpPr>
          <p:cNvPr id="6167" name="Text Box 159"/>
          <p:cNvSpPr txBox="1">
            <a:spLocks noChangeArrowheads="1"/>
          </p:cNvSpPr>
          <p:nvPr/>
        </p:nvSpPr>
        <p:spPr bwMode="auto">
          <a:xfrm>
            <a:off x="1922464" y="2590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34</a:t>
            </a:r>
          </a:p>
        </p:txBody>
      </p:sp>
      <p:sp>
        <p:nvSpPr>
          <p:cNvPr id="6168" name="Text Box 160"/>
          <p:cNvSpPr txBox="1">
            <a:spLocks noChangeArrowheads="1"/>
          </p:cNvSpPr>
          <p:nvPr/>
        </p:nvSpPr>
        <p:spPr bwMode="auto">
          <a:xfrm>
            <a:off x="2287589" y="2590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175</a:t>
            </a:r>
          </a:p>
        </p:txBody>
      </p:sp>
      <p:sp>
        <p:nvSpPr>
          <p:cNvPr id="6169" name="Text Box 161"/>
          <p:cNvSpPr txBox="1">
            <a:spLocks noChangeArrowheads="1"/>
          </p:cNvSpPr>
          <p:nvPr/>
        </p:nvSpPr>
        <p:spPr bwMode="auto">
          <a:xfrm>
            <a:off x="2652714" y="2590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37</a:t>
            </a:r>
          </a:p>
        </p:txBody>
      </p:sp>
      <p:sp>
        <p:nvSpPr>
          <p:cNvPr id="6170" name="Text Box 162"/>
          <p:cNvSpPr txBox="1">
            <a:spLocks noChangeArrowheads="1"/>
          </p:cNvSpPr>
          <p:nvPr/>
        </p:nvSpPr>
        <p:spPr bwMode="auto">
          <a:xfrm>
            <a:off x="3017839" y="2590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139</a:t>
            </a:r>
          </a:p>
        </p:txBody>
      </p:sp>
      <p:sp>
        <p:nvSpPr>
          <p:cNvPr id="6171" name="Text Box 163"/>
          <p:cNvSpPr txBox="1">
            <a:spLocks noChangeArrowheads="1"/>
          </p:cNvSpPr>
          <p:nvPr/>
        </p:nvSpPr>
        <p:spPr bwMode="auto">
          <a:xfrm>
            <a:off x="3384550" y="2590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106</a:t>
            </a:r>
          </a:p>
        </p:txBody>
      </p:sp>
      <p:sp>
        <p:nvSpPr>
          <p:cNvPr id="6172" name="Text Box 164"/>
          <p:cNvSpPr txBox="1">
            <a:spLocks noChangeArrowheads="1"/>
          </p:cNvSpPr>
          <p:nvPr/>
        </p:nvSpPr>
        <p:spPr bwMode="auto">
          <a:xfrm>
            <a:off x="3749675" y="2590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19</a:t>
            </a:r>
          </a:p>
        </p:txBody>
      </p:sp>
      <p:sp>
        <p:nvSpPr>
          <p:cNvPr id="6173" name="Text Box 165"/>
          <p:cNvSpPr txBox="1">
            <a:spLocks noChangeArrowheads="1"/>
          </p:cNvSpPr>
          <p:nvPr/>
        </p:nvSpPr>
        <p:spPr bwMode="auto">
          <a:xfrm>
            <a:off x="4114800" y="2590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184</a:t>
            </a:r>
          </a:p>
        </p:txBody>
      </p:sp>
      <p:sp>
        <p:nvSpPr>
          <p:cNvPr id="6174" name="Text Box 166"/>
          <p:cNvSpPr txBox="1">
            <a:spLocks noChangeArrowheads="1"/>
          </p:cNvSpPr>
          <p:nvPr/>
        </p:nvSpPr>
        <p:spPr bwMode="auto">
          <a:xfrm>
            <a:off x="4481514" y="2590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88</a:t>
            </a:r>
          </a:p>
        </p:txBody>
      </p:sp>
      <p:sp>
        <p:nvSpPr>
          <p:cNvPr id="6175" name="Text Box 167"/>
          <p:cNvSpPr txBox="1">
            <a:spLocks noChangeArrowheads="1"/>
          </p:cNvSpPr>
          <p:nvPr/>
        </p:nvSpPr>
        <p:spPr bwMode="auto">
          <a:xfrm>
            <a:off x="4846639" y="2590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112</a:t>
            </a:r>
          </a:p>
        </p:txBody>
      </p:sp>
      <p:sp>
        <p:nvSpPr>
          <p:cNvPr id="6176" name="Text Box 168"/>
          <p:cNvSpPr txBox="1">
            <a:spLocks noChangeArrowheads="1"/>
          </p:cNvSpPr>
          <p:nvPr/>
        </p:nvSpPr>
        <p:spPr bwMode="auto">
          <a:xfrm>
            <a:off x="5211764" y="2590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64</a:t>
            </a:r>
          </a:p>
        </p:txBody>
      </p:sp>
      <p:sp>
        <p:nvSpPr>
          <p:cNvPr id="6177" name="Text Box 169"/>
          <p:cNvSpPr txBox="1">
            <a:spLocks noChangeArrowheads="1"/>
          </p:cNvSpPr>
          <p:nvPr/>
        </p:nvSpPr>
        <p:spPr bwMode="auto">
          <a:xfrm>
            <a:off x="1922464" y="381158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76</a:t>
            </a:r>
          </a:p>
        </p:txBody>
      </p:sp>
      <p:sp>
        <p:nvSpPr>
          <p:cNvPr id="6178" name="Text Box 170"/>
          <p:cNvSpPr txBox="1">
            <a:spLocks noChangeArrowheads="1"/>
          </p:cNvSpPr>
          <p:nvPr/>
        </p:nvSpPr>
        <p:spPr bwMode="auto">
          <a:xfrm>
            <a:off x="2287589" y="381158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172</a:t>
            </a:r>
          </a:p>
        </p:txBody>
      </p:sp>
      <p:sp>
        <p:nvSpPr>
          <p:cNvPr id="6179" name="Text Box 171"/>
          <p:cNvSpPr txBox="1">
            <a:spLocks noChangeArrowheads="1"/>
          </p:cNvSpPr>
          <p:nvPr/>
        </p:nvSpPr>
        <p:spPr bwMode="auto">
          <a:xfrm>
            <a:off x="2652714" y="381158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157</a:t>
            </a:r>
          </a:p>
        </p:txBody>
      </p:sp>
      <p:sp>
        <p:nvSpPr>
          <p:cNvPr id="6180" name="Text Box 172"/>
          <p:cNvSpPr txBox="1">
            <a:spLocks noChangeArrowheads="1"/>
          </p:cNvSpPr>
          <p:nvPr/>
        </p:nvSpPr>
        <p:spPr bwMode="auto">
          <a:xfrm>
            <a:off x="3017839" y="381158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22</a:t>
            </a:r>
          </a:p>
        </p:txBody>
      </p:sp>
      <p:sp>
        <p:nvSpPr>
          <p:cNvPr id="6181" name="Text Box 173"/>
          <p:cNvSpPr txBox="1">
            <a:spLocks noChangeArrowheads="1"/>
          </p:cNvSpPr>
          <p:nvPr/>
        </p:nvSpPr>
        <p:spPr bwMode="auto">
          <a:xfrm>
            <a:off x="3384550" y="381158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6182" name="Text Box 174"/>
          <p:cNvSpPr txBox="1">
            <a:spLocks noChangeArrowheads="1"/>
          </p:cNvSpPr>
          <p:nvPr/>
        </p:nvSpPr>
        <p:spPr bwMode="auto">
          <a:xfrm>
            <a:off x="3749675" y="381158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85</a:t>
            </a:r>
          </a:p>
        </p:txBody>
      </p:sp>
      <p:sp>
        <p:nvSpPr>
          <p:cNvPr id="6183" name="Text Box 175"/>
          <p:cNvSpPr txBox="1">
            <a:spLocks noChangeArrowheads="1"/>
          </p:cNvSpPr>
          <p:nvPr/>
        </p:nvSpPr>
        <p:spPr bwMode="auto">
          <a:xfrm>
            <a:off x="4114800" y="381158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142</a:t>
            </a:r>
          </a:p>
        </p:txBody>
      </p:sp>
      <p:sp>
        <p:nvSpPr>
          <p:cNvPr id="6184" name="Text Box 176"/>
          <p:cNvSpPr txBox="1">
            <a:spLocks noChangeArrowheads="1"/>
          </p:cNvSpPr>
          <p:nvPr/>
        </p:nvSpPr>
        <p:spPr bwMode="auto">
          <a:xfrm>
            <a:off x="4481514" y="381158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130</a:t>
            </a:r>
          </a:p>
        </p:txBody>
      </p:sp>
      <p:sp>
        <p:nvSpPr>
          <p:cNvPr id="6185" name="Text Box 177"/>
          <p:cNvSpPr txBox="1">
            <a:spLocks noChangeArrowheads="1"/>
          </p:cNvSpPr>
          <p:nvPr/>
        </p:nvSpPr>
        <p:spPr bwMode="auto">
          <a:xfrm>
            <a:off x="4846639" y="381158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151</a:t>
            </a:r>
          </a:p>
        </p:txBody>
      </p:sp>
      <p:sp>
        <p:nvSpPr>
          <p:cNvPr id="6186" name="Text Box 178"/>
          <p:cNvSpPr txBox="1">
            <a:spLocks noChangeArrowheads="1"/>
          </p:cNvSpPr>
          <p:nvPr/>
        </p:nvSpPr>
        <p:spPr bwMode="auto">
          <a:xfrm>
            <a:off x="5211764" y="381158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67</a:t>
            </a:r>
          </a:p>
        </p:txBody>
      </p:sp>
      <p:sp>
        <p:nvSpPr>
          <p:cNvPr id="6187" name="Text Box 179"/>
          <p:cNvSpPr txBox="1">
            <a:spLocks noChangeArrowheads="1"/>
          </p:cNvSpPr>
          <p:nvPr/>
        </p:nvSpPr>
        <p:spPr bwMode="auto">
          <a:xfrm>
            <a:off x="1922464" y="41132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121</a:t>
            </a:r>
          </a:p>
        </p:txBody>
      </p:sp>
      <p:sp>
        <p:nvSpPr>
          <p:cNvPr id="6188" name="Text Box 180"/>
          <p:cNvSpPr txBox="1">
            <a:spLocks noChangeArrowheads="1"/>
          </p:cNvSpPr>
          <p:nvPr/>
        </p:nvSpPr>
        <p:spPr bwMode="auto">
          <a:xfrm>
            <a:off x="2287589" y="41132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124</a:t>
            </a:r>
          </a:p>
        </p:txBody>
      </p:sp>
      <p:sp>
        <p:nvSpPr>
          <p:cNvPr id="6189" name="Text Box 181"/>
          <p:cNvSpPr txBox="1">
            <a:spLocks noChangeArrowheads="1"/>
          </p:cNvSpPr>
          <p:nvPr/>
        </p:nvSpPr>
        <p:spPr bwMode="auto">
          <a:xfrm>
            <a:off x="2652714" y="41132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160</a:t>
            </a:r>
          </a:p>
        </p:txBody>
      </p:sp>
      <p:sp>
        <p:nvSpPr>
          <p:cNvPr id="6190" name="Text Box 182"/>
          <p:cNvSpPr txBox="1">
            <a:spLocks noChangeArrowheads="1"/>
          </p:cNvSpPr>
          <p:nvPr/>
        </p:nvSpPr>
        <p:spPr bwMode="auto">
          <a:xfrm>
            <a:off x="3017839" y="41132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40</a:t>
            </a:r>
          </a:p>
        </p:txBody>
      </p:sp>
      <p:sp>
        <p:nvSpPr>
          <p:cNvPr id="6191" name="Text Box 183"/>
          <p:cNvSpPr txBox="1">
            <a:spLocks noChangeArrowheads="1"/>
          </p:cNvSpPr>
          <p:nvPr/>
        </p:nvSpPr>
        <p:spPr bwMode="auto">
          <a:xfrm>
            <a:off x="3384550" y="41132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145</a:t>
            </a:r>
          </a:p>
        </p:txBody>
      </p:sp>
      <p:sp>
        <p:nvSpPr>
          <p:cNvPr id="6192" name="Text Box 184"/>
          <p:cNvSpPr txBox="1">
            <a:spLocks noChangeArrowheads="1"/>
          </p:cNvSpPr>
          <p:nvPr/>
        </p:nvSpPr>
        <p:spPr bwMode="auto">
          <a:xfrm>
            <a:off x="3749675" y="41132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127</a:t>
            </a:r>
          </a:p>
        </p:txBody>
      </p:sp>
      <p:sp>
        <p:nvSpPr>
          <p:cNvPr id="6193" name="Text Box 185"/>
          <p:cNvSpPr txBox="1">
            <a:spLocks noChangeArrowheads="1"/>
          </p:cNvSpPr>
          <p:nvPr/>
        </p:nvSpPr>
        <p:spPr bwMode="auto">
          <a:xfrm>
            <a:off x="4114800" y="41132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194" name="Text Box 186"/>
          <p:cNvSpPr txBox="1">
            <a:spLocks noChangeArrowheads="1"/>
          </p:cNvSpPr>
          <p:nvPr/>
        </p:nvSpPr>
        <p:spPr bwMode="auto">
          <a:xfrm>
            <a:off x="4481514" y="41132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82</a:t>
            </a:r>
          </a:p>
        </p:txBody>
      </p:sp>
      <p:sp>
        <p:nvSpPr>
          <p:cNvPr id="6195" name="Text Box 187"/>
          <p:cNvSpPr txBox="1">
            <a:spLocks noChangeArrowheads="1"/>
          </p:cNvSpPr>
          <p:nvPr/>
        </p:nvSpPr>
        <p:spPr bwMode="auto">
          <a:xfrm>
            <a:off x="4846639" y="41132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133</a:t>
            </a:r>
          </a:p>
        </p:txBody>
      </p:sp>
      <p:sp>
        <p:nvSpPr>
          <p:cNvPr id="6196" name="Text Box 188"/>
          <p:cNvSpPr txBox="1">
            <a:spLocks noChangeArrowheads="1"/>
          </p:cNvSpPr>
          <p:nvPr/>
        </p:nvSpPr>
        <p:spPr bwMode="auto">
          <a:xfrm>
            <a:off x="5211764" y="41132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169</a:t>
            </a:r>
          </a:p>
        </p:txBody>
      </p:sp>
      <p:sp>
        <p:nvSpPr>
          <p:cNvPr id="6197" name="Text Box 189"/>
          <p:cNvSpPr txBox="1">
            <a:spLocks noChangeArrowheads="1"/>
          </p:cNvSpPr>
          <p:nvPr/>
        </p:nvSpPr>
        <p:spPr bwMode="auto">
          <a:xfrm>
            <a:off x="1922464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166</a:t>
            </a:r>
          </a:p>
        </p:txBody>
      </p:sp>
      <p:sp>
        <p:nvSpPr>
          <p:cNvPr id="6198" name="Text Box 190"/>
          <p:cNvSpPr txBox="1">
            <a:spLocks noChangeArrowheads="1"/>
          </p:cNvSpPr>
          <p:nvPr/>
        </p:nvSpPr>
        <p:spPr bwMode="auto">
          <a:xfrm>
            <a:off x="2287589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163</a:t>
            </a:r>
          </a:p>
        </p:txBody>
      </p:sp>
      <p:sp>
        <p:nvSpPr>
          <p:cNvPr id="6199" name="Text Box 191"/>
          <p:cNvSpPr txBox="1">
            <a:spLocks noChangeArrowheads="1"/>
          </p:cNvSpPr>
          <p:nvPr/>
        </p:nvSpPr>
        <p:spPr bwMode="auto">
          <a:xfrm>
            <a:off x="2652714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118</a:t>
            </a:r>
          </a:p>
        </p:txBody>
      </p:sp>
      <p:sp>
        <p:nvSpPr>
          <p:cNvPr id="6200" name="Text Box 192"/>
          <p:cNvSpPr txBox="1">
            <a:spLocks noChangeArrowheads="1"/>
          </p:cNvSpPr>
          <p:nvPr/>
        </p:nvSpPr>
        <p:spPr bwMode="auto">
          <a:xfrm>
            <a:off x="3017839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148</a:t>
            </a:r>
          </a:p>
        </p:txBody>
      </p:sp>
      <p:sp>
        <p:nvSpPr>
          <p:cNvPr id="6201" name="Text Box 193"/>
          <p:cNvSpPr txBox="1">
            <a:spLocks noChangeArrowheads="1"/>
          </p:cNvSpPr>
          <p:nvPr/>
        </p:nvSpPr>
        <p:spPr bwMode="auto">
          <a:xfrm>
            <a:off x="3384550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79</a:t>
            </a:r>
          </a:p>
        </p:txBody>
      </p:sp>
      <p:sp>
        <p:nvSpPr>
          <p:cNvPr id="6202" name="Text Box 194"/>
          <p:cNvSpPr txBox="1">
            <a:spLocks noChangeArrowheads="1"/>
          </p:cNvSpPr>
          <p:nvPr/>
        </p:nvSpPr>
        <p:spPr bwMode="auto">
          <a:xfrm>
            <a:off x="3749675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25</a:t>
            </a:r>
          </a:p>
        </p:txBody>
      </p:sp>
      <p:sp>
        <p:nvSpPr>
          <p:cNvPr id="6203" name="Text Box 195"/>
          <p:cNvSpPr txBox="1">
            <a:spLocks noChangeArrowheads="1"/>
          </p:cNvSpPr>
          <p:nvPr/>
        </p:nvSpPr>
        <p:spPr bwMode="auto">
          <a:xfrm>
            <a:off x="4114800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115</a:t>
            </a:r>
          </a:p>
        </p:txBody>
      </p:sp>
      <p:sp>
        <p:nvSpPr>
          <p:cNvPr id="6204" name="Text Box 196"/>
          <p:cNvSpPr txBox="1">
            <a:spLocks noChangeArrowheads="1"/>
          </p:cNvSpPr>
          <p:nvPr/>
        </p:nvSpPr>
        <p:spPr bwMode="auto">
          <a:xfrm>
            <a:off x="4481514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73</a:t>
            </a:r>
          </a:p>
        </p:txBody>
      </p:sp>
      <p:sp>
        <p:nvSpPr>
          <p:cNvPr id="6205" name="Text Box 197"/>
          <p:cNvSpPr txBox="1">
            <a:spLocks noChangeArrowheads="1"/>
          </p:cNvSpPr>
          <p:nvPr/>
        </p:nvSpPr>
        <p:spPr bwMode="auto">
          <a:xfrm>
            <a:off x="4846639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187</a:t>
            </a:r>
          </a:p>
        </p:txBody>
      </p:sp>
      <p:sp>
        <p:nvSpPr>
          <p:cNvPr id="6206" name="Text Box 198"/>
          <p:cNvSpPr txBox="1">
            <a:spLocks noChangeArrowheads="1"/>
          </p:cNvSpPr>
          <p:nvPr/>
        </p:nvSpPr>
        <p:spPr bwMode="auto">
          <a:xfrm>
            <a:off x="5211764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70</a:t>
            </a:r>
          </a:p>
        </p:txBody>
      </p:sp>
      <p:sp>
        <p:nvSpPr>
          <p:cNvPr id="6207" name="Text Box 201"/>
          <p:cNvSpPr txBox="1">
            <a:spLocks noChangeArrowheads="1"/>
          </p:cNvSpPr>
          <p:nvPr/>
        </p:nvSpPr>
        <p:spPr bwMode="auto">
          <a:xfrm>
            <a:off x="6934200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151</a:t>
            </a:r>
          </a:p>
        </p:txBody>
      </p:sp>
      <p:sp>
        <p:nvSpPr>
          <p:cNvPr id="6208" name="Text Box 202"/>
          <p:cNvSpPr txBox="1">
            <a:spLocks noChangeArrowheads="1"/>
          </p:cNvSpPr>
          <p:nvPr/>
        </p:nvSpPr>
        <p:spPr bwMode="auto">
          <a:xfrm>
            <a:off x="7299325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209" name="Text Box 204"/>
          <p:cNvSpPr txBox="1">
            <a:spLocks noChangeArrowheads="1"/>
          </p:cNvSpPr>
          <p:nvPr/>
        </p:nvSpPr>
        <p:spPr bwMode="auto">
          <a:xfrm>
            <a:off x="8031164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184</a:t>
            </a:r>
          </a:p>
        </p:txBody>
      </p:sp>
      <p:sp>
        <p:nvSpPr>
          <p:cNvPr id="6210" name="Text Box 205"/>
          <p:cNvSpPr txBox="1">
            <a:spLocks noChangeArrowheads="1"/>
          </p:cNvSpPr>
          <p:nvPr/>
        </p:nvSpPr>
        <p:spPr bwMode="auto">
          <a:xfrm>
            <a:off x="8396289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94</a:t>
            </a:r>
          </a:p>
        </p:txBody>
      </p:sp>
      <p:sp>
        <p:nvSpPr>
          <p:cNvPr id="6211" name="Text Box 206"/>
          <p:cNvSpPr txBox="1">
            <a:spLocks noChangeArrowheads="1"/>
          </p:cNvSpPr>
          <p:nvPr/>
        </p:nvSpPr>
        <p:spPr bwMode="auto">
          <a:xfrm>
            <a:off x="8763000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67</a:t>
            </a:r>
          </a:p>
        </p:txBody>
      </p:sp>
      <p:sp>
        <p:nvSpPr>
          <p:cNvPr id="6212" name="Text Box 207"/>
          <p:cNvSpPr txBox="1">
            <a:spLocks noChangeArrowheads="1"/>
          </p:cNvSpPr>
          <p:nvPr/>
        </p:nvSpPr>
        <p:spPr bwMode="auto">
          <a:xfrm>
            <a:off x="9128125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160</a:t>
            </a:r>
          </a:p>
        </p:txBody>
      </p:sp>
      <p:sp>
        <p:nvSpPr>
          <p:cNvPr id="6213" name="Text Box 208"/>
          <p:cNvSpPr txBox="1">
            <a:spLocks noChangeArrowheads="1"/>
          </p:cNvSpPr>
          <p:nvPr/>
        </p:nvSpPr>
        <p:spPr bwMode="auto">
          <a:xfrm>
            <a:off x="9493250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139</a:t>
            </a:r>
          </a:p>
        </p:txBody>
      </p:sp>
      <p:sp>
        <p:nvSpPr>
          <p:cNvPr id="6214" name="Text Box 209"/>
          <p:cNvSpPr txBox="1">
            <a:spLocks noChangeArrowheads="1"/>
          </p:cNvSpPr>
          <p:nvPr/>
        </p:nvSpPr>
        <p:spPr bwMode="auto">
          <a:xfrm>
            <a:off x="9859964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163</a:t>
            </a:r>
          </a:p>
        </p:txBody>
      </p:sp>
      <p:sp>
        <p:nvSpPr>
          <p:cNvPr id="6215" name="Text Box 210"/>
          <p:cNvSpPr txBox="1">
            <a:spLocks noChangeArrowheads="1"/>
          </p:cNvSpPr>
          <p:nvPr/>
        </p:nvSpPr>
        <p:spPr bwMode="auto">
          <a:xfrm>
            <a:off x="6569075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31</a:t>
            </a:r>
          </a:p>
        </p:txBody>
      </p:sp>
      <p:sp>
        <p:nvSpPr>
          <p:cNvPr id="6216" name="Text Box 211"/>
          <p:cNvSpPr txBox="1">
            <a:spLocks noChangeArrowheads="1"/>
          </p:cNvSpPr>
          <p:nvPr/>
        </p:nvSpPr>
        <p:spPr bwMode="auto">
          <a:xfrm>
            <a:off x="6934200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175</a:t>
            </a:r>
          </a:p>
        </p:txBody>
      </p:sp>
      <p:sp>
        <p:nvSpPr>
          <p:cNvPr id="6217" name="Text Box 212"/>
          <p:cNvSpPr txBox="1">
            <a:spLocks noChangeArrowheads="1"/>
          </p:cNvSpPr>
          <p:nvPr/>
        </p:nvSpPr>
        <p:spPr bwMode="auto">
          <a:xfrm>
            <a:off x="7299325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55</a:t>
            </a:r>
          </a:p>
        </p:txBody>
      </p:sp>
      <p:sp>
        <p:nvSpPr>
          <p:cNvPr id="6218" name="Text Box 213"/>
          <p:cNvSpPr txBox="1">
            <a:spLocks noChangeArrowheads="1"/>
          </p:cNvSpPr>
          <p:nvPr/>
        </p:nvSpPr>
        <p:spPr bwMode="auto">
          <a:xfrm>
            <a:off x="7666039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154</a:t>
            </a:r>
          </a:p>
        </p:txBody>
      </p:sp>
      <p:sp>
        <p:nvSpPr>
          <p:cNvPr id="6219" name="Text Box 214"/>
          <p:cNvSpPr txBox="1">
            <a:spLocks noChangeArrowheads="1"/>
          </p:cNvSpPr>
          <p:nvPr/>
        </p:nvSpPr>
        <p:spPr bwMode="auto">
          <a:xfrm>
            <a:off x="8031164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142</a:t>
            </a:r>
          </a:p>
        </p:txBody>
      </p:sp>
      <p:sp>
        <p:nvSpPr>
          <p:cNvPr id="6220" name="Text Box 215"/>
          <p:cNvSpPr txBox="1">
            <a:spLocks noChangeArrowheads="1"/>
          </p:cNvSpPr>
          <p:nvPr/>
        </p:nvSpPr>
        <p:spPr bwMode="auto">
          <a:xfrm>
            <a:off x="8396289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187</a:t>
            </a:r>
          </a:p>
        </p:txBody>
      </p:sp>
      <p:sp>
        <p:nvSpPr>
          <p:cNvPr id="6221" name="Text Box 216"/>
          <p:cNvSpPr txBox="1">
            <a:spLocks noChangeArrowheads="1"/>
          </p:cNvSpPr>
          <p:nvPr/>
        </p:nvSpPr>
        <p:spPr bwMode="auto">
          <a:xfrm>
            <a:off x="8763000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34</a:t>
            </a:r>
          </a:p>
        </p:txBody>
      </p:sp>
      <p:sp>
        <p:nvSpPr>
          <p:cNvPr id="6222" name="Text Box 217"/>
          <p:cNvSpPr txBox="1">
            <a:spLocks noChangeArrowheads="1"/>
          </p:cNvSpPr>
          <p:nvPr/>
        </p:nvSpPr>
        <p:spPr bwMode="auto">
          <a:xfrm>
            <a:off x="9128125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70</a:t>
            </a:r>
          </a:p>
        </p:txBody>
      </p:sp>
      <p:sp>
        <p:nvSpPr>
          <p:cNvPr id="6223" name="Text Box 218"/>
          <p:cNvSpPr txBox="1">
            <a:spLocks noChangeArrowheads="1"/>
          </p:cNvSpPr>
          <p:nvPr/>
        </p:nvSpPr>
        <p:spPr bwMode="auto">
          <a:xfrm>
            <a:off x="9493250" y="2286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224" name="Text Box 219"/>
          <p:cNvSpPr txBox="1">
            <a:spLocks noChangeArrowheads="1"/>
          </p:cNvSpPr>
          <p:nvPr/>
        </p:nvSpPr>
        <p:spPr bwMode="auto">
          <a:xfrm>
            <a:off x="9859964" y="2286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136</a:t>
            </a:r>
          </a:p>
        </p:txBody>
      </p:sp>
      <p:sp>
        <p:nvSpPr>
          <p:cNvPr id="6225" name="Text Box 220"/>
          <p:cNvSpPr txBox="1">
            <a:spLocks noChangeArrowheads="1"/>
          </p:cNvSpPr>
          <p:nvPr/>
        </p:nvSpPr>
        <p:spPr bwMode="auto">
          <a:xfrm>
            <a:off x="6569075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88</a:t>
            </a:r>
          </a:p>
        </p:txBody>
      </p:sp>
      <p:sp>
        <p:nvSpPr>
          <p:cNvPr id="6226" name="Text Box 221"/>
          <p:cNvSpPr txBox="1">
            <a:spLocks noChangeArrowheads="1"/>
          </p:cNvSpPr>
          <p:nvPr/>
        </p:nvSpPr>
        <p:spPr bwMode="auto">
          <a:xfrm>
            <a:off x="6934200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61</a:t>
            </a:r>
          </a:p>
        </p:txBody>
      </p:sp>
      <p:sp>
        <p:nvSpPr>
          <p:cNvPr id="6227" name="Text Box 222"/>
          <p:cNvSpPr txBox="1">
            <a:spLocks noChangeArrowheads="1"/>
          </p:cNvSpPr>
          <p:nvPr/>
        </p:nvSpPr>
        <p:spPr bwMode="auto">
          <a:xfrm>
            <a:off x="7299325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145</a:t>
            </a:r>
          </a:p>
        </p:txBody>
      </p:sp>
      <p:sp>
        <p:nvSpPr>
          <p:cNvPr id="6228" name="Text Box 223"/>
          <p:cNvSpPr txBox="1">
            <a:spLocks noChangeArrowheads="1"/>
          </p:cNvSpPr>
          <p:nvPr/>
        </p:nvSpPr>
        <p:spPr bwMode="auto">
          <a:xfrm>
            <a:off x="7666039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52</a:t>
            </a:r>
          </a:p>
        </p:txBody>
      </p:sp>
      <p:sp>
        <p:nvSpPr>
          <p:cNvPr id="6229" name="Text Box 224"/>
          <p:cNvSpPr txBox="1">
            <a:spLocks noChangeArrowheads="1"/>
          </p:cNvSpPr>
          <p:nvPr/>
        </p:nvSpPr>
        <p:spPr bwMode="auto">
          <a:xfrm>
            <a:off x="8031164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28</a:t>
            </a:r>
          </a:p>
        </p:txBody>
      </p:sp>
      <p:sp>
        <p:nvSpPr>
          <p:cNvPr id="6230" name="Text Box 225"/>
          <p:cNvSpPr txBox="1">
            <a:spLocks noChangeArrowheads="1"/>
          </p:cNvSpPr>
          <p:nvPr/>
        </p:nvSpPr>
        <p:spPr bwMode="auto">
          <a:xfrm>
            <a:off x="8396289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6231" name="Text Box 226"/>
          <p:cNvSpPr txBox="1">
            <a:spLocks noChangeArrowheads="1"/>
          </p:cNvSpPr>
          <p:nvPr/>
        </p:nvSpPr>
        <p:spPr bwMode="auto">
          <a:xfrm>
            <a:off x="8763000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103</a:t>
            </a:r>
          </a:p>
        </p:txBody>
      </p:sp>
      <p:sp>
        <p:nvSpPr>
          <p:cNvPr id="6232" name="Text Box 227"/>
          <p:cNvSpPr txBox="1">
            <a:spLocks noChangeArrowheads="1"/>
          </p:cNvSpPr>
          <p:nvPr/>
        </p:nvSpPr>
        <p:spPr bwMode="auto">
          <a:xfrm>
            <a:off x="9128125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133</a:t>
            </a:r>
          </a:p>
        </p:txBody>
      </p:sp>
      <p:sp>
        <p:nvSpPr>
          <p:cNvPr id="6233" name="Text Box 228"/>
          <p:cNvSpPr txBox="1">
            <a:spLocks noChangeArrowheads="1"/>
          </p:cNvSpPr>
          <p:nvPr/>
        </p:nvSpPr>
        <p:spPr bwMode="auto">
          <a:xfrm>
            <a:off x="9493250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130</a:t>
            </a:r>
          </a:p>
        </p:txBody>
      </p:sp>
      <p:sp>
        <p:nvSpPr>
          <p:cNvPr id="6234" name="Text Box 229"/>
          <p:cNvSpPr txBox="1">
            <a:spLocks noChangeArrowheads="1"/>
          </p:cNvSpPr>
          <p:nvPr/>
        </p:nvSpPr>
        <p:spPr bwMode="auto">
          <a:xfrm>
            <a:off x="9859964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73</a:t>
            </a:r>
          </a:p>
        </p:txBody>
      </p:sp>
      <p:sp>
        <p:nvSpPr>
          <p:cNvPr id="6235" name="Text Box 230"/>
          <p:cNvSpPr txBox="1">
            <a:spLocks noChangeArrowheads="1"/>
          </p:cNvSpPr>
          <p:nvPr/>
        </p:nvSpPr>
        <p:spPr bwMode="auto">
          <a:xfrm>
            <a:off x="6569075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118</a:t>
            </a:r>
          </a:p>
        </p:txBody>
      </p:sp>
      <p:sp>
        <p:nvSpPr>
          <p:cNvPr id="6236" name="Text Box 231"/>
          <p:cNvSpPr txBox="1">
            <a:spLocks noChangeArrowheads="1"/>
          </p:cNvSpPr>
          <p:nvPr/>
        </p:nvSpPr>
        <p:spPr bwMode="auto">
          <a:xfrm>
            <a:off x="6934200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6237" name="Text Box 232"/>
          <p:cNvSpPr txBox="1">
            <a:spLocks noChangeArrowheads="1"/>
          </p:cNvSpPr>
          <p:nvPr/>
        </p:nvSpPr>
        <p:spPr bwMode="auto">
          <a:xfrm>
            <a:off x="7299325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37</a:t>
            </a:r>
          </a:p>
        </p:txBody>
      </p:sp>
      <p:sp>
        <p:nvSpPr>
          <p:cNvPr id="6238" name="Text Box 233"/>
          <p:cNvSpPr txBox="1">
            <a:spLocks noChangeArrowheads="1"/>
          </p:cNvSpPr>
          <p:nvPr/>
        </p:nvSpPr>
        <p:spPr bwMode="auto">
          <a:xfrm>
            <a:off x="7666039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64</a:t>
            </a:r>
          </a:p>
        </p:txBody>
      </p:sp>
      <p:sp>
        <p:nvSpPr>
          <p:cNvPr id="6239" name="Text Box 234"/>
          <p:cNvSpPr txBox="1">
            <a:spLocks noChangeArrowheads="1"/>
          </p:cNvSpPr>
          <p:nvPr/>
        </p:nvSpPr>
        <p:spPr bwMode="auto">
          <a:xfrm>
            <a:off x="8031164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181</a:t>
            </a:r>
          </a:p>
        </p:txBody>
      </p:sp>
      <p:sp>
        <p:nvSpPr>
          <p:cNvPr id="6240" name="Text Box 235"/>
          <p:cNvSpPr txBox="1">
            <a:spLocks noChangeArrowheads="1"/>
          </p:cNvSpPr>
          <p:nvPr/>
        </p:nvSpPr>
        <p:spPr bwMode="auto">
          <a:xfrm>
            <a:off x="8396289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82</a:t>
            </a:r>
          </a:p>
        </p:txBody>
      </p:sp>
      <p:sp>
        <p:nvSpPr>
          <p:cNvPr id="6241" name="Text Box 236"/>
          <p:cNvSpPr txBox="1">
            <a:spLocks noChangeArrowheads="1"/>
          </p:cNvSpPr>
          <p:nvPr/>
        </p:nvSpPr>
        <p:spPr bwMode="auto">
          <a:xfrm>
            <a:off x="8763000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91</a:t>
            </a:r>
          </a:p>
        </p:txBody>
      </p:sp>
      <p:sp>
        <p:nvSpPr>
          <p:cNvPr id="6242" name="Text Box 237"/>
          <p:cNvSpPr txBox="1">
            <a:spLocks noChangeArrowheads="1"/>
          </p:cNvSpPr>
          <p:nvPr/>
        </p:nvSpPr>
        <p:spPr bwMode="auto">
          <a:xfrm>
            <a:off x="9128125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106</a:t>
            </a:r>
          </a:p>
        </p:txBody>
      </p:sp>
      <p:sp>
        <p:nvSpPr>
          <p:cNvPr id="6243" name="Text Box 238"/>
          <p:cNvSpPr txBox="1">
            <a:spLocks noChangeArrowheads="1"/>
          </p:cNvSpPr>
          <p:nvPr/>
        </p:nvSpPr>
        <p:spPr bwMode="auto">
          <a:xfrm>
            <a:off x="9493250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157</a:t>
            </a:r>
          </a:p>
        </p:txBody>
      </p:sp>
      <p:sp>
        <p:nvSpPr>
          <p:cNvPr id="6244" name="Text Box 239"/>
          <p:cNvSpPr txBox="1">
            <a:spLocks noChangeArrowheads="1"/>
          </p:cNvSpPr>
          <p:nvPr/>
        </p:nvSpPr>
        <p:spPr bwMode="auto">
          <a:xfrm>
            <a:off x="9859964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40</a:t>
            </a:r>
          </a:p>
        </p:txBody>
      </p:sp>
      <p:sp>
        <p:nvSpPr>
          <p:cNvPr id="6245" name="Text Box 240"/>
          <p:cNvSpPr txBox="1">
            <a:spLocks noChangeArrowheads="1"/>
          </p:cNvSpPr>
          <p:nvPr/>
        </p:nvSpPr>
        <p:spPr bwMode="auto">
          <a:xfrm>
            <a:off x="6569075" y="3810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49</a:t>
            </a:r>
          </a:p>
        </p:txBody>
      </p:sp>
      <p:sp>
        <p:nvSpPr>
          <p:cNvPr id="6246" name="Text Box 241"/>
          <p:cNvSpPr txBox="1">
            <a:spLocks noChangeArrowheads="1"/>
          </p:cNvSpPr>
          <p:nvPr/>
        </p:nvSpPr>
        <p:spPr bwMode="auto">
          <a:xfrm>
            <a:off x="6934200" y="3810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115</a:t>
            </a:r>
          </a:p>
        </p:txBody>
      </p:sp>
      <p:sp>
        <p:nvSpPr>
          <p:cNvPr id="6247" name="Text Box 242"/>
          <p:cNvSpPr txBox="1">
            <a:spLocks noChangeArrowheads="1"/>
          </p:cNvSpPr>
          <p:nvPr/>
        </p:nvSpPr>
        <p:spPr bwMode="auto">
          <a:xfrm>
            <a:off x="7299325" y="3810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43</a:t>
            </a:r>
          </a:p>
        </p:txBody>
      </p:sp>
      <p:sp>
        <p:nvSpPr>
          <p:cNvPr id="6248" name="Text Box 243"/>
          <p:cNvSpPr txBox="1">
            <a:spLocks noChangeArrowheads="1"/>
          </p:cNvSpPr>
          <p:nvPr/>
        </p:nvSpPr>
        <p:spPr bwMode="auto">
          <a:xfrm>
            <a:off x="7666039" y="3810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25</a:t>
            </a:r>
          </a:p>
        </p:txBody>
      </p:sp>
      <p:sp>
        <p:nvSpPr>
          <p:cNvPr id="6249" name="Text Box 244"/>
          <p:cNvSpPr txBox="1">
            <a:spLocks noChangeArrowheads="1"/>
          </p:cNvSpPr>
          <p:nvPr/>
        </p:nvSpPr>
        <p:spPr bwMode="auto">
          <a:xfrm>
            <a:off x="8031164" y="3810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85</a:t>
            </a:r>
          </a:p>
        </p:txBody>
      </p:sp>
      <p:sp>
        <p:nvSpPr>
          <p:cNvPr id="6250" name="Text Box 245"/>
          <p:cNvSpPr txBox="1">
            <a:spLocks noChangeArrowheads="1"/>
          </p:cNvSpPr>
          <p:nvPr/>
        </p:nvSpPr>
        <p:spPr bwMode="auto">
          <a:xfrm>
            <a:off x="8396289" y="3810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109</a:t>
            </a:r>
          </a:p>
        </p:txBody>
      </p:sp>
      <p:sp>
        <p:nvSpPr>
          <p:cNvPr id="6251" name="Text Box 246"/>
          <p:cNvSpPr txBox="1">
            <a:spLocks noChangeArrowheads="1"/>
          </p:cNvSpPr>
          <p:nvPr/>
        </p:nvSpPr>
        <p:spPr bwMode="auto">
          <a:xfrm>
            <a:off x="8763000" y="3810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121</a:t>
            </a:r>
          </a:p>
        </p:txBody>
      </p:sp>
      <p:sp>
        <p:nvSpPr>
          <p:cNvPr id="6252" name="Text Box 247"/>
          <p:cNvSpPr txBox="1">
            <a:spLocks noChangeArrowheads="1"/>
          </p:cNvSpPr>
          <p:nvPr/>
        </p:nvSpPr>
        <p:spPr bwMode="auto">
          <a:xfrm>
            <a:off x="9128125" y="3810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166</a:t>
            </a:r>
          </a:p>
        </p:txBody>
      </p:sp>
      <p:sp>
        <p:nvSpPr>
          <p:cNvPr id="6253" name="Text Box 248"/>
          <p:cNvSpPr txBox="1">
            <a:spLocks noChangeArrowheads="1"/>
          </p:cNvSpPr>
          <p:nvPr/>
        </p:nvSpPr>
        <p:spPr bwMode="auto">
          <a:xfrm>
            <a:off x="9493250" y="38100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19</a:t>
            </a:r>
          </a:p>
        </p:txBody>
      </p:sp>
      <p:sp>
        <p:nvSpPr>
          <p:cNvPr id="6254" name="Text Box 249"/>
          <p:cNvSpPr txBox="1">
            <a:spLocks noChangeArrowheads="1"/>
          </p:cNvSpPr>
          <p:nvPr/>
        </p:nvSpPr>
        <p:spPr bwMode="auto">
          <a:xfrm>
            <a:off x="9859964" y="38100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76</a:t>
            </a:r>
          </a:p>
        </p:txBody>
      </p:sp>
      <p:sp>
        <p:nvSpPr>
          <p:cNvPr id="6255" name="Text Box 250"/>
          <p:cNvSpPr txBox="1">
            <a:spLocks noChangeArrowheads="1"/>
          </p:cNvSpPr>
          <p:nvPr/>
        </p:nvSpPr>
        <p:spPr bwMode="auto">
          <a:xfrm>
            <a:off x="6569075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148</a:t>
            </a:r>
          </a:p>
        </p:txBody>
      </p:sp>
      <p:sp>
        <p:nvSpPr>
          <p:cNvPr id="6256" name="Text Box 251"/>
          <p:cNvSpPr txBox="1">
            <a:spLocks noChangeArrowheads="1"/>
          </p:cNvSpPr>
          <p:nvPr/>
        </p:nvSpPr>
        <p:spPr bwMode="auto">
          <a:xfrm>
            <a:off x="6934200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46</a:t>
            </a:r>
          </a:p>
        </p:txBody>
      </p:sp>
      <p:sp>
        <p:nvSpPr>
          <p:cNvPr id="6257" name="Text Box 252"/>
          <p:cNvSpPr txBox="1">
            <a:spLocks noChangeArrowheads="1"/>
          </p:cNvSpPr>
          <p:nvPr/>
        </p:nvSpPr>
        <p:spPr bwMode="auto">
          <a:xfrm>
            <a:off x="7299325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58</a:t>
            </a:r>
          </a:p>
        </p:txBody>
      </p:sp>
      <p:sp>
        <p:nvSpPr>
          <p:cNvPr id="6258" name="Text Box 253"/>
          <p:cNvSpPr txBox="1">
            <a:spLocks noChangeArrowheads="1"/>
          </p:cNvSpPr>
          <p:nvPr/>
        </p:nvSpPr>
        <p:spPr bwMode="auto">
          <a:xfrm>
            <a:off x="7666039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169</a:t>
            </a:r>
          </a:p>
        </p:txBody>
      </p:sp>
      <p:sp>
        <p:nvSpPr>
          <p:cNvPr id="6259" name="Text Box 254"/>
          <p:cNvSpPr txBox="1">
            <a:spLocks noChangeArrowheads="1"/>
          </p:cNvSpPr>
          <p:nvPr/>
        </p:nvSpPr>
        <p:spPr bwMode="auto">
          <a:xfrm>
            <a:off x="8031164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112</a:t>
            </a:r>
          </a:p>
        </p:txBody>
      </p:sp>
      <p:sp>
        <p:nvSpPr>
          <p:cNvPr id="6260" name="Text Box 255"/>
          <p:cNvSpPr txBox="1">
            <a:spLocks noChangeArrowheads="1"/>
          </p:cNvSpPr>
          <p:nvPr/>
        </p:nvSpPr>
        <p:spPr bwMode="auto">
          <a:xfrm>
            <a:off x="8396289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172</a:t>
            </a:r>
          </a:p>
        </p:txBody>
      </p:sp>
      <p:sp>
        <p:nvSpPr>
          <p:cNvPr id="6261" name="Text Box 256"/>
          <p:cNvSpPr txBox="1">
            <a:spLocks noChangeArrowheads="1"/>
          </p:cNvSpPr>
          <p:nvPr/>
        </p:nvSpPr>
        <p:spPr bwMode="auto">
          <a:xfrm>
            <a:off x="8763000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22</a:t>
            </a:r>
          </a:p>
        </p:txBody>
      </p:sp>
      <p:sp>
        <p:nvSpPr>
          <p:cNvPr id="6262" name="Text Box 257"/>
          <p:cNvSpPr txBox="1">
            <a:spLocks noChangeArrowheads="1"/>
          </p:cNvSpPr>
          <p:nvPr/>
        </p:nvSpPr>
        <p:spPr bwMode="auto">
          <a:xfrm>
            <a:off x="9128125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124</a:t>
            </a:r>
          </a:p>
        </p:txBody>
      </p:sp>
      <p:sp>
        <p:nvSpPr>
          <p:cNvPr id="6263" name="Text Box 258"/>
          <p:cNvSpPr txBox="1">
            <a:spLocks noChangeArrowheads="1"/>
          </p:cNvSpPr>
          <p:nvPr/>
        </p:nvSpPr>
        <p:spPr bwMode="auto">
          <a:xfrm>
            <a:off x="9493250" y="44148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127</a:t>
            </a:r>
          </a:p>
        </p:txBody>
      </p:sp>
      <p:sp>
        <p:nvSpPr>
          <p:cNvPr id="6264" name="Text Box 259"/>
          <p:cNvSpPr txBox="1">
            <a:spLocks noChangeArrowheads="1"/>
          </p:cNvSpPr>
          <p:nvPr/>
        </p:nvSpPr>
        <p:spPr bwMode="auto">
          <a:xfrm>
            <a:off x="9859964" y="44148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79</a:t>
            </a:r>
          </a:p>
        </p:txBody>
      </p:sp>
      <p:sp>
        <p:nvSpPr>
          <p:cNvPr id="6265" name="Text Box 321"/>
          <p:cNvSpPr txBox="1">
            <a:spLocks noChangeArrowheads="1"/>
          </p:cNvSpPr>
          <p:nvPr/>
        </p:nvSpPr>
        <p:spPr bwMode="auto">
          <a:xfrm flipH="1">
            <a:off x="5211764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97</a:t>
            </a:r>
          </a:p>
        </p:txBody>
      </p:sp>
      <p:sp>
        <p:nvSpPr>
          <p:cNvPr id="6266" name="Text Box 322"/>
          <p:cNvSpPr txBox="1">
            <a:spLocks noChangeArrowheads="1"/>
          </p:cNvSpPr>
          <p:nvPr/>
        </p:nvSpPr>
        <p:spPr bwMode="auto">
          <a:xfrm flipH="1">
            <a:off x="4846639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151</a:t>
            </a:r>
          </a:p>
        </p:txBody>
      </p:sp>
      <p:sp>
        <p:nvSpPr>
          <p:cNvPr id="6267" name="Text Box 323"/>
          <p:cNvSpPr txBox="1">
            <a:spLocks noChangeArrowheads="1"/>
          </p:cNvSpPr>
          <p:nvPr/>
        </p:nvSpPr>
        <p:spPr bwMode="auto">
          <a:xfrm flipH="1">
            <a:off x="4481514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268" name="Text Box 324"/>
          <p:cNvSpPr txBox="1">
            <a:spLocks noChangeArrowheads="1"/>
          </p:cNvSpPr>
          <p:nvPr/>
        </p:nvSpPr>
        <p:spPr bwMode="auto">
          <a:xfrm flipH="1">
            <a:off x="4114800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178</a:t>
            </a:r>
          </a:p>
        </p:txBody>
      </p:sp>
      <p:sp>
        <p:nvSpPr>
          <p:cNvPr id="6269" name="Text Box 325"/>
          <p:cNvSpPr txBox="1">
            <a:spLocks noChangeArrowheads="1"/>
          </p:cNvSpPr>
          <p:nvPr/>
        </p:nvSpPr>
        <p:spPr bwMode="auto">
          <a:xfrm flipH="1">
            <a:off x="3749675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184</a:t>
            </a:r>
          </a:p>
        </p:txBody>
      </p:sp>
      <p:sp>
        <p:nvSpPr>
          <p:cNvPr id="6270" name="Text Box 326"/>
          <p:cNvSpPr txBox="1">
            <a:spLocks noChangeArrowheads="1"/>
          </p:cNvSpPr>
          <p:nvPr/>
        </p:nvSpPr>
        <p:spPr bwMode="auto">
          <a:xfrm flipH="1">
            <a:off x="3384550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94</a:t>
            </a:r>
          </a:p>
        </p:txBody>
      </p:sp>
      <p:sp>
        <p:nvSpPr>
          <p:cNvPr id="6271" name="Text Box 327"/>
          <p:cNvSpPr txBox="1">
            <a:spLocks noChangeArrowheads="1"/>
          </p:cNvSpPr>
          <p:nvPr/>
        </p:nvSpPr>
        <p:spPr bwMode="auto">
          <a:xfrm flipH="1">
            <a:off x="3017839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67</a:t>
            </a:r>
          </a:p>
        </p:txBody>
      </p:sp>
      <p:sp>
        <p:nvSpPr>
          <p:cNvPr id="6272" name="Text Box 328"/>
          <p:cNvSpPr txBox="1">
            <a:spLocks noChangeArrowheads="1"/>
          </p:cNvSpPr>
          <p:nvPr/>
        </p:nvSpPr>
        <p:spPr bwMode="auto">
          <a:xfrm flipH="1">
            <a:off x="2652714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160</a:t>
            </a:r>
          </a:p>
        </p:txBody>
      </p:sp>
      <p:sp>
        <p:nvSpPr>
          <p:cNvPr id="6273" name="Text Box 329"/>
          <p:cNvSpPr txBox="1">
            <a:spLocks noChangeArrowheads="1"/>
          </p:cNvSpPr>
          <p:nvPr/>
        </p:nvSpPr>
        <p:spPr bwMode="auto">
          <a:xfrm flipH="1">
            <a:off x="2287589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139</a:t>
            </a:r>
          </a:p>
        </p:txBody>
      </p:sp>
      <p:sp>
        <p:nvSpPr>
          <p:cNvPr id="6274" name="Text Box 330"/>
          <p:cNvSpPr txBox="1">
            <a:spLocks noChangeArrowheads="1"/>
          </p:cNvSpPr>
          <p:nvPr/>
        </p:nvSpPr>
        <p:spPr bwMode="auto">
          <a:xfrm flipH="1">
            <a:off x="1922464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163</a:t>
            </a:r>
          </a:p>
        </p:txBody>
      </p:sp>
      <p:sp>
        <p:nvSpPr>
          <p:cNvPr id="6275" name="Text Box 331"/>
          <p:cNvSpPr txBox="1">
            <a:spLocks noChangeArrowheads="1"/>
          </p:cNvSpPr>
          <p:nvPr/>
        </p:nvSpPr>
        <p:spPr bwMode="auto">
          <a:xfrm flipH="1">
            <a:off x="5211764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31</a:t>
            </a:r>
          </a:p>
        </p:txBody>
      </p:sp>
      <p:sp>
        <p:nvSpPr>
          <p:cNvPr id="6276" name="Text Box 332"/>
          <p:cNvSpPr txBox="1">
            <a:spLocks noChangeArrowheads="1"/>
          </p:cNvSpPr>
          <p:nvPr/>
        </p:nvSpPr>
        <p:spPr bwMode="auto">
          <a:xfrm flipH="1">
            <a:off x="4846639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175</a:t>
            </a:r>
          </a:p>
        </p:txBody>
      </p:sp>
      <p:sp>
        <p:nvSpPr>
          <p:cNvPr id="6277" name="Text Box 333"/>
          <p:cNvSpPr txBox="1">
            <a:spLocks noChangeArrowheads="1"/>
          </p:cNvSpPr>
          <p:nvPr/>
        </p:nvSpPr>
        <p:spPr bwMode="auto">
          <a:xfrm flipH="1">
            <a:off x="4481514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55</a:t>
            </a:r>
          </a:p>
        </p:txBody>
      </p:sp>
      <p:sp>
        <p:nvSpPr>
          <p:cNvPr id="6278" name="Text Box 334"/>
          <p:cNvSpPr txBox="1">
            <a:spLocks noChangeArrowheads="1"/>
          </p:cNvSpPr>
          <p:nvPr/>
        </p:nvSpPr>
        <p:spPr bwMode="auto">
          <a:xfrm flipH="1">
            <a:off x="4114800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154</a:t>
            </a:r>
          </a:p>
        </p:txBody>
      </p:sp>
      <p:sp>
        <p:nvSpPr>
          <p:cNvPr id="6279" name="Text Box 335"/>
          <p:cNvSpPr txBox="1">
            <a:spLocks noChangeArrowheads="1"/>
          </p:cNvSpPr>
          <p:nvPr/>
        </p:nvSpPr>
        <p:spPr bwMode="auto">
          <a:xfrm flipH="1">
            <a:off x="3749675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142</a:t>
            </a:r>
          </a:p>
        </p:txBody>
      </p:sp>
      <p:sp>
        <p:nvSpPr>
          <p:cNvPr id="6280" name="Text Box 336"/>
          <p:cNvSpPr txBox="1">
            <a:spLocks noChangeArrowheads="1"/>
          </p:cNvSpPr>
          <p:nvPr/>
        </p:nvSpPr>
        <p:spPr bwMode="auto">
          <a:xfrm flipH="1">
            <a:off x="3384550" y="28956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187</a:t>
            </a:r>
          </a:p>
        </p:txBody>
      </p:sp>
      <p:sp>
        <p:nvSpPr>
          <p:cNvPr id="6281" name="Text Box 337"/>
          <p:cNvSpPr txBox="1">
            <a:spLocks noChangeArrowheads="1"/>
          </p:cNvSpPr>
          <p:nvPr/>
        </p:nvSpPr>
        <p:spPr bwMode="auto">
          <a:xfrm flipH="1">
            <a:off x="3017839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34</a:t>
            </a:r>
          </a:p>
        </p:txBody>
      </p:sp>
      <p:sp>
        <p:nvSpPr>
          <p:cNvPr id="6282" name="Text Box 338"/>
          <p:cNvSpPr txBox="1">
            <a:spLocks noChangeArrowheads="1"/>
          </p:cNvSpPr>
          <p:nvPr/>
        </p:nvSpPr>
        <p:spPr bwMode="auto">
          <a:xfrm flipH="1">
            <a:off x="2652714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70</a:t>
            </a:r>
          </a:p>
        </p:txBody>
      </p:sp>
      <p:sp>
        <p:nvSpPr>
          <p:cNvPr id="6283" name="Text Box 339"/>
          <p:cNvSpPr txBox="1">
            <a:spLocks noChangeArrowheads="1"/>
          </p:cNvSpPr>
          <p:nvPr/>
        </p:nvSpPr>
        <p:spPr bwMode="auto">
          <a:xfrm flipH="1">
            <a:off x="2287589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284" name="Text Box 340"/>
          <p:cNvSpPr txBox="1">
            <a:spLocks noChangeArrowheads="1"/>
          </p:cNvSpPr>
          <p:nvPr/>
        </p:nvSpPr>
        <p:spPr bwMode="auto">
          <a:xfrm flipH="1">
            <a:off x="1922464" y="28956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136</a:t>
            </a:r>
          </a:p>
        </p:txBody>
      </p:sp>
      <p:sp>
        <p:nvSpPr>
          <p:cNvPr id="6285" name="Text Box 341"/>
          <p:cNvSpPr txBox="1">
            <a:spLocks noChangeArrowheads="1"/>
          </p:cNvSpPr>
          <p:nvPr/>
        </p:nvSpPr>
        <p:spPr bwMode="auto">
          <a:xfrm flipH="1">
            <a:off x="5211764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88</a:t>
            </a:r>
          </a:p>
        </p:txBody>
      </p:sp>
      <p:sp>
        <p:nvSpPr>
          <p:cNvPr id="6286" name="Text Box 342"/>
          <p:cNvSpPr txBox="1">
            <a:spLocks noChangeArrowheads="1"/>
          </p:cNvSpPr>
          <p:nvPr/>
        </p:nvSpPr>
        <p:spPr bwMode="auto">
          <a:xfrm flipH="1">
            <a:off x="4846639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61</a:t>
            </a:r>
          </a:p>
        </p:txBody>
      </p:sp>
      <p:sp>
        <p:nvSpPr>
          <p:cNvPr id="6287" name="Text Box 343"/>
          <p:cNvSpPr txBox="1">
            <a:spLocks noChangeArrowheads="1"/>
          </p:cNvSpPr>
          <p:nvPr/>
        </p:nvSpPr>
        <p:spPr bwMode="auto">
          <a:xfrm flipH="1">
            <a:off x="4481514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145</a:t>
            </a:r>
          </a:p>
        </p:txBody>
      </p:sp>
      <p:sp>
        <p:nvSpPr>
          <p:cNvPr id="6288" name="Text Box 344"/>
          <p:cNvSpPr txBox="1">
            <a:spLocks noChangeArrowheads="1"/>
          </p:cNvSpPr>
          <p:nvPr/>
        </p:nvSpPr>
        <p:spPr bwMode="auto">
          <a:xfrm flipH="1">
            <a:off x="4114800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52</a:t>
            </a:r>
          </a:p>
        </p:txBody>
      </p:sp>
      <p:sp>
        <p:nvSpPr>
          <p:cNvPr id="6289" name="Text Box 345"/>
          <p:cNvSpPr txBox="1">
            <a:spLocks noChangeArrowheads="1"/>
          </p:cNvSpPr>
          <p:nvPr/>
        </p:nvSpPr>
        <p:spPr bwMode="auto">
          <a:xfrm flipH="1">
            <a:off x="3749675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28</a:t>
            </a:r>
          </a:p>
        </p:txBody>
      </p:sp>
      <p:sp>
        <p:nvSpPr>
          <p:cNvPr id="6290" name="Text Box 346"/>
          <p:cNvSpPr txBox="1">
            <a:spLocks noChangeArrowheads="1"/>
          </p:cNvSpPr>
          <p:nvPr/>
        </p:nvSpPr>
        <p:spPr bwMode="auto">
          <a:xfrm flipH="1">
            <a:off x="3384550" y="35052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6291" name="Text Box 347"/>
          <p:cNvSpPr txBox="1">
            <a:spLocks noChangeArrowheads="1"/>
          </p:cNvSpPr>
          <p:nvPr/>
        </p:nvSpPr>
        <p:spPr bwMode="auto">
          <a:xfrm flipH="1">
            <a:off x="3017839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103</a:t>
            </a:r>
          </a:p>
        </p:txBody>
      </p:sp>
      <p:sp>
        <p:nvSpPr>
          <p:cNvPr id="6292" name="Text Box 348"/>
          <p:cNvSpPr txBox="1">
            <a:spLocks noChangeArrowheads="1"/>
          </p:cNvSpPr>
          <p:nvPr/>
        </p:nvSpPr>
        <p:spPr bwMode="auto">
          <a:xfrm flipH="1">
            <a:off x="2652714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133</a:t>
            </a:r>
          </a:p>
        </p:txBody>
      </p:sp>
      <p:sp>
        <p:nvSpPr>
          <p:cNvPr id="6293" name="Text Box 349"/>
          <p:cNvSpPr txBox="1">
            <a:spLocks noChangeArrowheads="1"/>
          </p:cNvSpPr>
          <p:nvPr/>
        </p:nvSpPr>
        <p:spPr bwMode="auto">
          <a:xfrm flipH="1">
            <a:off x="2287589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130</a:t>
            </a:r>
          </a:p>
        </p:txBody>
      </p:sp>
      <p:sp>
        <p:nvSpPr>
          <p:cNvPr id="6294" name="Text Box 350"/>
          <p:cNvSpPr txBox="1">
            <a:spLocks noChangeArrowheads="1"/>
          </p:cNvSpPr>
          <p:nvPr/>
        </p:nvSpPr>
        <p:spPr bwMode="auto">
          <a:xfrm flipH="1">
            <a:off x="1922464" y="35052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73</a:t>
            </a:r>
          </a:p>
        </p:txBody>
      </p:sp>
      <p:sp>
        <p:nvSpPr>
          <p:cNvPr id="6295" name="Text Box 351"/>
          <p:cNvSpPr txBox="1">
            <a:spLocks noChangeArrowheads="1"/>
          </p:cNvSpPr>
          <p:nvPr/>
        </p:nvSpPr>
        <p:spPr bwMode="auto">
          <a:xfrm flipH="1">
            <a:off x="5211764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118</a:t>
            </a:r>
          </a:p>
        </p:txBody>
      </p:sp>
      <p:sp>
        <p:nvSpPr>
          <p:cNvPr id="6296" name="Text Box 352"/>
          <p:cNvSpPr txBox="1">
            <a:spLocks noChangeArrowheads="1"/>
          </p:cNvSpPr>
          <p:nvPr/>
        </p:nvSpPr>
        <p:spPr bwMode="auto">
          <a:xfrm flipH="1">
            <a:off x="4846639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6297" name="Text Box 353"/>
          <p:cNvSpPr txBox="1">
            <a:spLocks noChangeArrowheads="1"/>
          </p:cNvSpPr>
          <p:nvPr/>
        </p:nvSpPr>
        <p:spPr bwMode="auto">
          <a:xfrm flipH="1">
            <a:off x="4481514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37</a:t>
            </a:r>
          </a:p>
        </p:txBody>
      </p:sp>
      <p:sp>
        <p:nvSpPr>
          <p:cNvPr id="6298" name="Text Box 354"/>
          <p:cNvSpPr txBox="1">
            <a:spLocks noChangeArrowheads="1"/>
          </p:cNvSpPr>
          <p:nvPr/>
        </p:nvSpPr>
        <p:spPr bwMode="auto">
          <a:xfrm flipH="1">
            <a:off x="4114800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64</a:t>
            </a:r>
          </a:p>
        </p:txBody>
      </p:sp>
      <p:sp>
        <p:nvSpPr>
          <p:cNvPr id="6299" name="Text Box 355"/>
          <p:cNvSpPr txBox="1">
            <a:spLocks noChangeArrowheads="1"/>
          </p:cNvSpPr>
          <p:nvPr/>
        </p:nvSpPr>
        <p:spPr bwMode="auto">
          <a:xfrm flipH="1">
            <a:off x="3749675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181</a:t>
            </a:r>
          </a:p>
        </p:txBody>
      </p:sp>
      <p:sp>
        <p:nvSpPr>
          <p:cNvPr id="6300" name="Text Box 356"/>
          <p:cNvSpPr txBox="1">
            <a:spLocks noChangeArrowheads="1"/>
          </p:cNvSpPr>
          <p:nvPr/>
        </p:nvSpPr>
        <p:spPr bwMode="auto">
          <a:xfrm flipH="1">
            <a:off x="3384550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82</a:t>
            </a:r>
          </a:p>
        </p:txBody>
      </p:sp>
      <p:sp>
        <p:nvSpPr>
          <p:cNvPr id="6301" name="Text Box 357"/>
          <p:cNvSpPr txBox="1">
            <a:spLocks noChangeArrowheads="1"/>
          </p:cNvSpPr>
          <p:nvPr/>
        </p:nvSpPr>
        <p:spPr bwMode="auto">
          <a:xfrm flipH="1">
            <a:off x="3017839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91</a:t>
            </a:r>
          </a:p>
        </p:txBody>
      </p:sp>
      <p:sp>
        <p:nvSpPr>
          <p:cNvPr id="6302" name="Text Box 358"/>
          <p:cNvSpPr txBox="1">
            <a:spLocks noChangeArrowheads="1"/>
          </p:cNvSpPr>
          <p:nvPr/>
        </p:nvSpPr>
        <p:spPr bwMode="auto">
          <a:xfrm flipH="1">
            <a:off x="2652714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106</a:t>
            </a:r>
          </a:p>
        </p:txBody>
      </p:sp>
      <p:sp>
        <p:nvSpPr>
          <p:cNvPr id="6303" name="Text Box 359"/>
          <p:cNvSpPr txBox="1">
            <a:spLocks noChangeArrowheads="1"/>
          </p:cNvSpPr>
          <p:nvPr/>
        </p:nvSpPr>
        <p:spPr bwMode="auto">
          <a:xfrm flipH="1">
            <a:off x="2287589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157</a:t>
            </a:r>
          </a:p>
        </p:txBody>
      </p:sp>
      <p:sp>
        <p:nvSpPr>
          <p:cNvPr id="6304" name="Text Box 360"/>
          <p:cNvSpPr txBox="1">
            <a:spLocks noChangeArrowheads="1"/>
          </p:cNvSpPr>
          <p:nvPr/>
        </p:nvSpPr>
        <p:spPr bwMode="auto">
          <a:xfrm flipH="1">
            <a:off x="1922464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40</a:t>
            </a:r>
          </a:p>
        </p:txBody>
      </p:sp>
      <p:sp>
        <p:nvSpPr>
          <p:cNvPr id="6305" name="Text Box 361"/>
          <p:cNvSpPr txBox="1">
            <a:spLocks noChangeArrowheads="1"/>
          </p:cNvSpPr>
          <p:nvPr/>
        </p:nvSpPr>
        <p:spPr bwMode="auto">
          <a:xfrm flipH="1">
            <a:off x="5211764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49</a:t>
            </a:r>
          </a:p>
        </p:txBody>
      </p:sp>
      <p:sp>
        <p:nvSpPr>
          <p:cNvPr id="6306" name="Text Box 362"/>
          <p:cNvSpPr txBox="1">
            <a:spLocks noChangeArrowheads="1"/>
          </p:cNvSpPr>
          <p:nvPr/>
        </p:nvSpPr>
        <p:spPr bwMode="auto">
          <a:xfrm flipH="1">
            <a:off x="4846639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115</a:t>
            </a:r>
          </a:p>
        </p:txBody>
      </p:sp>
      <p:sp>
        <p:nvSpPr>
          <p:cNvPr id="6307" name="Text Box 363"/>
          <p:cNvSpPr txBox="1">
            <a:spLocks noChangeArrowheads="1"/>
          </p:cNvSpPr>
          <p:nvPr/>
        </p:nvSpPr>
        <p:spPr bwMode="auto">
          <a:xfrm flipH="1">
            <a:off x="4481514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43</a:t>
            </a:r>
          </a:p>
        </p:txBody>
      </p:sp>
      <p:sp>
        <p:nvSpPr>
          <p:cNvPr id="6308" name="Text Box 364"/>
          <p:cNvSpPr txBox="1">
            <a:spLocks noChangeArrowheads="1"/>
          </p:cNvSpPr>
          <p:nvPr/>
        </p:nvSpPr>
        <p:spPr bwMode="auto">
          <a:xfrm flipH="1">
            <a:off x="4114800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25</a:t>
            </a:r>
          </a:p>
        </p:txBody>
      </p:sp>
      <p:sp>
        <p:nvSpPr>
          <p:cNvPr id="6309" name="Text Box 365"/>
          <p:cNvSpPr txBox="1">
            <a:spLocks noChangeArrowheads="1"/>
          </p:cNvSpPr>
          <p:nvPr/>
        </p:nvSpPr>
        <p:spPr bwMode="auto">
          <a:xfrm flipH="1">
            <a:off x="3749675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85</a:t>
            </a:r>
          </a:p>
        </p:txBody>
      </p:sp>
      <p:sp>
        <p:nvSpPr>
          <p:cNvPr id="6310" name="Text Box 366"/>
          <p:cNvSpPr txBox="1">
            <a:spLocks noChangeArrowheads="1"/>
          </p:cNvSpPr>
          <p:nvPr/>
        </p:nvSpPr>
        <p:spPr bwMode="auto">
          <a:xfrm flipH="1">
            <a:off x="3384550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109</a:t>
            </a:r>
          </a:p>
        </p:txBody>
      </p:sp>
      <p:sp>
        <p:nvSpPr>
          <p:cNvPr id="6311" name="Text Box 367"/>
          <p:cNvSpPr txBox="1">
            <a:spLocks noChangeArrowheads="1"/>
          </p:cNvSpPr>
          <p:nvPr/>
        </p:nvSpPr>
        <p:spPr bwMode="auto">
          <a:xfrm flipH="1">
            <a:off x="3017839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121</a:t>
            </a:r>
          </a:p>
        </p:txBody>
      </p:sp>
      <p:sp>
        <p:nvSpPr>
          <p:cNvPr id="6312" name="Text Box 368"/>
          <p:cNvSpPr txBox="1">
            <a:spLocks noChangeArrowheads="1"/>
          </p:cNvSpPr>
          <p:nvPr/>
        </p:nvSpPr>
        <p:spPr bwMode="auto">
          <a:xfrm flipH="1">
            <a:off x="2652714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166</a:t>
            </a:r>
          </a:p>
        </p:txBody>
      </p:sp>
      <p:sp>
        <p:nvSpPr>
          <p:cNvPr id="6313" name="Text Box 369"/>
          <p:cNvSpPr txBox="1">
            <a:spLocks noChangeArrowheads="1"/>
          </p:cNvSpPr>
          <p:nvPr/>
        </p:nvSpPr>
        <p:spPr bwMode="auto">
          <a:xfrm flipH="1">
            <a:off x="2287589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19</a:t>
            </a:r>
          </a:p>
        </p:txBody>
      </p:sp>
      <p:sp>
        <p:nvSpPr>
          <p:cNvPr id="6314" name="Text Box 370"/>
          <p:cNvSpPr txBox="1">
            <a:spLocks noChangeArrowheads="1"/>
          </p:cNvSpPr>
          <p:nvPr/>
        </p:nvSpPr>
        <p:spPr bwMode="auto">
          <a:xfrm flipH="1">
            <a:off x="1922464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76</a:t>
            </a:r>
          </a:p>
        </p:txBody>
      </p:sp>
      <p:sp>
        <p:nvSpPr>
          <p:cNvPr id="6315" name="Text Box 371"/>
          <p:cNvSpPr txBox="1">
            <a:spLocks noChangeArrowheads="1"/>
          </p:cNvSpPr>
          <p:nvPr/>
        </p:nvSpPr>
        <p:spPr bwMode="auto">
          <a:xfrm flipH="1">
            <a:off x="5211764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148</a:t>
            </a:r>
          </a:p>
        </p:txBody>
      </p:sp>
      <p:sp>
        <p:nvSpPr>
          <p:cNvPr id="6316" name="Text Box 372"/>
          <p:cNvSpPr txBox="1">
            <a:spLocks noChangeArrowheads="1"/>
          </p:cNvSpPr>
          <p:nvPr/>
        </p:nvSpPr>
        <p:spPr bwMode="auto">
          <a:xfrm flipH="1">
            <a:off x="4846639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46</a:t>
            </a:r>
          </a:p>
        </p:txBody>
      </p:sp>
      <p:sp>
        <p:nvSpPr>
          <p:cNvPr id="6317" name="Text Box 373"/>
          <p:cNvSpPr txBox="1">
            <a:spLocks noChangeArrowheads="1"/>
          </p:cNvSpPr>
          <p:nvPr/>
        </p:nvSpPr>
        <p:spPr bwMode="auto">
          <a:xfrm flipH="1">
            <a:off x="4481514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58</a:t>
            </a:r>
          </a:p>
        </p:txBody>
      </p:sp>
      <p:sp>
        <p:nvSpPr>
          <p:cNvPr id="6318" name="Text Box 374"/>
          <p:cNvSpPr txBox="1">
            <a:spLocks noChangeArrowheads="1"/>
          </p:cNvSpPr>
          <p:nvPr/>
        </p:nvSpPr>
        <p:spPr bwMode="auto">
          <a:xfrm flipH="1">
            <a:off x="4114800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169</a:t>
            </a:r>
          </a:p>
        </p:txBody>
      </p:sp>
      <p:sp>
        <p:nvSpPr>
          <p:cNvPr id="6319" name="Text Box 375"/>
          <p:cNvSpPr txBox="1">
            <a:spLocks noChangeArrowheads="1"/>
          </p:cNvSpPr>
          <p:nvPr/>
        </p:nvSpPr>
        <p:spPr bwMode="auto">
          <a:xfrm flipH="1">
            <a:off x="3749675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112</a:t>
            </a:r>
          </a:p>
        </p:txBody>
      </p:sp>
      <p:sp>
        <p:nvSpPr>
          <p:cNvPr id="6320" name="Text Box 376"/>
          <p:cNvSpPr txBox="1">
            <a:spLocks noChangeArrowheads="1"/>
          </p:cNvSpPr>
          <p:nvPr/>
        </p:nvSpPr>
        <p:spPr bwMode="auto">
          <a:xfrm flipH="1">
            <a:off x="3384550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172</a:t>
            </a:r>
          </a:p>
        </p:txBody>
      </p:sp>
      <p:sp>
        <p:nvSpPr>
          <p:cNvPr id="6321" name="Text Box 377"/>
          <p:cNvSpPr txBox="1">
            <a:spLocks noChangeArrowheads="1"/>
          </p:cNvSpPr>
          <p:nvPr/>
        </p:nvSpPr>
        <p:spPr bwMode="auto">
          <a:xfrm flipH="1">
            <a:off x="3017839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22</a:t>
            </a:r>
          </a:p>
        </p:txBody>
      </p:sp>
      <p:sp>
        <p:nvSpPr>
          <p:cNvPr id="6322" name="Text Box 378"/>
          <p:cNvSpPr txBox="1">
            <a:spLocks noChangeArrowheads="1"/>
          </p:cNvSpPr>
          <p:nvPr/>
        </p:nvSpPr>
        <p:spPr bwMode="auto">
          <a:xfrm flipH="1">
            <a:off x="2652714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124</a:t>
            </a:r>
          </a:p>
        </p:txBody>
      </p:sp>
      <p:sp>
        <p:nvSpPr>
          <p:cNvPr id="6323" name="Text Box 379"/>
          <p:cNvSpPr txBox="1">
            <a:spLocks noChangeArrowheads="1"/>
          </p:cNvSpPr>
          <p:nvPr/>
        </p:nvSpPr>
        <p:spPr bwMode="auto">
          <a:xfrm flipH="1">
            <a:off x="2287589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127</a:t>
            </a:r>
          </a:p>
        </p:txBody>
      </p:sp>
      <p:sp>
        <p:nvSpPr>
          <p:cNvPr id="6324" name="Text Box 380"/>
          <p:cNvSpPr txBox="1">
            <a:spLocks noChangeArrowheads="1"/>
          </p:cNvSpPr>
          <p:nvPr/>
        </p:nvSpPr>
        <p:spPr bwMode="auto">
          <a:xfrm flipH="1">
            <a:off x="1922464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79</a:t>
            </a:r>
          </a:p>
        </p:txBody>
      </p:sp>
      <p:sp>
        <p:nvSpPr>
          <p:cNvPr id="6325" name="Text Box 382"/>
          <p:cNvSpPr txBox="1">
            <a:spLocks noChangeArrowheads="1"/>
          </p:cNvSpPr>
          <p:nvPr/>
        </p:nvSpPr>
        <p:spPr bwMode="auto">
          <a:xfrm flipH="1">
            <a:off x="9859964" y="25860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49</a:t>
            </a:r>
          </a:p>
        </p:txBody>
      </p:sp>
      <p:sp>
        <p:nvSpPr>
          <p:cNvPr id="6326" name="Text Box 383"/>
          <p:cNvSpPr txBox="1">
            <a:spLocks noChangeArrowheads="1"/>
          </p:cNvSpPr>
          <p:nvPr/>
        </p:nvSpPr>
        <p:spPr bwMode="auto">
          <a:xfrm flipH="1">
            <a:off x="9493250" y="25860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58</a:t>
            </a:r>
          </a:p>
        </p:txBody>
      </p:sp>
      <p:sp>
        <p:nvSpPr>
          <p:cNvPr id="6327" name="Text Box 385"/>
          <p:cNvSpPr txBox="1">
            <a:spLocks noChangeArrowheads="1"/>
          </p:cNvSpPr>
          <p:nvPr/>
        </p:nvSpPr>
        <p:spPr bwMode="auto">
          <a:xfrm flipH="1">
            <a:off x="8763000" y="25860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61</a:t>
            </a:r>
          </a:p>
        </p:txBody>
      </p:sp>
      <p:sp>
        <p:nvSpPr>
          <p:cNvPr id="6328" name="Text Box 386"/>
          <p:cNvSpPr txBox="1">
            <a:spLocks noChangeArrowheads="1"/>
          </p:cNvSpPr>
          <p:nvPr/>
        </p:nvSpPr>
        <p:spPr bwMode="auto">
          <a:xfrm flipH="1">
            <a:off x="8396289" y="25860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97</a:t>
            </a:r>
          </a:p>
        </p:txBody>
      </p:sp>
      <p:sp>
        <p:nvSpPr>
          <p:cNvPr id="6329" name="Text Box 387"/>
          <p:cNvSpPr txBox="1">
            <a:spLocks noChangeArrowheads="1"/>
          </p:cNvSpPr>
          <p:nvPr/>
        </p:nvSpPr>
        <p:spPr bwMode="auto">
          <a:xfrm flipH="1">
            <a:off x="8031164" y="25860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55</a:t>
            </a:r>
          </a:p>
        </p:txBody>
      </p:sp>
      <p:sp>
        <p:nvSpPr>
          <p:cNvPr id="6330" name="Text Box 388"/>
          <p:cNvSpPr txBox="1">
            <a:spLocks noChangeArrowheads="1"/>
          </p:cNvSpPr>
          <p:nvPr/>
        </p:nvSpPr>
        <p:spPr bwMode="auto">
          <a:xfrm flipH="1">
            <a:off x="7666039" y="25860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31</a:t>
            </a:r>
          </a:p>
        </p:txBody>
      </p:sp>
      <p:sp>
        <p:nvSpPr>
          <p:cNvPr id="6331" name="Text Box 389"/>
          <p:cNvSpPr txBox="1">
            <a:spLocks noChangeArrowheads="1"/>
          </p:cNvSpPr>
          <p:nvPr/>
        </p:nvSpPr>
        <p:spPr bwMode="auto">
          <a:xfrm flipH="1">
            <a:off x="7299325" y="25860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52</a:t>
            </a:r>
          </a:p>
        </p:txBody>
      </p:sp>
      <p:sp>
        <p:nvSpPr>
          <p:cNvPr id="6332" name="Text Box 390"/>
          <p:cNvSpPr txBox="1">
            <a:spLocks noChangeArrowheads="1"/>
          </p:cNvSpPr>
          <p:nvPr/>
        </p:nvSpPr>
        <p:spPr bwMode="auto">
          <a:xfrm flipH="1">
            <a:off x="6934200" y="25860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6333" name="Text Box 391"/>
          <p:cNvSpPr txBox="1">
            <a:spLocks noChangeArrowheads="1"/>
          </p:cNvSpPr>
          <p:nvPr/>
        </p:nvSpPr>
        <p:spPr bwMode="auto">
          <a:xfrm flipH="1">
            <a:off x="6569075" y="25860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43</a:t>
            </a:r>
          </a:p>
        </p:txBody>
      </p:sp>
      <p:sp>
        <p:nvSpPr>
          <p:cNvPr id="6334" name="Text Box 392"/>
          <p:cNvSpPr txBox="1">
            <a:spLocks noChangeArrowheads="1"/>
          </p:cNvSpPr>
          <p:nvPr/>
        </p:nvSpPr>
        <p:spPr bwMode="auto">
          <a:xfrm flipH="1">
            <a:off x="9859964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178</a:t>
            </a:r>
          </a:p>
        </p:txBody>
      </p:sp>
      <p:sp>
        <p:nvSpPr>
          <p:cNvPr id="6335" name="Text Box 393"/>
          <p:cNvSpPr txBox="1">
            <a:spLocks noChangeArrowheads="1"/>
          </p:cNvSpPr>
          <p:nvPr/>
        </p:nvSpPr>
        <p:spPr bwMode="auto">
          <a:xfrm flipH="1">
            <a:off x="9493250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154</a:t>
            </a:r>
          </a:p>
        </p:txBody>
      </p:sp>
      <p:sp>
        <p:nvSpPr>
          <p:cNvPr id="6336" name="Text Box 394"/>
          <p:cNvSpPr txBox="1">
            <a:spLocks noChangeArrowheads="1"/>
          </p:cNvSpPr>
          <p:nvPr/>
        </p:nvSpPr>
        <p:spPr bwMode="auto">
          <a:xfrm flipH="1">
            <a:off x="9128125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136</a:t>
            </a:r>
          </a:p>
        </p:txBody>
      </p:sp>
      <p:sp>
        <p:nvSpPr>
          <p:cNvPr id="6337" name="Text Box 395"/>
          <p:cNvSpPr txBox="1">
            <a:spLocks noChangeArrowheads="1"/>
          </p:cNvSpPr>
          <p:nvPr/>
        </p:nvSpPr>
        <p:spPr bwMode="auto">
          <a:xfrm flipH="1">
            <a:off x="8763000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103</a:t>
            </a:r>
          </a:p>
        </p:txBody>
      </p:sp>
      <p:sp>
        <p:nvSpPr>
          <p:cNvPr id="6338" name="Text Box 396"/>
          <p:cNvSpPr txBox="1">
            <a:spLocks noChangeArrowheads="1"/>
          </p:cNvSpPr>
          <p:nvPr/>
        </p:nvSpPr>
        <p:spPr bwMode="auto">
          <a:xfrm flipH="1">
            <a:off x="8396289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94</a:t>
            </a:r>
          </a:p>
        </p:txBody>
      </p:sp>
      <p:sp>
        <p:nvSpPr>
          <p:cNvPr id="6339" name="Text Box 397"/>
          <p:cNvSpPr txBox="1">
            <a:spLocks noChangeArrowheads="1"/>
          </p:cNvSpPr>
          <p:nvPr/>
        </p:nvSpPr>
        <p:spPr bwMode="auto">
          <a:xfrm flipH="1">
            <a:off x="8031164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181</a:t>
            </a:r>
          </a:p>
        </p:txBody>
      </p:sp>
      <p:sp>
        <p:nvSpPr>
          <p:cNvPr id="6340" name="Text Box 398"/>
          <p:cNvSpPr txBox="1">
            <a:spLocks noChangeArrowheads="1"/>
          </p:cNvSpPr>
          <p:nvPr/>
        </p:nvSpPr>
        <p:spPr bwMode="auto">
          <a:xfrm flipH="1">
            <a:off x="7666039" y="4724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91</a:t>
            </a:r>
          </a:p>
        </p:txBody>
      </p:sp>
      <p:sp>
        <p:nvSpPr>
          <p:cNvPr id="6341" name="Text Box 400"/>
          <p:cNvSpPr txBox="1">
            <a:spLocks noChangeArrowheads="1"/>
          </p:cNvSpPr>
          <p:nvPr/>
        </p:nvSpPr>
        <p:spPr bwMode="auto">
          <a:xfrm flipH="1">
            <a:off x="6934200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46</a:t>
            </a:r>
          </a:p>
        </p:txBody>
      </p:sp>
      <p:sp>
        <p:nvSpPr>
          <p:cNvPr id="6342" name="Text Box 401"/>
          <p:cNvSpPr txBox="1">
            <a:spLocks noChangeArrowheads="1"/>
          </p:cNvSpPr>
          <p:nvPr/>
        </p:nvSpPr>
        <p:spPr bwMode="auto">
          <a:xfrm flipH="1">
            <a:off x="6569075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28</a:t>
            </a:r>
          </a:p>
        </p:txBody>
      </p:sp>
      <p:sp>
        <p:nvSpPr>
          <p:cNvPr id="6343" name="Text Box 402"/>
          <p:cNvSpPr txBox="1">
            <a:spLocks noChangeArrowheads="1"/>
          </p:cNvSpPr>
          <p:nvPr/>
        </p:nvSpPr>
        <p:spPr bwMode="auto">
          <a:xfrm flipH="1">
            <a:off x="9859964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34</a:t>
            </a:r>
          </a:p>
        </p:txBody>
      </p:sp>
      <p:sp>
        <p:nvSpPr>
          <p:cNvPr id="6344" name="Text Box 403"/>
          <p:cNvSpPr txBox="1">
            <a:spLocks noChangeArrowheads="1"/>
          </p:cNvSpPr>
          <p:nvPr/>
        </p:nvSpPr>
        <p:spPr bwMode="auto">
          <a:xfrm flipH="1">
            <a:off x="9493250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175</a:t>
            </a:r>
          </a:p>
        </p:txBody>
      </p:sp>
      <p:sp>
        <p:nvSpPr>
          <p:cNvPr id="6345" name="Text Box 405"/>
          <p:cNvSpPr txBox="1">
            <a:spLocks noChangeArrowheads="1"/>
          </p:cNvSpPr>
          <p:nvPr/>
        </p:nvSpPr>
        <p:spPr bwMode="auto">
          <a:xfrm flipH="1">
            <a:off x="8763000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139</a:t>
            </a:r>
          </a:p>
        </p:txBody>
      </p:sp>
      <p:sp>
        <p:nvSpPr>
          <p:cNvPr id="6346" name="Text Box 406"/>
          <p:cNvSpPr txBox="1">
            <a:spLocks noChangeArrowheads="1"/>
          </p:cNvSpPr>
          <p:nvPr/>
        </p:nvSpPr>
        <p:spPr bwMode="auto">
          <a:xfrm flipH="1">
            <a:off x="8396289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106</a:t>
            </a:r>
          </a:p>
        </p:txBody>
      </p:sp>
      <p:sp>
        <p:nvSpPr>
          <p:cNvPr id="6347" name="Text Box 407"/>
          <p:cNvSpPr txBox="1">
            <a:spLocks noChangeArrowheads="1"/>
          </p:cNvSpPr>
          <p:nvPr/>
        </p:nvSpPr>
        <p:spPr bwMode="auto">
          <a:xfrm flipH="1">
            <a:off x="8031164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19</a:t>
            </a:r>
          </a:p>
        </p:txBody>
      </p:sp>
      <p:sp>
        <p:nvSpPr>
          <p:cNvPr id="6348" name="Text Box 408"/>
          <p:cNvSpPr txBox="1">
            <a:spLocks noChangeArrowheads="1"/>
          </p:cNvSpPr>
          <p:nvPr/>
        </p:nvSpPr>
        <p:spPr bwMode="auto">
          <a:xfrm flipH="1">
            <a:off x="7666039" y="5027614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184</a:t>
            </a:r>
          </a:p>
        </p:txBody>
      </p:sp>
      <p:sp>
        <p:nvSpPr>
          <p:cNvPr id="6349" name="Text Box 409"/>
          <p:cNvSpPr txBox="1">
            <a:spLocks noChangeArrowheads="1"/>
          </p:cNvSpPr>
          <p:nvPr/>
        </p:nvSpPr>
        <p:spPr bwMode="auto">
          <a:xfrm flipH="1">
            <a:off x="7299325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88</a:t>
            </a:r>
          </a:p>
        </p:txBody>
      </p:sp>
      <p:sp>
        <p:nvSpPr>
          <p:cNvPr id="6350" name="Text Box 410"/>
          <p:cNvSpPr txBox="1">
            <a:spLocks noChangeArrowheads="1"/>
          </p:cNvSpPr>
          <p:nvPr/>
        </p:nvSpPr>
        <p:spPr bwMode="auto">
          <a:xfrm flipH="1">
            <a:off x="6934200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112</a:t>
            </a:r>
          </a:p>
        </p:txBody>
      </p:sp>
      <p:sp>
        <p:nvSpPr>
          <p:cNvPr id="6351" name="Text Box 411"/>
          <p:cNvSpPr txBox="1">
            <a:spLocks noChangeArrowheads="1"/>
          </p:cNvSpPr>
          <p:nvPr/>
        </p:nvSpPr>
        <p:spPr bwMode="auto">
          <a:xfrm flipH="1">
            <a:off x="6569075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64</a:t>
            </a:r>
          </a:p>
        </p:txBody>
      </p:sp>
      <p:sp>
        <p:nvSpPr>
          <p:cNvPr id="6352" name="Text Box 412"/>
          <p:cNvSpPr txBox="1">
            <a:spLocks noChangeArrowheads="1"/>
          </p:cNvSpPr>
          <p:nvPr/>
        </p:nvSpPr>
        <p:spPr bwMode="auto">
          <a:xfrm flipH="1">
            <a:off x="9859964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76</a:t>
            </a:r>
          </a:p>
        </p:txBody>
      </p:sp>
      <p:sp>
        <p:nvSpPr>
          <p:cNvPr id="6353" name="Text Box 413"/>
          <p:cNvSpPr txBox="1">
            <a:spLocks noChangeArrowheads="1"/>
          </p:cNvSpPr>
          <p:nvPr/>
        </p:nvSpPr>
        <p:spPr bwMode="auto">
          <a:xfrm flipH="1">
            <a:off x="9493250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172</a:t>
            </a:r>
          </a:p>
        </p:txBody>
      </p:sp>
      <p:sp>
        <p:nvSpPr>
          <p:cNvPr id="6354" name="Text Box 414"/>
          <p:cNvSpPr txBox="1">
            <a:spLocks noChangeArrowheads="1"/>
          </p:cNvSpPr>
          <p:nvPr/>
        </p:nvSpPr>
        <p:spPr bwMode="auto">
          <a:xfrm flipH="1">
            <a:off x="9128125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157</a:t>
            </a:r>
          </a:p>
        </p:txBody>
      </p:sp>
      <p:sp>
        <p:nvSpPr>
          <p:cNvPr id="6355" name="Text Box 415"/>
          <p:cNvSpPr txBox="1">
            <a:spLocks noChangeArrowheads="1"/>
          </p:cNvSpPr>
          <p:nvPr/>
        </p:nvSpPr>
        <p:spPr bwMode="auto">
          <a:xfrm flipH="1">
            <a:off x="8763000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22</a:t>
            </a:r>
          </a:p>
        </p:txBody>
      </p:sp>
      <p:sp>
        <p:nvSpPr>
          <p:cNvPr id="6356" name="Text Box 416"/>
          <p:cNvSpPr txBox="1">
            <a:spLocks noChangeArrowheads="1"/>
          </p:cNvSpPr>
          <p:nvPr/>
        </p:nvSpPr>
        <p:spPr bwMode="auto">
          <a:xfrm flipH="1">
            <a:off x="8396289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</a:t>
            </a:r>
          </a:p>
        </p:txBody>
      </p:sp>
      <p:sp>
        <p:nvSpPr>
          <p:cNvPr id="6357" name="Text Box 417"/>
          <p:cNvSpPr txBox="1">
            <a:spLocks noChangeArrowheads="1"/>
          </p:cNvSpPr>
          <p:nvPr/>
        </p:nvSpPr>
        <p:spPr bwMode="auto">
          <a:xfrm flipH="1">
            <a:off x="8031164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85</a:t>
            </a:r>
          </a:p>
        </p:txBody>
      </p:sp>
      <p:sp>
        <p:nvSpPr>
          <p:cNvPr id="6358" name="Text Box 418"/>
          <p:cNvSpPr txBox="1">
            <a:spLocks noChangeArrowheads="1"/>
          </p:cNvSpPr>
          <p:nvPr/>
        </p:nvSpPr>
        <p:spPr bwMode="auto">
          <a:xfrm flipH="1">
            <a:off x="7666039" y="5329239"/>
            <a:ext cx="274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142</a:t>
            </a:r>
          </a:p>
        </p:txBody>
      </p:sp>
      <p:sp>
        <p:nvSpPr>
          <p:cNvPr id="6359" name="Text Box 419"/>
          <p:cNvSpPr txBox="1">
            <a:spLocks noChangeArrowheads="1"/>
          </p:cNvSpPr>
          <p:nvPr/>
        </p:nvSpPr>
        <p:spPr bwMode="auto">
          <a:xfrm flipH="1">
            <a:off x="7299325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130</a:t>
            </a:r>
          </a:p>
        </p:txBody>
      </p:sp>
      <p:sp>
        <p:nvSpPr>
          <p:cNvPr id="6360" name="Text Box 420"/>
          <p:cNvSpPr txBox="1">
            <a:spLocks noChangeArrowheads="1"/>
          </p:cNvSpPr>
          <p:nvPr/>
        </p:nvSpPr>
        <p:spPr bwMode="auto">
          <a:xfrm flipH="1">
            <a:off x="6934200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151</a:t>
            </a:r>
          </a:p>
        </p:txBody>
      </p:sp>
      <p:sp>
        <p:nvSpPr>
          <p:cNvPr id="6361" name="Text Box 421"/>
          <p:cNvSpPr txBox="1">
            <a:spLocks noChangeArrowheads="1"/>
          </p:cNvSpPr>
          <p:nvPr/>
        </p:nvSpPr>
        <p:spPr bwMode="auto">
          <a:xfrm flipH="1">
            <a:off x="6569075" y="53292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67</a:t>
            </a:r>
          </a:p>
        </p:txBody>
      </p:sp>
      <p:sp>
        <p:nvSpPr>
          <p:cNvPr id="6362" name="Text Box 422"/>
          <p:cNvSpPr txBox="1">
            <a:spLocks noChangeArrowheads="1"/>
          </p:cNvSpPr>
          <p:nvPr/>
        </p:nvSpPr>
        <p:spPr bwMode="auto">
          <a:xfrm flipH="1">
            <a:off x="9859964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121</a:t>
            </a:r>
          </a:p>
        </p:txBody>
      </p:sp>
      <p:sp>
        <p:nvSpPr>
          <p:cNvPr id="6363" name="Text Box 423"/>
          <p:cNvSpPr txBox="1">
            <a:spLocks noChangeArrowheads="1"/>
          </p:cNvSpPr>
          <p:nvPr/>
        </p:nvSpPr>
        <p:spPr bwMode="auto">
          <a:xfrm flipH="1">
            <a:off x="9493250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124</a:t>
            </a:r>
          </a:p>
        </p:txBody>
      </p:sp>
      <p:sp>
        <p:nvSpPr>
          <p:cNvPr id="6364" name="Text Box 424"/>
          <p:cNvSpPr txBox="1">
            <a:spLocks noChangeArrowheads="1"/>
          </p:cNvSpPr>
          <p:nvPr/>
        </p:nvSpPr>
        <p:spPr bwMode="auto">
          <a:xfrm flipH="1">
            <a:off x="9128125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160</a:t>
            </a:r>
          </a:p>
        </p:txBody>
      </p:sp>
      <p:sp>
        <p:nvSpPr>
          <p:cNvPr id="6365" name="Text Box 425"/>
          <p:cNvSpPr txBox="1">
            <a:spLocks noChangeArrowheads="1"/>
          </p:cNvSpPr>
          <p:nvPr/>
        </p:nvSpPr>
        <p:spPr bwMode="auto">
          <a:xfrm flipH="1">
            <a:off x="8763000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40</a:t>
            </a:r>
          </a:p>
        </p:txBody>
      </p:sp>
      <p:sp>
        <p:nvSpPr>
          <p:cNvPr id="6366" name="Text Box 426"/>
          <p:cNvSpPr txBox="1">
            <a:spLocks noChangeArrowheads="1"/>
          </p:cNvSpPr>
          <p:nvPr/>
        </p:nvSpPr>
        <p:spPr bwMode="auto">
          <a:xfrm flipH="1">
            <a:off x="8396289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145</a:t>
            </a:r>
          </a:p>
        </p:txBody>
      </p:sp>
      <p:sp>
        <p:nvSpPr>
          <p:cNvPr id="6367" name="Text Box 428"/>
          <p:cNvSpPr txBox="1">
            <a:spLocks noChangeArrowheads="1"/>
          </p:cNvSpPr>
          <p:nvPr/>
        </p:nvSpPr>
        <p:spPr bwMode="auto">
          <a:xfrm flipH="1">
            <a:off x="7666039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368" name="Text Box 429"/>
          <p:cNvSpPr txBox="1">
            <a:spLocks noChangeArrowheads="1"/>
          </p:cNvSpPr>
          <p:nvPr/>
        </p:nvSpPr>
        <p:spPr bwMode="auto">
          <a:xfrm flipH="1">
            <a:off x="7299325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82</a:t>
            </a:r>
          </a:p>
        </p:txBody>
      </p:sp>
      <p:sp>
        <p:nvSpPr>
          <p:cNvPr id="6369" name="Text Box 430"/>
          <p:cNvSpPr txBox="1">
            <a:spLocks noChangeArrowheads="1"/>
          </p:cNvSpPr>
          <p:nvPr/>
        </p:nvSpPr>
        <p:spPr bwMode="auto">
          <a:xfrm flipH="1">
            <a:off x="6934200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133</a:t>
            </a:r>
          </a:p>
        </p:txBody>
      </p:sp>
      <p:sp>
        <p:nvSpPr>
          <p:cNvPr id="6370" name="Text Box 431"/>
          <p:cNvSpPr txBox="1">
            <a:spLocks noChangeArrowheads="1"/>
          </p:cNvSpPr>
          <p:nvPr/>
        </p:nvSpPr>
        <p:spPr bwMode="auto">
          <a:xfrm flipH="1">
            <a:off x="6569075" y="5638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169</a:t>
            </a:r>
          </a:p>
        </p:txBody>
      </p:sp>
      <p:sp>
        <p:nvSpPr>
          <p:cNvPr id="6371" name="Text Box 433"/>
          <p:cNvSpPr txBox="1">
            <a:spLocks noChangeArrowheads="1"/>
          </p:cNvSpPr>
          <p:nvPr/>
        </p:nvSpPr>
        <p:spPr bwMode="auto">
          <a:xfrm flipH="1">
            <a:off x="9493250" y="4114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163</a:t>
            </a:r>
          </a:p>
        </p:txBody>
      </p:sp>
      <p:sp>
        <p:nvSpPr>
          <p:cNvPr id="6372" name="Text Box 434"/>
          <p:cNvSpPr txBox="1">
            <a:spLocks noChangeArrowheads="1"/>
          </p:cNvSpPr>
          <p:nvPr/>
        </p:nvSpPr>
        <p:spPr bwMode="auto">
          <a:xfrm flipH="1">
            <a:off x="9128125" y="4114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118</a:t>
            </a:r>
          </a:p>
        </p:txBody>
      </p:sp>
      <p:sp>
        <p:nvSpPr>
          <p:cNvPr id="6373" name="Text Box 436"/>
          <p:cNvSpPr txBox="1">
            <a:spLocks noChangeArrowheads="1"/>
          </p:cNvSpPr>
          <p:nvPr/>
        </p:nvSpPr>
        <p:spPr bwMode="auto">
          <a:xfrm flipH="1">
            <a:off x="8396289" y="4114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79</a:t>
            </a:r>
          </a:p>
        </p:txBody>
      </p:sp>
      <p:sp>
        <p:nvSpPr>
          <p:cNvPr id="6374" name="Text Box 437"/>
          <p:cNvSpPr txBox="1">
            <a:spLocks noChangeArrowheads="1"/>
          </p:cNvSpPr>
          <p:nvPr/>
        </p:nvSpPr>
        <p:spPr bwMode="auto">
          <a:xfrm flipH="1">
            <a:off x="8031164" y="4114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25</a:t>
            </a:r>
          </a:p>
        </p:txBody>
      </p:sp>
      <p:sp>
        <p:nvSpPr>
          <p:cNvPr id="6375" name="Text Box 438"/>
          <p:cNvSpPr txBox="1">
            <a:spLocks noChangeArrowheads="1"/>
          </p:cNvSpPr>
          <p:nvPr/>
        </p:nvSpPr>
        <p:spPr bwMode="auto">
          <a:xfrm flipH="1">
            <a:off x="7666039" y="4114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115</a:t>
            </a:r>
          </a:p>
        </p:txBody>
      </p:sp>
      <p:sp>
        <p:nvSpPr>
          <p:cNvPr id="6376" name="Text Box 439"/>
          <p:cNvSpPr txBox="1">
            <a:spLocks noChangeArrowheads="1"/>
          </p:cNvSpPr>
          <p:nvPr/>
        </p:nvSpPr>
        <p:spPr bwMode="auto">
          <a:xfrm flipH="1">
            <a:off x="7299325" y="4114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73</a:t>
            </a:r>
          </a:p>
        </p:txBody>
      </p:sp>
      <p:sp>
        <p:nvSpPr>
          <p:cNvPr id="6377" name="Text Box 440"/>
          <p:cNvSpPr txBox="1">
            <a:spLocks noChangeArrowheads="1"/>
          </p:cNvSpPr>
          <p:nvPr/>
        </p:nvSpPr>
        <p:spPr bwMode="auto">
          <a:xfrm flipH="1">
            <a:off x="6934200" y="4114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187</a:t>
            </a:r>
          </a:p>
        </p:txBody>
      </p:sp>
      <p:sp>
        <p:nvSpPr>
          <p:cNvPr id="6378" name="Text Box 441"/>
          <p:cNvSpPr txBox="1">
            <a:spLocks noChangeArrowheads="1"/>
          </p:cNvSpPr>
          <p:nvPr/>
        </p:nvSpPr>
        <p:spPr bwMode="auto">
          <a:xfrm flipH="1">
            <a:off x="6569075" y="4114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70</a:t>
            </a:r>
          </a:p>
        </p:txBody>
      </p:sp>
      <p:grpSp>
        <p:nvGrpSpPr>
          <p:cNvPr id="2" name="Group 515"/>
          <p:cNvGrpSpPr>
            <a:grpSpLocks/>
          </p:cNvGrpSpPr>
          <p:nvPr/>
        </p:nvGrpSpPr>
        <p:grpSpPr bwMode="auto">
          <a:xfrm>
            <a:off x="1874838" y="2590800"/>
            <a:ext cx="3306762" cy="4038600"/>
            <a:chOff x="221" y="1632"/>
            <a:chExt cx="2083" cy="2544"/>
          </a:xfrm>
        </p:grpSpPr>
        <p:sp>
          <p:nvSpPr>
            <p:cNvPr id="6465" name="Text Box 135"/>
            <p:cNvSpPr txBox="1">
              <a:spLocks noChangeArrowheads="1"/>
            </p:cNvSpPr>
            <p:nvPr/>
          </p:nvSpPr>
          <p:spPr bwMode="auto">
            <a:xfrm>
              <a:off x="528" y="3849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110.13</a:t>
              </a:r>
            </a:p>
          </p:txBody>
        </p:sp>
        <p:sp>
          <p:nvSpPr>
            <p:cNvPr id="6466" name="Text Box 507"/>
            <p:cNvSpPr txBox="1">
              <a:spLocks noChangeArrowheads="1"/>
            </p:cNvSpPr>
            <p:nvPr/>
          </p:nvSpPr>
          <p:spPr bwMode="auto">
            <a:xfrm>
              <a:off x="1123" y="201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6467" name="Text Box 508"/>
            <p:cNvSpPr txBox="1">
              <a:spLocks noChangeArrowheads="1"/>
            </p:cNvSpPr>
            <p:nvPr/>
          </p:nvSpPr>
          <p:spPr bwMode="auto">
            <a:xfrm>
              <a:off x="2074" y="163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112</a:t>
              </a:r>
            </a:p>
          </p:txBody>
        </p:sp>
        <p:sp>
          <p:nvSpPr>
            <p:cNvPr id="6468" name="Text Box 509"/>
            <p:cNvSpPr txBox="1">
              <a:spLocks noChangeArrowheads="1"/>
            </p:cNvSpPr>
            <p:nvPr/>
          </p:nvSpPr>
          <p:spPr bwMode="auto">
            <a:xfrm>
              <a:off x="1373" y="240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85</a:t>
              </a:r>
            </a:p>
          </p:txBody>
        </p:sp>
        <p:sp>
          <p:nvSpPr>
            <p:cNvPr id="6469" name="Text Box 510"/>
            <p:cNvSpPr txBox="1">
              <a:spLocks noChangeArrowheads="1"/>
            </p:cNvSpPr>
            <p:nvPr/>
          </p:nvSpPr>
          <p:spPr bwMode="auto">
            <a:xfrm>
              <a:off x="221" y="259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121</a:t>
              </a:r>
            </a:p>
          </p:txBody>
        </p:sp>
        <p:sp>
          <p:nvSpPr>
            <p:cNvPr id="6470" name="Text Box 511"/>
            <p:cNvSpPr txBox="1">
              <a:spLocks noChangeArrowheads="1"/>
            </p:cNvSpPr>
            <p:nvPr/>
          </p:nvSpPr>
          <p:spPr bwMode="auto">
            <a:xfrm>
              <a:off x="1152" y="259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145</a:t>
              </a:r>
            </a:p>
          </p:txBody>
        </p:sp>
        <p:sp>
          <p:nvSpPr>
            <p:cNvPr id="6471" name="Text Box 512"/>
            <p:cNvSpPr txBox="1">
              <a:spLocks noChangeArrowheads="1"/>
            </p:cNvSpPr>
            <p:nvPr/>
          </p:nvSpPr>
          <p:spPr bwMode="auto">
            <a:xfrm flipH="1">
              <a:off x="1834" y="297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6472" name="Text Box 513"/>
            <p:cNvSpPr txBox="1">
              <a:spLocks noChangeArrowheads="1"/>
            </p:cNvSpPr>
            <p:nvPr/>
          </p:nvSpPr>
          <p:spPr bwMode="auto">
            <a:xfrm flipH="1">
              <a:off x="432" y="220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130</a:t>
              </a:r>
            </a:p>
          </p:txBody>
        </p:sp>
        <p:sp>
          <p:nvSpPr>
            <p:cNvPr id="6473" name="Text Box 514"/>
            <p:cNvSpPr txBox="1">
              <a:spLocks noChangeArrowheads="1"/>
            </p:cNvSpPr>
            <p:nvPr/>
          </p:nvSpPr>
          <p:spPr bwMode="auto">
            <a:xfrm flipH="1">
              <a:off x="912" y="3167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91</a:t>
              </a:r>
            </a:p>
          </p:txBody>
        </p:sp>
      </p:grpSp>
      <p:grpSp>
        <p:nvGrpSpPr>
          <p:cNvPr id="3" name="Group 524"/>
          <p:cNvGrpSpPr>
            <a:grpSpLocks/>
          </p:cNvGrpSpPr>
          <p:nvPr/>
        </p:nvGrpSpPr>
        <p:grpSpPr bwMode="auto">
          <a:xfrm>
            <a:off x="6477001" y="2895600"/>
            <a:ext cx="3656013" cy="3729038"/>
            <a:chOff x="3120" y="1824"/>
            <a:chExt cx="2303" cy="2349"/>
          </a:xfrm>
        </p:grpSpPr>
        <p:sp>
          <p:nvSpPr>
            <p:cNvPr id="6456" name="Text Box 136"/>
            <p:cNvSpPr txBox="1">
              <a:spLocks noChangeArrowheads="1"/>
            </p:cNvSpPr>
            <p:nvPr/>
          </p:nvSpPr>
          <p:spPr bwMode="auto">
            <a:xfrm>
              <a:off x="3504" y="3846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92.50</a:t>
              </a:r>
            </a:p>
          </p:txBody>
        </p:sp>
        <p:sp>
          <p:nvSpPr>
            <p:cNvPr id="6457" name="Text Box 516"/>
            <p:cNvSpPr txBox="1">
              <a:spLocks noChangeArrowheads="1"/>
            </p:cNvSpPr>
            <p:nvPr/>
          </p:nvSpPr>
          <p:spPr bwMode="auto">
            <a:xfrm>
              <a:off x="4502" y="201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67</a:t>
              </a:r>
            </a:p>
          </p:txBody>
        </p:sp>
        <p:sp>
          <p:nvSpPr>
            <p:cNvPr id="6458" name="Text Box 517"/>
            <p:cNvSpPr txBox="1">
              <a:spLocks noChangeArrowheads="1"/>
            </p:cNvSpPr>
            <p:nvPr/>
          </p:nvSpPr>
          <p:spPr bwMode="auto">
            <a:xfrm>
              <a:off x="3120" y="182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6459" name="Text Box 518"/>
            <p:cNvSpPr txBox="1">
              <a:spLocks noChangeArrowheads="1"/>
            </p:cNvSpPr>
            <p:nvPr/>
          </p:nvSpPr>
          <p:spPr bwMode="auto">
            <a:xfrm>
              <a:off x="3350" y="2400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115</a:t>
              </a:r>
            </a:p>
          </p:txBody>
        </p:sp>
        <p:sp>
          <p:nvSpPr>
            <p:cNvPr id="6460" name="Text Box 519"/>
            <p:cNvSpPr txBox="1">
              <a:spLocks noChangeArrowheads="1"/>
            </p:cNvSpPr>
            <p:nvPr/>
          </p:nvSpPr>
          <p:spPr bwMode="auto">
            <a:xfrm>
              <a:off x="4041" y="2400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85</a:t>
              </a:r>
            </a:p>
          </p:txBody>
        </p:sp>
        <p:sp>
          <p:nvSpPr>
            <p:cNvPr id="6461" name="Text Box 520"/>
            <p:cNvSpPr txBox="1">
              <a:spLocks noChangeArrowheads="1"/>
            </p:cNvSpPr>
            <p:nvPr/>
          </p:nvSpPr>
          <p:spPr bwMode="auto">
            <a:xfrm>
              <a:off x="5193" y="278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79</a:t>
              </a:r>
            </a:p>
          </p:txBody>
        </p:sp>
        <p:sp>
          <p:nvSpPr>
            <p:cNvPr id="6462" name="Text Box 521"/>
            <p:cNvSpPr txBox="1">
              <a:spLocks noChangeArrowheads="1"/>
            </p:cNvSpPr>
            <p:nvPr/>
          </p:nvSpPr>
          <p:spPr bwMode="auto">
            <a:xfrm flipH="1">
              <a:off x="4271" y="3167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6463" name="Text Box 522"/>
            <p:cNvSpPr txBox="1">
              <a:spLocks noChangeArrowheads="1"/>
            </p:cNvSpPr>
            <p:nvPr/>
          </p:nvSpPr>
          <p:spPr bwMode="auto">
            <a:xfrm flipH="1">
              <a:off x="3120" y="3357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67</a:t>
              </a:r>
            </a:p>
          </p:txBody>
        </p:sp>
        <p:sp>
          <p:nvSpPr>
            <p:cNvPr id="6464" name="Text Box 523"/>
            <p:cNvSpPr txBox="1">
              <a:spLocks noChangeArrowheads="1"/>
            </p:cNvSpPr>
            <p:nvPr/>
          </p:nvSpPr>
          <p:spPr bwMode="auto">
            <a:xfrm flipH="1">
              <a:off x="3370" y="355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133</a:t>
              </a:r>
            </a:p>
          </p:txBody>
        </p:sp>
      </p:grpSp>
      <p:grpSp>
        <p:nvGrpSpPr>
          <p:cNvPr id="4" name="Group 535"/>
          <p:cNvGrpSpPr>
            <a:grpSpLocks/>
          </p:cNvGrpSpPr>
          <p:nvPr/>
        </p:nvGrpSpPr>
        <p:grpSpPr bwMode="auto">
          <a:xfrm>
            <a:off x="1906588" y="2895600"/>
            <a:ext cx="3198812" cy="3733800"/>
            <a:chOff x="241" y="1824"/>
            <a:chExt cx="2015" cy="2352"/>
          </a:xfrm>
        </p:grpSpPr>
        <p:sp>
          <p:nvSpPr>
            <p:cNvPr id="6447" name="Text Box 525"/>
            <p:cNvSpPr txBox="1">
              <a:spLocks noChangeArrowheads="1"/>
            </p:cNvSpPr>
            <p:nvPr/>
          </p:nvSpPr>
          <p:spPr bwMode="auto">
            <a:xfrm>
              <a:off x="528" y="3849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111.25</a:t>
              </a:r>
            </a:p>
          </p:txBody>
        </p:sp>
        <p:sp>
          <p:nvSpPr>
            <p:cNvPr id="6448" name="Text Box 527"/>
            <p:cNvSpPr txBox="1">
              <a:spLocks noChangeArrowheads="1"/>
            </p:cNvSpPr>
            <p:nvPr/>
          </p:nvSpPr>
          <p:spPr bwMode="auto">
            <a:xfrm flipH="1">
              <a:off x="1622" y="1824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154</a:t>
              </a:r>
            </a:p>
          </p:txBody>
        </p:sp>
        <p:sp>
          <p:nvSpPr>
            <p:cNvPr id="6449" name="Text Box 528"/>
            <p:cNvSpPr txBox="1">
              <a:spLocks noChangeArrowheads="1"/>
            </p:cNvSpPr>
            <p:nvPr/>
          </p:nvSpPr>
          <p:spPr bwMode="auto">
            <a:xfrm flipH="1">
              <a:off x="1162" y="1824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187</a:t>
              </a:r>
            </a:p>
          </p:txBody>
        </p:sp>
        <p:sp>
          <p:nvSpPr>
            <p:cNvPr id="6450" name="Text Box 529"/>
            <p:cNvSpPr txBox="1">
              <a:spLocks noChangeArrowheads="1"/>
            </p:cNvSpPr>
            <p:nvPr/>
          </p:nvSpPr>
          <p:spPr bwMode="auto">
            <a:xfrm flipH="1">
              <a:off x="471" y="1824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6451" name="Text Box 530"/>
            <p:cNvSpPr txBox="1">
              <a:spLocks noChangeArrowheads="1"/>
            </p:cNvSpPr>
            <p:nvPr/>
          </p:nvSpPr>
          <p:spPr bwMode="auto">
            <a:xfrm flipH="1">
              <a:off x="2083" y="2208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6452" name="Text Box 531"/>
            <p:cNvSpPr txBox="1">
              <a:spLocks noChangeArrowheads="1"/>
            </p:cNvSpPr>
            <p:nvPr/>
          </p:nvSpPr>
          <p:spPr bwMode="auto">
            <a:xfrm flipH="1">
              <a:off x="2083" y="3167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453" name="Text Box 532"/>
            <p:cNvSpPr txBox="1">
              <a:spLocks noChangeArrowheads="1"/>
            </p:cNvSpPr>
            <p:nvPr/>
          </p:nvSpPr>
          <p:spPr bwMode="auto">
            <a:xfrm flipH="1">
              <a:off x="241" y="3167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454" name="Text Box 533"/>
            <p:cNvSpPr txBox="1">
              <a:spLocks noChangeArrowheads="1"/>
            </p:cNvSpPr>
            <p:nvPr/>
          </p:nvSpPr>
          <p:spPr bwMode="auto">
            <a:xfrm flipH="1">
              <a:off x="701" y="3357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166</a:t>
              </a:r>
            </a:p>
          </p:txBody>
        </p:sp>
        <p:sp>
          <p:nvSpPr>
            <p:cNvPr id="6455" name="Text Box 534"/>
            <p:cNvSpPr txBox="1">
              <a:spLocks noChangeArrowheads="1"/>
            </p:cNvSpPr>
            <p:nvPr/>
          </p:nvSpPr>
          <p:spPr bwMode="auto">
            <a:xfrm flipH="1">
              <a:off x="1622" y="3552"/>
              <a:ext cx="17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169</a:t>
              </a:r>
            </a:p>
          </p:txBody>
        </p:sp>
      </p:grpSp>
      <p:sp>
        <p:nvSpPr>
          <p:cNvPr id="6382" name="Text Box 537"/>
          <p:cNvSpPr txBox="1">
            <a:spLocks noChangeArrowheads="1"/>
          </p:cNvSpPr>
          <p:nvPr/>
        </p:nvSpPr>
        <p:spPr bwMode="auto">
          <a:xfrm>
            <a:off x="6569075" y="3200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97</a:t>
            </a:r>
          </a:p>
        </p:txBody>
      </p:sp>
      <p:sp>
        <p:nvSpPr>
          <p:cNvPr id="6383" name="Text Box 538"/>
          <p:cNvSpPr txBox="1">
            <a:spLocks noChangeArrowheads="1"/>
          </p:cNvSpPr>
          <p:nvPr/>
        </p:nvSpPr>
        <p:spPr bwMode="auto">
          <a:xfrm>
            <a:off x="7666039" y="32004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178</a:t>
            </a:r>
          </a:p>
        </p:txBody>
      </p:sp>
      <p:sp>
        <p:nvSpPr>
          <p:cNvPr id="6384" name="Text Box 539"/>
          <p:cNvSpPr txBox="1">
            <a:spLocks noChangeArrowheads="1"/>
          </p:cNvSpPr>
          <p:nvPr/>
        </p:nvSpPr>
        <p:spPr bwMode="auto">
          <a:xfrm flipH="1">
            <a:off x="9128125" y="2586039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100</a:t>
            </a:r>
          </a:p>
        </p:txBody>
      </p:sp>
      <p:sp>
        <p:nvSpPr>
          <p:cNvPr id="6385" name="Text Box 540"/>
          <p:cNvSpPr txBox="1">
            <a:spLocks noChangeArrowheads="1"/>
          </p:cNvSpPr>
          <p:nvPr/>
        </p:nvSpPr>
        <p:spPr bwMode="auto">
          <a:xfrm flipH="1">
            <a:off x="7299325" y="47244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109</a:t>
            </a:r>
          </a:p>
        </p:txBody>
      </p:sp>
      <p:sp>
        <p:nvSpPr>
          <p:cNvPr id="6386" name="Text Box 541"/>
          <p:cNvSpPr txBox="1">
            <a:spLocks noChangeArrowheads="1"/>
          </p:cNvSpPr>
          <p:nvPr/>
        </p:nvSpPr>
        <p:spPr bwMode="auto">
          <a:xfrm flipH="1">
            <a:off x="9128125" y="5027614"/>
            <a:ext cx="2746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37</a:t>
            </a:r>
          </a:p>
        </p:txBody>
      </p:sp>
      <p:sp>
        <p:nvSpPr>
          <p:cNvPr id="6387" name="Text Box 542"/>
          <p:cNvSpPr txBox="1">
            <a:spLocks noChangeArrowheads="1"/>
          </p:cNvSpPr>
          <p:nvPr/>
        </p:nvSpPr>
        <p:spPr bwMode="auto">
          <a:xfrm flipH="1">
            <a:off x="8031164" y="5638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127</a:t>
            </a:r>
          </a:p>
        </p:txBody>
      </p:sp>
      <p:sp>
        <p:nvSpPr>
          <p:cNvPr id="6388" name="Text Box 543"/>
          <p:cNvSpPr txBox="1">
            <a:spLocks noChangeArrowheads="1"/>
          </p:cNvSpPr>
          <p:nvPr/>
        </p:nvSpPr>
        <p:spPr bwMode="auto">
          <a:xfrm flipH="1">
            <a:off x="9859964" y="4114800"/>
            <a:ext cx="2746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166</a:t>
            </a:r>
          </a:p>
        </p:txBody>
      </p:sp>
      <p:sp>
        <p:nvSpPr>
          <p:cNvPr id="6389" name="Text Box 544"/>
          <p:cNvSpPr txBox="1">
            <a:spLocks noChangeArrowheads="1"/>
          </p:cNvSpPr>
          <p:nvPr/>
        </p:nvSpPr>
        <p:spPr bwMode="auto">
          <a:xfrm flipH="1">
            <a:off x="8763000" y="4114800"/>
            <a:ext cx="2746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148</a:t>
            </a:r>
          </a:p>
        </p:txBody>
      </p:sp>
      <p:grpSp>
        <p:nvGrpSpPr>
          <p:cNvPr id="5" name="Group 545"/>
          <p:cNvGrpSpPr>
            <a:grpSpLocks/>
          </p:cNvGrpSpPr>
          <p:nvPr/>
        </p:nvGrpSpPr>
        <p:grpSpPr bwMode="auto">
          <a:xfrm>
            <a:off x="6478588" y="2586038"/>
            <a:ext cx="3656012" cy="4038600"/>
            <a:chOff x="3121" y="1629"/>
            <a:chExt cx="2303" cy="2544"/>
          </a:xfrm>
        </p:grpSpPr>
        <p:sp>
          <p:nvSpPr>
            <p:cNvPr id="6438" name="Text Box 200"/>
            <p:cNvSpPr txBox="1">
              <a:spLocks noChangeArrowheads="1"/>
            </p:cNvSpPr>
            <p:nvPr/>
          </p:nvSpPr>
          <p:spPr bwMode="auto">
            <a:xfrm>
              <a:off x="3121" y="201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97</a:t>
              </a:r>
            </a:p>
          </p:txBody>
        </p:sp>
        <p:sp>
          <p:nvSpPr>
            <p:cNvPr id="6439" name="Text Box 203"/>
            <p:cNvSpPr txBox="1">
              <a:spLocks noChangeArrowheads="1"/>
            </p:cNvSpPr>
            <p:nvPr/>
          </p:nvSpPr>
          <p:spPr bwMode="auto">
            <a:xfrm>
              <a:off x="3812" y="201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178</a:t>
              </a:r>
            </a:p>
          </p:txBody>
        </p:sp>
        <p:sp>
          <p:nvSpPr>
            <p:cNvPr id="6440" name="Text Box 384"/>
            <p:cNvSpPr txBox="1">
              <a:spLocks noChangeArrowheads="1"/>
            </p:cNvSpPr>
            <p:nvPr/>
          </p:nvSpPr>
          <p:spPr bwMode="auto">
            <a:xfrm flipH="1">
              <a:off x="4733" y="162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6441" name="Text Box 399"/>
            <p:cNvSpPr txBox="1">
              <a:spLocks noChangeArrowheads="1"/>
            </p:cNvSpPr>
            <p:nvPr/>
          </p:nvSpPr>
          <p:spPr bwMode="auto">
            <a:xfrm flipH="1">
              <a:off x="3581" y="297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109</a:t>
              </a:r>
            </a:p>
          </p:txBody>
        </p:sp>
        <p:sp>
          <p:nvSpPr>
            <p:cNvPr id="6442" name="Text Box 404"/>
            <p:cNvSpPr txBox="1">
              <a:spLocks noChangeArrowheads="1"/>
            </p:cNvSpPr>
            <p:nvPr/>
          </p:nvSpPr>
          <p:spPr bwMode="auto">
            <a:xfrm flipH="1">
              <a:off x="4733" y="3167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37</a:t>
              </a:r>
            </a:p>
          </p:txBody>
        </p:sp>
        <p:sp>
          <p:nvSpPr>
            <p:cNvPr id="6443" name="Text Box 427"/>
            <p:cNvSpPr txBox="1">
              <a:spLocks noChangeArrowheads="1"/>
            </p:cNvSpPr>
            <p:nvPr/>
          </p:nvSpPr>
          <p:spPr bwMode="auto">
            <a:xfrm flipH="1">
              <a:off x="4042" y="355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127</a:t>
              </a:r>
            </a:p>
          </p:txBody>
        </p:sp>
        <p:sp>
          <p:nvSpPr>
            <p:cNvPr id="6444" name="Text Box 432"/>
            <p:cNvSpPr txBox="1">
              <a:spLocks noChangeArrowheads="1"/>
            </p:cNvSpPr>
            <p:nvPr/>
          </p:nvSpPr>
          <p:spPr bwMode="auto">
            <a:xfrm flipH="1">
              <a:off x="5194" y="259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166</a:t>
              </a:r>
            </a:p>
          </p:txBody>
        </p:sp>
        <p:sp>
          <p:nvSpPr>
            <p:cNvPr id="6445" name="Text Box 435"/>
            <p:cNvSpPr txBox="1">
              <a:spLocks noChangeArrowheads="1"/>
            </p:cNvSpPr>
            <p:nvPr/>
          </p:nvSpPr>
          <p:spPr bwMode="auto">
            <a:xfrm flipH="1">
              <a:off x="4503" y="259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148</a:t>
              </a:r>
            </a:p>
          </p:txBody>
        </p:sp>
        <p:sp>
          <p:nvSpPr>
            <p:cNvPr id="6446" name="Text Box 526"/>
            <p:cNvSpPr txBox="1">
              <a:spLocks noChangeArrowheads="1"/>
            </p:cNvSpPr>
            <p:nvPr/>
          </p:nvSpPr>
          <p:spPr bwMode="auto">
            <a:xfrm>
              <a:off x="3448" y="3846"/>
              <a:ext cx="172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120.25</a:t>
              </a:r>
            </a:p>
          </p:txBody>
        </p:sp>
      </p:grpSp>
      <p:grpSp>
        <p:nvGrpSpPr>
          <p:cNvPr id="6" name="Group 556"/>
          <p:cNvGrpSpPr>
            <a:grpSpLocks/>
          </p:cNvGrpSpPr>
          <p:nvPr/>
        </p:nvGrpSpPr>
        <p:grpSpPr bwMode="auto">
          <a:xfrm>
            <a:off x="1854201" y="3200400"/>
            <a:ext cx="3654425" cy="3429000"/>
            <a:chOff x="208" y="2016"/>
            <a:chExt cx="2302" cy="2160"/>
          </a:xfrm>
        </p:grpSpPr>
        <p:sp>
          <p:nvSpPr>
            <p:cNvPr id="6429" name="Text Box 546"/>
            <p:cNvSpPr txBox="1">
              <a:spLocks noChangeArrowheads="1"/>
            </p:cNvSpPr>
            <p:nvPr/>
          </p:nvSpPr>
          <p:spPr bwMode="auto">
            <a:xfrm>
              <a:off x="584" y="3849"/>
              <a:ext cx="16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83.50</a:t>
              </a:r>
            </a:p>
          </p:txBody>
        </p:sp>
        <p:sp>
          <p:nvSpPr>
            <p:cNvPr id="6430" name="Text Box 548"/>
            <p:cNvSpPr txBox="1">
              <a:spLocks noChangeArrowheads="1"/>
            </p:cNvSpPr>
            <p:nvPr/>
          </p:nvSpPr>
          <p:spPr bwMode="auto">
            <a:xfrm>
              <a:off x="668" y="201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6431" name="Text Box 549"/>
            <p:cNvSpPr txBox="1">
              <a:spLocks noChangeArrowheads="1"/>
            </p:cNvSpPr>
            <p:nvPr/>
          </p:nvSpPr>
          <p:spPr bwMode="auto">
            <a:xfrm>
              <a:off x="2280" y="240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67</a:t>
              </a:r>
            </a:p>
          </p:txBody>
        </p:sp>
        <p:sp>
          <p:nvSpPr>
            <p:cNvPr id="6432" name="Text Box 550"/>
            <p:cNvSpPr txBox="1">
              <a:spLocks noChangeArrowheads="1"/>
            </p:cNvSpPr>
            <p:nvPr/>
          </p:nvSpPr>
          <p:spPr bwMode="auto">
            <a:xfrm>
              <a:off x="1820" y="259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82</a:t>
              </a:r>
            </a:p>
          </p:txBody>
        </p:sp>
        <p:sp>
          <p:nvSpPr>
            <p:cNvPr id="6433" name="Text Box 551"/>
            <p:cNvSpPr txBox="1">
              <a:spLocks noChangeArrowheads="1"/>
            </p:cNvSpPr>
            <p:nvPr/>
          </p:nvSpPr>
          <p:spPr bwMode="auto">
            <a:xfrm>
              <a:off x="1359" y="278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434" name="Text Box 552"/>
            <p:cNvSpPr txBox="1">
              <a:spLocks noChangeArrowheads="1"/>
            </p:cNvSpPr>
            <p:nvPr/>
          </p:nvSpPr>
          <p:spPr bwMode="auto">
            <a:xfrm flipH="1">
              <a:off x="438" y="297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139</a:t>
              </a:r>
            </a:p>
          </p:txBody>
        </p:sp>
        <p:sp>
          <p:nvSpPr>
            <p:cNvPr id="6435" name="Text Box 553"/>
            <p:cNvSpPr txBox="1">
              <a:spLocks noChangeArrowheads="1"/>
            </p:cNvSpPr>
            <p:nvPr/>
          </p:nvSpPr>
          <p:spPr bwMode="auto">
            <a:xfrm flipH="1">
              <a:off x="1589" y="3167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6436" name="Text Box 554"/>
            <p:cNvSpPr txBox="1">
              <a:spLocks noChangeArrowheads="1"/>
            </p:cNvSpPr>
            <p:nvPr/>
          </p:nvSpPr>
          <p:spPr bwMode="auto">
            <a:xfrm flipH="1">
              <a:off x="1359" y="355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112</a:t>
              </a:r>
            </a:p>
          </p:txBody>
        </p:sp>
        <p:sp>
          <p:nvSpPr>
            <p:cNvPr id="6437" name="Text Box 555"/>
            <p:cNvSpPr txBox="1">
              <a:spLocks noChangeArrowheads="1"/>
            </p:cNvSpPr>
            <p:nvPr/>
          </p:nvSpPr>
          <p:spPr bwMode="auto">
            <a:xfrm flipH="1">
              <a:off x="208" y="355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79</a:t>
              </a:r>
            </a:p>
          </p:txBody>
        </p:sp>
      </p:grpSp>
      <p:grpSp>
        <p:nvGrpSpPr>
          <p:cNvPr id="7" name="Group 565"/>
          <p:cNvGrpSpPr>
            <a:grpSpLocks/>
          </p:cNvGrpSpPr>
          <p:nvPr/>
        </p:nvGrpSpPr>
        <p:grpSpPr bwMode="auto">
          <a:xfrm>
            <a:off x="6492876" y="2595564"/>
            <a:ext cx="3656013" cy="4029075"/>
            <a:chOff x="3130" y="1635"/>
            <a:chExt cx="2303" cy="2538"/>
          </a:xfrm>
        </p:grpSpPr>
        <p:sp>
          <p:nvSpPr>
            <p:cNvPr id="6420" name="Text Box 547"/>
            <p:cNvSpPr txBox="1">
              <a:spLocks noChangeArrowheads="1"/>
            </p:cNvSpPr>
            <p:nvPr/>
          </p:nvSpPr>
          <p:spPr bwMode="auto">
            <a:xfrm>
              <a:off x="3448" y="3846"/>
              <a:ext cx="172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101.13</a:t>
              </a:r>
            </a:p>
          </p:txBody>
        </p:sp>
        <p:sp>
          <p:nvSpPr>
            <p:cNvPr id="6421" name="Text Box 557"/>
            <p:cNvSpPr txBox="1">
              <a:spLocks noChangeArrowheads="1"/>
            </p:cNvSpPr>
            <p:nvPr/>
          </p:nvSpPr>
          <p:spPr bwMode="auto">
            <a:xfrm>
              <a:off x="3590" y="1830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145</a:t>
              </a:r>
            </a:p>
          </p:txBody>
        </p:sp>
        <p:sp>
          <p:nvSpPr>
            <p:cNvPr id="6422" name="Text Box 558"/>
            <p:cNvSpPr txBox="1">
              <a:spLocks noChangeArrowheads="1"/>
            </p:cNvSpPr>
            <p:nvPr/>
          </p:nvSpPr>
          <p:spPr bwMode="auto">
            <a:xfrm>
              <a:off x="4742" y="22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106</a:t>
              </a:r>
            </a:p>
          </p:txBody>
        </p:sp>
        <p:sp>
          <p:nvSpPr>
            <p:cNvPr id="6423" name="Text Box 559"/>
            <p:cNvSpPr txBox="1">
              <a:spLocks noChangeArrowheads="1"/>
            </p:cNvSpPr>
            <p:nvPr/>
          </p:nvSpPr>
          <p:spPr bwMode="auto">
            <a:xfrm>
              <a:off x="5203" y="221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424" name="Text Box 560"/>
            <p:cNvSpPr txBox="1">
              <a:spLocks noChangeArrowheads="1"/>
            </p:cNvSpPr>
            <p:nvPr/>
          </p:nvSpPr>
          <p:spPr bwMode="auto">
            <a:xfrm flipH="1">
              <a:off x="3130" y="1635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6425" name="Text Box 561"/>
            <p:cNvSpPr txBox="1">
              <a:spLocks noChangeArrowheads="1"/>
            </p:cNvSpPr>
            <p:nvPr/>
          </p:nvSpPr>
          <p:spPr bwMode="auto">
            <a:xfrm flipH="1">
              <a:off x="4972" y="2982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154</a:t>
              </a:r>
            </a:p>
          </p:txBody>
        </p:sp>
        <p:sp>
          <p:nvSpPr>
            <p:cNvPr id="6426" name="Text Box 562"/>
            <p:cNvSpPr txBox="1">
              <a:spLocks noChangeArrowheads="1"/>
            </p:cNvSpPr>
            <p:nvPr/>
          </p:nvSpPr>
          <p:spPr bwMode="auto">
            <a:xfrm flipH="1">
              <a:off x="4512" y="3173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139</a:t>
              </a:r>
            </a:p>
          </p:txBody>
        </p:sp>
        <p:sp>
          <p:nvSpPr>
            <p:cNvPr id="6427" name="Text Box 563"/>
            <p:cNvSpPr txBox="1">
              <a:spLocks noChangeArrowheads="1"/>
            </p:cNvSpPr>
            <p:nvPr/>
          </p:nvSpPr>
          <p:spPr bwMode="auto">
            <a:xfrm flipH="1">
              <a:off x="3360" y="3173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112</a:t>
              </a:r>
            </a:p>
          </p:txBody>
        </p:sp>
        <p:sp>
          <p:nvSpPr>
            <p:cNvPr id="6428" name="Text Box 564"/>
            <p:cNvSpPr txBox="1">
              <a:spLocks noChangeArrowheads="1"/>
            </p:cNvSpPr>
            <p:nvPr/>
          </p:nvSpPr>
          <p:spPr bwMode="auto">
            <a:xfrm flipH="1">
              <a:off x="3130" y="259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70</a:t>
              </a:r>
            </a:p>
          </p:txBody>
        </p:sp>
      </p:grpSp>
      <p:grpSp>
        <p:nvGrpSpPr>
          <p:cNvPr id="8" name="Group 577"/>
          <p:cNvGrpSpPr>
            <a:grpSpLocks/>
          </p:cNvGrpSpPr>
          <p:nvPr/>
        </p:nvGrpSpPr>
        <p:grpSpPr bwMode="auto">
          <a:xfrm>
            <a:off x="1846264" y="2281238"/>
            <a:ext cx="3654425" cy="4348162"/>
            <a:chOff x="203" y="1437"/>
            <a:chExt cx="2302" cy="2739"/>
          </a:xfrm>
        </p:grpSpPr>
        <p:sp>
          <p:nvSpPr>
            <p:cNvPr id="6411" name="Text Box 566"/>
            <p:cNvSpPr txBox="1">
              <a:spLocks noChangeArrowheads="1"/>
            </p:cNvSpPr>
            <p:nvPr/>
          </p:nvSpPr>
          <p:spPr bwMode="auto">
            <a:xfrm>
              <a:off x="663" y="1437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136</a:t>
              </a:r>
            </a:p>
          </p:txBody>
        </p:sp>
        <p:sp>
          <p:nvSpPr>
            <p:cNvPr id="6412" name="Text Box 567"/>
            <p:cNvSpPr txBox="1">
              <a:spLocks noChangeArrowheads="1"/>
            </p:cNvSpPr>
            <p:nvPr/>
          </p:nvSpPr>
          <p:spPr bwMode="auto">
            <a:xfrm>
              <a:off x="1584" y="239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142</a:t>
              </a:r>
            </a:p>
          </p:txBody>
        </p:sp>
        <p:sp>
          <p:nvSpPr>
            <p:cNvPr id="6413" name="Text Box 568"/>
            <p:cNvSpPr txBox="1">
              <a:spLocks noChangeArrowheads="1"/>
            </p:cNvSpPr>
            <p:nvPr/>
          </p:nvSpPr>
          <p:spPr bwMode="auto">
            <a:xfrm>
              <a:off x="2275" y="277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70</a:t>
              </a:r>
            </a:p>
          </p:txBody>
        </p:sp>
        <p:sp>
          <p:nvSpPr>
            <p:cNvPr id="6414" name="Text Box 569"/>
            <p:cNvSpPr txBox="1">
              <a:spLocks noChangeArrowheads="1"/>
            </p:cNvSpPr>
            <p:nvPr/>
          </p:nvSpPr>
          <p:spPr bwMode="auto">
            <a:xfrm flipH="1">
              <a:off x="1815" y="1821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6415" name="Text Box 570"/>
            <p:cNvSpPr txBox="1">
              <a:spLocks noChangeArrowheads="1"/>
            </p:cNvSpPr>
            <p:nvPr/>
          </p:nvSpPr>
          <p:spPr bwMode="auto">
            <a:xfrm flipH="1">
              <a:off x="663" y="2205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133</a:t>
              </a:r>
            </a:p>
          </p:txBody>
        </p:sp>
        <p:sp>
          <p:nvSpPr>
            <p:cNvPr id="6416" name="Text Box 571"/>
            <p:cNvSpPr txBox="1">
              <a:spLocks noChangeArrowheads="1"/>
            </p:cNvSpPr>
            <p:nvPr/>
          </p:nvSpPr>
          <p:spPr bwMode="auto">
            <a:xfrm flipH="1">
              <a:off x="1124" y="316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82</a:t>
              </a:r>
            </a:p>
          </p:txBody>
        </p:sp>
        <p:sp>
          <p:nvSpPr>
            <p:cNvPr id="6417" name="Text Box 572"/>
            <p:cNvSpPr txBox="1">
              <a:spLocks noChangeArrowheads="1"/>
            </p:cNvSpPr>
            <p:nvPr/>
          </p:nvSpPr>
          <p:spPr bwMode="auto">
            <a:xfrm flipH="1">
              <a:off x="203" y="3354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76</a:t>
              </a:r>
            </a:p>
          </p:txBody>
        </p:sp>
        <p:sp>
          <p:nvSpPr>
            <p:cNvPr id="6418" name="Text Box 573"/>
            <p:cNvSpPr txBox="1">
              <a:spLocks noChangeArrowheads="1"/>
            </p:cNvSpPr>
            <p:nvPr/>
          </p:nvSpPr>
          <p:spPr bwMode="auto">
            <a:xfrm flipH="1">
              <a:off x="1124" y="3549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172</a:t>
              </a:r>
            </a:p>
          </p:txBody>
        </p:sp>
        <p:sp>
          <p:nvSpPr>
            <p:cNvPr id="6419" name="Text Box 575"/>
            <p:cNvSpPr txBox="1">
              <a:spLocks noChangeArrowheads="1"/>
            </p:cNvSpPr>
            <p:nvPr/>
          </p:nvSpPr>
          <p:spPr bwMode="auto">
            <a:xfrm>
              <a:off x="528" y="3849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108.25</a:t>
              </a:r>
            </a:p>
          </p:txBody>
        </p:sp>
      </p:grpSp>
      <p:grpSp>
        <p:nvGrpSpPr>
          <p:cNvPr id="9" name="Group 586"/>
          <p:cNvGrpSpPr>
            <a:grpSpLocks/>
          </p:cNvGrpSpPr>
          <p:nvPr/>
        </p:nvGrpSpPr>
        <p:grpSpPr bwMode="auto">
          <a:xfrm>
            <a:off x="7086601" y="2295526"/>
            <a:ext cx="2709863" cy="4329113"/>
            <a:chOff x="3504" y="1446"/>
            <a:chExt cx="1707" cy="2727"/>
          </a:xfrm>
        </p:grpSpPr>
        <p:sp>
          <p:nvSpPr>
            <p:cNvPr id="6402" name="Text Box 576"/>
            <p:cNvSpPr txBox="1">
              <a:spLocks noChangeArrowheads="1"/>
            </p:cNvSpPr>
            <p:nvPr/>
          </p:nvSpPr>
          <p:spPr bwMode="auto">
            <a:xfrm>
              <a:off x="3504" y="3846"/>
              <a:ext cx="16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800">
                  <a:latin typeface="Times New Roman" pitchFamily="18" charset="0"/>
                </a:rPr>
                <a:t>Average = 91.75</a:t>
              </a:r>
            </a:p>
          </p:txBody>
        </p:sp>
        <p:sp>
          <p:nvSpPr>
            <p:cNvPr id="6403" name="Text Box 578"/>
            <p:cNvSpPr txBox="1">
              <a:spLocks noChangeArrowheads="1"/>
            </p:cNvSpPr>
            <p:nvPr/>
          </p:nvSpPr>
          <p:spPr bwMode="auto">
            <a:xfrm>
              <a:off x="3599" y="144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6404" name="Text Box 579"/>
            <p:cNvSpPr txBox="1">
              <a:spLocks noChangeArrowheads="1"/>
            </p:cNvSpPr>
            <p:nvPr/>
          </p:nvSpPr>
          <p:spPr bwMode="auto">
            <a:xfrm>
              <a:off x="4751" y="1830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133</a:t>
              </a:r>
            </a:p>
          </p:txBody>
        </p:sp>
        <p:sp>
          <p:nvSpPr>
            <p:cNvPr id="6405" name="Text Box 580"/>
            <p:cNvSpPr txBox="1">
              <a:spLocks noChangeArrowheads="1"/>
            </p:cNvSpPr>
            <p:nvPr/>
          </p:nvSpPr>
          <p:spPr bwMode="auto">
            <a:xfrm>
              <a:off x="4981" y="2406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19</a:t>
              </a:r>
            </a:p>
          </p:txBody>
        </p:sp>
        <p:sp>
          <p:nvSpPr>
            <p:cNvPr id="6406" name="Text Box 581"/>
            <p:cNvSpPr txBox="1">
              <a:spLocks noChangeArrowheads="1"/>
            </p:cNvSpPr>
            <p:nvPr/>
          </p:nvSpPr>
          <p:spPr bwMode="auto">
            <a:xfrm>
              <a:off x="4751" y="2787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124</a:t>
              </a:r>
            </a:p>
          </p:txBody>
        </p:sp>
        <p:sp>
          <p:nvSpPr>
            <p:cNvPr id="6407" name="Text Box 582"/>
            <p:cNvSpPr txBox="1">
              <a:spLocks noChangeArrowheads="1"/>
            </p:cNvSpPr>
            <p:nvPr/>
          </p:nvSpPr>
          <p:spPr bwMode="auto">
            <a:xfrm flipH="1">
              <a:off x="4060" y="1635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6408" name="Text Box 583"/>
            <p:cNvSpPr txBox="1">
              <a:spLocks noChangeArrowheads="1"/>
            </p:cNvSpPr>
            <p:nvPr/>
          </p:nvSpPr>
          <p:spPr bwMode="auto">
            <a:xfrm flipH="1">
              <a:off x="3599" y="3363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130</a:t>
              </a:r>
            </a:p>
          </p:txBody>
        </p:sp>
        <p:sp>
          <p:nvSpPr>
            <p:cNvPr id="6409" name="Text Box 584"/>
            <p:cNvSpPr txBox="1">
              <a:spLocks noChangeArrowheads="1"/>
            </p:cNvSpPr>
            <p:nvPr/>
          </p:nvSpPr>
          <p:spPr bwMode="auto">
            <a:xfrm flipH="1">
              <a:off x="4290" y="355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145</a:t>
              </a:r>
            </a:p>
          </p:txBody>
        </p:sp>
        <p:sp>
          <p:nvSpPr>
            <p:cNvPr id="6410" name="Text Box 585"/>
            <p:cNvSpPr txBox="1">
              <a:spLocks noChangeArrowheads="1"/>
            </p:cNvSpPr>
            <p:nvPr/>
          </p:nvSpPr>
          <p:spPr bwMode="auto">
            <a:xfrm flipH="1">
              <a:off x="3599" y="2598"/>
              <a:ext cx="2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1600" b="1">
                  <a:solidFill>
                    <a:srgbClr val="EF1F1D"/>
                  </a:solidFill>
                  <a:latin typeface="Times New Roman" pitchFamily="18" charset="0"/>
                </a:rPr>
                <a:t>73</a:t>
              </a:r>
            </a:p>
          </p:txBody>
        </p:sp>
      </p:grpSp>
      <p:sp>
        <p:nvSpPr>
          <p:cNvPr id="213579" name="Text Box 587"/>
          <p:cNvSpPr txBox="1">
            <a:spLocks noChangeArrowheads="1"/>
          </p:cNvSpPr>
          <p:nvPr/>
        </p:nvSpPr>
        <p:spPr bwMode="auto">
          <a:xfrm>
            <a:off x="2362200" y="611028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100.00</a:t>
            </a:r>
          </a:p>
        </p:txBody>
      </p:sp>
      <p:sp>
        <p:nvSpPr>
          <p:cNvPr id="213580" name="Text Box 588"/>
          <p:cNvSpPr txBox="1">
            <a:spLocks noChangeArrowheads="1"/>
          </p:cNvSpPr>
          <p:nvPr/>
        </p:nvSpPr>
        <p:spPr bwMode="auto">
          <a:xfrm>
            <a:off x="6997700" y="6105526"/>
            <a:ext cx="27432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Average = 100.00</a:t>
            </a:r>
          </a:p>
        </p:txBody>
      </p:sp>
      <p:grpSp>
        <p:nvGrpSpPr>
          <p:cNvPr id="10" name="Group 591"/>
          <p:cNvGrpSpPr>
            <a:grpSpLocks/>
          </p:cNvGrpSpPr>
          <p:nvPr/>
        </p:nvGrpSpPr>
        <p:grpSpPr bwMode="auto">
          <a:xfrm>
            <a:off x="1728789" y="2154239"/>
            <a:ext cx="8497887" cy="3902075"/>
            <a:chOff x="129" y="1357"/>
            <a:chExt cx="5353" cy="2458"/>
          </a:xfrm>
        </p:grpSpPr>
        <p:sp>
          <p:nvSpPr>
            <p:cNvPr id="6400" name="AutoShape 589"/>
            <p:cNvSpPr>
              <a:spLocks noChangeArrowheads="1"/>
            </p:cNvSpPr>
            <p:nvPr/>
          </p:nvSpPr>
          <p:spPr bwMode="auto">
            <a:xfrm>
              <a:off x="129" y="1360"/>
              <a:ext cx="2418" cy="2455"/>
            </a:xfrm>
            <a:prstGeom prst="roundRect">
              <a:avLst>
                <a:gd name="adj" fmla="val 11912"/>
              </a:avLst>
            </a:prstGeom>
            <a:noFill/>
            <a:ln w="38100">
              <a:solidFill>
                <a:srgbClr val="EF1F1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1" name="AutoShape 590"/>
            <p:cNvSpPr>
              <a:spLocks noChangeArrowheads="1"/>
            </p:cNvSpPr>
            <p:nvPr/>
          </p:nvSpPr>
          <p:spPr bwMode="auto">
            <a:xfrm>
              <a:off x="3064" y="1357"/>
              <a:ext cx="2418" cy="2455"/>
            </a:xfrm>
            <a:prstGeom prst="roundRect">
              <a:avLst>
                <a:gd name="adj" fmla="val 11912"/>
              </a:avLst>
            </a:prstGeom>
            <a:noFill/>
            <a:ln w="38100">
              <a:solidFill>
                <a:srgbClr val="EF1F1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133">
            <a:extLst>
              <a:ext uri="{FF2B5EF4-FFF2-40B4-BE49-F238E27FC236}">
                <a16:creationId xmlns:a16="http://schemas.microsoft.com/office/drawing/2014/main" id="{9FA321D7-4D78-4626-B6F6-36EC95FF1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4" y="719606"/>
            <a:ext cx="3464603" cy="646331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Lead Paint and IQ</a:t>
            </a:r>
          </a:p>
        </p:txBody>
      </p:sp>
      <p:sp>
        <p:nvSpPr>
          <p:cNvPr id="14" name="Text Box 133">
            <a:extLst>
              <a:ext uri="{FF2B5EF4-FFF2-40B4-BE49-F238E27FC236}">
                <a16:creationId xmlns:a16="http://schemas.microsoft.com/office/drawing/2014/main" id="{C3172BE3-0716-4F8C-BB27-7649C8BB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54176"/>
            <a:ext cx="2947858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</a:rPr>
              <a:t>Children without Exposure</a:t>
            </a:r>
          </a:p>
        </p:txBody>
      </p:sp>
      <p:sp>
        <p:nvSpPr>
          <p:cNvPr id="15" name="Text Box 133">
            <a:extLst>
              <a:ext uri="{FF2B5EF4-FFF2-40B4-BE49-F238E27FC236}">
                <a16:creationId xmlns:a16="http://schemas.microsoft.com/office/drawing/2014/main" id="{3AE7191C-50CA-4DF3-B696-9A3CBED6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285" y="1654176"/>
            <a:ext cx="2676182" cy="400110"/>
          </a:xfrm>
          <a:prstGeom prst="rect">
            <a:avLst/>
          </a:prstGeom>
          <a:solidFill>
            <a:srgbClr val="1A1A1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chemeClr val="accent5"/>
                </a:solidFill>
              </a:rPr>
              <a:t>Children with Exposure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579" grpId="0"/>
      <p:bldP spid="2135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201" y="3811589"/>
            <a:ext cx="1535113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5" descr="http://www.freethoughtpedia.com/images/Hindu-vishnu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1213" y="3821114"/>
            <a:ext cx="163195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" descr="http://www.deviantart.com/download/20953731/Cernunnos_by_dashinvai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2375" y="3811588"/>
            <a:ext cx="170338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Box 333"/>
          <p:cNvSpPr txBox="1">
            <a:spLocks noChangeArrowheads="1"/>
          </p:cNvSpPr>
          <p:nvPr/>
        </p:nvSpPr>
        <p:spPr bwMode="auto">
          <a:xfrm>
            <a:off x="1944689" y="6011863"/>
            <a:ext cx="830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600"/>
              <a:t>Yahweh</a:t>
            </a:r>
          </a:p>
        </p:txBody>
      </p:sp>
      <p:sp>
        <p:nvSpPr>
          <p:cNvPr id="7175" name="TextBox 334"/>
          <p:cNvSpPr txBox="1">
            <a:spLocks noChangeArrowheads="1"/>
          </p:cNvSpPr>
          <p:nvPr/>
        </p:nvSpPr>
        <p:spPr bwMode="auto">
          <a:xfrm>
            <a:off x="3641725" y="5995988"/>
            <a:ext cx="750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600"/>
              <a:t>Vishnu</a:t>
            </a:r>
          </a:p>
        </p:txBody>
      </p:sp>
      <p:sp>
        <p:nvSpPr>
          <p:cNvPr id="7176" name="TextBox 336"/>
          <p:cNvSpPr txBox="1">
            <a:spLocks noChangeArrowheads="1"/>
          </p:cNvSpPr>
          <p:nvPr/>
        </p:nvSpPr>
        <p:spPr bwMode="auto">
          <a:xfrm>
            <a:off x="5245101" y="5991225"/>
            <a:ext cx="1087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600"/>
              <a:t>Cernunnos</a:t>
            </a:r>
          </a:p>
        </p:txBody>
      </p:sp>
      <p:sp>
        <p:nvSpPr>
          <p:cNvPr id="7177" name="TextBox 337"/>
          <p:cNvSpPr txBox="1">
            <a:spLocks noChangeArrowheads="1"/>
          </p:cNvSpPr>
          <p:nvPr/>
        </p:nvSpPr>
        <p:spPr bwMode="auto">
          <a:xfrm>
            <a:off x="6877050" y="3795713"/>
            <a:ext cx="3683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Knowing the “truth,” that is, having access to all of the data.</a:t>
            </a:r>
          </a:p>
          <a:p>
            <a:endParaRPr lang="en-CA"/>
          </a:p>
          <a:p>
            <a:r>
              <a:rPr lang="en-CA"/>
              <a:t>If we could see all of the data, our job would be very easy: Calculate a mean and see which one is bigger.</a:t>
            </a:r>
          </a:p>
        </p:txBody>
      </p:sp>
      <p:sp>
        <p:nvSpPr>
          <p:cNvPr id="7178" name="TextBox 338"/>
          <p:cNvSpPr txBox="1">
            <a:spLocks noChangeArrowheads="1"/>
          </p:cNvSpPr>
          <p:nvPr/>
        </p:nvSpPr>
        <p:spPr bwMode="auto">
          <a:xfrm>
            <a:off x="2147888" y="6354763"/>
            <a:ext cx="4271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/>
              <a:t>Only gods get to see all of the data...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F6500-33A9-4522-9D1B-731CD6D26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581" y="1140491"/>
            <a:ext cx="5372469" cy="2479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8978</TotalTime>
  <Words>1726</Words>
  <Application>Microsoft Office PowerPoint</Application>
  <PresentationFormat>Widescreen</PresentationFormat>
  <Paragraphs>1033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Office Theme</vt:lpstr>
      <vt:lpstr>Research Design and Analysis: Introduction to Statistics.</vt:lpstr>
      <vt:lpstr>Why statistics?</vt:lpstr>
      <vt:lpstr>More than numbers…</vt:lpstr>
      <vt:lpstr>More than numbers…</vt:lpstr>
      <vt:lpstr>So, why statistics?</vt:lpstr>
      <vt:lpstr>What are Statistics?</vt:lpstr>
      <vt:lpstr>PowerPoint Presentation</vt:lpstr>
      <vt:lpstr>PowerPoint Presentation</vt:lpstr>
      <vt:lpstr>PowerPoint Presentation</vt:lpstr>
      <vt:lpstr>PowerPoint Presentation</vt:lpstr>
      <vt:lpstr>Goals of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kines 7103 lectures</dc:title>
  <dc:creator>Keith Lohse</dc:creator>
  <cp:lastModifiedBy>Keith Lohse</cp:lastModifiedBy>
  <cp:revision>348</cp:revision>
  <dcterms:created xsi:type="dcterms:W3CDTF">2020-09-05T16:34:05Z</dcterms:created>
  <dcterms:modified xsi:type="dcterms:W3CDTF">2020-11-15T19:07:01Z</dcterms:modified>
</cp:coreProperties>
</file>