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8" r:id="rId3"/>
    <p:sldId id="313" r:id="rId4"/>
    <p:sldId id="258" r:id="rId5"/>
    <p:sldId id="259" r:id="rId6"/>
    <p:sldId id="260" r:id="rId7"/>
    <p:sldId id="261" r:id="rId8"/>
    <p:sldId id="281" r:id="rId9"/>
    <p:sldId id="279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000000"/>
    <a:srgbClr val="29AF8C"/>
    <a:srgbClr val="FF7B71"/>
    <a:srgbClr val="00C3C8"/>
    <a:srgbClr val="333333"/>
    <a:srgbClr val="3391AE"/>
    <a:srgbClr val="0D0D0D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C59AF-95DB-4046-9EDE-0FF355907483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F23CC1-D505-4352-A739-C5A8E6A12BC6}" type="slidenum">
              <a:rPr lang="en-US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A82F4-72FF-4A98-A991-6B883B6B38A3}" type="slidenum">
              <a:rPr lang="en-US"/>
              <a:pPr/>
              <a:t>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E4D7E-5EA7-4EE1-924E-6D6FFF2270BE}" type="slidenum">
              <a:rPr lang="en-US"/>
              <a:pPr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8C9323-AE04-40D3-9847-54DB68613C9C}" type="slidenum">
              <a:rPr lang="en-US"/>
              <a:pPr/>
              <a:t>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A1D898-EE87-46B0-A690-F9D85E5CBF38}" type="slidenum">
              <a:rPr lang="en-US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7B64E3-AE5D-4804-BF94-888F4F8BC727}" type="slidenum">
              <a:rPr lang="en-US"/>
              <a:pPr/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0B67E-E3FF-4C4A-BBE5-1BA9970375EC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E7A-C5B4-4FD2-9923-7E7FFA77CE41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073-33EB-4ED8-A17A-A51EAD36E256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35B-8380-4A4E-9728-FCCE081AED4E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00B9-5142-4675-99C6-41BB24C8AED3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97E2-47B8-4B41-A7D5-EB798593B3F7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ADA-D27C-433F-A423-937DEF108E60}" type="datetime1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609F-294B-4B11-99CB-73E99BE81DAB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1E5-B838-4855-AA06-E6B6EC2056AE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0911-0555-4BBB-80B3-007879C458EC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1759-759A-4103-BA8E-EB266F298070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Measures of Variability.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A76-B813-4CA8-BE00-5D5DB63A3817}" type="datetime1">
              <a:rPr lang="en-US" smtClean="0"/>
              <a:t>12/2/2020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428636-6751-4620-BB46-FC320013A540}"/>
              </a:ext>
            </a:extLst>
          </p:cNvPr>
          <p:cNvGrpSpPr/>
          <p:nvPr/>
        </p:nvGrpSpPr>
        <p:grpSpPr>
          <a:xfrm>
            <a:off x="8126857" y="1692963"/>
            <a:ext cx="2370139" cy="1239839"/>
            <a:chOff x="8126857" y="1342235"/>
            <a:chExt cx="2370139" cy="1239839"/>
          </a:xfrm>
        </p:grpSpPr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3080F8B4-770B-4670-8D40-78999A65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857" y="1342235"/>
              <a:ext cx="2370139" cy="1239839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rgbClr val="1A1A1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4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1332838"/>
                </p:ext>
              </p:extLst>
            </p:nvPr>
          </p:nvGraphicFramePr>
          <p:xfrm>
            <a:off x="8134350" y="1365250"/>
            <a:ext cx="2362646" cy="1201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8" name="Equation" r:id="rId4" imgW="1028700" imgH="546100" progId="Equation.3">
                    <p:embed/>
                  </p:oleObj>
                </mc:Choice>
                <mc:Fallback>
                  <p:oleObj name="Equation" r:id="rId4" imgW="1028700" imgH="546100" progId="Equation.3">
                    <p:embed/>
                    <p:pic>
                      <p:nvPicPr>
                        <p:cNvPr id="1642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4350" y="1365250"/>
                          <a:ext cx="2362646" cy="1201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Rectangle 22">
            <a:extLst>
              <a:ext uri="{FF2B5EF4-FFF2-40B4-BE49-F238E27FC236}">
                <a16:creationId xmlns:a16="http://schemas.microsoft.com/office/drawing/2014/main" id="{079A5CBC-D97D-4021-857E-1CDFDF7F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362" y="5384800"/>
            <a:ext cx="7139835" cy="100488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rgbClr val="1A1A1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0" y="447392"/>
            <a:ext cx="3635375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</a:rPr>
              <a:t>Variance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5666"/>
            <a:ext cx="8229600" cy="4945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</a:rPr>
              <a:t>Most sophisticated statistic for variability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</a:rPr>
              <a:t>Sum of squares divided by </a:t>
            </a:r>
            <a:r>
              <a:rPr lang="en-US" sz="2400" i="1" dirty="0">
                <a:ea typeface="ＭＳ Ｐゴシック" pitchFamily="1" charset="-128"/>
              </a:rPr>
              <a:t>N</a:t>
            </a:r>
            <a:endParaRPr lang="en-US" sz="2400" dirty="0">
              <a:ea typeface="ＭＳ Ｐゴシック" pitchFamily="1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b="1" u="sng" dirty="0">
                <a:solidFill>
                  <a:schemeClr val="accent1"/>
                </a:solidFill>
                <a:ea typeface="ＭＳ Ｐゴシック" pitchFamily="1" charset="-128"/>
              </a:rPr>
              <a:t>Mean Square</a:t>
            </a:r>
            <a:r>
              <a:rPr lang="en-US" sz="2000" b="1" dirty="0">
                <a:solidFill>
                  <a:schemeClr val="accent1"/>
                </a:solidFill>
                <a:ea typeface="ＭＳ Ｐゴシック" pitchFamily="1" charset="-128"/>
              </a:rPr>
              <a:t>: average squared deviation</a:t>
            </a:r>
            <a:endParaRPr lang="en-US" sz="2000" b="1" dirty="0">
              <a:solidFill>
                <a:schemeClr val="accent1"/>
              </a:solidFill>
              <a:latin typeface="Symbol" pitchFamily="1" charset="2"/>
              <a:ea typeface="ＭＳ Ｐゴシック" pitchFamily="1" charset="-128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176914" y="3101976"/>
            <a:ext cx="7998346" cy="1752005"/>
            <a:chOff x="653172" y="3102569"/>
            <a:chExt cx="7998346" cy="1752004"/>
          </a:xfrm>
        </p:grpSpPr>
        <p:sp>
          <p:nvSpPr>
            <p:cNvPr id="26631" name="Text Box 41"/>
            <p:cNvSpPr txBox="1">
              <a:spLocks noChangeArrowheads="1"/>
            </p:cNvSpPr>
            <p:nvPr/>
          </p:nvSpPr>
          <p:spPr bwMode="auto">
            <a:xfrm>
              <a:off x="653172" y="3929656"/>
              <a:ext cx="1069524" cy="923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729 = </a:t>
              </a:r>
              <a:r>
                <a:rPr lang="en-US">
                  <a:solidFill>
                    <a:schemeClr val="bg1"/>
                  </a:solidFill>
                </a:rPr>
                <a:t>27</a:t>
              </a:r>
              <a:r>
                <a:rPr lang="en-US" baseline="50000"/>
                <a:t>2</a:t>
              </a:r>
              <a:endParaRPr lang="en-US" baseline="30000"/>
            </a:p>
            <a:p>
              <a:pPr algn="r"/>
              <a:r>
                <a:rPr lang="en-US"/>
                <a:t>441 = </a:t>
              </a:r>
              <a:r>
                <a:rPr lang="en-US">
                  <a:solidFill>
                    <a:schemeClr val="bg1"/>
                  </a:solidFill>
                </a:rPr>
                <a:t>21</a:t>
              </a:r>
              <a:r>
                <a:rPr lang="en-US" baseline="50000"/>
                <a:t>2</a:t>
              </a:r>
              <a:endParaRPr lang="en-US" baseline="30000"/>
            </a:p>
            <a:p>
              <a:pPr algn="r"/>
              <a:r>
                <a:rPr lang="en-US"/>
                <a:t>49 =   </a:t>
              </a:r>
              <a:r>
                <a:rPr lang="en-US">
                  <a:solidFill>
                    <a:schemeClr val="bg1"/>
                  </a:solidFill>
                </a:rPr>
                <a:t>7</a:t>
              </a:r>
              <a:r>
                <a:rPr lang="en-US" baseline="50000"/>
                <a:t>2</a:t>
              </a:r>
              <a:endParaRPr lang="en-US"/>
            </a:p>
          </p:txBody>
        </p:sp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1960821" y="4089994"/>
              <a:ext cx="5210175" cy="619125"/>
              <a:chOff x="1317" y="3715"/>
              <a:chExt cx="3282" cy="390"/>
            </a:xfrm>
          </p:grpSpPr>
          <p:sp>
            <p:nvSpPr>
              <p:cNvPr id="26651" name="Line 5"/>
              <p:cNvSpPr>
                <a:spLocks noChangeShapeType="1"/>
              </p:cNvSpPr>
              <p:nvPr/>
            </p:nvSpPr>
            <p:spPr bwMode="auto">
              <a:xfrm>
                <a:off x="2860" y="3715"/>
                <a:ext cx="41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652" name="Line 6"/>
              <p:cNvSpPr>
                <a:spLocks noChangeShapeType="1"/>
              </p:cNvSpPr>
              <p:nvPr/>
            </p:nvSpPr>
            <p:spPr bwMode="auto">
              <a:xfrm>
                <a:off x="2860" y="3907"/>
                <a:ext cx="104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653" name="Line 7"/>
              <p:cNvSpPr>
                <a:spLocks noChangeShapeType="1"/>
              </p:cNvSpPr>
              <p:nvPr/>
            </p:nvSpPr>
            <p:spPr bwMode="auto">
              <a:xfrm>
                <a:off x="2860" y="4105"/>
                <a:ext cx="1739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654" name="Line 12"/>
              <p:cNvSpPr>
                <a:spLocks noChangeShapeType="1"/>
              </p:cNvSpPr>
              <p:nvPr/>
            </p:nvSpPr>
            <p:spPr bwMode="auto">
              <a:xfrm>
                <a:off x="1662" y="3907"/>
                <a:ext cx="1198" cy="0"/>
              </a:xfrm>
              <a:prstGeom prst="line">
                <a:avLst/>
              </a:prstGeom>
              <a:noFill/>
              <a:ln w="9525">
                <a:solidFill>
                  <a:srgbClr val="33CC33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655" name="Line 13"/>
              <p:cNvSpPr>
                <a:spLocks noChangeShapeType="1"/>
              </p:cNvSpPr>
              <p:nvPr/>
            </p:nvSpPr>
            <p:spPr bwMode="auto">
              <a:xfrm>
                <a:off x="2468" y="4105"/>
                <a:ext cx="392" cy="0"/>
              </a:xfrm>
              <a:prstGeom prst="line">
                <a:avLst/>
              </a:prstGeom>
              <a:noFill/>
              <a:ln w="9525">
                <a:solidFill>
                  <a:srgbClr val="33CC33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656" name="Line 14"/>
              <p:cNvSpPr>
                <a:spLocks noChangeShapeType="1"/>
              </p:cNvSpPr>
              <p:nvPr/>
            </p:nvSpPr>
            <p:spPr bwMode="auto">
              <a:xfrm>
                <a:off x="1317" y="3715"/>
                <a:ext cx="1543" cy="0"/>
              </a:xfrm>
              <a:prstGeom prst="line">
                <a:avLst/>
              </a:prstGeom>
              <a:noFill/>
              <a:ln w="9525">
                <a:solidFill>
                  <a:srgbClr val="33CC33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1741746" y="3102569"/>
              <a:ext cx="5694362" cy="835025"/>
              <a:chOff x="1179" y="3093"/>
              <a:chExt cx="3587" cy="526"/>
            </a:xfrm>
          </p:grpSpPr>
          <p:sp>
            <p:nvSpPr>
              <p:cNvPr id="26637" name="Oval 9"/>
              <p:cNvSpPr>
                <a:spLocks noChangeArrowheads="1"/>
              </p:cNvSpPr>
              <p:nvPr/>
            </p:nvSpPr>
            <p:spPr bwMode="auto">
              <a:xfrm>
                <a:off x="2802" y="3504"/>
                <a:ext cx="115" cy="11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Text Box 10"/>
              <p:cNvSpPr txBox="1">
                <a:spLocks noChangeArrowheads="1"/>
              </p:cNvSpPr>
              <p:nvPr/>
            </p:nvSpPr>
            <p:spPr bwMode="auto">
              <a:xfrm>
                <a:off x="2686" y="3093"/>
                <a:ext cx="33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Symbol" pitchFamily="1" charset="2"/>
                  </a:rPr>
                  <a:t>m</a:t>
                </a:r>
              </a:p>
              <a:p>
                <a:pPr algn="ctr"/>
                <a:r>
                  <a:rPr lang="en-US"/>
                  <a:t>115</a:t>
                </a:r>
              </a:p>
            </p:txBody>
          </p:sp>
          <p:sp>
            <p:nvSpPr>
              <p:cNvPr id="26639" name="Oval 16"/>
              <p:cNvSpPr>
                <a:spLocks noChangeArrowheads="1"/>
              </p:cNvSpPr>
              <p:nvPr/>
            </p:nvSpPr>
            <p:spPr bwMode="auto">
              <a:xfrm>
                <a:off x="1604" y="3504"/>
                <a:ext cx="115" cy="115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7"/>
              <p:cNvSpPr>
                <a:spLocks noChangeArrowheads="1"/>
              </p:cNvSpPr>
              <p:nvPr/>
            </p:nvSpPr>
            <p:spPr bwMode="auto">
              <a:xfrm>
                <a:off x="2410" y="3504"/>
                <a:ext cx="115" cy="115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8"/>
              <p:cNvSpPr>
                <a:spLocks noChangeArrowheads="1"/>
              </p:cNvSpPr>
              <p:nvPr/>
            </p:nvSpPr>
            <p:spPr bwMode="auto">
              <a:xfrm>
                <a:off x="4541" y="3504"/>
                <a:ext cx="115" cy="115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" name="Oval 19"/>
              <p:cNvSpPr>
                <a:spLocks noChangeArrowheads="1"/>
              </p:cNvSpPr>
              <p:nvPr/>
            </p:nvSpPr>
            <p:spPr bwMode="auto">
              <a:xfrm>
                <a:off x="1259" y="3504"/>
                <a:ext cx="115" cy="115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" name="Oval 20"/>
              <p:cNvSpPr>
                <a:spLocks noChangeArrowheads="1"/>
              </p:cNvSpPr>
              <p:nvPr/>
            </p:nvSpPr>
            <p:spPr bwMode="auto">
              <a:xfrm>
                <a:off x="3850" y="3504"/>
                <a:ext cx="115" cy="115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" name="Oval 21"/>
              <p:cNvSpPr>
                <a:spLocks noChangeArrowheads="1"/>
              </p:cNvSpPr>
              <p:nvPr/>
            </p:nvSpPr>
            <p:spPr bwMode="auto">
              <a:xfrm>
                <a:off x="3218" y="3504"/>
                <a:ext cx="115" cy="115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" name="Text Box 22"/>
              <p:cNvSpPr txBox="1">
                <a:spLocks noChangeArrowheads="1"/>
              </p:cNvSpPr>
              <p:nvPr/>
            </p:nvSpPr>
            <p:spPr bwMode="auto">
              <a:xfrm>
                <a:off x="1179" y="3265"/>
                <a:ext cx="26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88</a:t>
                </a:r>
              </a:p>
            </p:txBody>
          </p:sp>
          <p:sp>
            <p:nvSpPr>
              <p:cNvPr id="26646" name="Text Box 23"/>
              <p:cNvSpPr txBox="1">
                <a:spLocks noChangeArrowheads="1"/>
              </p:cNvSpPr>
              <p:nvPr/>
            </p:nvSpPr>
            <p:spPr bwMode="auto">
              <a:xfrm>
                <a:off x="1518" y="3265"/>
                <a:ext cx="26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94</a:t>
                </a:r>
              </a:p>
            </p:txBody>
          </p:sp>
          <p:sp>
            <p:nvSpPr>
              <p:cNvPr id="26647" name="Text Box 24"/>
              <p:cNvSpPr txBox="1">
                <a:spLocks noChangeArrowheads="1"/>
              </p:cNvSpPr>
              <p:nvPr/>
            </p:nvSpPr>
            <p:spPr bwMode="auto">
              <a:xfrm>
                <a:off x="2297" y="3265"/>
                <a:ext cx="33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108</a:t>
                </a:r>
              </a:p>
            </p:txBody>
          </p:sp>
          <p:sp>
            <p:nvSpPr>
              <p:cNvPr id="26648" name="Text Box 25"/>
              <p:cNvSpPr txBox="1">
                <a:spLocks noChangeArrowheads="1"/>
              </p:cNvSpPr>
              <p:nvPr/>
            </p:nvSpPr>
            <p:spPr bwMode="auto">
              <a:xfrm>
                <a:off x="3101" y="3265"/>
                <a:ext cx="33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122</a:t>
                </a:r>
              </a:p>
            </p:txBody>
          </p:sp>
          <p:sp>
            <p:nvSpPr>
              <p:cNvPr id="26649" name="Text Box 26"/>
              <p:cNvSpPr txBox="1">
                <a:spLocks noChangeArrowheads="1"/>
              </p:cNvSpPr>
              <p:nvPr/>
            </p:nvSpPr>
            <p:spPr bwMode="auto">
              <a:xfrm>
                <a:off x="3735" y="3265"/>
                <a:ext cx="33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133</a:t>
                </a:r>
              </a:p>
            </p:txBody>
          </p:sp>
          <p:sp>
            <p:nvSpPr>
              <p:cNvPr id="26650" name="Text Box 27"/>
              <p:cNvSpPr txBox="1">
                <a:spLocks noChangeArrowheads="1"/>
              </p:cNvSpPr>
              <p:nvPr/>
            </p:nvSpPr>
            <p:spPr bwMode="auto">
              <a:xfrm>
                <a:off x="4429" y="3265"/>
                <a:ext cx="33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145</a:t>
                </a:r>
              </a:p>
            </p:txBody>
          </p:sp>
        </p:grpSp>
        <p:sp>
          <p:nvSpPr>
            <p:cNvPr id="26634" name="Text Box 28"/>
            <p:cNvSpPr txBox="1">
              <a:spLocks noChangeArrowheads="1"/>
            </p:cNvSpPr>
            <p:nvPr/>
          </p:nvSpPr>
          <p:spPr bwMode="auto">
            <a:xfrm>
              <a:off x="1219854" y="3931244"/>
              <a:ext cx="418704" cy="923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27</a:t>
              </a:r>
            </a:p>
            <a:p>
              <a:pPr algn="r"/>
              <a:r>
                <a:rPr lang="en-US"/>
                <a:t>21</a:t>
              </a:r>
            </a:p>
            <a:p>
              <a:pPr algn="r"/>
              <a:r>
                <a:rPr lang="en-US"/>
                <a:t>7</a:t>
              </a:r>
            </a:p>
          </p:txBody>
        </p:sp>
        <p:sp>
          <p:nvSpPr>
            <p:cNvPr id="26635" name="Text Box 29"/>
            <p:cNvSpPr txBox="1">
              <a:spLocks noChangeArrowheads="1"/>
            </p:cNvSpPr>
            <p:nvPr/>
          </p:nvSpPr>
          <p:spPr bwMode="auto">
            <a:xfrm>
              <a:off x="7582554" y="3931244"/>
              <a:ext cx="418704" cy="923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7</a:t>
              </a:r>
            </a:p>
            <a:p>
              <a:pPr algn="r"/>
              <a:r>
                <a:rPr lang="en-US"/>
                <a:t>18</a:t>
              </a:r>
            </a:p>
            <a:p>
              <a:pPr algn="r"/>
              <a:r>
                <a:rPr lang="en-US"/>
                <a:t>30</a:t>
              </a:r>
            </a:p>
          </p:txBody>
        </p:sp>
        <p:sp>
          <p:nvSpPr>
            <p:cNvPr id="26636" name="Text Box 40"/>
            <p:cNvSpPr txBox="1">
              <a:spLocks noChangeArrowheads="1"/>
            </p:cNvSpPr>
            <p:nvPr/>
          </p:nvSpPr>
          <p:spPr bwMode="auto">
            <a:xfrm>
              <a:off x="7763133" y="3931244"/>
              <a:ext cx="888385" cy="923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r>
                <a:rPr lang="en-US" baseline="50000"/>
                <a:t>2</a:t>
              </a:r>
              <a:r>
                <a:rPr lang="en-US"/>
                <a:t> =   49</a:t>
              </a:r>
              <a:endParaRPr lang="en-US" baseline="30000"/>
            </a:p>
            <a:p>
              <a:r>
                <a:rPr lang="en-US"/>
                <a:t> </a:t>
              </a:r>
              <a:r>
                <a:rPr lang="en-US" baseline="50000"/>
                <a:t>2</a:t>
              </a:r>
              <a:r>
                <a:rPr lang="en-US"/>
                <a:t> = 324</a:t>
              </a:r>
              <a:endParaRPr lang="en-US" baseline="30000"/>
            </a:p>
            <a:p>
              <a:r>
                <a:rPr lang="en-US"/>
                <a:t> </a:t>
              </a:r>
              <a:r>
                <a:rPr lang="en-US" baseline="50000"/>
                <a:t>2</a:t>
              </a:r>
              <a:r>
                <a:rPr lang="en-US"/>
                <a:t> = 900</a:t>
              </a:r>
            </a:p>
          </p:txBody>
        </p:sp>
      </p:grpSp>
      <p:graphicFrame>
        <p:nvGraphicFramePr>
          <p:cNvPr id="16427" name="Object 3"/>
          <p:cNvGraphicFramePr>
            <a:graphicFrameLocks noChangeAspect="1"/>
          </p:cNvGraphicFramePr>
          <p:nvPr/>
        </p:nvGraphicFramePr>
        <p:xfrm>
          <a:off x="2727326" y="5459414"/>
          <a:ext cx="67913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6" imgW="3086100" imgH="381000" progId="Equation.3">
                  <p:embed/>
                </p:oleObj>
              </mc:Choice>
              <mc:Fallback>
                <p:oleObj name="Equation" r:id="rId6" imgW="3086100" imgH="381000" progId="Equation.3">
                  <p:embed/>
                  <p:pic>
                    <p:nvPicPr>
                      <p:cNvPr id="164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6" y="5459414"/>
                        <a:ext cx="67913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7302D-653C-4EF2-BDE8-AA9FF774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EB5-6EC2-405F-84E4-9729335B9171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B6EA-7CEB-4C5F-A534-71FCBD06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3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3800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</a:rPr>
              <a:t>Why square the difference?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85888"/>
            <a:ext cx="8229600" cy="1682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1" charset="-128"/>
              </a:rPr>
              <a:t>Could use absolute distances, |</a:t>
            </a:r>
            <a:r>
              <a:rPr lang="en-US" sz="2400" i="1">
                <a:ea typeface="ＭＳ Ｐゴシック" pitchFamily="1" charset="-128"/>
              </a:rPr>
              <a:t>X</a:t>
            </a:r>
            <a:r>
              <a:rPr lang="en-US" sz="2400">
                <a:ea typeface="ＭＳ Ｐゴシック" pitchFamily="1" charset="-128"/>
              </a:rPr>
              <a:t> - µ|</a:t>
            </a:r>
          </a:p>
          <a:p>
            <a:pPr lvl="1" eaLnBrk="1" hangingPunct="1"/>
            <a:r>
              <a:rPr lang="en-US" sz="2000">
                <a:ea typeface="ＭＳ Ｐゴシック" pitchFamily="1" charset="-128"/>
              </a:rPr>
              <a:t>Would be more intuitive: average distance from the mean</a:t>
            </a:r>
          </a:p>
          <a:p>
            <a:pPr eaLnBrk="1" hangingPunct="1"/>
            <a:r>
              <a:rPr lang="en-US" sz="2400">
                <a:ea typeface="ＭＳ Ｐゴシック" pitchFamily="1" charset="-128"/>
              </a:rPr>
              <a:t>Squares have special mathematical properties</a:t>
            </a:r>
          </a:p>
          <a:p>
            <a:pPr lvl="1" eaLnBrk="1" hangingPunct="1"/>
            <a:r>
              <a:rPr lang="en-US" sz="2000">
                <a:ea typeface="ＭＳ Ｐゴシック" pitchFamily="1" charset="-128"/>
              </a:rPr>
              <a:t>Can be broken into different parts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E603B8-C4A8-4AB2-9993-DD6AB86F7F6D}"/>
              </a:ext>
            </a:extLst>
          </p:cNvPr>
          <p:cNvGrpSpPr/>
          <p:nvPr/>
        </p:nvGrpSpPr>
        <p:grpSpPr>
          <a:xfrm>
            <a:off x="3341014" y="3205691"/>
            <a:ext cx="4575435" cy="1040564"/>
            <a:chOff x="3341014" y="3205691"/>
            <a:chExt cx="4575435" cy="1040564"/>
          </a:xfrm>
        </p:grpSpPr>
        <p:sp>
          <p:nvSpPr>
            <p:cNvPr id="13" name="Rectangle 22">
              <a:extLst>
                <a:ext uri="{FF2B5EF4-FFF2-40B4-BE49-F238E27FC236}">
                  <a16:creationId xmlns:a16="http://schemas.microsoft.com/office/drawing/2014/main" id="{0FA50826-0B84-4FC8-95EC-353101AF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014" y="3205691"/>
              <a:ext cx="4575435" cy="104056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rgbClr val="1A1A1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71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390152"/>
                </p:ext>
              </p:extLst>
            </p:nvPr>
          </p:nvGraphicFramePr>
          <p:xfrm>
            <a:off x="3617914" y="3279775"/>
            <a:ext cx="4122737" cy="94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5" name="Equation" r:id="rId4" imgW="1714500" imgH="393700" progId="Equation.3">
                    <p:embed/>
                  </p:oleObj>
                </mc:Choice>
                <mc:Fallback>
                  <p:oleObj name="Equation" r:id="rId4" imgW="1714500" imgH="393700" progId="Equation.3">
                    <p:embed/>
                    <p:pic>
                      <p:nvPicPr>
                        <p:cNvPr id="2671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7914" y="3279775"/>
                          <a:ext cx="4122737" cy="946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88"/>
          <p:cNvGrpSpPr>
            <a:grpSpLocks/>
          </p:cNvGrpSpPr>
          <p:nvPr/>
        </p:nvGrpSpPr>
        <p:grpSpPr bwMode="auto">
          <a:xfrm>
            <a:off x="3779839" y="4127503"/>
            <a:ext cx="2589235" cy="1645923"/>
            <a:chOff x="2255686" y="4127702"/>
            <a:chExt cx="2588902" cy="1645127"/>
          </a:xfrm>
        </p:grpSpPr>
        <p:sp>
          <p:nvSpPr>
            <p:cNvPr id="28681" name="TextBox 180"/>
            <p:cNvSpPr txBox="1">
              <a:spLocks noChangeArrowheads="1"/>
            </p:cNvSpPr>
            <p:nvPr/>
          </p:nvSpPr>
          <p:spPr bwMode="auto">
            <a:xfrm>
              <a:off x="2255686" y="5126811"/>
              <a:ext cx="2588902" cy="646018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Sum of Squares</a:t>
              </a:r>
              <a:r>
                <a:rPr lang="en-US" dirty="0"/>
                <a:t>:</a:t>
              </a:r>
            </a:p>
            <a:p>
              <a:r>
                <a:rPr lang="en-US" dirty="0"/>
                <a:t>Differences among scores</a:t>
              </a:r>
            </a:p>
          </p:txBody>
        </p:sp>
        <p:cxnSp>
          <p:nvCxnSpPr>
            <p:cNvPr id="28682" name="Curved Connector 182"/>
            <p:cNvCxnSpPr>
              <a:cxnSpLocks noChangeShapeType="1"/>
              <a:stCxn id="28681" idx="0"/>
            </p:cNvCxnSpPr>
            <p:nvPr/>
          </p:nvCxnSpPr>
          <p:spPr bwMode="auto">
            <a:xfrm rot="5400000" flipH="1" flipV="1">
              <a:off x="3491239" y="4186601"/>
              <a:ext cx="999110" cy="881312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accent5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187"/>
          <p:cNvGrpSpPr>
            <a:grpSpLocks/>
          </p:cNvGrpSpPr>
          <p:nvPr/>
        </p:nvGrpSpPr>
        <p:grpSpPr bwMode="auto">
          <a:xfrm>
            <a:off x="7358064" y="4035427"/>
            <a:ext cx="2203680" cy="1823947"/>
            <a:chOff x="5833637" y="4035098"/>
            <a:chExt cx="2204248" cy="1823693"/>
          </a:xfrm>
        </p:grpSpPr>
        <p:sp>
          <p:nvSpPr>
            <p:cNvPr id="28679" name="TextBox 179"/>
            <p:cNvSpPr txBox="1">
              <a:spLocks noChangeArrowheads="1"/>
            </p:cNvSpPr>
            <p:nvPr/>
          </p:nvSpPr>
          <p:spPr bwMode="auto">
            <a:xfrm>
              <a:off x="5833637" y="5212550"/>
              <a:ext cx="2204248" cy="64624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Central Tendency</a:t>
              </a:r>
              <a:r>
                <a:rPr lang="en-US" dirty="0"/>
                <a:t>:</a:t>
              </a:r>
            </a:p>
            <a:p>
              <a:r>
                <a:rPr lang="en-US" dirty="0"/>
                <a:t>Common to all scores</a:t>
              </a:r>
            </a:p>
          </p:txBody>
        </p:sp>
        <p:cxnSp>
          <p:nvCxnSpPr>
            <p:cNvPr id="28680" name="Curved Connector 183"/>
            <p:cNvCxnSpPr>
              <a:cxnSpLocks noChangeShapeType="1"/>
              <a:stCxn id="28679" idx="0"/>
            </p:cNvCxnSpPr>
            <p:nvPr/>
          </p:nvCxnSpPr>
          <p:spPr bwMode="auto">
            <a:xfrm rot="16200000" flipV="1">
              <a:off x="5822430" y="4099219"/>
              <a:ext cx="1177452" cy="1049210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2212-9E4F-463F-8BBD-34703DF4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7C7A-042D-48B9-BEB0-E364BCA244D9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F3BF1-EEB8-413C-9E5B-B5634B09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3873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</a:rPr>
              <a:t>Standard deviation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25945"/>
            <a:ext cx="8229600" cy="4525962"/>
          </a:xfrm>
        </p:spPr>
        <p:txBody>
          <a:bodyPr/>
          <a:lstStyle/>
          <a:p>
            <a:pPr eaLnBrk="1" hangingPunct="1"/>
            <a:r>
              <a:rPr lang="en-US" sz="2400" b="1" i="1" dirty="0">
                <a:ea typeface="ＭＳ Ｐゴシック" pitchFamily="1" charset="-128"/>
              </a:rPr>
              <a:t>Conceptually</a:t>
            </a:r>
            <a:r>
              <a:rPr lang="en-US" sz="2400" dirty="0">
                <a:ea typeface="ＭＳ Ｐゴシック" pitchFamily="1" charset="-128"/>
              </a:rPr>
              <a:t>, SD = the typical difference between </a:t>
            </a:r>
            <a:r>
              <a:rPr lang="en-US" sz="2400" i="1" dirty="0">
                <a:ea typeface="ＭＳ Ｐゴシック" pitchFamily="1" charset="-128"/>
              </a:rPr>
              <a:t>X</a:t>
            </a:r>
            <a:r>
              <a:rPr lang="en-US" sz="2400" dirty="0">
                <a:ea typeface="ＭＳ Ｐゴシック" pitchFamily="1" charset="-128"/>
              </a:rPr>
              <a:t> and </a:t>
            </a:r>
            <a:r>
              <a:rPr lang="en-US" sz="2400" dirty="0">
                <a:latin typeface="Symbol" pitchFamily="1" charset="2"/>
                <a:ea typeface="ＭＳ Ｐゴシック" pitchFamily="1" charset="-128"/>
              </a:rPr>
              <a:t>m</a:t>
            </a:r>
          </a:p>
          <a:p>
            <a:pPr eaLnBrk="1" hangingPunct="1"/>
            <a:r>
              <a:rPr lang="en-US" sz="2400" dirty="0">
                <a:ea typeface="ＭＳ Ｐゴシック" pitchFamily="1" charset="-128"/>
              </a:rPr>
              <a:t>Again, based on (</a:t>
            </a:r>
            <a:r>
              <a:rPr lang="en-US" sz="2400" i="1" dirty="0">
                <a:ea typeface="ＭＳ Ｐゴシック" pitchFamily="1" charset="-128"/>
              </a:rPr>
              <a:t>X</a:t>
            </a:r>
            <a:r>
              <a:rPr lang="en-US" sz="2400" dirty="0">
                <a:ea typeface="ＭＳ Ｐゴシック" pitchFamily="1" charset="-128"/>
              </a:rPr>
              <a:t> – </a:t>
            </a:r>
            <a:r>
              <a:rPr lang="en-US" sz="2400" dirty="0">
                <a:latin typeface="Symbol" pitchFamily="1" charset="2"/>
                <a:ea typeface="ＭＳ Ｐゴシック" pitchFamily="1" charset="-128"/>
              </a:rPr>
              <a:t>m</a:t>
            </a:r>
            <a:r>
              <a:rPr lang="en-US" sz="2400" dirty="0">
                <a:ea typeface="ＭＳ Ｐゴシック" pitchFamily="1" charset="-128"/>
              </a:rPr>
              <a:t>)</a:t>
            </a:r>
            <a:r>
              <a:rPr lang="en-US" sz="2400" baseline="30000" dirty="0">
                <a:ea typeface="ＭＳ Ｐゴシック" pitchFamily="1" charset="-128"/>
              </a:rPr>
              <a:t>2</a:t>
            </a:r>
            <a:endParaRPr lang="en-US" sz="2400" dirty="0">
              <a:ea typeface="ＭＳ Ｐゴシック" pitchFamily="1" charset="-128"/>
            </a:endParaRPr>
          </a:p>
          <a:p>
            <a:pPr eaLnBrk="1" hangingPunct="1"/>
            <a:endParaRPr lang="en-US" sz="2400" dirty="0">
              <a:ea typeface="ＭＳ Ｐゴシック" pitchFamily="1" charset="-128"/>
            </a:endParaRPr>
          </a:p>
          <a:p>
            <a:pPr eaLnBrk="1" hangingPunct="1"/>
            <a:endParaRPr lang="en-US" sz="2400" dirty="0">
              <a:ea typeface="ＭＳ Ｐゴシック" pitchFamily="1" charset="-128"/>
            </a:endParaRPr>
          </a:p>
          <a:p>
            <a:pPr eaLnBrk="1" hangingPunct="1"/>
            <a:endParaRPr lang="en-US" sz="2400" dirty="0">
              <a:ea typeface="ＭＳ Ｐゴシック" pitchFamily="1" charset="-128"/>
            </a:endParaRPr>
          </a:p>
          <a:p>
            <a:pPr eaLnBrk="1" hangingPunct="1"/>
            <a:endParaRPr lang="en-US" sz="2400" dirty="0">
              <a:ea typeface="ＭＳ Ｐゴシック" pitchFamily="1" charset="-128"/>
            </a:endParaRPr>
          </a:p>
          <a:p>
            <a:pPr eaLnBrk="1" hangingPunct="1"/>
            <a:r>
              <a:rPr lang="en-US" sz="2400" dirty="0">
                <a:ea typeface="ＭＳ Ｐゴシック" pitchFamily="1" charset="-128"/>
              </a:rPr>
              <a:t>Variance is average </a:t>
            </a:r>
            <a:r>
              <a:rPr lang="en-US" sz="2400" i="1" dirty="0">
                <a:ea typeface="ＭＳ Ｐゴシック" pitchFamily="1" charset="-128"/>
              </a:rPr>
              <a:t>squared</a:t>
            </a:r>
            <a:r>
              <a:rPr lang="en-US" sz="2400" dirty="0">
                <a:ea typeface="ＭＳ Ｐゴシック" pitchFamily="1" charset="-128"/>
              </a:rPr>
              <a:t> deviation,</a:t>
            </a:r>
            <a:br>
              <a:rPr lang="en-US" sz="2400" dirty="0">
                <a:ea typeface="ＭＳ Ｐゴシック" pitchFamily="1" charset="-128"/>
              </a:rPr>
            </a:br>
            <a:r>
              <a:rPr lang="en-US" sz="2400" dirty="0">
                <a:ea typeface="ＭＳ Ｐゴシック" pitchFamily="1" charset="-128"/>
              </a:rPr>
              <a:t>so </a:t>
            </a:r>
            <a:r>
              <a:rPr lang="en-US" sz="2400" dirty="0" err="1">
                <a:ea typeface="ＭＳ Ｐゴシック" pitchFamily="1" charset="-128"/>
              </a:rPr>
              <a:t>sqrt</a:t>
            </a:r>
            <a:r>
              <a:rPr lang="en-US" sz="2400" dirty="0">
                <a:ea typeface="ＭＳ Ｐゴシック" pitchFamily="1" charset="-128"/>
              </a:rPr>
              <a:t>(variance) is </a:t>
            </a:r>
            <a:r>
              <a:rPr lang="en-US" sz="2400" u="sng" dirty="0">
                <a:ea typeface="ＭＳ Ｐゴシック" pitchFamily="1" charset="-128"/>
              </a:rPr>
              <a:t>standard deviation</a:t>
            </a:r>
          </a:p>
        </p:txBody>
      </p:sp>
      <p:graphicFrame>
        <p:nvGraphicFramePr>
          <p:cNvPr id="204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971207"/>
              </p:ext>
            </p:extLst>
          </p:nvPr>
        </p:nvGraphicFramePr>
        <p:xfrm>
          <a:off x="3854450" y="2627683"/>
          <a:ext cx="264318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1" name="Equation" r:id="rId4" imgW="939600" imgH="431640" progId="Equation.3">
                  <p:embed/>
                </p:oleObj>
              </mc:Choice>
              <mc:Fallback>
                <p:oleObj name="Equation" r:id="rId4" imgW="939600" imgH="431640" progId="Equation.3">
                  <p:embed/>
                  <p:pic>
                    <p:nvPicPr>
                      <p:cNvPr id="204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627683"/>
                        <a:ext cx="2643188" cy="12160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144858"/>
              </p:ext>
            </p:extLst>
          </p:nvPr>
        </p:nvGraphicFramePr>
        <p:xfrm>
          <a:off x="4681539" y="2734045"/>
          <a:ext cx="178593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2" name="Equation" r:id="rId6" imgW="634680" imgH="380880" progId="Equation.3">
                  <p:embed/>
                </p:oleObj>
              </mc:Choice>
              <mc:Fallback>
                <p:oleObj name="Equation" r:id="rId6" imgW="634680" imgH="380880" progId="Equation.3">
                  <p:embed/>
                  <p:pic>
                    <p:nvPicPr>
                      <p:cNvPr id="204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9" y="2734045"/>
                        <a:ext cx="1785937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539761"/>
              </p:ext>
            </p:extLst>
          </p:nvPr>
        </p:nvGraphicFramePr>
        <p:xfrm>
          <a:off x="5067300" y="2718171"/>
          <a:ext cx="13208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3" name="Equation" r:id="rId8" imgW="469800" imgH="228600" progId="Equation.3">
                  <p:embed/>
                </p:oleObj>
              </mc:Choice>
              <mc:Fallback>
                <p:oleObj name="Equation" r:id="rId8" imgW="469800" imgH="228600" progId="Equation.3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718171"/>
                        <a:ext cx="13208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010672"/>
              </p:ext>
            </p:extLst>
          </p:nvPr>
        </p:nvGraphicFramePr>
        <p:xfrm>
          <a:off x="4711700" y="2718171"/>
          <a:ext cx="17145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4" name="Equation" r:id="rId10" imgW="609480" imgH="228600" progId="Equation.3">
                  <p:embed/>
                </p:oleObj>
              </mc:Choice>
              <mc:Fallback>
                <p:oleObj name="Equation" r:id="rId10" imgW="609480" imgH="228600" progId="Equation.3">
                  <p:embed/>
                  <p:pic>
                    <p:nvPicPr>
                      <p:cNvPr id="204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2718171"/>
                        <a:ext cx="17145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2125"/>
              </p:ext>
            </p:extLst>
          </p:nvPr>
        </p:nvGraphicFramePr>
        <p:xfrm>
          <a:off x="3854450" y="2365686"/>
          <a:ext cx="2698751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5" name="Equation" r:id="rId12" imgW="1066800" imgH="571500" progId="Equation.3">
                  <p:embed/>
                </p:oleObj>
              </mc:Choice>
              <mc:Fallback>
                <p:oleObj name="Equation" r:id="rId12" imgW="1066800" imgH="571500" progId="Equation.3">
                  <p:embed/>
                  <p:pic>
                    <p:nvPicPr>
                      <p:cNvPr id="204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365686"/>
                        <a:ext cx="2698751" cy="13684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005013" y="3705595"/>
            <a:ext cx="36166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X</a:t>
            </a:r>
            <a:r>
              <a:rPr lang="en-US" sz="2000"/>
              <a:t> = [5, 3, 7, 6, 4, 6, 8, 7, 4, 2, 3, 5]</a:t>
            </a:r>
            <a:endParaRPr lang="en-US" sz="2000" i="1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337300" y="3705595"/>
            <a:ext cx="7056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" charset="2"/>
              </a:rPr>
              <a:t>m</a:t>
            </a:r>
            <a:r>
              <a:rPr lang="en-US" sz="2000"/>
              <a:t> = 5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005013" y="4356470"/>
            <a:ext cx="44005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X – </a:t>
            </a:r>
            <a:r>
              <a:rPr lang="en-US" sz="2000" i="1">
                <a:latin typeface="Symbol" pitchFamily="1" charset="2"/>
              </a:rPr>
              <a:t>m</a:t>
            </a:r>
            <a:r>
              <a:rPr lang="en-US" sz="2000"/>
              <a:t> = [0, -2, 2, 1, -1, 1, 3, 2, -1, -3, -2, 0]</a:t>
            </a:r>
            <a:endParaRPr lang="en-US" sz="2000" i="1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005014" y="4947020"/>
            <a:ext cx="4251325" cy="1447800"/>
            <a:chOff x="303" y="3061"/>
            <a:chExt cx="2678" cy="912"/>
          </a:xfrm>
        </p:grpSpPr>
        <p:sp>
          <p:nvSpPr>
            <p:cNvPr id="30743" name="Text Box 12"/>
            <p:cNvSpPr txBox="1">
              <a:spLocks noChangeArrowheads="1"/>
            </p:cNvSpPr>
            <p:nvPr/>
          </p:nvSpPr>
          <p:spPr bwMode="auto">
            <a:xfrm>
              <a:off x="303" y="3721"/>
              <a:ext cx="26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(</a:t>
              </a:r>
              <a:r>
                <a:rPr lang="en-US" sz="2000" i="1"/>
                <a:t>X – </a:t>
              </a:r>
              <a:r>
                <a:rPr lang="en-US" sz="2000" i="1">
                  <a:latin typeface="Symbol" pitchFamily="1" charset="2"/>
                </a:rPr>
                <a:t>m</a:t>
              </a:r>
              <a:r>
                <a:rPr lang="en-US" sz="2000"/>
                <a:t>)</a:t>
              </a:r>
              <a:r>
                <a:rPr lang="en-US" sz="2000" baseline="30000"/>
                <a:t>2</a:t>
              </a:r>
              <a:r>
                <a:rPr lang="en-US" sz="2000"/>
                <a:t> = [0, 4, 4, 1, 1, 1, 9, 4, 1, 9, 4, 0]</a:t>
              </a:r>
              <a:endParaRPr lang="en-US" sz="2000" i="1"/>
            </a:p>
          </p:txBody>
        </p:sp>
        <p:sp>
          <p:nvSpPr>
            <p:cNvPr id="30744" name="Line 16"/>
            <p:cNvSpPr>
              <a:spLocks noChangeShapeType="1"/>
            </p:cNvSpPr>
            <p:nvPr/>
          </p:nvSpPr>
          <p:spPr bwMode="auto">
            <a:xfrm>
              <a:off x="2044" y="3061"/>
              <a:ext cx="0" cy="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45" name="Text Box 17"/>
            <p:cNvSpPr txBox="1">
              <a:spLocks noChangeArrowheads="1"/>
            </p:cNvSpPr>
            <p:nvPr/>
          </p:nvSpPr>
          <p:spPr bwMode="auto">
            <a:xfrm>
              <a:off x="2049" y="3224"/>
              <a:ext cx="5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Square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951663" y="5642346"/>
            <a:ext cx="3370262" cy="1063625"/>
            <a:chOff x="3419" y="3499"/>
            <a:chExt cx="2123" cy="670"/>
          </a:xfrm>
        </p:grpSpPr>
        <p:graphicFrame>
          <p:nvGraphicFramePr>
            <p:cNvPr id="307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8061755"/>
                </p:ext>
              </p:extLst>
            </p:nvPr>
          </p:nvGraphicFramePr>
          <p:xfrm>
            <a:off x="4223" y="3499"/>
            <a:ext cx="1319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6" name="Equation" r:id="rId14" imgW="1054100" imgH="533400" progId="Equation.3">
                    <p:embed/>
                  </p:oleObj>
                </mc:Choice>
                <mc:Fallback>
                  <p:oleObj name="Equation" r:id="rId14" imgW="1054100" imgH="533400" progId="Equation.3">
                    <p:embed/>
                    <p:pic>
                      <p:nvPicPr>
                        <p:cNvPr id="307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3" y="3499"/>
                          <a:ext cx="1319" cy="6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1" name="Line 18"/>
            <p:cNvSpPr>
              <a:spLocks noChangeShapeType="1"/>
            </p:cNvSpPr>
            <p:nvPr/>
          </p:nvSpPr>
          <p:spPr bwMode="auto">
            <a:xfrm>
              <a:off x="3419" y="3851"/>
              <a:ext cx="74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42" name="Text Box 19"/>
            <p:cNvSpPr txBox="1">
              <a:spLocks noChangeArrowheads="1"/>
            </p:cNvSpPr>
            <p:nvPr/>
          </p:nvSpPr>
          <p:spPr bwMode="auto">
            <a:xfrm>
              <a:off x="3469" y="3595"/>
              <a:ext cx="5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Average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8215313" y="3926257"/>
            <a:ext cx="2297112" cy="1847850"/>
            <a:chOff x="4215" y="2520"/>
            <a:chExt cx="1447" cy="1164"/>
          </a:xfrm>
        </p:grpSpPr>
        <p:graphicFrame>
          <p:nvGraphicFramePr>
            <p:cNvPr id="3072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2506521"/>
                </p:ext>
              </p:extLst>
            </p:nvPr>
          </p:nvGraphicFramePr>
          <p:xfrm>
            <a:off x="4215" y="2520"/>
            <a:ext cx="1447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7" name="Equation" r:id="rId16" imgW="1155700" imgH="571500" progId="Equation.3">
                    <p:embed/>
                  </p:oleObj>
                </mc:Choice>
                <mc:Fallback>
                  <p:oleObj name="Equation" r:id="rId16" imgW="1155700" imgH="571500" progId="Equation.3">
                    <p:embed/>
                    <p:pic>
                      <p:nvPicPr>
                        <p:cNvPr id="307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5" y="2520"/>
                          <a:ext cx="1447" cy="7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9" name="Line 20"/>
            <p:cNvSpPr>
              <a:spLocks noChangeShapeType="1"/>
            </p:cNvSpPr>
            <p:nvPr/>
          </p:nvSpPr>
          <p:spPr bwMode="auto">
            <a:xfrm flipV="1">
              <a:off x="5168" y="3195"/>
              <a:ext cx="0" cy="4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40" name="Text Box 21"/>
            <p:cNvSpPr txBox="1">
              <a:spLocks noChangeArrowheads="1"/>
            </p:cNvSpPr>
            <p:nvPr/>
          </p:nvSpPr>
          <p:spPr bwMode="auto">
            <a:xfrm>
              <a:off x="4290" y="3310"/>
              <a:ext cx="8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Square-root</a:t>
              </a:r>
            </a:p>
          </p:txBody>
        </p:sp>
      </p:grp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7065963" y="4585070"/>
            <a:ext cx="1179512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145338" y="4215182"/>
            <a:ext cx="939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B2B2B2"/>
                </a:solidFill>
              </a:rPr>
              <a:t>Average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9D996-BA64-4E4B-9CFD-5781ED6A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400D-7E1A-4430-9AA6-1776566F9BC7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75240-AB65-4571-A918-936B2138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  <p:bldP spid="20483" grpId="1" build="p"/>
      <p:bldP spid="20489" grpId="0"/>
      <p:bldP spid="20490" grpId="0"/>
      <p:bldP spid="20491" grpId="0"/>
      <p:bldP spid="20502" grpId="0" animBg="1"/>
      <p:bldP spid="205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82441" y="1988840"/>
            <a:ext cx="8964488" cy="4608512"/>
            <a:chOff x="107504" y="1556792"/>
            <a:chExt cx="8964488" cy="4608512"/>
          </a:xfrm>
        </p:grpSpPr>
        <p:pic>
          <p:nvPicPr>
            <p:cNvPr id="114692" name="Picture 4" descr="http://www.nerjadonkeysanctuary.com/wp-content/uploads/2013/01/dogs-need-home-nerja-donkey-sanctuary.jpg"/>
            <p:cNvPicPr>
              <a:picLocks noChangeAspect="1" noChangeArrowheads="1"/>
            </p:cNvPicPr>
            <p:nvPr/>
          </p:nvPicPr>
          <p:blipFill>
            <a:blip r:embed="rId2" cstate="print"/>
            <a:srcRect l="5435" r="6522" b="7246"/>
            <a:stretch>
              <a:fillRect/>
            </a:stretch>
          </p:blipFill>
          <p:spPr bwMode="auto">
            <a:xfrm>
              <a:off x="107504" y="1556792"/>
              <a:ext cx="5832648" cy="4608512"/>
            </a:xfrm>
            <a:prstGeom prst="rect">
              <a:avLst/>
            </a:prstGeom>
            <a:noFill/>
          </p:spPr>
        </p:pic>
        <p:sp>
          <p:nvSpPr>
            <p:cNvPr id="5" name="Right Brace 4"/>
            <p:cNvSpPr/>
            <p:nvPr/>
          </p:nvSpPr>
          <p:spPr>
            <a:xfrm>
              <a:off x="5868144" y="2276872"/>
              <a:ext cx="576064" cy="345638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16216" y="3284984"/>
              <a:ext cx="255577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These are all dogs, but dogs are all very different from each other.</a:t>
              </a:r>
            </a:p>
            <a:p>
              <a:endParaRPr lang="en-CA" dirty="0"/>
            </a:p>
            <a:p>
              <a:r>
                <a:rPr lang="en-CA" dirty="0"/>
                <a:t>How different are they?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31504" y="1048667"/>
            <a:ext cx="7137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What first comes into your mind when I mention a dog?</a:t>
            </a:r>
          </a:p>
          <a:p>
            <a:r>
              <a:rPr lang="en-CA" sz="2400" dirty="0"/>
              <a:t>What is the average dog? </a:t>
            </a:r>
          </a:p>
        </p:txBody>
      </p:sp>
      <p:pic>
        <p:nvPicPr>
          <p:cNvPr id="83972" name="Picture 4" descr="http://3.bp.blogspot.com/-HqKp4X_nqcc/UTSXZu6bBJI/AAAAAAAABh8/khZQfOn2INw/s1600/pic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6148" y="2466754"/>
            <a:ext cx="5301727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3974" name="Picture 6" descr="http://cdn.cutestpaw.com/wp-content/uploads/2012/06/l-Our-red-golden-retriever-puppy-Bourbon-hiding-from-the-camera..jpg"/>
          <p:cNvPicPr>
            <a:picLocks noChangeAspect="1" noChangeArrowheads="1"/>
          </p:cNvPicPr>
          <p:nvPr/>
        </p:nvPicPr>
        <p:blipFill>
          <a:blip r:embed="rId4" cstate="print"/>
          <a:srcRect l="7357" b="27715"/>
          <a:stretch>
            <a:fillRect/>
          </a:stretch>
        </p:blipFill>
        <p:spPr bwMode="auto">
          <a:xfrm>
            <a:off x="488493" y="2214726"/>
            <a:ext cx="3442614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12844-8499-4F19-A889-FFDBE69D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FAB8-9F00-4C03-AA70-02FFE8557A44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CA386-44F8-456C-A801-1D122A63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1375" y="365125"/>
            <a:ext cx="3645074" cy="13255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</a:rPr>
              <a:t>Variability</a:t>
            </a:r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1524001" y="3159126"/>
          <a:ext cx="3954463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Chart" r:id="rId4" imgW="3962284" imgH="3705058" progId="MSGraph.Chart.8">
                  <p:embed followColorScheme="full"/>
                </p:oleObj>
              </mc:Choice>
              <mc:Fallback>
                <p:oleObj name="Chart" r:id="rId4" imgW="3962284" imgH="3705058" progId="MSGraph.Chart.8">
                  <p:embed followColorScheme="full"/>
                  <p:pic>
                    <p:nvPicPr>
                      <p:cNvPr id="81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3159126"/>
                        <a:ext cx="3954463" cy="369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6324601" y="3165476"/>
          <a:ext cx="3954463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Chart" r:id="rId6" imgW="3962284" imgH="3705058" progId="MSGraph.Chart.8">
                  <p:embed followColorScheme="full"/>
                </p:oleObj>
              </mc:Choice>
              <mc:Fallback>
                <p:oleObj name="Chart" r:id="rId6" imgW="3962284" imgH="3705058" progId="MSGraph.Chart.8">
                  <p:embed followColorScheme="full"/>
                  <p:pic>
                    <p:nvPicPr>
                      <p:cNvPr id="819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3165476"/>
                        <a:ext cx="3954463" cy="369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0F66F-7EB4-4CFF-90C0-11D37953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7F9C-0FBA-4B9B-8452-F76B708C5162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BA6E5F-2E28-49CC-98B6-C815EDAB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</a:rPr>
              <a:t>Central tendency locates the middle of distribution,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But how are scores distributed around that point?</a:t>
            </a:r>
          </a:p>
          <a:p>
            <a:pPr eaLnBrk="1" hangingPunct="1"/>
            <a:r>
              <a:rPr lang="en-US" dirty="0">
                <a:ea typeface="ＭＳ Ｐゴシック" pitchFamily="1" charset="-128"/>
              </a:rPr>
              <a:t>Low variability vs. high variability</a:t>
            </a:r>
          </a:p>
          <a:p>
            <a:pPr eaLnBrk="1" hangingPunct="1"/>
            <a:r>
              <a:rPr lang="en-US" dirty="0">
                <a:ea typeface="ＭＳ Ｐゴシック" pitchFamily="1" charset="-128"/>
              </a:rPr>
              <a:t>Ways to measure variability</a:t>
            </a:r>
          </a:p>
          <a:p>
            <a:pPr lvl="1" eaLnBrk="1" hangingPunct="1"/>
            <a:r>
              <a:rPr lang="en-US" b="1" dirty="0">
                <a:solidFill>
                  <a:schemeClr val="accent1"/>
                </a:solidFill>
                <a:ea typeface="ＭＳ Ｐゴシック" pitchFamily="1" charset="-128"/>
              </a:rPr>
              <a:t>Range</a:t>
            </a:r>
          </a:p>
          <a:p>
            <a:pPr lvl="1" eaLnBrk="1" hangingPunct="1"/>
            <a:r>
              <a:rPr lang="en-US" b="1" dirty="0">
                <a:solidFill>
                  <a:schemeClr val="accent5"/>
                </a:solidFill>
                <a:ea typeface="ＭＳ Ｐゴシック" pitchFamily="1" charset="-128"/>
              </a:rPr>
              <a:t>Interquartile range</a:t>
            </a:r>
          </a:p>
          <a:p>
            <a:pPr lvl="1" eaLnBrk="1" hangingPunct="1"/>
            <a:r>
              <a:rPr lang="en-US" b="1" dirty="0">
                <a:solidFill>
                  <a:schemeClr val="accent3"/>
                </a:solidFill>
                <a:ea typeface="ＭＳ Ｐゴシック" pitchFamily="1" charset="-128"/>
              </a:rPr>
              <a:t>Sum of squared errors</a:t>
            </a:r>
          </a:p>
          <a:p>
            <a:pPr lvl="1" eaLnBrk="1" hangingPunct="1"/>
            <a:r>
              <a:rPr lang="en-US" b="1" dirty="0">
                <a:solidFill>
                  <a:schemeClr val="accent4"/>
                </a:solidFill>
                <a:ea typeface="ＭＳ Ｐゴシック" pitchFamily="1" charset="-128"/>
              </a:rPr>
              <a:t>Variance</a:t>
            </a:r>
          </a:p>
          <a:p>
            <a:pPr lvl="1" eaLnBrk="1" hangingPunct="1"/>
            <a:r>
              <a:rPr lang="en-US" b="1" dirty="0">
                <a:solidFill>
                  <a:schemeClr val="accent6"/>
                </a:solidFill>
                <a:ea typeface="ＭＳ Ｐゴシック" pitchFamily="1" charset="-128"/>
              </a:rPr>
              <a:t>Standard 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8196" grpId="0"/>
      <p:bldOleChart spid="8196" grpId="1"/>
      <p:bldOleChart spid="8197" grpId="0"/>
      <p:bldOleChart spid="8197" grpId="1"/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</a:rPr>
              <a:t>Why Variability is Important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6357"/>
            <a:ext cx="10515600" cy="4351338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</a:rPr>
              <a:t>Inference</a:t>
            </a:r>
          </a:p>
          <a:p>
            <a:pPr lvl="1" eaLnBrk="1" hangingPunct="1"/>
            <a:r>
              <a:rPr lang="en-US" dirty="0">
                <a:ea typeface="ＭＳ Ｐゴシック" pitchFamily="1" charset="-128"/>
              </a:rPr>
              <a:t>Reliability of estimators</a:t>
            </a:r>
          </a:p>
          <a:p>
            <a:pPr eaLnBrk="1" hangingPunct="1"/>
            <a:r>
              <a:rPr lang="en-US" dirty="0">
                <a:ea typeface="ＭＳ Ｐゴシック" pitchFamily="1" charset="-128"/>
              </a:rPr>
              <a:t>For its own sake</a:t>
            </a:r>
          </a:p>
          <a:p>
            <a:pPr lvl="1" eaLnBrk="1" hangingPunct="1"/>
            <a:r>
              <a:rPr lang="en-US" dirty="0">
                <a:ea typeface="ＭＳ Ｐゴシック" pitchFamily="1" charset="-128"/>
              </a:rPr>
              <a:t>Consistency (manufacturing, sports, etc.)</a:t>
            </a:r>
          </a:p>
          <a:p>
            <a:pPr lvl="1" eaLnBrk="1" hangingPunct="1"/>
            <a:r>
              <a:rPr lang="en-US" dirty="0">
                <a:ea typeface="ＭＳ Ｐゴシック" pitchFamily="1" charset="-128"/>
              </a:rPr>
              <a:t>Diversity (attitudes, strategies)</a:t>
            </a:r>
          </a:p>
          <a:p>
            <a:pPr eaLnBrk="1" hangingPunct="1"/>
            <a:endParaRPr lang="en-US" dirty="0">
              <a:ea typeface="ＭＳ Ｐゴシック" pitchFamily="1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27616" y="2479415"/>
            <a:ext cx="2871788" cy="4210050"/>
            <a:chOff x="106" y="722"/>
            <a:chExt cx="2538" cy="3341"/>
          </a:xfrm>
        </p:grpSpPr>
        <p:sp>
          <p:nvSpPr>
            <p:cNvPr id="33863" name="Oval 5"/>
            <p:cNvSpPr>
              <a:spLocks noChangeArrowheads="1"/>
            </p:cNvSpPr>
            <p:nvPr/>
          </p:nvSpPr>
          <p:spPr bwMode="auto">
            <a:xfrm>
              <a:off x="2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4" name="Line 6"/>
            <p:cNvSpPr>
              <a:spLocks noChangeShapeType="1"/>
            </p:cNvSpPr>
            <p:nvPr/>
          </p:nvSpPr>
          <p:spPr bwMode="auto">
            <a:xfrm>
              <a:off x="3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65" name="Line 7"/>
            <p:cNvSpPr>
              <a:spLocks noChangeShapeType="1"/>
            </p:cNvSpPr>
            <p:nvPr/>
          </p:nvSpPr>
          <p:spPr bwMode="auto">
            <a:xfrm flipH="1">
              <a:off x="2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66" name="Line 8"/>
            <p:cNvSpPr>
              <a:spLocks noChangeShapeType="1"/>
            </p:cNvSpPr>
            <p:nvPr/>
          </p:nvSpPr>
          <p:spPr bwMode="auto">
            <a:xfrm>
              <a:off x="3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67" name="Line 9"/>
            <p:cNvSpPr>
              <a:spLocks noChangeShapeType="1"/>
            </p:cNvSpPr>
            <p:nvPr/>
          </p:nvSpPr>
          <p:spPr bwMode="auto">
            <a:xfrm>
              <a:off x="3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68" name="Line 10"/>
            <p:cNvSpPr>
              <a:spLocks noChangeShapeType="1"/>
            </p:cNvSpPr>
            <p:nvPr/>
          </p:nvSpPr>
          <p:spPr bwMode="auto">
            <a:xfrm flipH="1">
              <a:off x="2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69" name="Text Box 11"/>
            <p:cNvSpPr txBox="1">
              <a:spLocks noChangeArrowheads="1"/>
            </p:cNvSpPr>
            <p:nvPr/>
          </p:nvSpPr>
          <p:spPr bwMode="auto">
            <a:xfrm>
              <a:off x="172" y="745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49</a:t>
              </a:r>
            </a:p>
          </p:txBody>
        </p:sp>
        <p:sp>
          <p:nvSpPr>
            <p:cNvPr id="33870" name="Oval 12"/>
            <p:cNvSpPr>
              <a:spLocks noChangeArrowheads="1"/>
            </p:cNvSpPr>
            <p:nvPr/>
          </p:nvSpPr>
          <p:spPr bwMode="auto">
            <a:xfrm>
              <a:off x="50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1" name="Line 13"/>
            <p:cNvSpPr>
              <a:spLocks noChangeShapeType="1"/>
            </p:cNvSpPr>
            <p:nvPr/>
          </p:nvSpPr>
          <p:spPr bwMode="auto">
            <a:xfrm>
              <a:off x="54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72" name="Line 14"/>
            <p:cNvSpPr>
              <a:spLocks noChangeShapeType="1"/>
            </p:cNvSpPr>
            <p:nvPr/>
          </p:nvSpPr>
          <p:spPr bwMode="auto">
            <a:xfrm flipH="1">
              <a:off x="49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73" name="Line 15"/>
            <p:cNvSpPr>
              <a:spLocks noChangeShapeType="1"/>
            </p:cNvSpPr>
            <p:nvPr/>
          </p:nvSpPr>
          <p:spPr bwMode="auto">
            <a:xfrm>
              <a:off x="5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74" name="Line 16"/>
            <p:cNvSpPr>
              <a:spLocks noChangeShapeType="1"/>
            </p:cNvSpPr>
            <p:nvPr/>
          </p:nvSpPr>
          <p:spPr bwMode="auto">
            <a:xfrm>
              <a:off x="5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75" name="Line 17"/>
            <p:cNvSpPr>
              <a:spLocks noChangeShapeType="1"/>
            </p:cNvSpPr>
            <p:nvPr/>
          </p:nvSpPr>
          <p:spPr bwMode="auto">
            <a:xfrm flipH="1">
              <a:off x="49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76" name="Text Box 18"/>
            <p:cNvSpPr txBox="1">
              <a:spLocks noChangeArrowheads="1"/>
            </p:cNvSpPr>
            <p:nvPr/>
          </p:nvSpPr>
          <p:spPr bwMode="auto">
            <a:xfrm>
              <a:off x="392" y="745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58</a:t>
              </a:r>
            </a:p>
          </p:txBody>
        </p:sp>
        <p:sp>
          <p:nvSpPr>
            <p:cNvPr id="33877" name="Oval 19"/>
            <p:cNvSpPr>
              <a:spLocks noChangeArrowheads="1"/>
            </p:cNvSpPr>
            <p:nvPr/>
          </p:nvSpPr>
          <p:spPr bwMode="auto">
            <a:xfrm>
              <a:off x="7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8" name="Line 20"/>
            <p:cNvSpPr>
              <a:spLocks noChangeShapeType="1"/>
            </p:cNvSpPr>
            <p:nvPr/>
          </p:nvSpPr>
          <p:spPr bwMode="auto">
            <a:xfrm>
              <a:off x="7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79" name="Line 21"/>
            <p:cNvSpPr>
              <a:spLocks noChangeShapeType="1"/>
            </p:cNvSpPr>
            <p:nvPr/>
          </p:nvSpPr>
          <p:spPr bwMode="auto">
            <a:xfrm flipH="1">
              <a:off x="7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80" name="Line 22"/>
            <p:cNvSpPr>
              <a:spLocks noChangeShapeType="1"/>
            </p:cNvSpPr>
            <p:nvPr/>
          </p:nvSpPr>
          <p:spPr bwMode="auto">
            <a:xfrm>
              <a:off x="7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81" name="Line 23"/>
            <p:cNvSpPr>
              <a:spLocks noChangeShapeType="1"/>
            </p:cNvSpPr>
            <p:nvPr/>
          </p:nvSpPr>
          <p:spPr bwMode="auto">
            <a:xfrm>
              <a:off x="7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82" name="Line 24"/>
            <p:cNvSpPr>
              <a:spLocks noChangeShapeType="1"/>
            </p:cNvSpPr>
            <p:nvPr/>
          </p:nvSpPr>
          <p:spPr bwMode="auto">
            <a:xfrm flipH="1">
              <a:off x="7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83" name="Text Box 25"/>
            <p:cNvSpPr txBox="1">
              <a:spLocks noChangeArrowheads="1"/>
            </p:cNvSpPr>
            <p:nvPr/>
          </p:nvSpPr>
          <p:spPr bwMode="auto">
            <a:xfrm>
              <a:off x="598" y="745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33884" name="Oval 26"/>
            <p:cNvSpPr>
              <a:spLocks noChangeArrowheads="1"/>
            </p:cNvSpPr>
            <p:nvPr/>
          </p:nvSpPr>
          <p:spPr bwMode="auto">
            <a:xfrm>
              <a:off x="9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Line 27"/>
            <p:cNvSpPr>
              <a:spLocks noChangeShapeType="1"/>
            </p:cNvSpPr>
            <p:nvPr/>
          </p:nvSpPr>
          <p:spPr bwMode="auto">
            <a:xfrm>
              <a:off x="10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86" name="Line 28"/>
            <p:cNvSpPr>
              <a:spLocks noChangeShapeType="1"/>
            </p:cNvSpPr>
            <p:nvPr/>
          </p:nvSpPr>
          <p:spPr bwMode="auto">
            <a:xfrm flipH="1">
              <a:off x="9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87" name="Line 29"/>
            <p:cNvSpPr>
              <a:spLocks noChangeShapeType="1"/>
            </p:cNvSpPr>
            <p:nvPr/>
          </p:nvSpPr>
          <p:spPr bwMode="auto">
            <a:xfrm>
              <a:off x="10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88" name="Line 30"/>
            <p:cNvSpPr>
              <a:spLocks noChangeShapeType="1"/>
            </p:cNvSpPr>
            <p:nvPr/>
          </p:nvSpPr>
          <p:spPr bwMode="auto">
            <a:xfrm>
              <a:off x="10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89" name="Line 31"/>
            <p:cNvSpPr>
              <a:spLocks noChangeShapeType="1"/>
            </p:cNvSpPr>
            <p:nvPr/>
          </p:nvSpPr>
          <p:spPr bwMode="auto">
            <a:xfrm flipH="1">
              <a:off x="9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90" name="Text Box 32"/>
            <p:cNvSpPr txBox="1">
              <a:spLocks noChangeArrowheads="1"/>
            </p:cNvSpPr>
            <p:nvPr/>
          </p:nvSpPr>
          <p:spPr bwMode="auto">
            <a:xfrm>
              <a:off x="873" y="745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61</a:t>
              </a:r>
            </a:p>
          </p:txBody>
        </p:sp>
        <p:sp>
          <p:nvSpPr>
            <p:cNvPr id="33891" name="Oval 33"/>
            <p:cNvSpPr>
              <a:spLocks noChangeArrowheads="1"/>
            </p:cNvSpPr>
            <p:nvPr/>
          </p:nvSpPr>
          <p:spPr bwMode="auto">
            <a:xfrm>
              <a:off x="122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2" name="Line 34"/>
            <p:cNvSpPr>
              <a:spLocks noChangeShapeType="1"/>
            </p:cNvSpPr>
            <p:nvPr/>
          </p:nvSpPr>
          <p:spPr bwMode="auto">
            <a:xfrm>
              <a:off x="126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93" name="Line 35"/>
            <p:cNvSpPr>
              <a:spLocks noChangeShapeType="1"/>
            </p:cNvSpPr>
            <p:nvPr/>
          </p:nvSpPr>
          <p:spPr bwMode="auto">
            <a:xfrm flipH="1">
              <a:off x="121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94" name="Line 36"/>
            <p:cNvSpPr>
              <a:spLocks noChangeShapeType="1"/>
            </p:cNvSpPr>
            <p:nvPr/>
          </p:nvSpPr>
          <p:spPr bwMode="auto">
            <a:xfrm>
              <a:off x="12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95" name="Line 37"/>
            <p:cNvSpPr>
              <a:spLocks noChangeShapeType="1"/>
            </p:cNvSpPr>
            <p:nvPr/>
          </p:nvSpPr>
          <p:spPr bwMode="auto">
            <a:xfrm>
              <a:off x="12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96" name="Line 38"/>
            <p:cNvSpPr>
              <a:spLocks noChangeShapeType="1"/>
            </p:cNvSpPr>
            <p:nvPr/>
          </p:nvSpPr>
          <p:spPr bwMode="auto">
            <a:xfrm flipH="1">
              <a:off x="121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97" name="Text Box 39"/>
            <p:cNvSpPr txBox="1">
              <a:spLocks noChangeArrowheads="1"/>
            </p:cNvSpPr>
            <p:nvPr/>
          </p:nvSpPr>
          <p:spPr bwMode="auto">
            <a:xfrm>
              <a:off x="1113" y="745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33898" name="Oval 40"/>
            <p:cNvSpPr>
              <a:spLocks noChangeArrowheads="1"/>
            </p:cNvSpPr>
            <p:nvPr/>
          </p:nvSpPr>
          <p:spPr bwMode="auto">
            <a:xfrm>
              <a:off x="146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9" name="Line 41"/>
            <p:cNvSpPr>
              <a:spLocks noChangeShapeType="1"/>
            </p:cNvSpPr>
            <p:nvPr/>
          </p:nvSpPr>
          <p:spPr bwMode="auto">
            <a:xfrm>
              <a:off x="150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00" name="Line 42"/>
            <p:cNvSpPr>
              <a:spLocks noChangeShapeType="1"/>
            </p:cNvSpPr>
            <p:nvPr/>
          </p:nvSpPr>
          <p:spPr bwMode="auto">
            <a:xfrm flipH="1">
              <a:off x="145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01" name="Line 43"/>
            <p:cNvSpPr>
              <a:spLocks noChangeShapeType="1"/>
            </p:cNvSpPr>
            <p:nvPr/>
          </p:nvSpPr>
          <p:spPr bwMode="auto">
            <a:xfrm>
              <a:off x="15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02" name="Line 44"/>
            <p:cNvSpPr>
              <a:spLocks noChangeShapeType="1"/>
            </p:cNvSpPr>
            <p:nvPr/>
          </p:nvSpPr>
          <p:spPr bwMode="auto">
            <a:xfrm>
              <a:off x="15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03" name="Line 45"/>
            <p:cNvSpPr>
              <a:spLocks noChangeShapeType="1"/>
            </p:cNvSpPr>
            <p:nvPr/>
          </p:nvSpPr>
          <p:spPr bwMode="auto">
            <a:xfrm flipH="1">
              <a:off x="145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04" name="Text Box 46"/>
            <p:cNvSpPr txBox="1">
              <a:spLocks noChangeArrowheads="1"/>
            </p:cNvSpPr>
            <p:nvPr/>
          </p:nvSpPr>
          <p:spPr bwMode="auto">
            <a:xfrm>
              <a:off x="1355" y="745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55</a:t>
              </a:r>
            </a:p>
          </p:txBody>
        </p:sp>
        <p:sp>
          <p:nvSpPr>
            <p:cNvPr id="33905" name="Oval 47"/>
            <p:cNvSpPr>
              <a:spLocks noChangeArrowheads="1"/>
            </p:cNvSpPr>
            <p:nvPr/>
          </p:nvSpPr>
          <p:spPr bwMode="auto">
            <a:xfrm>
              <a:off x="1705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6" name="Line 48"/>
            <p:cNvSpPr>
              <a:spLocks noChangeShapeType="1"/>
            </p:cNvSpPr>
            <p:nvPr/>
          </p:nvSpPr>
          <p:spPr bwMode="auto">
            <a:xfrm>
              <a:off x="1742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07" name="Line 49"/>
            <p:cNvSpPr>
              <a:spLocks noChangeShapeType="1"/>
            </p:cNvSpPr>
            <p:nvPr/>
          </p:nvSpPr>
          <p:spPr bwMode="auto">
            <a:xfrm flipH="1">
              <a:off x="1694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08" name="Line 50"/>
            <p:cNvSpPr>
              <a:spLocks noChangeShapeType="1"/>
            </p:cNvSpPr>
            <p:nvPr/>
          </p:nvSpPr>
          <p:spPr bwMode="auto">
            <a:xfrm>
              <a:off x="174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09" name="Line 51"/>
            <p:cNvSpPr>
              <a:spLocks noChangeShapeType="1"/>
            </p:cNvSpPr>
            <p:nvPr/>
          </p:nvSpPr>
          <p:spPr bwMode="auto">
            <a:xfrm>
              <a:off x="174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10" name="Line 52"/>
            <p:cNvSpPr>
              <a:spLocks noChangeShapeType="1"/>
            </p:cNvSpPr>
            <p:nvPr/>
          </p:nvSpPr>
          <p:spPr bwMode="auto">
            <a:xfrm flipH="1">
              <a:off x="1694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11" name="Text Box 53"/>
            <p:cNvSpPr txBox="1">
              <a:spLocks noChangeArrowheads="1"/>
            </p:cNvSpPr>
            <p:nvPr/>
          </p:nvSpPr>
          <p:spPr bwMode="auto">
            <a:xfrm>
              <a:off x="1571" y="72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31</a:t>
              </a:r>
            </a:p>
          </p:txBody>
        </p:sp>
        <p:sp>
          <p:nvSpPr>
            <p:cNvPr id="33912" name="Oval 54"/>
            <p:cNvSpPr>
              <a:spLocks noChangeArrowheads="1"/>
            </p:cNvSpPr>
            <p:nvPr/>
          </p:nvSpPr>
          <p:spPr bwMode="auto">
            <a:xfrm>
              <a:off x="19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3" name="Line 55"/>
            <p:cNvSpPr>
              <a:spLocks noChangeShapeType="1"/>
            </p:cNvSpPr>
            <p:nvPr/>
          </p:nvSpPr>
          <p:spPr bwMode="auto">
            <a:xfrm>
              <a:off x="19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14" name="Line 56"/>
            <p:cNvSpPr>
              <a:spLocks noChangeShapeType="1"/>
            </p:cNvSpPr>
            <p:nvPr/>
          </p:nvSpPr>
          <p:spPr bwMode="auto">
            <a:xfrm flipH="1">
              <a:off x="19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15" name="Line 57"/>
            <p:cNvSpPr>
              <a:spLocks noChangeShapeType="1"/>
            </p:cNvSpPr>
            <p:nvPr/>
          </p:nvSpPr>
          <p:spPr bwMode="auto">
            <a:xfrm>
              <a:off x="19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16" name="Line 58"/>
            <p:cNvSpPr>
              <a:spLocks noChangeShapeType="1"/>
            </p:cNvSpPr>
            <p:nvPr/>
          </p:nvSpPr>
          <p:spPr bwMode="auto">
            <a:xfrm>
              <a:off x="19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17" name="Line 59"/>
            <p:cNvSpPr>
              <a:spLocks noChangeShapeType="1"/>
            </p:cNvSpPr>
            <p:nvPr/>
          </p:nvSpPr>
          <p:spPr bwMode="auto">
            <a:xfrm flipH="1">
              <a:off x="19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18" name="Text Box 60"/>
            <p:cNvSpPr txBox="1">
              <a:spLocks noChangeArrowheads="1"/>
            </p:cNvSpPr>
            <p:nvPr/>
          </p:nvSpPr>
          <p:spPr bwMode="auto">
            <a:xfrm>
              <a:off x="1832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52</a:t>
              </a:r>
            </a:p>
          </p:txBody>
        </p:sp>
        <p:sp>
          <p:nvSpPr>
            <p:cNvPr id="33919" name="Oval 61"/>
            <p:cNvSpPr>
              <a:spLocks noChangeArrowheads="1"/>
            </p:cNvSpPr>
            <p:nvPr/>
          </p:nvSpPr>
          <p:spPr bwMode="auto">
            <a:xfrm>
              <a:off x="21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0" name="Line 62"/>
            <p:cNvSpPr>
              <a:spLocks noChangeShapeType="1"/>
            </p:cNvSpPr>
            <p:nvPr/>
          </p:nvSpPr>
          <p:spPr bwMode="auto">
            <a:xfrm>
              <a:off x="22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21" name="Line 63"/>
            <p:cNvSpPr>
              <a:spLocks noChangeShapeType="1"/>
            </p:cNvSpPr>
            <p:nvPr/>
          </p:nvSpPr>
          <p:spPr bwMode="auto">
            <a:xfrm flipH="1">
              <a:off x="21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22" name="Line 64"/>
            <p:cNvSpPr>
              <a:spLocks noChangeShapeType="1"/>
            </p:cNvSpPr>
            <p:nvPr/>
          </p:nvSpPr>
          <p:spPr bwMode="auto">
            <a:xfrm>
              <a:off x="22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23" name="Line 65"/>
            <p:cNvSpPr>
              <a:spLocks noChangeShapeType="1"/>
            </p:cNvSpPr>
            <p:nvPr/>
          </p:nvSpPr>
          <p:spPr bwMode="auto">
            <a:xfrm>
              <a:off x="22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24" name="Line 66"/>
            <p:cNvSpPr>
              <a:spLocks noChangeShapeType="1"/>
            </p:cNvSpPr>
            <p:nvPr/>
          </p:nvSpPr>
          <p:spPr bwMode="auto">
            <a:xfrm flipH="1">
              <a:off x="21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25" name="Text Box 67"/>
            <p:cNvSpPr txBox="1">
              <a:spLocks noChangeArrowheads="1"/>
            </p:cNvSpPr>
            <p:nvPr/>
          </p:nvSpPr>
          <p:spPr bwMode="auto">
            <a:xfrm>
              <a:off x="2073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</a:t>
              </a:r>
            </a:p>
          </p:txBody>
        </p:sp>
        <p:sp>
          <p:nvSpPr>
            <p:cNvPr id="33926" name="Oval 68"/>
            <p:cNvSpPr>
              <a:spLocks noChangeArrowheads="1"/>
            </p:cNvSpPr>
            <p:nvPr/>
          </p:nvSpPr>
          <p:spPr bwMode="auto">
            <a:xfrm>
              <a:off x="242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7" name="Line 69"/>
            <p:cNvSpPr>
              <a:spLocks noChangeShapeType="1"/>
            </p:cNvSpPr>
            <p:nvPr/>
          </p:nvSpPr>
          <p:spPr bwMode="auto">
            <a:xfrm>
              <a:off x="246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28" name="Line 70"/>
            <p:cNvSpPr>
              <a:spLocks noChangeShapeType="1"/>
            </p:cNvSpPr>
            <p:nvPr/>
          </p:nvSpPr>
          <p:spPr bwMode="auto">
            <a:xfrm flipH="1">
              <a:off x="241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29" name="Line 71"/>
            <p:cNvSpPr>
              <a:spLocks noChangeShapeType="1"/>
            </p:cNvSpPr>
            <p:nvPr/>
          </p:nvSpPr>
          <p:spPr bwMode="auto">
            <a:xfrm>
              <a:off x="24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30" name="Line 72"/>
            <p:cNvSpPr>
              <a:spLocks noChangeShapeType="1"/>
            </p:cNvSpPr>
            <p:nvPr/>
          </p:nvSpPr>
          <p:spPr bwMode="auto">
            <a:xfrm>
              <a:off x="24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31" name="Line 73"/>
            <p:cNvSpPr>
              <a:spLocks noChangeShapeType="1"/>
            </p:cNvSpPr>
            <p:nvPr/>
          </p:nvSpPr>
          <p:spPr bwMode="auto">
            <a:xfrm flipH="1">
              <a:off x="241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32" name="Text Box 74"/>
            <p:cNvSpPr txBox="1">
              <a:spLocks noChangeArrowheads="1"/>
            </p:cNvSpPr>
            <p:nvPr/>
          </p:nvSpPr>
          <p:spPr bwMode="auto">
            <a:xfrm>
              <a:off x="2313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43</a:t>
              </a:r>
            </a:p>
          </p:txBody>
        </p:sp>
        <p:sp>
          <p:nvSpPr>
            <p:cNvPr id="33933" name="Oval 75"/>
            <p:cNvSpPr>
              <a:spLocks noChangeArrowheads="1"/>
            </p:cNvSpPr>
            <p:nvPr/>
          </p:nvSpPr>
          <p:spPr bwMode="auto">
            <a:xfrm>
              <a:off x="285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4" name="Line 76"/>
            <p:cNvSpPr>
              <a:spLocks noChangeShapeType="1"/>
            </p:cNvSpPr>
            <p:nvPr/>
          </p:nvSpPr>
          <p:spPr bwMode="auto">
            <a:xfrm>
              <a:off x="322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35" name="Line 77"/>
            <p:cNvSpPr>
              <a:spLocks noChangeShapeType="1"/>
            </p:cNvSpPr>
            <p:nvPr/>
          </p:nvSpPr>
          <p:spPr bwMode="auto">
            <a:xfrm flipH="1">
              <a:off x="274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36" name="Line 78"/>
            <p:cNvSpPr>
              <a:spLocks noChangeShapeType="1"/>
            </p:cNvSpPr>
            <p:nvPr/>
          </p:nvSpPr>
          <p:spPr bwMode="auto">
            <a:xfrm>
              <a:off x="32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37" name="Line 79"/>
            <p:cNvSpPr>
              <a:spLocks noChangeShapeType="1"/>
            </p:cNvSpPr>
            <p:nvPr/>
          </p:nvSpPr>
          <p:spPr bwMode="auto">
            <a:xfrm>
              <a:off x="32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38" name="Line 80"/>
            <p:cNvSpPr>
              <a:spLocks noChangeShapeType="1"/>
            </p:cNvSpPr>
            <p:nvPr/>
          </p:nvSpPr>
          <p:spPr bwMode="auto">
            <a:xfrm flipH="1">
              <a:off x="274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39" name="Text Box 81"/>
            <p:cNvSpPr txBox="1">
              <a:spLocks noChangeArrowheads="1"/>
            </p:cNvSpPr>
            <p:nvPr/>
          </p:nvSpPr>
          <p:spPr bwMode="auto">
            <a:xfrm>
              <a:off x="106" y="120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178</a:t>
              </a:r>
            </a:p>
          </p:txBody>
        </p:sp>
        <p:sp>
          <p:nvSpPr>
            <p:cNvPr id="33940" name="Oval 82"/>
            <p:cNvSpPr>
              <a:spLocks noChangeArrowheads="1"/>
            </p:cNvSpPr>
            <p:nvPr/>
          </p:nvSpPr>
          <p:spPr bwMode="auto">
            <a:xfrm>
              <a:off x="5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1" name="Line 83"/>
            <p:cNvSpPr>
              <a:spLocks noChangeShapeType="1"/>
            </p:cNvSpPr>
            <p:nvPr/>
          </p:nvSpPr>
          <p:spPr bwMode="auto">
            <a:xfrm>
              <a:off x="5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42" name="Line 84"/>
            <p:cNvSpPr>
              <a:spLocks noChangeShapeType="1"/>
            </p:cNvSpPr>
            <p:nvPr/>
          </p:nvSpPr>
          <p:spPr bwMode="auto">
            <a:xfrm flipH="1">
              <a:off x="4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43" name="Line 85"/>
            <p:cNvSpPr>
              <a:spLocks noChangeShapeType="1"/>
            </p:cNvSpPr>
            <p:nvPr/>
          </p:nvSpPr>
          <p:spPr bwMode="auto">
            <a:xfrm>
              <a:off x="5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44" name="Line 86"/>
            <p:cNvSpPr>
              <a:spLocks noChangeShapeType="1"/>
            </p:cNvSpPr>
            <p:nvPr/>
          </p:nvSpPr>
          <p:spPr bwMode="auto">
            <a:xfrm>
              <a:off x="5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45" name="Line 87"/>
            <p:cNvSpPr>
              <a:spLocks noChangeShapeType="1"/>
            </p:cNvSpPr>
            <p:nvPr/>
          </p:nvSpPr>
          <p:spPr bwMode="auto">
            <a:xfrm flipH="1">
              <a:off x="4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46" name="Text Box 88"/>
            <p:cNvSpPr txBox="1">
              <a:spLocks noChangeArrowheads="1"/>
            </p:cNvSpPr>
            <p:nvPr/>
          </p:nvSpPr>
          <p:spPr bwMode="auto">
            <a:xfrm>
              <a:off x="360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154</a:t>
              </a:r>
            </a:p>
          </p:txBody>
        </p:sp>
        <p:sp>
          <p:nvSpPr>
            <p:cNvPr id="33947" name="Oval 89"/>
            <p:cNvSpPr>
              <a:spLocks noChangeArrowheads="1"/>
            </p:cNvSpPr>
            <p:nvPr/>
          </p:nvSpPr>
          <p:spPr bwMode="auto">
            <a:xfrm>
              <a:off x="74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8" name="Line 90"/>
            <p:cNvSpPr>
              <a:spLocks noChangeShapeType="1"/>
            </p:cNvSpPr>
            <p:nvPr/>
          </p:nvSpPr>
          <p:spPr bwMode="auto">
            <a:xfrm>
              <a:off x="78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49" name="Line 91"/>
            <p:cNvSpPr>
              <a:spLocks noChangeShapeType="1"/>
            </p:cNvSpPr>
            <p:nvPr/>
          </p:nvSpPr>
          <p:spPr bwMode="auto">
            <a:xfrm flipH="1">
              <a:off x="73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50" name="Line 92"/>
            <p:cNvSpPr>
              <a:spLocks noChangeShapeType="1"/>
            </p:cNvSpPr>
            <p:nvPr/>
          </p:nvSpPr>
          <p:spPr bwMode="auto">
            <a:xfrm>
              <a:off x="7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51" name="Line 93"/>
            <p:cNvSpPr>
              <a:spLocks noChangeShapeType="1"/>
            </p:cNvSpPr>
            <p:nvPr/>
          </p:nvSpPr>
          <p:spPr bwMode="auto">
            <a:xfrm>
              <a:off x="7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52" name="Line 94"/>
            <p:cNvSpPr>
              <a:spLocks noChangeShapeType="1"/>
            </p:cNvSpPr>
            <p:nvPr/>
          </p:nvSpPr>
          <p:spPr bwMode="auto">
            <a:xfrm flipH="1">
              <a:off x="73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53" name="Text Box 95"/>
            <p:cNvSpPr txBox="1">
              <a:spLocks noChangeArrowheads="1"/>
            </p:cNvSpPr>
            <p:nvPr/>
          </p:nvSpPr>
          <p:spPr bwMode="auto">
            <a:xfrm>
              <a:off x="599" y="122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136</a:t>
              </a:r>
            </a:p>
          </p:txBody>
        </p:sp>
        <p:sp>
          <p:nvSpPr>
            <p:cNvPr id="33954" name="Oval 96"/>
            <p:cNvSpPr>
              <a:spLocks noChangeArrowheads="1"/>
            </p:cNvSpPr>
            <p:nvPr/>
          </p:nvSpPr>
          <p:spPr bwMode="auto">
            <a:xfrm>
              <a:off x="9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5" name="Line 97"/>
            <p:cNvSpPr>
              <a:spLocks noChangeShapeType="1"/>
            </p:cNvSpPr>
            <p:nvPr/>
          </p:nvSpPr>
          <p:spPr bwMode="auto">
            <a:xfrm>
              <a:off x="10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56" name="Line 98"/>
            <p:cNvSpPr>
              <a:spLocks noChangeShapeType="1"/>
            </p:cNvSpPr>
            <p:nvPr/>
          </p:nvSpPr>
          <p:spPr bwMode="auto">
            <a:xfrm flipH="1">
              <a:off x="9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57" name="Line 99"/>
            <p:cNvSpPr>
              <a:spLocks noChangeShapeType="1"/>
            </p:cNvSpPr>
            <p:nvPr/>
          </p:nvSpPr>
          <p:spPr bwMode="auto">
            <a:xfrm>
              <a:off x="10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58" name="Line 100"/>
            <p:cNvSpPr>
              <a:spLocks noChangeShapeType="1"/>
            </p:cNvSpPr>
            <p:nvPr/>
          </p:nvSpPr>
          <p:spPr bwMode="auto">
            <a:xfrm>
              <a:off x="10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59" name="Line 101"/>
            <p:cNvSpPr>
              <a:spLocks noChangeShapeType="1"/>
            </p:cNvSpPr>
            <p:nvPr/>
          </p:nvSpPr>
          <p:spPr bwMode="auto">
            <a:xfrm flipH="1">
              <a:off x="9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60" name="Text Box 102"/>
            <p:cNvSpPr txBox="1">
              <a:spLocks noChangeArrowheads="1"/>
            </p:cNvSpPr>
            <p:nvPr/>
          </p:nvSpPr>
          <p:spPr bwMode="auto">
            <a:xfrm>
              <a:off x="840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103</a:t>
              </a:r>
            </a:p>
          </p:txBody>
        </p:sp>
        <p:sp>
          <p:nvSpPr>
            <p:cNvPr id="33961" name="Oval 103"/>
            <p:cNvSpPr>
              <a:spLocks noChangeArrowheads="1"/>
            </p:cNvSpPr>
            <p:nvPr/>
          </p:nvSpPr>
          <p:spPr bwMode="auto">
            <a:xfrm>
              <a:off x="1225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2" name="Line 104"/>
            <p:cNvSpPr>
              <a:spLocks noChangeShapeType="1"/>
            </p:cNvSpPr>
            <p:nvPr/>
          </p:nvSpPr>
          <p:spPr bwMode="auto">
            <a:xfrm>
              <a:off x="1262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63" name="Line 105"/>
            <p:cNvSpPr>
              <a:spLocks noChangeShapeType="1"/>
            </p:cNvSpPr>
            <p:nvPr/>
          </p:nvSpPr>
          <p:spPr bwMode="auto">
            <a:xfrm flipH="1">
              <a:off x="1214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64" name="Line 106"/>
            <p:cNvSpPr>
              <a:spLocks noChangeShapeType="1"/>
            </p:cNvSpPr>
            <p:nvPr/>
          </p:nvSpPr>
          <p:spPr bwMode="auto">
            <a:xfrm>
              <a:off x="126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65" name="Line 107"/>
            <p:cNvSpPr>
              <a:spLocks noChangeShapeType="1"/>
            </p:cNvSpPr>
            <p:nvPr/>
          </p:nvSpPr>
          <p:spPr bwMode="auto">
            <a:xfrm>
              <a:off x="126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66" name="Line 108"/>
            <p:cNvSpPr>
              <a:spLocks noChangeShapeType="1"/>
            </p:cNvSpPr>
            <p:nvPr/>
          </p:nvSpPr>
          <p:spPr bwMode="auto">
            <a:xfrm flipH="1">
              <a:off x="1214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67" name="Text Box 109"/>
            <p:cNvSpPr txBox="1">
              <a:spLocks noChangeArrowheads="1"/>
            </p:cNvSpPr>
            <p:nvPr/>
          </p:nvSpPr>
          <p:spPr bwMode="auto">
            <a:xfrm>
              <a:off x="1090" y="120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94</a:t>
              </a:r>
            </a:p>
          </p:txBody>
        </p:sp>
        <p:sp>
          <p:nvSpPr>
            <p:cNvPr id="33968" name="Oval 110"/>
            <p:cNvSpPr>
              <a:spLocks noChangeArrowheads="1"/>
            </p:cNvSpPr>
            <p:nvPr/>
          </p:nvSpPr>
          <p:spPr bwMode="auto">
            <a:xfrm>
              <a:off x="146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9" name="Line 111"/>
            <p:cNvSpPr>
              <a:spLocks noChangeShapeType="1"/>
            </p:cNvSpPr>
            <p:nvPr/>
          </p:nvSpPr>
          <p:spPr bwMode="auto">
            <a:xfrm>
              <a:off x="150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70" name="Line 112"/>
            <p:cNvSpPr>
              <a:spLocks noChangeShapeType="1"/>
            </p:cNvSpPr>
            <p:nvPr/>
          </p:nvSpPr>
          <p:spPr bwMode="auto">
            <a:xfrm flipH="1">
              <a:off x="145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71" name="Line 113"/>
            <p:cNvSpPr>
              <a:spLocks noChangeShapeType="1"/>
            </p:cNvSpPr>
            <p:nvPr/>
          </p:nvSpPr>
          <p:spPr bwMode="auto">
            <a:xfrm>
              <a:off x="15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72" name="Line 114"/>
            <p:cNvSpPr>
              <a:spLocks noChangeShapeType="1"/>
            </p:cNvSpPr>
            <p:nvPr/>
          </p:nvSpPr>
          <p:spPr bwMode="auto">
            <a:xfrm>
              <a:off x="15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73" name="Line 115"/>
            <p:cNvSpPr>
              <a:spLocks noChangeShapeType="1"/>
            </p:cNvSpPr>
            <p:nvPr/>
          </p:nvSpPr>
          <p:spPr bwMode="auto">
            <a:xfrm flipH="1">
              <a:off x="145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74" name="Text Box 116"/>
            <p:cNvSpPr txBox="1">
              <a:spLocks noChangeArrowheads="1"/>
            </p:cNvSpPr>
            <p:nvPr/>
          </p:nvSpPr>
          <p:spPr bwMode="auto">
            <a:xfrm>
              <a:off x="1318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181</a:t>
              </a:r>
            </a:p>
          </p:txBody>
        </p:sp>
        <p:sp>
          <p:nvSpPr>
            <p:cNvPr id="33975" name="Oval 117"/>
            <p:cNvSpPr>
              <a:spLocks noChangeArrowheads="1"/>
            </p:cNvSpPr>
            <p:nvPr/>
          </p:nvSpPr>
          <p:spPr bwMode="auto">
            <a:xfrm>
              <a:off x="17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6" name="Line 118"/>
            <p:cNvSpPr>
              <a:spLocks noChangeShapeType="1"/>
            </p:cNvSpPr>
            <p:nvPr/>
          </p:nvSpPr>
          <p:spPr bwMode="auto">
            <a:xfrm>
              <a:off x="17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77" name="Line 119"/>
            <p:cNvSpPr>
              <a:spLocks noChangeShapeType="1"/>
            </p:cNvSpPr>
            <p:nvPr/>
          </p:nvSpPr>
          <p:spPr bwMode="auto">
            <a:xfrm flipH="1">
              <a:off x="16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78" name="Line 120"/>
            <p:cNvSpPr>
              <a:spLocks noChangeShapeType="1"/>
            </p:cNvSpPr>
            <p:nvPr/>
          </p:nvSpPr>
          <p:spPr bwMode="auto">
            <a:xfrm>
              <a:off x="17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79" name="Line 121"/>
            <p:cNvSpPr>
              <a:spLocks noChangeShapeType="1"/>
            </p:cNvSpPr>
            <p:nvPr/>
          </p:nvSpPr>
          <p:spPr bwMode="auto">
            <a:xfrm>
              <a:off x="17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80" name="Line 122"/>
            <p:cNvSpPr>
              <a:spLocks noChangeShapeType="1"/>
            </p:cNvSpPr>
            <p:nvPr/>
          </p:nvSpPr>
          <p:spPr bwMode="auto">
            <a:xfrm flipH="1">
              <a:off x="16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81" name="Text Box 123"/>
            <p:cNvSpPr txBox="1">
              <a:spLocks noChangeArrowheads="1"/>
            </p:cNvSpPr>
            <p:nvPr/>
          </p:nvSpPr>
          <p:spPr bwMode="auto">
            <a:xfrm>
              <a:off x="1592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91</a:t>
              </a:r>
            </a:p>
          </p:txBody>
        </p:sp>
        <p:sp>
          <p:nvSpPr>
            <p:cNvPr id="33982" name="Oval 124"/>
            <p:cNvSpPr>
              <a:spLocks noChangeArrowheads="1"/>
            </p:cNvSpPr>
            <p:nvPr/>
          </p:nvSpPr>
          <p:spPr bwMode="auto">
            <a:xfrm>
              <a:off x="194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3" name="Line 125"/>
            <p:cNvSpPr>
              <a:spLocks noChangeShapeType="1"/>
            </p:cNvSpPr>
            <p:nvPr/>
          </p:nvSpPr>
          <p:spPr bwMode="auto">
            <a:xfrm>
              <a:off x="198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84" name="Line 126"/>
            <p:cNvSpPr>
              <a:spLocks noChangeShapeType="1"/>
            </p:cNvSpPr>
            <p:nvPr/>
          </p:nvSpPr>
          <p:spPr bwMode="auto">
            <a:xfrm flipH="1">
              <a:off x="193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85" name="Line 127"/>
            <p:cNvSpPr>
              <a:spLocks noChangeShapeType="1"/>
            </p:cNvSpPr>
            <p:nvPr/>
          </p:nvSpPr>
          <p:spPr bwMode="auto">
            <a:xfrm>
              <a:off x="19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86" name="Line 128"/>
            <p:cNvSpPr>
              <a:spLocks noChangeShapeType="1"/>
            </p:cNvSpPr>
            <p:nvPr/>
          </p:nvSpPr>
          <p:spPr bwMode="auto">
            <a:xfrm>
              <a:off x="19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87" name="Line 129"/>
            <p:cNvSpPr>
              <a:spLocks noChangeShapeType="1"/>
            </p:cNvSpPr>
            <p:nvPr/>
          </p:nvSpPr>
          <p:spPr bwMode="auto">
            <a:xfrm flipH="1">
              <a:off x="193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88" name="Text Box 130"/>
            <p:cNvSpPr txBox="1">
              <a:spLocks noChangeArrowheads="1"/>
            </p:cNvSpPr>
            <p:nvPr/>
          </p:nvSpPr>
          <p:spPr bwMode="auto">
            <a:xfrm>
              <a:off x="1800" y="122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109</a:t>
              </a:r>
            </a:p>
          </p:txBody>
        </p:sp>
        <p:sp>
          <p:nvSpPr>
            <p:cNvPr id="33989" name="Oval 131"/>
            <p:cNvSpPr>
              <a:spLocks noChangeArrowheads="1"/>
            </p:cNvSpPr>
            <p:nvPr/>
          </p:nvSpPr>
          <p:spPr bwMode="auto">
            <a:xfrm>
              <a:off x="2185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0" name="Line 132"/>
            <p:cNvSpPr>
              <a:spLocks noChangeShapeType="1"/>
            </p:cNvSpPr>
            <p:nvPr/>
          </p:nvSpPr>
          <p:spPr bwMode="auto">
            <a:xfrm>
              <a:off x="2222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91" name="Line 133"/>
            <p:cNvSpPr>
              <a:spLocks noChangeShapeType="1"/>
            </p:cNvSpPr>
            <p:nvPr/>
          </p:nvSpPr>
          <p:spPr bwMode="auto">
            <a:xfrm flipH="1">
              <a:off x="2174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92" name="Line 134"/>
            <p:cNvSpPr>
              <a:spLocks noChangeShapeType="1"/>
            </p:cNvSpPr>
            <p:nvPr/>
          </p:nvSpPr>
          <p:spPr bwMode="auto">
            <a:xfrm>
              <a:off x="222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93" name="Line 135"/>
            <p:cNvSpPr>
              <a:spLocks noChangeShapeType="1"/>
            </p:cNvSpPr>
            <p:nvPr/>
          </p:nvSpPr>
          <p:spPr bwMode="auto">
            <a:xfrm>
              <a:off x="222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94" name="Line 136"/>
            <p:cNvSpPr>
              <a:spLocks noChangeShapeType="1"/>
            </p:cNvSpPr>
            <p:nvPr/>
          </p:nvSpPr>
          <p:spPr bwMode="auto">
            <a:xfrm flipH="1">
              <a:off x="2174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95" name="Text Box 137"/>
            <p:cNvSpPr txBox="1">
              <a:spLocks noChangeArrowheads="1"/>
            </p:cNvSpPr>
            <p:nvPr/>
          </p:nvSpPr>
          <p:spPr bwMode="auto">
            <a:xfrm>
              <a:off x="2049" y="1202"/>
              <a:ext cx="343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46</a:t>
              </a:r>
            </a:p>
          </p:txBody>
        </p:sp>
        <p:sp>
          <p:nvSpPr>
            <p:cNvPr id="33996" name="Oval 138"/>
            <p:cNvSpPr>
              <a:spLocks noChangeArrowheads="1"/>
            </p:cNvSpPr>
            <p:nvPr/>
          </p:nvSpPr>
          <p:spPr bwMode="auto">
            <a:xfrm>
              <a:off x="242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7" name="Line 139"/>
            <p:cNvSpPr>
              <a:spLocks noChangeShapeType="1"/>
            </p:cNvSpPr>
            <p:nvPr/>
          </p:nvSpPr>
          <p:spPr bwMode="auto">
            <a:xfrm>
              <a:off x="246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98" name="Line 140"/>
            <p:cNvSpPr>
              <a:spLocks noChangeShapeType="1"/>
            </p:cNvSpPr>
            <p:nvPr/>
          </p:nvSpPr>
          <p:spPr bwMode="auto">
            <a:xfrm flipH="1">
              <a:off x="241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999" name="Line 141"/>
            <p:cNvSpPr>
              <a:spLocks noChangeShapeType="1"/>
            </p:cNvSpPr>
            <p:nvPr/>
          </p:nvSpPr>
          <p:spPr bwMode="auto">
            <a:xfrm>
              <a:off x="24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00" name="Line 142"/>
            <p:cNvSpPr>
              <a:spLocks noChangeShapeType="1"/>
            </p:cNvSpPr>
            <p:nvPr/>
          </p:nvSpPr>
          <p:spPr bwMode="auto">
            <a:xfrm>
              <a:off x="24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01" name="Line 143"/>
            <p:cNvSpPr>
              <a:spLocks noChangeShapeType="1"/>
            </p:cNvSpPr>
            <p:nvPr/>
          </p:nvSpPr>
          <p:spPr bwMode="auto">
            <a:xfrm flipH="1">
              <a:off x="241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02" name="Text Box 144"/>
            <p:cNvSpPr txBox="1">
              <a:spLocks noChangeArrowheads="1"/>
            </p:cNvSpPr>
            <p:nvPr/>
          </p:nvSpPr>
          <p:spPr bwMode="auto">
            <a:xfrm>
              <a:off x="2313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28</a:t>
              </a:r>
            </a:p>
          </p:txBody>
        </p:sp>
        <p:sp>
          <p:nvSpPr>
            <p:cNvPr id="34003" name="Oval 145"/>
            <p:cNvSpPr>
              <a:spLocks noChangeArrowheads="1"/>
            </p:cNvSpPr>
            <p:nvPr/>
          </p:nvSpPr>
          <p:spPr bwMode="auto">
            <a:xfrm>
              <a:off x="2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4" name="Line 146"/>
            <p:cNvSpPr>
              <a:spLocks noChangeShapeType="1"/>
            </p:cNvSpPr>
            <p:nvPr/>
          </p:nvSpPr>
          <p:spPr bwMode="auto">
            <a:xfrm>
              <a:off x="3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05" name="Line 147"/>
            <p:cNvSpPr>
              <a:spLocks noChangeShapeType="1"/>
            </p:cNvSpPr>
            <p:nvPr/>
          </p:nvSpPr>
          <p:spPr bwMode="auto">
            <a:xfrm flipH="1">
              <a:off x="2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06" name="Line 148"/>
            <p:cNvSpPr>
              <a:spLocks noChangeShapeType="1"/>
            </p:cNvSpPr>
            <p:nvPr/>
          </p:nvSpPr>
          <p:spPr bwMode="auto">
            <a:xfrm>
              <a:off x="3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07" name="Line 149"/>
            <p:cNvSpPr>
              <a:spLocks noChangeShapeType="1"/>
            </p:cNvSpPr>
            <p:nvPr/>
          </p:nvSpPr>
          <p:spPr bwMode="auto">
            <a:xfrm>
              <a:off x="3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08" name="Line 150"/>
            <p:cNvSpPr>
              <a:spLocks noChangeShapeType="1"/>
            </p:cNvSpPr>
            <p:nvPr/>
          </p:nvSpPr>
          <p:spPr bwMode="auto">
            <a:xfrm flipH="1">
              <a:off x="2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09" name="Text Box 151"/>
            <p:cNvSpPr txBox="1">
              <a:spLocks noChangeArrowheads="1"/>
            </p:cNvSpPr>
            <p:nvPr/>
          </p:nvSpPr>
          <p:spPr bwMode="auto">
            <a:xfrm>
              <a:off x="172" y="170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34</a:t>
              </a:r>
            </a:p>
          </p:txBody>
        </p:sp>
        <p:sp>
          <p:nvSpPr>
            <p:cNvPr id="34010" name="Oval 152"/>
            <p:cNvSpPr>
              <a:spLocks noChangeArrowheads="1"/>
            </p:cNvSpPr>
            <p:nvPr/>
          </p:nvSpPr>
          <p:spPr bwMode="auto">
            <a:xfrm>
              <a:off x="50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1" name="Line 153"/>
            <p:cNvSpPr>
              <a:spLocks noChangeShapeType="1"/>
            </p:cNvSpPr>
            <p:nvPr/>
          </p:nvSpPr>
          <p:spPr bwMode="auto">
            <a:xfrm>
              <a:off x="54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12" name="Line 154"/>
            <p:cNvSpPr>
              <a:spLocks noChangeShapeType="1"/>
            </p:cNvSpPr>
            <p:nvPr/>
          </p:nvSpPr>
          <p:spPr bwMode="auto">
            <a:xfrm flipH="1">
              <a:off x="49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13" name="Line 155"/>
            <p:cNvSpPr>
              <a:spLocks noChangeShapeType="1"/>
            </p:cNvSpPr>
            <p:nvPr/>
          </p:nvSpPr>
          <p:spPr bwMode="auto">
            <a:xfrm>
              <a:off x="5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14" name="Line 156"/>
            <p:cNvSpPr>
              <a:spLocks noChangeShapeType="1"/>
            </p:cNvSpPr>
            <p:nvPr/>
          </p:nvSpPr>
          <p:spPr bwMode="auto">
            <a:xfrm>
              <a:off x="5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15" name="Line 157"/>
            <p:cNvSpPr>
              <a:spLocks noChangeShapeType="1"/>
            </p:cNvSpPr>
            <p:nvPr/>
          </p:nvSpPr>
          <p:spPr bwMode="auto">
            <a:xfrm flipH="1">
              <a:off x="49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16" name="Text Box 158"/>
            <p:cNvSpPr txBox="1">
              <a:spLocks noChangeArrowheads="1"/>
            </p:cNvSpPr>
            <p:nvPr/>
          </p:nvSpPr>
          <p:spPr bwMode="auto">
            <a:xfrm>
              <a:off x="360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175</a:t>
              </a:r>
            </a:p>
          </p:txBody>
        </p:sp>
        <p:sp>
          <p:nvSpPr>
            <p:cNvPr id="34017" name="Oval 159"/>
            <p:cNvSpPr>
              <a:spLocks noChangeArrowheads="1"/>
            </p:cNvSpPr>
            <p:nvPr/>
          </p:nvSpPr>
          <p:spPr bwMode="auto">
            <a:xfrm>
              <a:off x="7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8" name="Line 160"/>
            <p:cNvSpPr>
              <a:spLocks noChangeShapeType="1"/>
            </p:cNvSpPr>
            <p:nvPr/>
          </p:nvSpPr>
          <p:spPr bwMode="auto">
            <a:xfrm>
              <a:off x="7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19" name="Line 161"/>
            <p:cNvSpPr>
              <a:spLocks noChangeShapeType="1"/>
            </p:cNvSpPr>
            <p:nvPr/>
          </p:nvSpPr>
          <p:spPr bwMode="auto">
            <a:xfrm flipH="1">
              <a:off x="7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20" name="Line 162"/>
            <p:cNvSpPr>
              <a:spLocks noChangeShapeType="1"/>
            </p:cNvSpPr>
            <p:nvPr/>
          </p:nvSpPr>
          <p:spPr bwMode="auto">
            <a:xfrm>
              <a:off x="7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21" name="Line 163"/>
            <p:cNvSpPr>
              <a:spLocks noChangeShapeType="1"/>
            </p:cNvSpPr>
            <p:nvPr/>
          </p:nvSpPr>
          <p:spPr bwMode="auto">
            <a:xfrm>
              <a:off x="7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22" name="Line 164"/>
            <p:cNvSpPr>
              <a:spLocks noChangeShapeType="1"/>
            </p:cNvSpPr>
            <p:nvPr/>
          </p:nvSpPr>
          <p:spPr bwMode="auto">
            <a:xfrm flipH="1">
              <a:off x="7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23" name="Text Box 165"/>
            <p:cNvSpPr txBox="1">
              <a:spLocks noChangeArrowheads="1"/>
            </p:cNvSpPr>
            <p:nvPr/>
          </p:nvSpPr>
          <p:spPr bwMode="auto">
            <a:xfrm>
              <a:off x="632" y="170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37</a:t>
              </a:r>
            </a:p>
          </p:txBody>
        </p:sp>
        <p:sp>
          <p:nvSpPr>
            <p:cNvPr id="34024" name="Oval 166"/>
            <p:cNvSpPr>
              <a:spLocks noChangeArrowheads="1"/>
            </p:cNvSpPr>
            <p:nvPr/>
          </p:nvSpPr>
          <p:spPr bwMode="auto">
            <a:xfrm>
              <a:off x="9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25" name="Line 167"/>
            <p:cNvSpPr>
              <a:spLocks noChangeShapeType="1"/>
            </p:cNvSpPr>
            <p:nvPr/>
          </p:nvSpPr>
          <p:spPr bwMode="auto">
            <a:xfrm>
              <a:off x="10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26" name="Line 168"/>
            <p:cNvSpPr>
              <a:spLocks noChangeShapeType="1"/>
            </p:cNvSpPr>
            <p:nvPr/>
          </p:nvSpPr>
          <p:spPr bwMode="auto">
            <a:xfrm flipH="1">
              <a:off x="9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27" name="Line 169"/>
            <p:cNvSpPr>
              <a:spLocks noChangeShapeType="1"/>
            </p:cNvSpPr>
            <p:nvPr/>
          </p:nvSpPr>
          <p:spPr bwMode="auto">
            <a:xfrm>
              <a:off x="10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28" name="Line 170"/>
            <p:cNvSpPr>
              <a:spLocks noChangeShapeType="1"/>
            </p:cNvSpPr>
            <p:nvPr/>
          </p:nvSpPr>
          <p:spPr bwMode="auto">
            <a:xfrm>
              <a:off x="10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29" name="Line 171"/>
            <p:cNvSpPr>
              <a:spLocks noChangeShapeType="1"/>
            </p:cNvSpPr>
            <p:nvPr/>
          </p:nvSpPr>
          <p:spPr bwMode="auto">
            <a:xfrm flipH="1">
              <a:off x="9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30" name="Text Box 172"/>
            <p:cNvSpPr txBox="1">
              <a:spLocks noChangeArrowheads="1"/>
            </p:cNvSpPr>
            <p:nvPr/>
          </p:nvSpPr>
          <p:spPr bwMode="auto">
            <a:xfrm>
              <a:off x="840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139</a:t>
              </a:r>
            </a:p>
          </p:txBody>
        </p:sp>
        <p:sp>
          <p:nvSpPr>
            <p:cNvPr id="34031" name="Oval 173"/>
            <p:cNvSpPr>
              <a:spLocks noChangeArrowheads="1"/>
            </p:cNvSpPr>
            <p:nvPr/>
          </p:nvSpPr>
          <p:spPr bwMode="auto">
            <a:xfrm>
              <a:off x="12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2" name="Line 174"/>
            <p:cNvSpPr>
              <a:spLocks noChangeShapeType="1"/>
            </p:cNvSpPr>
            <p:nvPr/>
          </p:nvSpPr>
          <p:spPr bwMode="auto">
            <a:xfrm>
              <a:off x="12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33" name="Line 175"/>
            <p:cNvSpPr>
              <a:spLocks noChangeShapeType="1"/>
            </p:cNvSpPr>
            <p:nvPr/>
          </p:nvSpPr>
          <p:spPr bwMode="auto">
            <a:xfrm flipH="1">
              <a:off x="12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34" name="Line 176"/>
            <p:cNvSpPr>
              <a:spLocks noChangeShapeType="1"/>
            </p:cNvSpPr>
            <p:nvPr/>
          </p:nvSpPr>
          <p:spPr bwMode="auto">
            <a:xfrm>
              <a:off x="12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35" name="Line 177"/>
            <p:cNvSpPr>
              <a:spLocks noChangeShapeType="1"/>
            </p:cNvSpPr>
            <p:nvPr/>
          </p:nvSpPr>
          <p:spPr bwMode="auto">
            <a:xfrm>
              <a:off x="12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36" name="Line 178"/>
            <p:cNvSpPr>
              <a:spLocks noChangeShapeType="1"/>
            </p:cNvSpPr>
            <p:nvPr/>
          </p:nvSpPr>
          <p:spPr bwMode="auto">
            <a:xfrm flipH="1">
              <a:off x="12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37" name="Text Box 179"/>
            <p:cNvSpPr txBox="1">
              <a:spLocks noChangeArrowheads="1"/>
            </p:cNvSpPr>
            <p:nvPr/>
          </p:nvSpPr>
          <p:spPr bwMode="auto">
            <a:xfrm>
              <a:off x="1080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106</a:t>
              </a:r>
            </a:p>
          </p:txBody>
        </p:sp>
        <p:sp>
          <p:nvSpPr>
            <p:cNvPr id="34038" name="Oval 180"/>
            <p:cNvSpPr>
              <a:spLocks noChangeArrowheads="1"/>
            </p:cNvSpPr>
            <p:nvPr/>
          </p:nvSpPr>
          <p:spPr bwMode="auto">
            <a:xfrm>
              <a:off x="146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9" name="Line 181"/>
            <p:cNvSpPr>
              <a:spLocks noChangeShapeType="1"/>
            </p:cNvSpPr>
            <p:nvPr/>
          </p:nvSpPr>
          <p:spPr bwMode="auto">
            <a:xfrm>
              <a:off x="150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40" name="Line 182"/>
            <p:cNvSpPr>
              <a:spLocks noChangeShapeType="1"/>
            </p:cNvSpPr>
            <p:nvPr/>
          </p:nvSpPr>
          <p:spPr bwMode="auto">
            <a:xfrm flipH="1">
              <a:off x="145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41" name="Line 183"/>
            <p:cNvSpPr>
              <a:spLocks noChangeShapeType="1"/>
            </p:cNvSpPr>
            <p:nvPr/>
          </p:nvSpPr>
          <p:spPr bwMode="auto">
            <a:xfrm>
              <a:off x="15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42" name="Line 184"/>
            <p:cNvSpPr>
              <a:spLocks noChangeShapeType="1"/>
            </p:cNvSpPr>
            <p:nvPr/>
          </p:nvSpPr>
          <p:spPr bwMode="auto">
            <a:xfrm>
              <a:off x="15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43" name="Line 185"/>
            <p:cNvSpPr>
              <a:spLocks noChangeShapeType="1"/>
            </p:cNvSpPr>
            <p:nvPr/>
          </p:nvSpPr>
          <p:spPr bwMode="auto">
            <a:xfrm flipH="1">
              <a:off x="145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44" name="Text Box 186"/>
            <p:cNvSpPr txBox="1">
              <a:spLocks noChangeArrowheads="1"/>
            </p:cNvSpPr>
            <p:nvPr/>
          </p:nvSpPr>
          <p:spPr bwMode="auto">
            <a:xfrm>
              <a:off x="1355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19</a:t>
              </a:r>
            </a:p>
          </p:txBody>
        </p:sp>
        <p:sp>
          <p:nvSpPr>
            <p:cNvPr id="34045" name="Oval 187"/>
            <p:cNvSpPr>
              <a:spLocks noChangeArrowheads="1"/>
            </p:cNvSpPr>
            <p:nvPr/>
          </p:nvSpPr>
          <p:spPr bwMode="auto">
            <a:xfrm>
              <a:off x="170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46" name="Line 188"/>
            <p:cNvSpPr>
              <a:spLocks noChangeShapeType="1"/>
            </p:cNvSpPr>
            <p:nvPr/>
          </p:nvSpPr>
          <p:spPr bwMode="auto">
            <a:xfrm>
              <a:off x="174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47" name="Line 189"/>
            <p:cNvSpPr>
              <a:spLocks noChangeShapeType="1"/>
            </p:cNvSpPr>
            <p:nvPr/>
          </p:nvSpPr>
          <p:spPr bwMode="auto">
            <a:xfrm flipH="1">
              <a:off x="169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48" name="Line 190"/>
            <p:cNvSpPr>
              <a:spLocks noChangeShapeType="1"/>
            </p:cNvSpPr>
            <p:nvPr/>
          </p:nvSpPr>
          <p:spPr bwMode="auto">
            <a:xfrm>
              <a:off x="17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49" name="Line 191"/>
            <p:cNvSpPr>
              <a:spLocks noChangeShapeType="1"/>
            </p:cNvSpPr>
            <p:nvPr/>
          </p:nvSpPr>
          <p:spPr bwMode="auto">
            <a:xfrm>
              <a:off x="17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50" name="Line 192"/>
            <p:cNvSpPr>
              <a:spLocks noChangeShapeType="1"/>
            </p:cNvSpPr>
            <p:nvPr/>
          </p:nvSpPr>
          <p:spPr bwMode="auto">
            <a:xfrm flipH="1">
              <a:off x="169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51" name="Text Box 193"/>
            <p:cNvSpPr txBox="1">
              <a:spLocks noChangeArrowheads="1"/>
            </p:cNvSpPr>
            <p:nvPr/>
          </p:nvSpPr>
          <p:spPr bwMode="auto">
            <a:xfrm>
              <a:off x="1560" y="170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184</a:t>
              </a:r>
            </a:p>
          </p:txBody>
        </p:sp>
        <p:sp>
          <p:nvSpPr>
            <p:cNvPr id="34052" name="Oval 194"/>
            <p:cNvSpPr>
              <a:spLocks noChangeArrowheads="1"/>
            </p:cNvSpPr>
            <p:nvPr/>
          </p:nvSpPr>
          <p:spPr bwMode="auto">
            <a:xfrm>
              <a:off x="19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53" name="Line 195"/>
            <p:cNvSpPr>
              <a:spLocks noChangeShapeType="1"/>
            </p:cNvSpPr>
            <p:nvPr/>
          </p:nvSpPr>
          <p:spPr bwMode="auto">
            <a:xfrm>
              <a:off x="19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54" name="Line 196"/>
            <p:cNvSpPr>
              <a:spLocks noChangeShapeType="1"/>
            </p:cNvSpPr>
            <p:nvPr/>
          </p:nvSpPr>
          <p:spPr bwMode="auto">
            <a:xfrm flipH="1">
              <a:off x="19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55" name="Line 197"/>
            <p:cNvSpPr>
              <a:spLocks noChangeShapeType="1"/>
            </p:cNvSpPr>
            <p:nvPr/>
          </p:nvSpPr>
          <p:spPr bwMode="auto">
            <a:xfrm>
              <a:off x="19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56" name="Line 198"/>
            <p:cNvSpPr>
              <a:spLocks noChangeShapeType="1"/>
            </p:cNvSpPr>
            <p:nvPr/>
          </p:nvSpPr>
          <p:spPr bwMode="auto">
            <a:xfrm>
              <a:off x="19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57" name="Line 199"/>
            <p:cNvSpPr>
              <a:spLocks noChangeShapeType="1"/>
            </p:cNvSpPr>
            <p:nvPr/>
          </p:nvSpPr>
          <p:spPr bwMode="auto">
            <a:xfrm flipH="1">
              <a:off x="19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58" name="Text Box 200"/>
            <p:cNvSpPr txBox="1">
              <a:spLocks noChangeArrowheads="1"/>
            </p:cNvSpPr>
            <p:nvPr/>
          </p:nvSpPr>
          <p:spPr bwMode="auto">
            <a:xfrm>
              <a:off x="1833" y="170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88</a:t>
              </a:r>
            </a:p>
          </p:txBody>
        </p:sp>
        <p:sp>
          <p:nvSpPr>
            <p:cNvPr id="34059" name="Oval 201"/>
            <p:cNvSpPr>
              <a:spLocks noChangeArrowheads="1"/>
            </p:cNvSpPr>
            <p:nvPr/>
          </p:nvSpPr>
          <p:spPr bwMode="auto">
            <a:xfrm>
              <a:off x="21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60" name="Line 202"/>
            <p:cNvSpPr>
              <a:spLocks noChangeShapeType="1"/>
            </p:cNvSpPr>
            <p:nvPr/>
          </p:nvSpPr>
          <p:spPr bwMode="auto">
            <a:xfrm>
              <a:off x="22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61" name="Line 203"/>
            <p:cNvSpPr>
              <a:spLocks noChangeShapeType="1"/>
            </p:cNvSpPr>
            <p:nvPr/>
          </p:nvSpPr>
          <p:spPr bwMode="auto">
            <a:xfrm flipH="1">
              <a:off x="21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62" name="Line 204"/>
            <p:cNvSpPr>
              <a:spLocks noChangeShapeType="1"/>
            </p:cNvSpPr>
            <p:nvPr/>
          </p:nvSpPr>
          <p:spPr bwMode="auto">
            <a:xfrm>
              <a:off x="22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63" name="Line 205"/>
            <p:cNvSpPr>
              <a:spLocks noChangeShapeType="1"/>
            </p:cNvSpPr>
            <p:nvPr/>
          </p:nvSpPr>
          <p:spPr bwMode="auto">
            <a:xfrm>
              <a:off x="22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64" name="Line 206"/>
            <p:cNvSpPr>
              <a:spLocks noChangeShapeType="1"/>
            </p:cNvSpPr>
            <p:nvPr/>
          </p:nvSpPr>
          <p:spPr bwMode="auto">
            <a:xfrm flipH="1">
              <a:off x="21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65" name="Text Box 207"/>
            <p:cNvSpPr txBox="1">
              <a:spLocks noChangeArrowheads="1"/>
            </p:cNvSpPr>
            <p:nvPr/>
          </p:nvSpPr>
          <p:spPr bwMode="auto">
            <a:xfrm>
              <a:off x="2039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112</a:t>
              </a:r>
            </a:p>
          </p:txBody>
        </p:sp>
        <p:sp>
          <p:nvSpPr>
            <p:cNvPr id="34066" name="Oval 208"/>
            <p:cNvSpPr>
              <a:spLocks noChangeArrowheads="1"/>
            </p:cNvSpPr>
            <p:nvPr/>
          </p:nvSpPr>
          <p:spPr bwMode="auto">
            <a:xfrm>
              <a:off x="24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67" name="Line 209"/>
            <p:cNvSpPr>
              <a:spLocks noChangeShapeType="1"/>
            </p:cNvSpPr>
            <p:nvPr/>
          </p:nvSpPr>
          <p:spPr bwMode="auto">
            <a:xfrm>
              <a:off x="24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68" name="Line 210"/>
            <p:cNvSpPr>
              <a:spLocks noChangeShapeType="1"/>
            </p:cNvSpPr>
            <p:nvPr/>
          </p:nvSpPr>
          <p:spPr bwMode="auto">
            <a:xfrm flipH="1">
              <a:off x="24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69" name="Line 211"/>
            <p:cNvSpPr>
              <a:spLocks noChangeShapeType="1"/>
            </p:cNvSpPr>
            <p:nvPr/>
          </p:nvSpPr>
          <p:spPr bwMode="auto">
            <a:xfrm>
              <a:off x="24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70" name="Line 212"/>
            <p:cNvSpPr>
              <a:spLocks noChangeShapeType="1"/>
            </p:cNvSpPr>
            <p:nvPr/>
          </p:nvSpPr>
          <p:spPr bwMode="auto">
            <a:xfrm>
              <a:off x="24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71" name="Line 213"/>
            <p:cNvSpPr>
              <a:spLocks noChangeShapeType="1"/>
            </p:cNvSpPr>
            <p:nvPr/>
          </p:nvSpPr>
          <p:spPr bwMode="auto">
            <a:xfrm flipH="1">
              <a:off x="24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72" name="Text Box 214"/>
            <p:cNvSpPr txBox="1">
              <a:spLocks noChangeArrowheads="1"/>
            </p:cNvSpPr>
            <p:nvPr/>
          </p:nvSpPr>
          <p:spPr bwMode="auto">
            <a:xfrm>
              <a:off x="2313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64</a:t>
              </a:r>
            </a:p>
          </p:txBody>
        </p:sp>
        <p:sp>
          <p:nvSpPr>
            <p:cNvPr id="34073" name="Oval 215"/>
            <p:cNvSpPr>
              <a:spLocks noChangeArrowheads="1"/>
            </p:cNvSpPr>
            <p:nvPr/>
          </p:nvSpPr>
          <p:spPr bwMode="auto">
            <a:xfrm>
              <a:off x="2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74" name="Line 216"/>
            <p:cNvSpPr>
              <a:spLocks noChangeShapeType="1"/>
            </p:cNvSpPr>
            <p:nvPr/>
          </p:nvSpPr>
          <p:spPr bwMode="auto">
            <a:xfrm>
              <a:off x="3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75" name="Line 217"/>
            <p:cNvSpPr>
              <a:spLocks noChangeShapeType="1"/>
            </p:cNvSpPr>
            <p:nvPr/>
          </p:nvSpPr>
          <p:spPr bwMode="auto">
            <a:xfrm flipH="1">
              <a:off x="2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76" name="Line 218"/>
            <p:cNvSpPr>
              <a:spLocks noChangeShapeType="1"/>
            </p:cNvSpPr>
            <p:nvPr/>
          </p:nvSpPr>
          <p:spPr bwMode="auto">
            <a:xfrm>
              <a:off x="3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77" name="Line 219"/>
            <p:cNvSpPr>
              <a:spLocks noChangeShapeType="1"/>
            </p:cNvSpPr>
            <p:nvPr/>
          </p:nvSpPr>
          <p:spPr bwMode="auto">
            <a:xfrm>
              <a:off x="3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78" name="Line 220"/>
            <p:cNvSpPr>
              <a:spLocks noChangeShapeType="1"/>
            </p:cNvSpPr>
            <p:nvPr/>
          </p:nvSpPr>
          <p:spPr bwMode="auto">
            <a:xfrm flipH="1">
              <a:off x="2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79" name="Text Box 221"/>
            <p:cNvSpPr txBox="1">
              <a:spLocks noChangeArrowheads="1"/>
            </p:cNvSpPr>
            <p:nvPr/>
          </p:nvSpPr>
          <p:spPr bwMode="auto">
            <a:xfrm>
              <a:off x="172" y="218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76</a:t>
              </a:r>
            </a:p>
          </p:txBody>
        </p:sp>
        <p:sp>
          <p:nvSpPr>
            <p:cNvPr id="34080" name="Oval 222"/>
            <p:cNvSpPr>
              <a:spLocks noChangeArrowheads="1"/>
            </p:cNvSpPr>
            <p:nvPr/>
          </p:nvSpPr>
          <p:spPr bwMode="auto">
            <a:xfrm>
              <a:off x="5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1" name="Line 223"/>
            <p:cNvSpPr>
              <a:spLocks noChangeShapeType="1"/>
            </p:cNvSpPr>
            <p:nvPr/>
          </p:nvSpPr>
          <p:spPr bwMode="auto">
            <a:xfrm>
              <a:off x="5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82" name="Line 224"/>
            <p:cNvSpPr>
              <a:spLocks noChangeShapeType="1"/>
            </p:cNvSpPr>
            <p:nvPr/>
          </p:nvSpPr>
          <p:spPr bwMode="auto">
            <a:xfrm flipH="1">
              <a:off x="4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83" name="Line 225"/>
            <p:cNvSpPr>
              <a:spLocks noChangeShapeType="1"/>
            </p:cNvSpPr>
            <p:nvPr/>
          </p:nvSpPr>
          <p:spPr bwMode="auto">
            <a:xfrm>
              <a:off x="5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84" name="Line 226"/>
            <p:cNvSpPr>
              <a:spLocks noChangeShapeType="1"/>
            </p:cNvSpPr>
            <p:nvPr/>
          </p:nvSpPr>
          <p:spPr bwMode="auto">
            <a:xfrm>
              <a:off x="5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85" name="Line 227"/>
            <p:cNvSpPr>
              <a:spLocks noChangeShapeType="1"/>
            </p:cNvSpPr>
            <p:nvPr/>
          </p:nvSpPr>
          <p:spPr bwMode="auto">
            <a:xfrm flipH="1">
              <a:off x="4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86" name="Text Box 228"/>
            <p:cNvSpPr txBox="1">
              <a:spLocks noChangeArrowheads="1"/>
            </p:cNvSpPr>
            <p:nvPr/>
          </p:nvSpPr>
          <p:spPr bwMode="auto">
            <a:xfrm>
              <a:off x="360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172</a:t>
              </a:r>
            </a:p>
          </p:txBody>
        </p:sp>
        <p:sp>
          <p:nvSpPr>
            <p:cNvPr id="34087" name="Oval 229"/>
            <p:cNvSpPr>
              <a:spLocks noChangeArrowheads="1"/>
            </p:cNvSpPr>
            <p:nvPr/>
          </p:nvSpPr>
          <p:spPr bwMode="auto">
            <a:xfrm>
              <a:off x="74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8" name="Line 230"/>
            <p:cNvSpPr>
              <a:spLocks noChangeShapeType="1"/>
            </p:cNvSpPr>
            <p:nvPr/>
          </p:nvSpPr>
          <p:spPr bwMode="auto">
            <a:xfrm>
              <a:off x="78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89" name="Line 231"/>
            <p:cNvSpPr>
              <a:spLocks noChangeShapeType="1"/>
            </p:cNvSpPr>
            <p:nvPr/>
          </p:nvSpPr>
          <p:spPr bwMode="auto">
            <a:xfrm flipH="1">
              <a:off x="73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90" name="Line 232"/>
            <p:cNvSpPr>
              <a:spLocks noChangeShapeType="1"/>
            </p:cNvSpPr>
            <p:nvPr/>
          </p:nvSpPr>
          <p:spPr bwMode="auto">
            <a:xfrm>
              <a:off x="7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91" name="Line 233"/>
            <p:cNvSpPr>
              <a:spLocks noChangeShapeType="1"/>
            </p:cNvSpPr>
            <p:nvPr/>
          </p:nvSpPr>
          <p:spPr bwMode="auto">
            <a:xfrm>
              <a:off x="7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92" name="Line 234"/>
            <p:cNvSpPr>
              <a:spLocks noChangeShapeType="1"/>
            </p:cNvSpPr>
            <p:nvPr/>
          </p:nvSpPr>
          <p:spPr bwMode="auto">
            <a:xfrm flipH="1">
              <a:off x="73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93" name="Text Box 235"/>
            <p:cNvSpPr txBox="1">
              <a:spLocks noChangeArrowheads="1"/>
            </p:cNvSpPr>
            <p:nvPr/>
          </p:nvSpPr>
          <p:spPr bwMode="auto">
            <a:xfrm>
              <a:off x="599" y="218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157</a:t>
              </a:r>
            </a:p>
          </p:txBody>
        </p:sp>
        <p:sp>
          <p:nvSpPr>
            <p:cNvPr id="34094" name="Oval 236"/>
            <p:cNvSpPr>
              <a:spLocks noChangeArrowheads="1"/>
            </p:cNvSpPr>
            <p:nvPr/>
          </p:nvSpPr>
          <p:spPr bwMode="auto">
            <a:xfrm>
              <a:off x="9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5" name="Line 237"/>
            <p:cNvSpPr>
              <a:spLocks noChangeShapeType="1"/>
            </p:cNvSpPr>
            <p:nvPr/>
          </p:nvSpPr>
          <p:spPr bwMode="auto">
            <a:xfrm>
              <a:off x="10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96" name="Line 238"/>
            <p:cNvSpPr>
              <a:spLocks noChangeShapeType="1"/>
            </p:cNvSpPr>
            <p:nvPr/>
          </p:nvSpPr>
          <p:spPr bwMode="auto">
            <a:xfrm flipH="1">
              <a:off x="9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97" name="Line 239"/>
            <p:cNvSpPr>
              <a:spLocks noChangeShapeType="1"/>
            </p:cNvSpPr>
            <p:nvPr/>
          </p:nvSpPr>
          <p:spPr bwMode="auto">
            <a:xfrm>
              <a:off x="10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98" name="Line 240"/>
            <p:cNvSpPr>
              <a:spLocks noChangeShapeType="1"/>
            </p:cNvSpPr>
            <p:nvPr/>
          </p:nvSpPr>
          <p:spPr bwMode="auto">
            <a:xfrm>
              <a:off x="10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099" name="Line 241"/>
            <p:cNvSpPr>
              <a:spLocks noChangeShapeType="1"/>
            </p:cNvSpPr>
            <p:nvPr/>
          </p:nvSpPr>
          <p:spPr bwMode="auto">
            <a:xfrm flipH="1">
              <a:off x="9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00" name="Text Box 242"/>
            <p:cNvSpPr txBox="1">
              <a:spLocks noChangeArrowheads="1"/>
            </p:cNvSpPr>
            <p:nvPr/>
          </p:nvSpPr>
          <p:spPr bwMode="auto">
            <a:xfrm>
              <a:off x="872" y="218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22</a:t>
              </a:r>
            </a:p>
          </p:txBody>
        </p:sp>
        <p:sp>
          <p:nvSpPr>
            <p:cNvPr id="34101" name="Oval 243"/>
            <p:cNvSpPr>
              <a:spLocks noChangeArrowheads="1"/>
            </p:cNvSpPr>
            <p:nvPr/>
          </p:nvSpPr>
          <p:spPr bwMode="auto">
            <a:xfrm>
              <a:off x="122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" name="Line 244"/>
            <p:cNvSpPr>
              <a:spLocks noChangeShapeType="1"/>
            </p:cNvSpPr>
            <p:nvPr/>
          </p:nvSpPr>
          <p:spPr bwMode="auto">
            <a:xfrm>
              <a:off x="126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03" name="Line 245"/>
            <p:cNvSpPr>
              <a:spLocks noChangeShapeType="1"/>
            </p:cNvSpPr>
            <p:nvPr/>
          </p:nvSpPr>
          <p:spPr bwMode="auto">
            <a:xfrm flipH="1">
              <a:off x="121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04" name="Line 246"/>
            <p:cNvSpPr>
              <a:spLocks noChangeShapeType="1"/>
            </p:cNvSpPr>
            <p:nvPr/>
          </p:nvSpPr>
          <p:spPr bwMode="auto">
            <a:xfrm>
              <a:off x="12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05" name="Line 247"/>
            <p:cNvSpPr>
              <a:spLocks noChangeShapeType="1"/>
            </p:cNvSpPr>
            <p:nvPr/>
          </p:nvSpPr>
          <p:spPr bwMode="auto">
            <a:xfrm>
              <a:off x="12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06" name="Line 248"/>
            <p:cNvSpPr>
              <a:spLocks noChangeShapeType="1"/>
            </p:cNvSpPr>
            <p:nvPr/>
          </p:nvSpPr>
          <p:spPr bwMode="auto">
            <a:xfrm flipH="1">
              <a:off x="121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07" name="Text Box 249"/>
            <p:cNvSpPr txBox="1">
              <a:spLocks noChangeArrowheads="1"/>
            </p:cNvSpPr>
            <p:nvPr/>
          </p:nvSpPr>
          <p:spPr bwMode="auto">
            <a:xfrm>
              <a:off x="1114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16</a:t>
              </a:r>
            </a:p>
          </p:txBody>
        </p:sp>
        <p:sp>
          <p:nvSpPr>
            <p:cNvPr id="34108" name="Oval 250"/>
            <p:cNvSpPr>
              <a:spLocks noChangeArrowheads="1"/>
            </p:cNvSpPr>
            <p:nvPr/>
          </p:nvSpPr>
          <p:spPr bwMode="auto">
            <a:xfrm>
              <a:off x="1465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9" name="Line 251"/>
            <p:cNvSpPr>
              <a:spLocks noChangeShapeType="1"/>
            </p:cNvSpPr>
            <p:nvPr/>
          </p:nvSpPr>
          <p:spPr bwMode="auto">
            <a:xfrm>
              <a:off x="1502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10" name="Line 252"/>
            <p:cNvSpPr>
              <a:spLocks noChangeShapeType="1"/>
            </p:cNvSpPr>
            <p:nvPr/>
          </p:nvSpPr>
          <p:spPr bwMode="auto">
            <a:xfrm flipH="1">
              <a:off x="1454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11" name="Line 253"/>
            <p:cNvSpPr>
              <a:spLocks noChangeShapeType="1"/>
            </p:cNvSpPr>
            <p:nvPr/>
          </p:nvSpPr>
          <p:spPr bwMode="auto">
            <a:xfrm>
              <a:off x="150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12" name="Line 254"/>
            <p:cNvSpPr>
              <a:spLocks noChangeShapeType="1"/>
            </p:cNvSpPr>
            <p:nvPr/>
          </p:nvSpPr>
          <p:spPr bwMode="auto">
            <a:xfrm>
              <a:off x="150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13" name="Line 255"/>
            <p:cNvSpPr>
              <a:spLocks noChangeShapeType="1"/>
            </p:cNvSpPr>
            <p:nvPr/>
          </p:nvSpPr>
          <p:spPr bwMode="auto">
            <a:xfrm flipH="1">
              <a:off x="1454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14" name="Text Box 256"/>
            <p:cNvSpPr txBox="1">
              <a:spLocks noChangeArrowheads="1"/>
            </p:cNvSpPr>
            <p:nvPr/>
          </p:nvSpPr>
          <p:spPr bwMode="auto">
            <a:xfrm>
              <a:off x="1330" y="216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85</a:t>
              </a:r>
            </a:p>
          </p:txBody>
        </p:sp>
        <p:sp>
          <p:nvSpPr>
            <p:cNvPr id="34115" name="Oval 257"/>
            <p:cNvSpPr>
              <a:spLocks noChangeArrowheads="1"/>
            </p:cNvSpPr>
            <p:nvPr/>
          </p:nvSpPr>
          <p:spPr bwMode="auto">
            <a:xfrm>
              <a:off x="17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16" name="Line 258"/>
            <p:cNvSpPr>
              <a:spLocks noChangeShapeType="1"/>
            </p:cNvSpPr>
            <p:nvPr/>
          </p:nvSpPr>
          <p:spPr bwMode="auto">
            <a:xfrm>
              <a:off x="17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17" name="Line 259"/>
            <p:cNvSpPr>
              <a:spLocks noChangeShapeType="1"/>
            </p:cNvSpPr>
            <p:nvPr/>
          </p:nvSpPr>
          <p:spPr bwMode="auto">
            <a:xfrm flipH="1">
              <a:off x="16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18" name="Line 260"/>
            <p:cNvSpPr>
              <a:spLocks noChangeShapeType="1"/>
            </p:cNvSpPr>
            <p:nvPr/>
          </p:nvSpPr>
          <p:spPr bwMode="auto">
            <a:xfrm>
              <a:off x="17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19" name="Line 261"/>
            <p:cNvSpPr>
              <a:spLocks noChangeShapeType="1"/>
            </p:cNvSpPr>
            <p:nvPr/>
          </p:nvSpPr>
          <p:spPr bwMode="auto">
            <a:xfrm>
              <a:off x="17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20" name="Line 262"/>
            <p:cNvSpPr>
              <a:spLocks noChangeShapeType="1"/>
            </p:cNvSpPr>
            <p:nvPr/>
          </p:nvSpPr>
          <p:spPr bwMode="auto">
            <a:xfrm flipH="1">
              <a:off x="16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21" name="Text Box 263"/>
            <p:cNvSpPr txBox="1">
              <a:spLocks noChangeArrowheads="1"/>
            </p:cNvSpPr>
            <p:nvPr/>
          </p:nvSpPr>
          <p:spPr bwMode="auto">
            <a:xfrm>
              <a:off x="1560" y="218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142</a:t>
              </a:r>
            </a:p>
          </p:txBody>
        </p:sp>
        <p:sp>
          <p:nvSpPr>
            <p:cNvPr id="34122" name="Oval 264"/>
            <p:cNvSpPr>
              <a:spLocks noChangeArrowheads="1"/>
            </p:cNvSpPr>
            <p:nvPr/>
          </p:nvSpPr>
          <p:spPr bwMode="auto">
            <a:xfrm>
              <a:off x="194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23" name="Line 265"/>
            <p:cNvSpPr>
              <a:spLocks noChangeShapeType="1"/>
            </p:cNvSpPr>
            <p:nvPr/>
          </p:nvSpPr>
          <p:spPr bwMode="auto">
            <a:xfrm>
              <a:off x="198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24" name="Line 266"/>
            <p:cNvSpPr>
              <a:spLocks noChangeShapeType="1"/>
            </p:cNvSpPr>
            <p:nvPr/>
          </p:nvSpPr>
          <p:spPr bwMode="auto">
            <a:xfrm flipH="1">
              <a:off x="193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25" name="Line 267"/>
            <p:cNvSpPr>
              <a:spLocks noChangeShapeType="1"/>
            </p:cNvSpPr>
            <p:nvPr/>
          </p:nvSpPr>
          <p:spPr bwMode="auto">
            <a:xfrm>
              <a:off x="19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26" name="Line 268"/>
            <p:cNvSpPr>
              <a:spLocks noChangeShapeType="1"/>
            </p:cNvSpPr>
            <p:nvPr/>
          </p:nvSpPr>
          <p:spPr bwMode="auto">
            <a:xfrm>
              <a:off x="19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27" name="Line 269"/>
            <p:cNvSpPr>
              <a:spLocks noChangeShapeType="1"/>
            </p:cNvSpPr>
            <p:nvPr/>
          </p:nvSpPr>
          <p:spPr bwMode="auto">
            <a:xfrm flipH="1">
              <a:off x="193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28" name="Text Box 270"/>
            <p:cNvSpPr txBox="1">
              <a:spLocks noChangeArrowheads="1"/>
            </p:cNvSpPr>
            <p:nvPr/>
          </p:nvSpPr>
          <p:spPr bwMode="auto">
            <a:xfrm>
              <a:off x="1800" y="218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130</a:t>
              </a:r>
            </a:p>
          </p:txBody>
        </p:sp>
        <p:sp>
          <p:nvSpPr>
            <p:cNvPr id="34129" name="Oval 271"/>
            <p:cNvSpPr>
              <a:spLocks noChangeArrowheads="1"/>
            </p:cNvSpPr>
            <p:nvPr/>
          </p:nvSpPr>
          <p:spPr bwMode="auto">
            <a:xfrm>
              <a:off x="21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0" name="Line 272"/>
            <p:cNvSpPr>
              <a:spLocks noChangeShapeType="1"/>
            </p:cNvSpPr>
            <p:nvPr/>
          </p:nvSpPr>
          <p:spPr bwMode="auto">
            <a:xfrm>
              <a:off x="22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31" name="Line 273"/>
            <p:cNvSpPr>
              <a:spLocks noChangeShapeType="1"/>
            </p:cNvSpPr>
            <p:nvPr/>
          </p:nvSpPr>
          <p:spPr bwMode="auto">
            <a:xfrm flipH="1">
              <a:off x="21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32" name="Line 274"/>
            <p:cNvSpPr>
              <a:spLocks noChangeShapeType="1"/>
            </p:cNvSpPr>
            <p:nvPr/>
          </p:nvSpPr>
          <p:spPr bwMode="auto">
            <a:xfrm>
              <a:off x="22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33" name="Line 275"/>
            <p:cNvSpPr>
              <a:spLocks noChangeShapeType="1"/>
            </p:cNvSpPr>
            <p:nvPr/>
          </p:nvSpPr>
          <p:spPr bwMode="auto">
            <a:xfrm>
              <a:off x="22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34" name="Line 276"/>
            <p:cNvSpPr>
              <a:spLocks noChangeShapeType="1"/>
            </p:cNvSpPr>
            <p:nvPr/>
          </p:nvSpPr>
          <p:spPr bwMode="auto">
            <a:xfrm flipH="1">
              <a:off x="21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35" name="Text Box 277"/>
            <p:cNvSpPr txBox="1">
              <a:spLocks noChangeArrowheads="1"/>
            </p:cNvSpPr>
            <p:nvPr/>
          </p:nvSpPr>
          <p:spPr bwMode="auto">
            <a:xfrm>
              <a:off x="2039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151</a:t>
              </a:r>
            </a:p>
          </p:txBody>
        </p:sp>
        <p:sp>
          <p:nvSpPr>
            <p:cNvPr id="34136" name="Oval 278"/>
            <p:cNvSpPr>
              <a:spLocks noChangeArrowheads="1"/>
            </p:cNvSpPr>
            <p:nvPr/>
          </p:nvSpPr>
          <p:spPr bwMode="auto">
            <a:xfrm>
              <a:off x="2425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7" name="Line 279"/>
            <p:cNvSpPr>
              <a:spLocks noChangeShapeType="1"/>
            </p:cNvSpPr>
            <p:nvPr/>
          </p:nvSpPr>
          <p:spPr bwMode="auto">
            <a:xfrm>
              <a:off x="2462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38" name="Line 280"/>
            <p:cNvSpPr>
              <a:spLocks noChangeShapeType="1"/>
            </p:cNvSpPr>
            <p:nvPr/>
          </p:nvSpPr>
          <p:spPr bwMode="auto">
            <a:xfrm flipH="1">
              <a:off x="2414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39" name="Line 281"/>
            <p:cNvSpPr>
              <a:spLocks noChangeShapeType="1"/>
            </p:cNvSpPr>
            <p:nvPr/>
          </p:nvSpPr>
          <p:spPr bwMode="auto">
            <a:xfrm>
              <a:off x="246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40" name="Line 282"/>
            <p:cNvSpPr>
              <a:spLocks noChangeShapeType="1"/>
            </p:cNvSpPr>
            <p:nvPr/>
          </p:nvSpPr>
          <p:spPr bwMode="auto">
            <a:xfrm>
              <a:off x="246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41" name="Line 283"/>
            <p:cNvSpPr>
              <a:spLocks noChangeShapeType="1"/>
            </p:cNvSpPr>
            <p:nvPr/>
          </p:nvSpPr>
          <p:spPr bwMode="auto">
            <a:xfrm flipH="1">
              <a:off x="2414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42" name="Text Box 284"/>
            <p:cNvSpPr txBox="1">
              <a:spLocks noChangeArrowheads="1"/>
            </p:cNvSpPr>
            <p:nvPr/>
          </p:nvSpPr>
          <p:spPr bwMode="auto">
            <a:xfrm>
              <a:off x="2291" y="216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67</a:t>
              </a:r>
            </a:p>
          </p:txBody>
        </p:sp>
        <p:sp>
          <p:nvSpPr>
            <p:cNvPr id="34143" name="Oval 285"/>
            <p:cNvSpPr>
              <a:spLocks noChangeArrowheads="1"/>
            </p:cNvSpPr>
            <p:nvPr/>
          </p:nvSpPr>
          <p:spPr bwMode="auto">
            <a:xfrm>
              <a:off x="2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44" name="Line 286"/>
            <p:cNvSpPr>
              <a:spLocks noChangeShapeType="1"/>
            </p:cNvSpPr>
            <p:nvPr/>
          </p:nvSpPr>
          <p:spPr bwMode="auto">
            <a:xfrm>
              <a:off x="3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45" name="Line 287"/>
            <p:cNvSpPr>
              <a:spLocks noChangeShapeType="1"/>
            </p:cNvSpPr>
            <p:nvPr/>
          </p:nvSpPr>
          <p:spPr bwMode="auto">
            <a:xfrm flipH="1">
              <a:off x="2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46" name="Line 288"/>
            <p:cNvSpPr>
              <a:spLocks noChangeShapeType="1"/>
            </p:cNvSpPr>
            <p:nvPr/>
          </p:nvSpPr>
          <p:spPr bwMode="auto">
            <a:xfrm>
              <a:off x="3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47" name="Line 289"/>
            <p:cNvSpPr>
              <a:spLocks noChangeShapeType="1"/>
            </p:cNvSpPr>
            <p:nvPr/>
          </p:nvSpPr>
          <p:spPr bwMode="auto">
            <a:xfrm>
              <a:off x="3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48" name="Line 290"/>
            <p:cNvSpPr>
              <a:spLocks noChangeShapeType="1"/>
            </p:cNvSpPr>
            <p:nvPr/>
          </p:nvSpPr>
          <p:spPr bwMode="auto">
            <a:xfrm flipH="1">
              <a:off x="2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49" name="Text Box 291"/>
            <p:cNvSpPr txBox="1">
              <a:spLocks noChangeArrowheads="1"/>
            </p:cNvSpPr>
            <p:nvPr/>
          </p:nvSpPr>
          <p:spPr bwMode="auto">
            <a:xfrm>
              <a:off x="139" y="266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121</a:t>
              </a:r>
            </a:p>
          </p:txBody>
        </p:sp>
        <p:sp>
          <p:nvSpPr>
            <p:cNvPr id="34150" name="Oval 292"/>
            <p:cNvSpPr>
              <a:spLocks noChangeArrowheads="1"/>
            </p:cNvSpPr>
            <p:nvPr/>
          </p:nvSpPr>
          <p:spPr bwMode="auto">
            <a:xfrm>
              <a:off x="505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51" name="Line 293"/>
            <p:cNvSpPr>
              <a:spLocks noChangeShapeType="1"/>
            </p:cNvSpPr>
            <p:nvPr/>
          </p:nvSpPr>
          <p:spPr bwMode="auto">
            <a:xfrm>
              <a:off x="542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52" name="Line 294"/>
            <p:cNvSpPr>
              <a:spLocks noChangeShapeType="1"/>
            </p:cNvSpPr>
            <p:nvPr/>
          </p:nvSpPr>
          <p:spPr bwMode="auto">
            <a:xfrm flipH="1">
              <a:off x="494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53" name="Line 295"/>
            <p:cNvSpPr>
              <a:spLocks noChangeShapeType="1"/>
            </p:cNvSpPr>
            <p:nvPr/>
          </p:nvSpPr>
          <p:spPr bwMode="auto">
            <a:xfrm>
              <a:off x="54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54" name="Line 296"/>
            <p:cNvSpPr>
              <a:spLocks noChangeShapeType="1"/>
            </p:cNvSpPr>
            <p:nvPr/>
          </p:nvSpPr>
          <p:spPr bwMode="auto">
            <a:xfrm>
              <a:off x="54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55" name="Line 297"/>
            <p:cNvSpPr>
              <a:spLocks noChangeShapeType="1"/>
            </p:cNvSpPr>
            <p:nvPr/>
          </p:nvSpPr>
          <p:spPr bwMode="auto">
            <a:xfrm flipH="1">
              <a:off x="494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56" name="Text Box 298"/>
            <p:cNvSpPr txBox="1">
              <a:spLocks noChangeArrowheads="1"/>
            </p:cNvSpPr>
            <p:nvPr/>
          </p:nvSpPr>
          <p:spPr bwMode="auto">
            <a:xfrm>
              <a:off x="325" y="264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124</a:t>
              </a:r>
            </a:p>
          </p:txBody>
        </p:sp>
        <p:sp>
          <p:nvSpPr>
            <p:cNvPr id="34157" name="Oval 299"/>
            <p:cNvSpPr>
              <a:spLocks noChangeArrowheads="1"/>
            </p:cNvSpPr>
            <p:nvPr/>
          </p:nvSpPr>
          <p:spPr bwMode="auto">
            <a:xfrm>
              <a:off x="7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58" name="Line 300"/>
            <p:cNvSpPr>
              <a:spLocks noChangeShapeType="1"/>
            </p:cNvSpPr>
            <p:nvPr/>
          </p:nvSpPr>
          <p:spPr bwMode="auto">
            <a:xfrm>
              <a:off x="7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59" name="Line 301"/>
            <p:cNvSpPr>
              <a:spLocks noChangeShapeType="1"/>
            </p:cNvSpPr>
            <p:nvPr/>
          </p:nvSpPr>
          <p:spPr bwMode="auto">
            <a:xfrm flipH="1">
              <a:off x="7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60" name="Line 302"/>
            <p:cNvSpPr>
              <a:spLocks noChangeShapeType="1"/>
            </p:cNvSpPr>
            <p:nvPr/>
          </p:nvSpPr>
          <p:spPr bwMode="auto">
            <a:xfrm>
              <a:off x="7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61" name="Line 303"/>
            <p:cNvSpPr>
              <a:spLocks noChangeShapeType="1"/>
            </p:cNvSpPr>
            <p:nvPr/>
          </p:nvSpPr>
          <p:spPr bwMode="auto">
            <a:xfrm>
              <a:off x="7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62" name="Line 304"/>
            <p:cNvSpPr>
              <a:spLocks noChangeShapeType="1"/>
            </p:cNvSpPr>
            <p:nvPr/>
          </p:nvSpPr>
          <p:spPr bwMode="auto">
            <a:xfrm flipH="1">
              <a:off x="7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63" name="Text Box 305"/>
            <p:cNvSpPr txBox="1">
              <a:spLocks noChangeArrowheads="1"/>
            </p:cNvSpPr>
            <p:nvPr/>
          </p:nvSpPr>
          <p:spPr bwMode="auto">
            <a:xfrm>
              <a:off x="599" y="266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160</a:t>
              </a:r>
            </a:p>
          </p:txBody>
        </p:sp>
        <p:sp>
          <p:nvSpPr>
            <p:cNvPr id="34164" name="Oval 306"/>
            <p:cNvSpPr>
              <a:spLocks noChangeArrowheads="1"/>
            </p:cNvSpPr>
            <p:nvPr/>
          </p:nvSpPr>
          <p:spPr bwMode="auto">
            <a:xfrm>
              <a:off x="9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65" name="Line 307"/>
            <p:cNvSpPr>
              <a:spLocks noChangeShapeType="1"/>
            </p:cNvSpPr>
            <p:nvPr/>
          </p:nvSpPr>
          <p:spPr bwMode="auto">
            <a:xfrm>
              <a:off x="10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66" name="Line 308"/>
            <p:cNvSpPr>
              <a:spLocks noChangeShapeType="1"/>
            </p:cNvSpPr>
            <p:nvPr/>
          </p:nvSpPr>
          <p:spPr bwMode="auto">
            <a:xfrm flipH="1">
              <a:off x="9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67" name="Line 309"/>
            <p:cNvSpPr>
              <a:spLocks noChangeShapeType="1"/>
            </p:cNvSpPr>
            <p:nvPr/>
          </p:nvSpPr>
          <p:spPr bwMode="auto">
            <a:xfrm>
              <a:off x="10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68" name="Line 310"/>
            <p:cNvSpPr>
              <a:spLocks noChangeShapeType="1"/>
            </p:cNvSpPr>
            <p:nvPr/>
          </p:nvSpPr>
          <p:spPr bwMode="auto">
            <a:xfrm>
              <a:off x="10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69" name="Line 311"/>
            <p:cNvSpPr>
              <a:spLocks noChangeShapeType="1"/>
            </p:cNvSpPr>
            <p:nvPr/>
          </p:nvSpPr>
          <p:spPr bwMode="auto">
            <a:xfrm flipH="1">
              <a:off x="9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70" name="Text Box 312"/>
            <p:cNvSpPr txBox="1">
              <a:spLocks noChangeArrowheads="1"/>
            </p:cNvSpPr>
            <p:nvPr/>
          </p:nvSpPr>
          <p:spPr bwMode="auto">
            <a:xfrm>
              <a:off x="872" y="266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40</a:t>
              </a:r>
            </a:p>
          </p:txBody>
        </p:sp>
        <p:sp>
          <p:nvSpPr>
            <p:cNvPr id="34171" name="Oval 313"/>
            <p:cNvSpPr>
              <a:spLocks noChangeArrowheads="1"/>
            </p:cNvSpPr>
            <p:nvPr/>
          </p:nvSpPr>
          <p:spPr bwMode="auto">
            <a:xfrm>
              <a:off x="122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72" name="Line 314"/>
            <p:cNvSpPr>
              <a:spLocks noChangeShapeType="1"/>
            </p:cNvSpPr>
            <p:nvPr/>
          </p:nvSpPr>
          <p:spPr bwMode="auto">
            <a:xfrm>
              <a:off x="126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73" name="Line 315"/>
            <p:cNvSpPr>
              <a:spLocks noChangeShapeType="1"/>
            </p:cNvSpPr>
            <p:nvPr/>
          </p:nvSpPr>
          <p:spPr bwMode="auto">
            <a:xfrm flipH="1">
              <a:off x="121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74" name="Line 316"/>
            <p:cNvSpPr>
              <a:spLocks noChangeShapeType="1"/>
            </p:cNvSpPr>
            <p:nvPr/>
          </p:nvSpPr>
          <p:spPr bwMode="auto">
            <a:xfrm>
              <a:off x="12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75" name="Line 317"/>
            <p:cNvSpPr>
              <a:spLocks noChangeShapeType="1"/>
            </p:cNvSpPr>
            <p:nvPr/>
          </p:nvSpPr>
          <p:spPr bwMode="auto">
            <a:xfrm>
              <a:off x="12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76" name="Line 318"/>
            <p:cNvSpPr>
              <a:spLocks noChangeShapeType="1"/>
            </p:cNvSpPr>
            <p:nvPr/>
          </p:nvSpPr>
          <p:spPr bwMode="auto">
            <a:xfrm flipH="1">
              <a:off x="121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77" name="Text Box 319"/>
            <p:cNvSpPr txBox="1">
              <a:spLocks noChangeArrowheads="1"/>
            </p:cNvSpPr>
            <p:nvPr/>
          </p:nvSpPr>
          <p:spPr bwMode="auto">
            <a:xfrm>
              <a:off x="1080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145</a:t>
              </a:r>
            </a:p>
          </p:txBody>
        </p:sp>
        <p:sp>
          <p:nvSpPr>
            <p:cNvPr id="34178" name="Oval 320"/>
            <p:cNvSpPr>
              <a:spLocks noChangeArrowheads="1"/>
            </p:cNvSpPr>
            <p:nvPr/>
          </p:nvSpPr>
          <p:spPr bwMode="auto">
            <a:xfrm>
              <a:off x="146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79" name="Line 321"/>
            <p:cNvSpPr>
              <a:spLocks noChangeShapeType="1"/>
            </p:cNvSpPr>
            <p:nvPr/>
          </p:nvSpPr>
          <p:spPr bwMode="auto">
            <a:xfrm>
              <a:off x="150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80" name="Line 322"/>
            <p:cNvSpPr>
              <a:spLocks noChangeShapeType="1"/>
            </p:cNvSpPr>
            <p:nvPr/>
          </p:nvSpPr>
          <p:spPr bwMode="auto">
            <a:xfrm flipH="1">
              <a:off x="145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81" name="Line 323"/>
            <p:cNvSpPr>
              <a:spLocks noChangeShapeType="1"/>
            </p:cNvSpPr>
            <p:nvPr/>
          </p:nvSpPr>
          <p:spPr bwMode="auto">
            <a:xfrm>
              <a:off x="15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82" name="Line 324"/>
            <p:cNvSpPr>
              <a:spLocks noChangeShapeType="1"/>
            </p:cNvSpPr>
            <p:nvPr/>
          </p:nvSpPr>
          <p:spPr bwMode="auto">
            <a:xfrm>
              <a:off x="15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83" name="Line 325"/>
            <p:cNvSpPr>
              <a:spLocks noChangeShapeType="1"/>
            </p:cNvSpPr>
            <p:nvPr/>
          </p:nvSpPr>
          <p:spPr bwMode="auto">
            <a:xfrm flipH="1">
              <a:off x="145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84" name="Text Box 326"/>
            <p:cNvSpPr txBox="1">
              <a:spLocks noChangeArrowheads="1"/>
            </p:cNvSpPr>
            <p:nvPr/>
          </p:nvSpPr>
          <p:spPr bwMode="auto">
            <a:xfrm>
              <a:off x="1318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127</a:t>
              </a:r>
            </a:p>
          </p:txBody>
        </p:sp>
        <p:sp>
          <p:nvSpPr>
            <p:cNvPr id="34185" name="Oval 327"/>
            <p:cNvSpPr>
              <a:spLocks noChangeArrowheads="1"/>
            </p:cNvSpPr>
            <p:nvPr/>
          </p:nvSpPr>
          <p:spPr bwMode="auto">
            <a:xfrm>
              <a:off x="170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86" name="Line 328"/>
            <p:cNvSpPr>
              <a:spLocks noChangeShapeType="1"/>
            </p:cNvSpPr>
            <p:nvPr/>
          </p:nvSpPr>
          <p:spPr bwMode="auto">
            <a:xfrm>
              <a:off x="174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87" name="Line 329"/>
            <p:cNvSpPr>
              <a:spLocks noChangeShapeType="1"/>
            </p:cNvSpPr>
            <p:nvPr/>
          </p:nvSpPr>
          <p:spPr bwMode="auto">
            <a:xfrm flipH="1">
              <a:off x="169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88" name="Line 330"/>
            <p:cNvSpPr>
              <a:spLocks noChangeShapeType="1"/>
            </p:cNvSpPr>
            <p:nvPr/>
          </p:nvSpPr>
          <p:spPr bwMode="auto">
            <a:xfrm>
              <a:off x="17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89" name="Line 331"/>
            <p:cNvSpPr>
              <a:spLocks noChangeShapeType="1"/>
            </p:cNvSpPr>
            <p:nvPr/>
          </p:nvSpPr>
          <p:spPr bwMode="auto">
            <a:xfrm>
              <a:off x="17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90" name="Line 332"/>
            <p:cNvSpPr>
              <a:spLocks noChangeShapeType="1"/>
            </p:cNvSpPr>
            <p:nvPr/>
          </p:nvSpPr>
          <p:spPr bwMode="auto">
            <a:xfrm flipH="1">
              <a:off x="169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91" name="Text Box 333"/>
            <p:cNvSpPr txBox="1">
              <a:spLocks noChangeArrowheads="1"/>
            </p:cNvSpPr>
            <p:nvPr/>
          </p:nvSpPr>
          <p:spPr bwMode="auto">
            <a:xfrm>
              <a:off x="1560" y="266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34192" name="Oval 334"/>
            <p:cNvSpPr>
              <a:spLocks noChangeArrowheads="1"/>
            </p:cNvSpPr>
            <p:nvPr/>
          </p:nvSpPr>
          <p:spPr bwMode="auto">
            <a:xfrm>
              <a:off x="19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93" name="Line 335"/>
            <p:cNvSpPr>
              <a:spLocks noChangeShapeType="1"/>
            </p:cNvSpPr>
            <p:nvPr/>
          </p:nvSpPr>
          <p:spPr bwMode="auto">
            <a:xfrm>
              <a:off x="19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94" name="Line 336"/>
            <p:cNvSpPr>
              <a:spLocks noChangeShapeType="1"/>
            </p:cNvSpPr>
            <p:nvPr/>
          </p:nvSpPr>
          <p:spPr bwMode="auto">
            <a:xfrm flipH="1">
              <a:off x="19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95" name="Line 337"/>
            <p:cNvSpPr>
              <a:spLocks noChangeShapeType="1"/>
            </p:cNvSpPr>
            <p:nvPr/>
          </p:nvSpPr>
          <p:spPr bwMode="auto">
            <a:xfrm>
              <a:off x="19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96" name="Line 338"/>
            <p:cNvSpPr>
              <a:spLocks noChangeShapeType="1"/>
            </p:cNvSpPr>
            <p:nvPr/>
          </p:nvSpPr>
          <p:spPr bwMode="auto">
            <a:xfrm>
              <a:off x="19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97" name="Line 339"/>
            <p:cNvSpPr>
              <a:spLocks noChangeShapeType="1"/>
            </p:cNvSpPr>
            <p:nvPr/>
          </p:nvSpPr>
          <p:spPr bwMode="auto">
            <a:xfrm flipH="1">
              <a:off x="19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198" name="Text Box 340"/>
            <p:cNvSpPr txBox="1">
              <a:spLocks noChangeArrowheads="1"/>
            </p:cNvSpPr>
            <p:nvPr/>
          </p:nvSpPr>
          <p:spPr bwMode="auto">
            <a:xfrm>
              <a:off x="1833" y="266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82</a:t>
              </a:r>
            </a:p>
          </p:txBody>
        </p:sp>
        <p:sp>
          <p:nvSpPr>
            <p:cNvPr id="34199" name="Oval 341"/>
            <p:cNvSpPr>
              <a:spLocks noChangeArrowheads="1"/>
            </p:cNvSpPr>
            <p:nvPr/>
          </p:nvSpPr>
          <p:spPr bwMode="auto">
            <a:xfrm>
              <a:off x="21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0" name="Line 342"/>
            <p:cNvSpPr>
              <a:spLocks noChangeShapeType="1"/>
            </p:cNvSpPr>
            <p:nvPr/>
          </p:nvSpPr>
          <p:spPr bwMode="auto">
            <a:xfrm>
              <a:off x="22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01" name="Line 343"/>
            <p:cNvSpPr>
              <a:spLocks noChangeShapeType="1"/>
            </p:cNvSpPr>
            <p:nvPr/>
          </p:nvSpPr>
          <p:spPr bwMode="auto">
            <a:xfrm flipH="1">
              <a:off x="21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02" name="Line 344"/>
            <p:cNvSpPr>
              <a:spLocks noChangeShapeType="1"/>
            </p:cNvSpPr>
            <p:nvPr/>
          </p:nvSpPr>
          <p:spPr bwMode="auto">
            <a:xfrm>
              <a:off x="22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03" name="Line 345"/>
            <p:cNvSpPr>
              <a:spLocks noChangeShapeType="1"/>
            </p:cNvSpPr>
            <p:nvPr/>
          </p:nvSpPr>
          <p:spPr bwMode="auto">
            <a:xfrm>
              <a:off x="22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04" name="Line 346"/>
            <p:cNvSpPr>
              <a:spLocks noChangeShapeType="1"/>
            </p:cNvSpPr>
            <p:nvPr/>
          </p:nvSpPr>
          <p:spPr bwMode="auto">
            <a:xfrm flipH="1">
              <a:off x="21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05" name="Text Box 347"/>
            <p:cNvSpPr txBox="1">
              <a:spLocks noChangeArrowheads="1"/>
            </p:cNvSpPr>
            <p:nvPr/>
          </p:nvSpPr>
          <p:spPr bwMode="auto">
            <a:xfrm>
              <a:off x="2039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133</a:t>
              </a:r>
            </a:p>
          </p:txBody>
        </p:sp>
        <p:sp>
          <p:nvSpPr>
            <p:cNvPr id="34206" name="Oval 348"/>
            <p:cNvSpPr>
              <a:spLocks noChangeArrowheads="1"/>
            </p:cNvSpPr>
            <p:nvPr/>
          </p:nvSpPr>
          <p:spPr bwMode="auto">
            <a:xfrm>
              <a:off x="242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7" name="Line 349"/>
            <p:cNvSpPr>
              <a:spLocks noChangeShapeType="1"/>
            </p:cNvSpPr>
            <p:nvPr/>
          </p:nvSpPr>
          <p:spPr bwMode="auto">
            <a:xfrm>
              <a:off x="246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08" name="Line 350"/>
            <p:cNvSpPr>
              <a:spLocks noChangeShapeType="1"/>
            </p:cNvSpPr>
            <p:nvPr/>
          </p:nvSpPr>
          <p:spPr bwMode="auto">
            <a:xfrm flipH="1">
              <a:off x="241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09" name="Line 351"/>
            <p:cNvSpPr>
              <a:spLocks noChangeShapeType="1"/>
            </p:cNvSpPr>
            <p:nvPr/>
          </p:nvSpPr>
          <p:spPr bwMode="auto">
            <a:xfrm>
              <a:off x="24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10" name="Line 352"/>
            <p:cNvSpPr>
              <a:spLocks noChangeShapeType="1"/>
            </p:cNvSpPr>
            <p:nvPr/>
          </p:nvSpPr>
          <p:spPr bwMode="auto">
            <a:xfrm>
              <a:off x="24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11" name="Line 353"/>
            <p:cNvSpPr>
              <a:spLocks noChangeShapeType="1"/>
            </p:cNvSpPr>
            <p:nvPr/>
          </p:nvSpPr>
          <p:spPr bwMode="auto">
            <a:xfrm flipH="1">
              <a:off x="241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12" name="Text Box 354"/>
            <p:cNvSpPr txBox="1">
              <a:spLocks noChangeArrowheads="1"/>
            </p:cNvSpPr>
            <p:nvPr/>
          </p:nvSpPr>
          <p:spPr bwMode="auto">
            <a:xfrm>
              <a:off x="2279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169</a:t>
              </a:r>
            </a:p>
          </p:txBody>
        </p:sp>
        <p:sp>
          <p:nvSpPr>
            <p:cNvPr id="34213" name="Oval 355"/>
            <p:cNvSpPr>
              <a:spLocks noChangeArrowheads="1"/>
            </p:cNvSpPr>
            <p:nvPr/>
          </p:nvSpPr>
          <p:spPr bwMode="auto">
            <a:xfrm>
              <a:off x="2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14" name="Line 356"/>
            <p:cNvSpPr>
              <a:spLocks noChangeShapeType="1"/>
            </p:cNvSpPr>
            <p:nvPr/>
          </p:nvSpPr>
          <p:spPr bwMode="auto">
            <a:xfrm>
              <a:off x="3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15" name="Line 357"/>
            <p:cNvSpPr>
              <a:spLocks noChangeShapeType="1"/>
            </p:cNvSpPr>
            <p:nvPr/>
          </p:nvSpPr>
          <p:spPr bwMode="auto">
            <a:xfrm flipH="1">
              <a:off x="2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16" name="Line 358"/>
            <p:cNvSpPr>
              <a:spLocks noChangeShapeType="1"/>
            </p:cNvSpPr>
            <p:nvPr/>
          </p:nvSpPr>
          <p:spPr bwMode="auto">
            <a:xfrm>
              <a:off x="3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17" name="Line 359"/>
            <p:cNvSpPr>
              <a:spLocks noChangeShapeType="1"/>
            </p:cNvSpPr>
            <p:nvPr/>
          </p:nvSpPr>
          <p:spPr bwMode="auto">
            <a:xfrm>
              <a:off x="3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18" name="Line 360"/>
            <p:cNvSpPr>
              <a:spLocks noChangeShapeType="1"/>
            </p:cNvSpPr>
            <p:nvPr/>
          </p:nvSpPr>
          <p:spPr bwMode="auto">
            <a:xfrm flipH="1">
              <a:off x="2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19" name="Text Box 361"/>
            <p:cNvSpPr txBox="1">
              <a:spLocks noChangeArrowheads="1"/>
            </p:cNvSpPr>
            <p:nvPr/>
          </p:nvSpPr>
          <p:spPr bwMode="auto">
            <a:xfrm>
              <a:off x="139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166</a:t>
              </a:r>
            </a:p>
          </p:txBody>
        </p:sp>
        <p:sp>
          <p:nvSpPr>
            <p:cNvPr id="34220" name="Oval 362"/>
            <p:cNvSpPr>
              <a:spLocks noChangeArrowheads="1"/>
            </p:cNvSpPr>
            <p:nvPr/>
          </p:nvSpPr>
          <p:spPr bwMode="auto">
            <a:xfrm>
              <a:off x="5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21" name="Line 363"/>
            <p:cNvSpPr>
              <a:spLocks noChangeShapeType="1"/>
            </p:cNvSpPr>
            <p:nvPr/>
          </p:nvSpPr>
          <p:spPr bwMode="auto">
            <a:xfrm>
              <a:off x="5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22" name="Line 364"/>
            <p:cNvSpPr>
              <a:spLocks noChangeShapeType="1"/>
            </p:cNvSpPr>
            <p:nvPr/>
          </p:nvSpPr>
          <p:spPr bwMode="auto">
            <a:xfrm flipH="1">
              <a:off x="4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23" name="Line 365"/>
            <p:cNvSpPr>
              <a:spLocks noChangeShapeType="1"/>
            </p:cNvSpPr>
            <p:nvPr/>
          </p:nvSpPr>
          <p:spPr bwMode="auto">
            <a:xfrm>
              <a:off x="5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24" name="Line 366"/>
            <p:cNvSpPr>
              <a:spLocks noChangeShapeType="1"/>
            </p:cNvSpPr>
            <p:nvPr/>
          </p:nvSpPr>
          <p:spPr bwMode="auto">
            <a:xfrm>
              <a:off x="5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25" name="Line 367"/>
            <p:cNvSpPr>
              <a:spLocks noChangeShapeType="1"/>
            </p:cNvSpPr>
            <p:nvPr/>
          </p:nvSpPr>
          <p:spPr bwMode="auto">
            <a:xfrm flipH="1">
              <a:off x="4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26" name="Text Box 368"/>
            <p:cNvSpPr txBox="1">
              <a:spLocks noChangeArrowheads="1"/>
            </p:cNvSpPr>
            <p:nvPr/>
          </p:nvSpPr>
          <p:spPr bwMode="auto">
            <a:xfrm>
              <a:off x="359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163</a:t>
              </a:r>
            </a:p>
          </p:txBody>
        </p:sp>
        <p:sp>
          <p:nvSpPr>
            <p:cNvPr id="34227" name="Oval 369"/>
            <p:cNvSpPr>
              <a:spLocks noChangeArrowheads="1"/>
            </p:cNvSpPr>
            <p:nvPr/>
          </p:nvSpPr>
          <p:spPr bwMode="auto">
            <a:xfrm>
              <a:off x="74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28" name="Line 370"/>
            <p:cNvSpPr>
              <a:spLocks noChangeShapeType="1"/>
            </p:cNvSpPr>
            <p:nvPr/>
          </p:nvSpPr>
          <p:spPr bwMode="auto">
            <a:xfrm>
              <a:off x="78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29" name="Line 371"/>
            <p:cNvSpPr>
              <a:spLocks noChangeShapeType="1"/>
            </p:cNvSpPr>
            <p:nvPr/>
          </p:nvSpPr>
          <p:spPr bwMode="auto">
            <a:xfrm flipH="1">
              <a:off x="73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30" name="Line 372"/>
            <p:cNvSpPr>
              <a:spLocks noChangeShapeType="1"/>
            </p:cNvSpPr>
            <p:nvPr/>
          </p:nvSpPr>
          <p:spPr bwMode="auto">
            <a:xfrm>
              <a:off x="7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31" name="Line 373"/>
            <p:cNvSpPr>
              <a:spLocks noChangeShapeType="1"/>
            </p:cNvSpPr>
            <p:nvPr/>
          </p:nvSpPr>
          <p:spPr bwMode="auto">
            <a:xfrm>
              <a:off x="7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32" name="Line 374"/>
            <p:cNvSpPr>
              <a:spLocks noChangeShapeType="1"/>
            </p:cNvSpPr>
            <p:nvPr/>
          </p:nvSpPr>
          <p:spPr bwMode="auto">
            <a:xfrm flipH="1">
              <a:off x="73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33" name="Text Box 375"/>
            <p:cNvSpPr txBox="1">
              <a:spLocks noChangeArrowheads="1"/>
            </p:cNvSpPr>
            <p:nvPr/>
          </p:nvSpPr>
          <p:spPr bwMode="auto">
            <a:xfrm>
              <a:off x="600" y="3144"/>
              <a:ext cx="36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118</a:t>
              </a:r>
            </a:p>
          </p:txBody>
        </p:sp>
        <p:sp>
          <p:nvSpPr>
            <p:cNvPr id="34234" name="Oval 376"/>
            <p:cNvSpPr>
              <a:spLocks noChangeArrowheads="1"/>
            </p:cNvSpPr>
            <p:nvPr/>
          </p:nvSpPr>
          <p:spPr bwMode="auto">
            <a:xfrm>
              <a:off x="9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35" name="Line 377"/>
            <p:cNvSpPr>
              <a:spLocks noChangeShapeType="1"/>
            </p:cNvSpPr>
            <p:nvPr/>
          </p:nvSpPr>
          <p:spPr bwMode="auto">
            <a:xfrm>
              <a:off x="10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36" name="Line 378"/>
            <p:cNvSpPr>
              <a:spLocks noChangeShapeType="1"/>
            </p:cNvSpPr>
            <p:nvPr/>
          </p:nvSpPr>
          <p:spPr bwMode="auto">
            <a:xfrm flipH="1">
              <a:off x="9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37" name="Line 379"/>
            <p:cNvSpPr>
              <a:spLocks noChangeShapeType="1"/>
            </p:cNvSpPr>
            <p:nvPr/>
          </p:nvSpPr>
          <p:spPr bwMode="auto">
            <a:xfrm>
              <a:off x="10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38" name="Line 380"/>
            <p:cNvSpPr>
              <a:spLocks noChangeShapeType="1"/>
            </p:cNvSpPr>
            <p:nvPr/>
          </p:nvSpPr>
          <p:spPr bwMode="auto">
            <a:xfrm>
              <a:off x="10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39" name="Line 381"/>
            <p:cNvSpPr>
              <a:spLocks noChangeShapeType="1"/>
            </p:cNvSpPr>
            <p:nvPr/>
          </p:nvSpPr>
          <p:spPr bwMode="auto">
            <a:xfrm flipH="1">
              <a:off x="9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40" name="Text Box 382"/>
            <p:cNvSpPr txBox="1">
              <a:spLocks noChangeArrowheads="1"/>
            </p:cNvSpPr>
            <p:nvPr/>
          </p:nvSpPr>
          <p:spPr bwMode="auto">
            <a:xfrm>
              <a:off x="839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148</a:t>
              </a:r>
            </a:p>
          </p:txBody>
        </p:sp>
        <p:sp>
          <p:nvSpPr>
            <p:cNvPr id="34241" name="Oval 383"/>
            <p:cNvSpPr>
              <a:spLocks noChangeArrowheads="1"/>
            </p:cNvSpPr>
            <p:nvPr/>
          </p:nvSpPr>
          <p:spPr bwMode="auto">
            <a:xfrm>
              <a:off x="12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42" name="Line 384"/>
            <p:cNvSpPr>
              <a:spLocks noChangeShapeType="1"/>
            </p:cNvSpPr>
            <p:nvPr/>
          </p:nvSpPr>
          <p:spPr bwMode="auto">
            <a:xfrm>
              <a:off x="12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43" name="Line 385"/>
            <p:cNvSpPr>
              <a:spLocks noChangeShapeType="1"/>
            </p:cNvSpPr>
            <p:nvPr/>
          </p:nvSpPr>
          <p:spPr bwMode="auto">
            <a:xfrm flipH="1">
              <a:off x="12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44" name="Line 386"/>
            <p:cNvSpPr>
              <a:spLocks noChangeShapeType="1"/>
            </p:cNvSpPr>
            <p:nvPr/>
          </p:nvSpPr>
          <p:spPr bwMode="auto">
            <a:xfrm>
              <a:off x="12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45" name="Line 387"/>
            <p:cNvSpPr>
              <a:spLocks noChangeShapeType="1"/>
            </p:cNvSpPr>
            <p:nvPr/>
          </p:nvSpPr>
          <p:spPr bwMode="auto">
            <a:xfrm>
              <a:off x="12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46" name="Line 388"/>
            <p:cNvSpPr>
              <a:spLocks noChangeShapeType="1"/>
            </p:cNvSpPr>
            <p:nvPr/>
          </p:nvSpPr>
          <p:spPr bwMode="auto">
            <a:xfrm flipH="1">
              <a:off x="12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47" name="Text Box 389"/>
            <p:cNvSpPr txBox="1">
              <a:spLocks noChangeArrowheads="1"/>
            </p:cNvSpPr>
            <p:nvPr/>
          </p:nvSpPr>
          <p:spPr bwMode="auto">
            <a:xfrm>
              <a:off x="1112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79</a:t>
              </a:r>
            </a:p>
          </p:txBody>
        </p:sp>
        <p:sp>
          <p:nvSpPr>
            <p:cNvPr id="34248" name="Oval 390"/>
            <p:cNvSpPr>
              <a:spLocks noChangeArrowheads="1"/>
            </p:cNvSpPr>
            <p:nvPr/>
          </p:nvSpPr>
          <p:spPr bwMode="auto">
            <a:xfrm>
              <a:off x="146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49" name="Line 391"/>
            <p:cNvSpPr>
              <a:spLocks noChangeShapeType="1"/>
            </p:cNvSpPr>
            <p:nvPr/>
          </p:nvSpPr>
          <p:spPr bwMode="auto">
            <a:xfrm>
              <a:off x="150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50" name="Line 392"/>
            <p:cNvSpPr>
              <a:spLocks noChangeShapeType="1"/>
            </p:cNvSpPr>
            <p:nvPr/>
          </p:nvSpPr>
          <p:spPr bwMode="auto">
            <a:xfrm flipH="1">
              <a:off x="145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51" name="Line 393"/>
            <p:cNvSpPr>
              <a:spLocks noChangeShapeType="1"/>
            </p:cNvSpPr>
            <p:nvPr/>
          </p:nvSpPr>
          <p:spPr bwMode="auto">
            <a:xfrm>
              <a:off x="15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52" name="Line 394"/>
            <p:cNvSpPr>
              <a:spLocks noChangeShapeType="1"/>
            </p:cNvSpPr>
            <p:nvPr/>
          </p:nvSpPr>
          <p:spPr bwMode="auto">
            <a:xfrm>
              <a:off x="15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53" name="Line 395"/>
            <p:cNvSpPr>
              <a:spLocks noChangeShapeType="1"/>
            </p:cNvSpPr>
            <p:nvPr/>
          </p:nvSpPr>
          <p:spPr bwMode="auto">
            <a:xfrm flipH="1">
              <a:off x="145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54" name="Text Box 396"/>
            <p:cNvSpPr txBox="1">
              <a:spLocks noChangeArrowheads="1"/>
            </p:cNvSpPr>
            <p:nvPr/>
          </p:nvSpPr>
          <p:spPr bwMode="auto">
            <a:xfrm>
              <a:off x="1351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25</a:t>
              </a:r>
            </a:p>
          </p:txBody>
        </p:sp>
        <p:sp>
          <p:nvSpPr>
            <p:cNvPr id="34255" name="Oval 397"/>
            <p:cNvSpPr>
              <a:spLocks noChangeArrowheads="1"/>
            </p:cNvSpPr>
            <p:nvPr/>
          </p:nvSpPr>
          <p:spPr bwMode="auto">
            <a:xfrm>
              <a:off x="17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56" name="Line 398"/>
            <p:cNvSpPr>
              <a:spLocks noChangeShapeType="1"/>
            </p:cNvSpPr>
            <p:nvPr/>
          </p:nvSpPr>
          <p:spPr bwMode="auto">
            <a:xfrm>
              <a:off x="17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57" name="Line 399"/>
            <p:cNvSpPr>
              <a:spLocks noChangeShapeType="1"/>
            </p:cNvSpPr>
            <p:nvPr/>
          </p:nvSpPr>
          <p:spPr bwMode="auto">
            <a:xfrm flipH="1">
              <a:off x="16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58" name="Line 400"/>
            <p:cNvSpPr>
              <a:spLocks noChangeShapeType="1"/>
            </p:cNvSpPr>
            <p:nvPr/>
          </p:nvSpPr>
          <p:spPr bwMode="auto">
            <a:xfrm>
              <a:off x="17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59" name="Line 401"/>
            <p:cNvSpPr>
              <a:spLocks noChangeShapeType="1"/>
            </p:cNvSpPr>
            <p:nvPr/>
          </p:nvSpPr>
          <p:spPr bwMode="auto">
            <a:xfrm>
              <a:off x="17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60" name="Line 402"/>
            <p:cNvSpPr>
              <a:spLocks noChangeShapeType="1"/>
            </p:cNvSpPr>
            <p:nvPr/>
          </p:nvSpPr>
          <p:spPr bwMode="auto">
            <a:xfrm flipH="1">
              <a:off x="16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61" name="Text Box 403"/>
            <p:cNvSpPr txBox="1">
              <a:spLocks noChangeArrowheads="1"/>
            </p:cNvSpPr>
            <p:nvPr/>
          </p:nvSpPr>
          <p:spPr bwMode="auto">
            <a:xfrm>
              <a:off x="1560" y="3144"/>
              <a:ext cx="36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115</a:t>
              </a:r>
            </a:p>
          </p:txBody>
        </p:sp>
        <p:sp>
          <p:nvSpPr>
            <p:cNvPr id="34262" name="Oval 404"/>
            <p:cNvSpPr>
              <a:spLocks noChangeArrowheads="1"/>
            </p:cNvSpPr>
            <p:nvPr/>
          </p:nvSpPr>
          <p:spPr bwMode="auto">
            <a:xfrm>
              <a:off x="1945" y="33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63" name="Line 405"/>
            <p:cNvSpPr>
              <a:spLocks noChangeShapeType="1"/>
            </p:cNvSpPr>
            <p:nvPr/>
          </p:nvSpPr>
          <p:spPr bwMode="auto">
            <a:xfrm>
              <a:off x="1982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64" name="Line 406"/>
            <p:cNvSpPr>
              <a:spLocks noChangeShapeType="1"/>
            </p:cNvSpPr>
            <p:nvPr/>
          </p:nvSpPr>
          <p:spPr bwMode="auto">
            <a:xfrm flipH="1">
              <a:off x="1934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65" name="Line 407"/>
            <p:cNvSpPr>
              <a:spLocks noChangeShapeType="1"/>
            </p:cNvSpPr>
            <p:nvPr/>
          </p:nvSpPr>
          <p:spPr bwMode="auto">
            <a:xfrm>
              <a:off x="1982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66" name="Line 408"/>
            <p:cNvSpPr>
              <a:spLocks noChangeShapeType="1"/>
            </p:cNvSpPr>
            <p:nvPr/>
          </p:nvSpPr>
          <p:spPr bwMode="auto">
            <a:xfrm>
              <a:off x="1982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67" name="Line 409"/>
            <p:cNvSpPr>
              <a:spLocks noChangeShapeType="1"/>
            </p:cNvSpPr>
            <p:nvPr/>
          </p:nvSpPr>
          <p:spPr bwMode="auto">
            <a:xfrm flipH="1">
              <a:off x="1934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68" name="Text Box 410"/>
            <p:cNvSpPr txBox="1">
              <a:spLocks noChangeArrowheads="1"/>
            </p:cNvSpPr>
            <p:nvPr/>
          </p:nvSpPr>
          <p:spPr bwMode="auto">
            <a:xfrm>
              <a:off x="1810" y="3122"/>
              <a:ext cx="343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73</a:t>
              </a:r>
            </a:p>
          </p:txBody>
        </p:sp>
        <p:sp>
          <p:nvSpPr>
            <p:cNvPr id="34269" name="Oval 411"/>
            <p:cNvSpPr>
              <a:spLocks noChangeArrowheads="1"/>
            </p:cNvSpPr>
            <p:nvPr/>
          </p:nvSpPr>
          <p:spPr bwMode="auto">
            <a:xfrm>
              <a:off x="21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70" name="Line 412"/>
            <p:cNvSpPr>
              <a:spLocks noChangeShapeType="1"/>
            </p:cNvSpPr>
            <p:nvPr/>
          </p:nvSpPr>
          <p:spPr bwMode="auto">
            <a:xfrm>
              <a:off x="22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71" name="Line 413"/>
            <p:cNvSpPr>
              <a:spLocks noChangeShapeType="1"/>
            </p:cNvSpPr>
            <p:nvPr/>
          </p:nvSpPr>
          <p:spPr bwMode="auto">
            <a:xfrm flipH="1">
              <a:off x="21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72" name="Line 414"/>
            <p:cNvSpPr>
              <a:spLocks noChangeShapeType="1"/>
            </p:cNvSpPr>
            <p:nvPr/>
          </p:nvSpPr>
          <p:spPr bwMode="auto">
            <a:xfrm>
              <a:off x="22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73" name="Line 415"/>
            <p:cNvSpPr>
              <a:spLocks noChangeShapeType="1"/>
            </p:cNvSpPr>
            <p:nvPr/>
          </p:nvSpPr>
          <p:spPr bwMode="auto">
            <a:xfrm>
              <a:off x="22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74" name="Line 416"/>
            <p:cNvSpPr>
              <a:spLocks noChangeShapeType="1"/>
            </p:cNvSpPr>
            <p:nvPr/>
          </p:nvSpPr>
          <p:spPr bwMode="auto">
            <a:xfrm flipH="1">
              <a:off x="21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75" name="Text Box 417"/>
            <p:cNvSpPr txBox="1">
              <a:spLocks noChangeArrowheads="1"/>
            </p:cNvSpPr>
            <p:nvPr/>
          </p:nvSpPr>
          <p:spPr bwMode="auto">
            <a:xfrm>
              <a:off x="2039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187</a:t>
              </a:r>
            </a:p>
          </p:txBody>
        </p:sp>
        <p:sp>
          <p:nvSpPr>
            <p:cNvPr id="34276" name="Oval 418"/>
            <p:cNvSpPr>
              <a:spLocks noChangeArrowheads="1"/>
            </p:cNvSpPr>
            <p:nvPr/>
          </p:nvSpPr>
          <p:spPr bwMode="auto">
            <a:xfrm>
              <a:off x="24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77" name="Line 419"/>
            <p:cNvSpPr>
              <a:spLocks noChangeShapeType="1"/>
            </p:cNvSpPr>
            <p:nvPr/>
          </p:nvSpPr>
          <p:spPr bwMode="auto">
            <a:xfrm>
              <a:off x="24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78" name="Line 420"/>
            <p:cNvSpPr>
              <a:spLocks noChangeShapeType="1"/>
            </p:cNvSpPr>
            <p:nvPr/>
          </p:nvSpPr>
          <p:spPr bwMode="auto">
            <a:xfrm flipH="1">
              <a:off x="24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79" name="Line 421"/>
            <p:cNvSpPr>
              <a:spLocks noChangeShapeType="1"/>
            </p:cNvSpPr>
            <p:nvPr/>
          </p:nvSpPr>
          <p:spPr bwMode="auto">
            <a:xfrm>
              <a:off x="24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80" name="Line 422"/>
            <p:cNvSpPr>
              <a:spLocks noChangeShapeType="1"/>
            </p:cNvSpPr>
            <p:nvPr/>
          </p:nvSpPr>
          <p:spPr bwMode="auto">
            <a:xfrm>
              <a:off x="24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81" name="Line 423"/>
            <p:cNvSpPr>
              <a:spLocks noChangeShapeType="1"/>
            </p:cNvSpPr>
            <p:nvPr/>
          </p:nvSpPr>
          <p:spPr bwMode="auto">
            <a:xfrm flipH="1">
              <a:off x="24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282" name="Text Box 424"/>
            <p:cNvSpPr txBox="1">
              <a:spLocks noChangeArrowheads="1"/>
            </p:cNvSpPr>
            <p:nvPr/>
          </p:nvSpPr>
          <p:spPr bwMode="auto">
            <a:xfrm>
              <a:off x="2312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70</a:t>
              </a:r>
            </a:p>
          </p:txBody>
        </p:sp>
        <p:sp>
          <p:nvSpPr>
            <p:cNvPr id="34283" name="Text Box 425"/>
            <p:cNvSpPr txBox="1">
              <a:spLocks noChangeArrowheads="1"/>
            </p:cNvSpPr>
            <p:nvPr/>
          </p:nvSpPr>
          <p:spPr bwMode="auto">
            <a:xfrm>
              <a:off x="235" y="3651"/>
              <a:ext cx="226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latin typeface="Times New Roman" pitchFamily="1" charset="0"/>
                </a:rPr>
                <a:t>Average = 87.25</a:t>
              </a:r>
            </a:p>
          </p:txBody>
        </p:sp>
      </p:grpSp>
      <p:grpSp>
        <p:nvGrpSpPr>
          <p:cNvPr id="3" name="Group 426"/>
          <p:cNvGrpSpPr>
            <a:grpSpLocks/>
          </p:cNvGrpSpPr>
          <p:nvPr/>
        </p:nvGrpSpPr>
        <p:grpSpPr bwMode="auto">
          <a:xfrm>
            <a:off x="1974109" y="2479415"/>
            <a:ext cx="2834820" cy="4210050"/>
            <a:chOff x="139" y="722"/>
            <a:chExt cx="2505" cy="3341"/>
          </a:xfrm>
        </p:grpSpPr>
        <p:sp>
          <p:nvSpPr>
            <p:cNvPr id="33442" name="Oval 427"/>
            <p:cNvSpPr>
              <a:spLocks noChangeArrowheads="1"/>
            </p:cNvSpPr>
            <p:nvPr/>
          </p:nvSpPr>
          <p:spPr bwMode="auto">
            <a:xfrm>
              <a:off x="2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3" name="Line 428"/>
            <p:cNvSpPr>
              <a:spLocks noChangeShapeType="1"/>
            </p:cNvSpPr>
            <p:nvPr/>
          </p:nvSpPr>
          <p:spPr bwMode="auto">
            <a:xfrm>
              <a:off x="3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44" name="Line 429"/>
            <p:cNvSpPr>
              <a:spLocks noChangeShapeType="1"/>
            </p:cNvSpPr>
            <p:nvPr/>
          </p:nvSpPr>
          <p:spPr bwMode="auto">
            <a:xfrm flipH="1">
              <a:off x="2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45" name="Line 430"/>
            <p:cNvSpPr>
              <a:spLocks noChangeShapeType="1"/>
            </p:cNvSpPr>
            <p:nvPr/>
          </p:nvSpPr>
          <p:spPr bwMode="auto">
            <a:xfrm>
              <a:off x="3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46" name="Line 431"/>
            <p:cNvSpPr>
              <a:spLocks noChangeShapeType="1"/>
            </p:cNvSpPr>
            <p:nvPr/>
          </p:nvSpPr>
          <p:spPr bwMode="auto">
            <a:xfrm>
              <a:off x="3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47" name="Line 432"/>
            <p:cNvSpPr>
              <a:spLocks noChangeShapeType="1"/>
            </p:cNvSpPr>
            <p:nvPr/>
          </p:nvSpPr>
          <p:spPr bwMode="auto">
            <a:xfrm flipH="1">
              <a:off x="2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48" name="Text Box 433"/>
            <p:cNvSpPr txBox="1">
              <a:spLocks noChangeArrowheads="1"/>
            </p:cNvSpPr>
            <p:nvPr/>
          </p:nvSpPr>
          <p:spPr bwMode="auto">
            <a:xfrm>
              <a:off x="174" y="745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49</a:t>
              </a:r>
            </a:p>
          </p:txBody>
        </p:sp>
        <p:sp>
          <p:nvSpPr>
            <p:cNvPr id="33449" name="Oval 434"/>
            <p:cNvSpPr>
              <a:spLocks noChangeArrowheads="1"/>
            </p:cNvSpPr>
            <p:nvPr/>
          </p:nvSpPr>
          <p:spPr bwMode="auto">
            <a:xfrm>
              <a:off x="50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0" name="Line 435"/>
            <p:cNvSpPr>
              <a:spLocks noChangeShapeType="1"/>
            </p:cNvSpPr>
            <p:nvPr/>
          </p:nvSpPr>
          <p:spPr bwMode="auto">
            <a:xfrm>
              <a:off x="54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51" name="Line 436"/>
            <p:cNvSpPr>
              <a:spLocks noChangeShapeType="1"/>
            </p:cNvSpPr>
            <p:nvPr/>
          </p:nvSpPr>
          <p:spPr bwMode="auto">
            <a:xfrm flipH="1">
              <a:off x="49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52" name="Line 437"/>
            <p:cNvSpPr>
              <a:spLocks noChangeShapeType="1"/>
            </p:cNvSpPr>
            <p:nvPr/>
          </p:nvSpPr>
          <p:spPr bwMode="auto">
            <a:xfrm>
              <a:off x="5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53" name="Line 438"/>
            <p:cNvSpPr>
              <a:spLocks noChangeShapeType="1"/>
            </p:cNvSpPr>
            <p:nvPr/>
          </p:nvSpPr>
          <p:spPr bwMode="auto">
            <a:xfrm>
              <a:off x="5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54" name="Line 439"/>
            <p:cNvSpPr>
              <a:spLocks noChangeShapeType="1"/>
            </p:cNvSpPr>
            <p:nvPr/>
          </p:nvSpPr>
          <p:spPr bwMode="auto">
            <a:xfrm flipH="1">
              <a:off x="49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55" name="Text Box 440"/>
            <p:cNvSpPr txBox="1">
              <a:spLocks noChangeArrowheads="1"/>
            </p:cNvSpPr>
            <p:nvPr/>
          </p:nvSpPr>
          <p:spPr bwMode="auto">
            <a:xfrm>
              <a:off x="393" y="745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58</a:t>
              </a:r>
            </a:p>
          </p:txBody>
        </p:sp>
        <p:sp>
          <p:nvSpPr>
            <p:cNvPr id="33456" name="Oval 441"/>
            <p:cNvSpPr>
              <a:spLocks noChangeArrowheads="1"/>
            </p:cNvSpPr>
            <p:nvPr/>
          </p:nvSpPr>
          <p:spPr bwMode="auto">
            <a:xfrm>
              <a:off x="7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7" name="Line 442"/>
            <p:cNvSpPr>
              <a:spLocks noChangeShapeType="1"/>
            </p:cNvSpPr>
            <p:nvPr/>
          </p:nvSpPr>
          <p:spPr bwMode="auto">
            <a:xfrm>
              <a:off x="7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58" name="Line 443"/>
            <p:cNvSpPr>
              <a:spLocks noChangeShapeType="1"/>
            </p:cNvSpPr>
            <p:nvPr/>
          </p:nvSpPr>
          <p:spPr bwMode="auto">
            <a:xfrm flipH="1">
              <a:off x="7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59" name="Line 444"/>
            <p:cNvSpPr>
              <a:spLocks noChangeShapeType="1"/>
            </p:cNvSpPr>
            <p:nvPr/>
          </p:nvSpPr>
          <p:spPr bwMode="auto">
            <a:xfrm>
              <a:off x="7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60" name="Line 445"/>
            <p:cNvSpPr>
              <a:spLocks noChangeShapeType="1"/>
            </p:cNvSpPr>
            <p:nvPr/>
          </p:nvSpPr>
          <p:spPr bwMode="auto">
            <a:xfrm>
              <a:off x="7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61" name="Line 446"/>
            <p:cNvSpPr>
              <a:spLocks noChangeShapeType="1"/>
            </p:cNvSpPr>
            <p:nvPr/>
          </p:nvSpPr>
          <p:spPr bwMode="auto">
            <a:xfrm flipH="1">
              <a:off x="7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62" name="Text Box 447"/>
            <p:cNvSpPr txBox="1">
              <a:spLocks noChangeArrowheads="1"/>
            </p:cNvSpPr>
            <p:nvPr/>
          </p:nvSpPr>
          <p:spPr bwMode="auto">
            <a:xfrm>
              <a:off x="599" y="745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33463" name="Oval 448"/>
            <p:cNvSpPr>
              <a:spLocks noChangeArrowheads="1"/>
            </p:cNvSpPr>
            <p:nvPr/>
          </p:nvSpPr>
          <p:spPr bwMode="auto">
            <a:xfrm>
              <a:off x="985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4" name="Line 449"/>
            <p:cNvSpPr>
              <a:spLocks noChangeShapeType="1"/>
            </p:cNvSpPr>
            <p:nvPr/>
          </p:nvSpPr>
          <p:spPr bwMode="auto">
            <a:xfrm>
              <a:off x="1022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65" name="Line 450"/>
            <p:cNvSpPr>
              <a:spLocks noChangeShapeType="1"/>
            </p:cNvSpPr>
            <p:nvPr/>
          </p:nvSpPr>
          <p:spPr bwMode="auto">
            <a:xfrm flipH="1">
              <a:off x="974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66" name="Line 451"/>
            <p:cNvSpPr>
              <a:spLocks noChangeShapeType="1"/>
            </p:cNvSpPr>
            <p:nvPr/>
          </p:nvSpPr>
          <p:spPr bwMode="auto">
            <a:xfrm>
              <a:off x="102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67" name="Line 452"/>
            <p:cNvSpPr>
              <a:spLocks noChangeShapeType="1"/>
            </p:cNvSpPr>
            <p:nvPr/>
          </p:nvSpPr>
          <p:spPr bwMode="auto">
            <a:xfrm>
              <a:off x="102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68" name="Line 453"/>
            <p:cNvSpPr>
              <a:spLocks noChangeShapeType="1"/>
            </p:cNvSpPr>
            <p:nvPr/>
          </p:nvSpPr>
          <p:spPr bwMode="auto">
            <a:xfrm flipH="1">
              <a:off x="974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69" name="Text Box 454"/>
            <p:cNvSpPr txBox="1">
              <a:spLocks noChangeArrowheads="1"/>
            </p:cNvSpPr>
            <p:nvPr/>
          </p:nvSpPr>
          <p:spPr bwMode="auto">
            <a:xfrm>
              <a:off x="850" y="72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61</a:t>
              </a:r>
            </a:p>
          </p:txBody>
        </p:sp>
        <p:sp>
          <p:nvSpPr>
            <p:cNvPr id="33470" name="Oval 455"/>
            <p:cNvSpPr>
              <a:spLocks noChangeArrowheads="1"/>
            </p:cNvSpPr>
            <p:nvPr/>
          </p:nvSpPr>
          <p:spPr bwMode="auto">
            <a:xfrm>
              <a:off x="122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1" name="Line 456"/>
            <p:cNvSpPr>
              <a:spLocks noChangeShapeType="1"/>
            </p:cNvSpPr>
            <p:nvPr/>
          </p:nvSpPr>
          <p:spPr bwMode="auto">
            <a:xfrm>
              <a:off x="126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72" name="Line 457"/>
            <p:cNvSpPr>
              <a:spLocks noChangeShapeType="1"/>
            </p:cNvSpPr>
            <p:nvPr/>
          </p:nvSpPr>
          <p:spPr bwMode="auto">
            <a:xfrm flipH="1">
              <a:off x="121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73" name="Line 458"/>
            <p:cNvSpPr>
              <a:spLocks noChangeShapeType="1"/>
            </p:cNvSpPr>
            <p:nvPr/>
          </p:nvSpPr>
          <p:spPr bwMode="auto">
            <a:xfrm>
              <a:off x="12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74" name="Line 459"/>
            <p:cNvSpPr>
              <a:spLocks noChangeShapeType="1"/>
            </p:cNvSpPr>
            <p:nvPr/>
          </p:nvSpPr>
          <p:spPr bwMode="auto">
            <a:xfrm>
              <a:off x="12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75" name="Line 460"/>
            <p:cNvSpPr>
              <a:spLocks noChangeShapeType="1"/>
            </p:cNvSpPr>
            <p:nvPr/>
          </p:nvSpPr>
          <p:spPr bwMode="auto">
            <a:xfrm flipH="1">
              <a:off x="121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76" name="Text Box 461"/>
            <p:cNvSpPr txBox="1">
              <a:spLocks noChangeArrowheads="1"/>
            </p:cNvSpPr>
            <p:nvPr/>
          </p:nvSpPr>
          <p:spPr bwMode="auto">
            <a:xfrm>
              <a:off x="1114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33477" name="Oval 462"/>
            <p:cNvSpPr>
              <a:spLocks noChangeArrowheads="1"/>
            </p:cNvSpPr>
            <p:nvPr/>
          </p:nvSpPr>
          <p:spPr bwMode="auto">
            <a:xfrm>
              <a:off x="146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8" name="Line 463"/>
            <p:cNvSpPr>
              <a:spLocks noChangeShapeType="1"/>
            </p:cNvSpPr>
            <p:nvPr/>
          </p:nvSpPr>
          <p:spPr bwMode="auto">
            <a:xfrm>
              <a:off x="150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79" name="Line 464"/>
            <p:cNvSpPr>
              <a:spLocks noChangeShapeType="1"/>
            </p:cNvSpPr>
            <p:nvPr/>
          </p:nvSpPr>
          <p:spPr bwMode="auto">
            <a:xfrm flipH="1">
              <a:off x="145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80" name="Line 465"/>
            <p:cNvSpPr>
              <a:spLocks noChangeShapeType="1"/>
            </p:cNvSpPr>
            <p:nvPr/>
          </p:nvSpPr>
          <p:spPr bwMode="auto">
            <a:xfrm>
              <a:off x="15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81" name="Line 466"/>
            <p:cNvSpPr>
              <a:spLocks noChangeShapeType="1"/>
            </p:cNvSpPr>
            <p:nvPr/>
          </p:nvSpPr>
          <p:spPr bwMode="auto">
            <a:xfrm>
              <a:off x="15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82" name="Line 467"/>
            <p:cNvSpPr>
              <a:spLocks noChangeShapeType="1"/>
            </p:cNvSpPr>
            <p:nvPr/>
          </p:nvSpPr>
          <p:spPr bwMode="auto">
            <a:xfrm flipH="1">
              <a:off x="145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83" name="Text Box 468"/>
            <p:cNvSpPr txBox="1">
              <a:spLocks noChangeArrowheads="1"/>
            </p:cNvSpPr>
            <p:nvPr/>
          </p:nvSpPr>
          <p:spPr bwMode="auto">
            <a:xfrm>
              <a:off x="1355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55</a:t>
              </a:r>
            </a:p>
          </p:txBody>
        </p:sp>
        <p:sp>
          <p:nvSpPr>
            <p:cNvPr id="33484" name="Oval 469"/>
            <p:cNvSpPr>
              <a:spLocks noChangeArrowheads="1"/>
            </p:cNvSpPr>
            <p:nvPr/>
          </p:nvSpPr>
          <p:spPr bwMode="auto">
            <a:xfrm>
              <a:off x="170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" name="Line 470"/>
            <p:cNvSpPr>
              <a:spLocks noChangeShapeType="1"/>
            </p:cNvSpPr>
            <p:nvPr/>
          </p:nvSpPr>
          <p:spPr bwMode="auto">
            <a:xfrm>
              <a:off x="174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86" name="Line 471"/>
            <p:cNvSpPr>
              <a:spLocks noChangeShapeType="1"/>
            </p:cNvSpPr>
            <p:nvPr/>
          </p:nvSpPr>
          <p:spPr bwMode="auto">
            <a:xfrm flipH="1">
              <a:off x="169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87" name="Line 472"/>
            <p:cNvSpPr>
              <a:spLocks noChangeShapeType="1"/>
            </p:cNvSpPr>
            <p:nvPr/>
          </p:nvSpPr>
          <p:spPr bwMode="auto">
            <a:xfrm>
              <a:off x="17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88" name="Line 473"/>
            <p:cNvSpPr>
              <a:spLocks noChangeShapeType="1"/>
            </p:cNvSpPr>
            <p:nvPr/>
          </p:nvSpPr>
          <p:spPr bwMode="auto">
            <a:xfrm>
              <a:off x="17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89" name="Line 474"/>
            <p:cNvSpPr>
              <a:spLocks noChangeShapeType="1"/>
            </p:cNvSpPr>
            <p:nvPr/>
          </p:nvSpPr>
          <p:spPr bwMode="auto">
            <a:xfrm flipH="1">
              <a:off x="169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90" name="Text Box 475"/>
            <p:cNvSpPr txBox="1">
              <a:spLocks noChangeArrowheads="1"/>
            </p:cNvSpPr>
            <p:nvPr/>
          </p:nvSpPr>
          <p:spPr bwMode="auto">
            <a:xfrm>
              <a:off x="1593" y="744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31</a:t>
              </a:r>
            </a:p>
          </p:txBody>
        </p:sp>
        <p:sp>
          <p:nvSpPr>
            <p:cNvPr id="33491" name="Oval 476"/>
            <p:cNvSpPr>
              <a:spLocks noChangeArrowheads="1"/>
            </p:cNvSpPr>
            <p:nvPr/>
          </p:nvSpPr>
          <p:spPr bwMode="auto">
            <a:xfrm>
              <a:off x="19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92" name="Line 477"/>
            <p:cNvSpPr>
              <a:spLocks noChangeShapeType="1"/>
            </p:cNvSpPr>
            <p:nvPr/>
          </p:nvSpPr>
          <p:spPr bwMode="auto">
            <a:xfrm>
              <a:off x="19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93" name="Line 478"/>
            <p:cNvSpPr>
              <a:spLocks noChangeShapeType="1"/>
            </p:cNvSpPr>
            <p:nvPr/>
          </p:nvSpPr>
          <p:spPr bwMode="auto">
            <a:xfrm flipH="1">
              <a:off x="19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94" name="Line 479"/>
            <p:cNvSpPr>
              <a:spLocks noChangeShapeType="1"/>
            </p:cNvSpPr>
            <p:nvPr/>
          </p:nvSpPr>
          <p:spPr bwMode="auto">
            <a:xfrm>
              <a:off x="19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95" name="Line 480"/>
            <p:cNvSpPr>
              <a:spLocks noChangeShapeType="1"/>
            </p:cNvSpPr>
            <p:nvPr/>
          </p:nvSpPr>
          <p:spPr bwMode="auto">
            <a:xfrm>
              <a:off x="19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96" name="Line 481"/>
            <p:cNvSpPr>
              <a:spLocks noChangeShapeType="1"/>
            </p:cNvSpPr>
            <p:nvPr/>
          </p:nvSpPr>
          <p:spPr bwMode="auto">
            <a:xfrm flipH="1">
              <a:off x="19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97" name="Text Box 482"/>
            <p:cNvSpPr txBox="1">
              <a:spLocks noChangeArrowheads="1"/>
            </p:cNvSpPr>
            <p:nvPr/>
          </p:nvSpPr>
          <p:spPr bwMode="auto">
            <a:xfrm>
              <a:off x="1832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52</a:t>
              </a:r>
            </a:p>
          </p:txBody>
        </p:sp>
        <p:sp>
          <p:nvSpPr>
            <p:cNvPr id="33498" name="Oval 483"/>
            <p:cNvSpPr>
              <a:spLocks noChangeArrowheads="1"/>
            </p:cNvSpPr>
            <p:nvPr/>
          </p:nvSpPr>
          <p:spPr bwMode="auto">
            <a:xfrm>
              <a:off x="21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99" name="Line 484"/>
            <p:cNvSpPr>
              <a:spLocks noChangeShapeType="1"/>
            </p:cNvSpPr>
            <p:nvPr/>
          </p:nvSpPr>
          <p:spPr bwMode="auto">
            <a:xfrm>
              <a:off x="22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00" name="Line 485"/>
            <p:cNvSpPr>
              <a:spLocks noChangeShapeType="1"/>
            </p:cNvSpPr>
            <p:nvPr/>
          </p:nvSpPr>
          <p:spPr bwMode="auto">
            <a:xfrm flipH="1">
              <a:off x="21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01" name="Line 486"/>
            <p:cNvSpPr>
              <a:spLocks noChangeShapeType="1"/>
            </p:cNvSpPr>
            <p:nvPr/>
          </p:nvSpPr>
          <p:spPr bwMode="auto">
            <a:xfrm>
              <a:off x="22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02" name="Line 487"/>
            <p:cNvSpPr>
              <a:spLocks noChangeShapeType="1"/>
            </p:cNvSpPr>
            <p:nvPr/>
          </p:nvSpPr>
          <p:spPr bwMode="auto">
            <a:xfrm>
              <a:off x="22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03" name="Line 488"/>
            <p:cNvSpPr>
              <a:spLocks noChangeShapeType="1"/>
            </p:cNvSpPr>
            <p:nvPr/>
          </p:nvSpPr>
          <p:spPr bwMode="auto">
            <a:xfrm flipH="1">
              <a:off x="21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04" name="Text Box 489"/>
            <p:cNvSpPr txBox="1">
              <a:spLocks noChangeArrowheads="1"/>
            </p:cNvSpPr>
            <p:nvPr/>
          </p:nvSpPr>
          <p:spPr bwMode="auto">
            <a:xfrm>
              <a:off x="2073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</a:t>
              </a:r>
            </a:p>
          </p:txBody>
        </p:sp>
        <p:sp>
          <p:nvSpPr>
            <p:cNvPr id="33505" name="Oval 490"/>
            <p:cNvSpPr>
              <a:spLocks noChangeArrowheads="1"/>
            </p:cNvSpPr>
            <p:nvPr/>
          </p:nvSpPr>
          <p:spPr bwMode="auto">
            <a:xfrm>
              <a:off x="242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6" name="Line 491"/>
            <p:cNvSpPr>
              <a:spLocks noChangeShapeType="1"/>
            </p:cNvSpPr>
            <p:nvPr/>
          </p:nvSpPr>
          <p:spPr bwMode="auto">
            <a:xfrm>
              <a:off x="246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07" name="Line 492"/>
            <p:cNvSpPr>
              <a:spLocks noChangeShapeType="1"/>
            </p:cNvSpPr>
            <p:nvPr/>
          </p:nvSpPr>
          <p:spPr bwMode="auto">
            <a:xfrm flipH="1">
              <a:off x="241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08" name="Line 493"/>
            <p:cNvSpPr>
              <a:spLocks noChangeShapeType="1"/>
            </p:cNvSpPr>
            <p:nvPr/>
          </p:nvSpPr>
          <p:spPr bwMode="auto">
            <a:xfrm>
              <a:off x="24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09" name="Line 494"/>
            <p:cNvSpPr>
              <a:spLocks noChangeShapeType="1"/>
            </p:cNvSpPr>
            <p:nvPr/>
          </p:nvSpPr>
          <p:spPr bwMode="auto">
            <a:xfrm>
              <a:off x="24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10" name="Line 495"/>
            <p:cNvSpPr>
              <a:spLocks noChangeShapeType="1"/>
            </p:cNvSpPr>
            <p:nvPr/>
          </p:nvSpPr>
          <p:spPr bwMode="auto">
            <a:xfrm flipH="1">
              <a:off x="241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11" name="Text Box 496"/>
            <p:cNvSpPr txBox="1">
              <a:spLocks noChangeArrowheads="1"/>
            </p:cNvSpPr>
            <p:nvPr/>
          </p:nvSpPr>
          <p:spPr bwMode="auto">
            <a:xfrm>
              <a:off x="2313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43</a:t>
              </a:r>
            </a:p>
          </p:txBody>
        </p:sp>
        <p:sp>
          <p:nvSpPr>
            <p:cNvPr id="33512" name="Oval 497"/>
            <p:cNvSpPr>
              <a:spLocks noChangeArrowheads="1"/>
            </p:cNvSpPr>
            <p:nvPr/>
          </p:nvSpPr>
          <p:spPr bwMode="auto">
            <a:xfrm>
              <a:off x="2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3" name="Line 498"/>
            <p:cNvSpPr>
              <a:spLocks noChangeShapeType="1"/>
            </p:cNvSpPr>
            <p:nvPr/>
          </p:nvSpPr>
          <p:spPr bwMode="auto">
            <a:xfrm>
              <a:off x="3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14" name="Line 499"/>
            <p:cNvSpPr>
              <a:spLocks noChangeShapeType="1"/>
            </p:cNvSpPr>
            <p:nvPr/>
          </p:nvSpPr>
          <p:spPr bwMode="auto">
            <a:xfrm flipH="1">
              <a:off x="2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15" name="Line 500"/>
            <p:cNvSpPr>
              <a:spLocks noChangeShapeType="1"/>
            </p:cNvSpPr>
            <p:nvPr/>
          </p:nvSpPr>
          <p:spPr bwMode="auto">
            <a:xfrm>
              <a:off x="3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16" name="Line 501"/>
            <p:cNvSpPr>
              <a:spLocks noChangeShapeType="1"/>
            </p:cNvSpPr>
            <p:nvPr/>
          </p:nvSpPr>
          <p:spPr bwMode="auto">
            <a:xfrm>
              <a:off x="3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17" name="Line 502"/>
            <p:cNvSpPr>
              <a:spLocks noChangeShapeType="1"/>
            </p:cNvSpPr>
            <p:nvPr/>
          </p:nvSpPr>
          <p:spPr bwMode="auto">
            <a:xfrm flipH="1">
              <a:off x="2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18" name="Text Box 503"/>
            <p:cNvSpPr txBox="1">
              <a:spLocks noChangeArrowheads="1"/>
            </p:cNvSpPr>
            <p:nvPr/>
          </p:nvSpPr>
          <p:spPr bwMode="auto">
            <a:xfrm>
              <a:off x="140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178</a:t>
              </a:r>
            </a:p>
          </p:txBody>
        </p:sp>
        <p:sp>
          <p:nvSpPr>
            <p:cNvPr id="33519" name="Oval 504"/>
            <p:cNvSpPr>
              <a:spLocks noChangeArrowheads="1"/>
            </p:cNvSpPr>
            <p:nvPr/>
          </p:nvSpPr>
          <p:spPr bwMode="auto">
            <a:xfrm>
              <a:off x="5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0" name="Line 505"/>
            <p:cNvSpPr>
              <a:spLocks noChangeShapeType="1"/>
            </p:cNvSpPr>
            <p:nvPr/>
          </p:nvSpPr>
          <p:spPr bwMode="auto">
            <a:xfrm>
              <a:off x="5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21" name="Line 506"/>
            <p:cNvSpPr>
              <a:spLocks noChangeShapeType="1"/>
            </p:cNvSpPr>
            <p:nvPr/>
          </p:nvSpPr>
          <p:spPr bwMode="auto">
            <a:xfrm flipH="1">
              <a:off x="4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22" name="Line 507"/>
            <p:cNvSpPr>
              <a:spLocks noChangeShapeType="1"/>
            </p:cNvSpPr>
            <p:nvPr/>
          </p:nvSpPr>
          <p:spPr bwMode="auto">
            <a:xfrm>
              <a:off x="5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23" name="Line 508"/>
            <p:cNvSpPr>
              <a:spLocks noChangeShapeType="1"/>
            </p:cNvSpPr>
            <p:nvPr/>
          </p:nvSpPr>
          <p:spPr bwMode="auto">
            <a:xfrm>
              <a:off x="5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24" name="Line 509"/>
            <p:cNvSpPr>
              <a:spLocks noChangeShapeType="1"/>
            </p:cNvSpPr>
            <p:nvPr/>
          </p:nvSpPr>
          <p:spPr bwMode="auto">
            <a:xfrm flipH="1">
              <a:off x="4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25" name="Text Box 510"/>
            <p:cNvSpPr txBox="1">
              <a:spLocks noChangeArrowheads="1"/>
            </p:cNvSpPr>
            <p:nvPr/>
          </p:nvSpPr>
          <p:spPr bwMode="auto">
            <a:xfrm>
              <a:off x="359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154</a:t>
              </a:r>
            </a:p>
          </p:txBody>
        </p:sp>
        <p:sp>
          <p:nvSpPr>
            <p:cNvPr id="33526" name="Oval 511"/>
            <p:cNvSpPr>
              <a:spLocks noChangeArrowheads="1"/>
            </p:cNvSpPr>
            <p:nvPr/>
          </p:nvSpPr>
          <p:spPr bwMode="auto">
            <a:xfrm>
              <a:off x="74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7" name="Line 512"/>
            <p:cNvSpPr>
              <a:spLocks noChangeShapeType="1"/>
            </p:cNvSpPr>
            <p:nvPr/>
          </p:nvSpPr>
          <p:spPr bwMode="auto">
            <a:xfrm>
              <a:off x="78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28" name="Line 513"/>
            <p:cNvSpPr>
              <a:spLocks noChangeShapeType="1"/>
            </p:cNvSpPr>
            <p:nvPr/>
          </p:nvSpPr>
          <p:spPr bwMode="auto">
            <a:xfrm flipH="1">
              <a:off x="73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29" name="Line 514"/>
            <p:cNvSpPr>
              <a:spLocks noChangeShapeType="1"/>
            </p:cNvSpPr>
            <p:nvPr/>
          </p:nvSpPr>
          <p:spPr bwMode="auto">
            <a:xfrm>
              <a:off x="7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30" name="Line 515"/>
            <p:cNvSpPr>
              <a:spLocks noChangeShapeType="1"/>
            </p:cNvSpPr>
            <p:nvPr/>
          </p:nvSpPr>
          <p:spPr bwMode="auto">
            <a:xfrm>
              <a:off x="7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31" name="Line 516"/>
            <p:cNvSpPr>
              <a:spLocks noChangeShapeType="1"/>
            </p:cNvSpPr>
            <p:nvPr/>
          </p:nvSpPr>
          <p:spPr bwMode="auto">
            <a:xfrm flipH="1">
              <a:off x="73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32" name="Text Box 517"/>
            <p:cNvSpPr txBox="1">
              <a:spLocks noChangeArrowheads="1"/>
            </p:cNvSpPr>
            <p:nvPr/>
          </p:nvSpPr>
          <p:spPr bwMode="auto">
            <a:xfrm>
              <a:off x="599" y="122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136</a:t>
              </a:r>
            </a:p>
          </p:txBody>
        </p:sp>
        <p:sp>
          <p:nvSpPr>
            <p:cNvPr id="33533" name="Oval 518"/>
            <p:cNvSpPr>
              <a:spLocks noChangeArrowheads="1"/>
            </p:cNvSpPr>
            <p:nvPr/>
          </p:nvSpPr>
          <p:spPr bwMode="auto">
            <a:xfrm>
              <a:off x="9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4" name="Line 519"/>
            <p:cNvSpPr>
              <a:spLocks noChangeShapeType="1"/>
            </p:cNvSpPr>
            <p:nvPr/>
          </p:nvSpPr>
          <p:spPr bwMode="auto">
            <a:xfrm>
              <a:off x="10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35" name="Line 520"/>
            <p:cNvSpPr>
              <a:spLocks noChangeShapeType="1"/>
            </p:cNvSpPr>
            <p:nvPr/>
          </p:nvSpPr>
          <p:spPr bwMode="auto">
            <a:xfrm flipH="1">
              <a:off x="9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36" name="Line 521"/>
            <p:cNvSpPr>
              <a:spLocks noChangeShapeType="1"/>
            </p:cNvSpPr>
            <p:nvPr/>
          </p:nvSpPr>
          <p:spPr bwMode="auto">
            <a:xfrm>
              <a:off x="10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37" name="Line 522"/>
            <p:cNvSpPr>
              <a:spLocks noChangeShapeType="1"/>
            </p:cNvSpPr>
            <p:nvPr/>
          </p:nvSpPr>
          <p:spPr bwMode="auto">
            <a:xfrm>
              <a:off x="10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38" name="Line 523"/>
            <p:cNvSpPr>
              <a:spLocks noChangeShapeType="1"/>
            </p:cNvSpPr>
            <p:nvPr/>
          </p:nvSpPr>
          <p:spPr bwMode="auto">
            <a:xfrm flipH="1">
              <a:off x="9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39" name="Text Box 524"/>
            <p:cNvSpPr txBox="1">
              <a:spLocks noChangeArrowheads="1"/>
            </p:cNvSpPr>
            <p:nvPr/>
          </p:nvSpPr>
          <p:spPr bwMode="auto">
            <a:xfrm>
              <a:off x="840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103</a:t>
              </a:r>
            </a:p>
          </p:txBody>
        </p:sp>
        <p:sp>
          <p:nvSpPr>
            <p:cNvPr id="33540" name="Oval 525"/>
            <p:cNvSpPr>
              <a:spLocks noChangeArrowheads="1"/>
            </p:cNvSpPr>
            <p:nvPr/>
          </p:nvSpPr>
          <p:spPr bwMode="auto">
            <a:xfrm>
              <a:off x="122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1" name="Line 526"/>
            <p:cNvSpPr>
              <a:spLocks noChangeShapeType="1"/>
            </p:cNvSpPr>
            <p:nvPr/>
          </p:nvSpPr>
          <p:spPr bwMode="auto">
            <a:xfrm>
              <a:off x="126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42" name="Line 527"/>
            <p:cNvSpPr>
              <a:spLocks noChangeShapeType="1"/>
            </p:cNvSpPr>
            <p:nvPr/>
          </p:nvSpPr>
          <p:spPr bwMode="auto">
            <a:xfrm flipH="1">
              <a:off x="121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43" name="Line 528"/>
            <p:cNvSpPr>
              <a:spLocks noChangeShapeType="1"/>
            </p:cNvSpPr>
            <p:nvPr/>
          </p:nvSpPr>
          <p:spPr bwMode="auto">
            <a:xfrm>
              <a:off x="12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44" name="Line 529"/>
            <p:cNvSpPr>
              <a:spLocks noChangeShapeType="1"/>
            </p:cNvSpPr>
            <p:nvPr/>
          </p:nvSpPr>
          <p:spPr bwMode="auto">
            <a:xfrm>
              <a:off x="12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45" name="Line 530"/>
            <p:cNvSpPr>
              <a:spLocks noChangeShapeType="1"/>
            </p:cNvSpPr>
            <p:nvPr/>
          </p:nvSpPr>
          <p:spPr bwMode="auto">
            <a:xfrm flipH="1">
              <a:off x="121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46" name="Text Box 531"/>
            <p:cNvSpPr txBox="1">
              <a:spLocks noChangeArrowheads="1"/>
            </p:cNvSpPr>
            <p:nvPr/>
          </p:nvSpPr>
          <p:spPr bwMode="auto">
            <a:xfrm>
              <a:off x="1112" y="1224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94</a:t>
              </a:r>
            </a:p>
          </p:txBody>
        </p:sp>
        <p:sp>
          <p:nvSpPr>
            <p:cNvPr id="33547" name="Oval 532"/>
            <p:cNvSpPr>
              <a:spLocks noChangeArrowheads="1"/>
            </p:cNvSpPr>
            <p:nvPr/>
          </p:nvSpPr>
          <p:spPr bwMode="auto">
            <a:xfrm>
              <a:off x="1465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8" name="Line 533"/>
            <p:cNvSpPr>
              <a:spLocks noChangeShapeType="1"/>
            </p:cNvSpPr>
            <p:nvPr/>
          </p:nvSpPr>
          <p:spPr bwMode="auto">
            <a:xfrm>
              <a:off x="1502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49" name="Line 534"/>
            <p:cNvSpPr>
              <a:spLocks noChangeShapeType="1"/>
            </p:cNvSpPr>
            <p:nvPr/>
          </p:nvSpPr>
          <p:spPr bwMode="auto">
            <a:xfrm flipH="1">
              <a:off x="1454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50" name="Line 535"/>
            <p:cNvSpPr>
              <a:spLocks noChangeShapeType="1"/>
            </p:cNvSpPr>
            <p:nvPr/>
          </p:nvSpPr>
          <p:spPr bwMode="auto">
            <a:xfrm>
              <a:off x="150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51" name="Line 536"/>
            <p:cNvSpPr>
              <a:spLocks noChangeShapeType="1"/>
            </p:cNvSpPr>
            <p:nvPr/>
          </p:nvSpPr>
          <p:spPr bwMode="auto">
            <a:xfrm>
              <a:off x="150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52" name="Line 537"/>
            <p:cNvSpPr>
              <a:spLocks noChangeShapeType="1"/>
            </p:cNvSpPr>
            <p:nvPr/>
          </p:nvSpPr>
          <p:spPr bwMode="auto">
            <a:xfrm flipH="1">
              <a:off x="1454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53" name="Text Box 538"/>
            <p:cNvSpPr txBox="1">
              <a:spLocks noChangeArrowheads="1"/>
            </p:cNvSpPr>
            <p:nvPr/>
          </p:nvSpPr>
          <p:spPr bwMode="auto">
            <a:xfrm>
              <a:off x="1286" y="120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181</a:t>
              </a:r>
            </a:p>
          </p:txBody>
        </p:sp>
        <p:sp>
          <p:nvSpPr>
            <p:cNvPr id="33554" name="Oval 539"/>
            <p:cNvSpPr>
              <a:spLocks noChangeArrowheads="1"/>
            </p:cNvSpPr>
            <p:nvPr/>
          </p:nvSpPr>
          <p:spPr bwMode="auto">
            <a:xfrm>
              <a:off x="17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5" name="Line 540"/>
            <p:cNvSpPr>
              <a:spLocks noChangeShapeType="1"/>
            </p:cNvSpPr>
            <p:nvPr/>
          </p:nvSpPr>
          <p:spPr bwMode="auto">
            <a:xfrm>
              <a:off x="17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56" name="Line 541"/>
            <p:cNvSpPr>
              <a:spLocks noChangeShapeType="1"/>
            </p:cNvSpPr>
            <p:nvPr/>
          </p:nvSpPr>
          <p:spPr bwMode="auto">
            <a:xfrm flipH="1">
              <a:off x="16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57" name="Line 542"/>
            <p:cNvSpPr>
              <a:spLocks noChangeShapeType="1"/>
            </p:cNvSpPr>
            <p:nvPr/>
          </p:nvSpPr>
          <p:spPr bwMode="auto">
            <a:xfrm>
              <a:off x="17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58" name="Line 543"/>
            <p:cNvSpPr>
              <a:spLocks noChangeShapeType="1"/>
            </p:cNvSpPr>
            <p:nvPr/>
          </p:nvSpPr>
          <p:spPr bwMode="auto">
            <a:xfrm>
              <a:off x="17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59" name="Line 544"/>
            <p:cNvSpPr>
              <a:spLocks noChangeShapeType="1"/>
            </p:cNvSpPr>
            <p:nvPr/>
          </p:nvSpPr>
          <p:spPr bwMode="auto">
            <a:xfrm flipH="1">
              <a:off x="16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60" name="Text Box 545"/>
            <p:cNvSpPr txBox="1">
              <a:spLocks noChangeArrowheads="1"/>
            </p:cNvSpPr>
            <p:nvPr/>
          </p:nvSpPr>
          <p:spPr bwMode="auto">
            <a:xfrm>
              <a:off x="1593" y="1224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91</a:t>
              </a:r>
            </a:p>
          </p:txBody>
        </p:sp>
        <p:sp>
          <p:nvSpPr>
            <p:cNvPr id="33561" name="Oval 546"/>
            <p:cNvSpPr>
              <a:spLocks noChangeArrowheads="1"/>
            </p:cNvSpPr>
            <p:nvPr/>
          </p:nvSpPr>
          <p:spPr bwMode="auto">
            <a:xfrm>
              <a:off x="194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62" name="Line 547"/>
            <p:cNvSpPr>
              <a:spLocks noChangeShapeType="1"/>
            </p:cNvSpPr>
            <p:nvPr/>
          </p:nvSpPr>
          <p:spPr bwMode="auto">
            <a:xfrm>
              <a:off x="198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63" name="Line 548"/>
            <p:cNvSpPr>
              <a:spLocks noChangeShapeType="1"/>
            </p:cNvSpPr>
            <p:nvPr/>
          </p:nvSpPr>
          <p:spPr bwMode="auto">
            <a:xfrm flipH="1">
              <a:off x="193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64" name="Line 549"/>
            <p:cNvSpPr>
              <a:spLocks noChangeShapeType="1"/>
            </p:cNvSpPr>
            <p:nvPr/>
          </p:nvSpPr>
          <p:spPr bwMode="auto">
            <a:xfrm>
              <a:off x="19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65" name="Line 550"/>
            <p:cNvSpPr>
              <a:spLocks noChangeShapeType="1"/>
            </p:cNvSpPr>
            <p:nvPr/>
          </p:nvSpPr>
          <p:spPr bwMode="auto">
            <a:xfrm>
              <a:off x="19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66" name="Line 551"/>
            <p:cNvSpPr>
              <a:spLocks noChangeShapeType="1"/>
            </p:cNvSpPr>
            <p:nvPr/>
          </p:nvSpPr>
          <p:spPr bwMode="auto">
            <a:xfrm flipH="1">
              <a:off x="193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67" name="Text Box 552"/>
            <p:cNvSpPr txBox="1">
              <a:spLocks noChangeArrowheads="1"/>
            </p:cNvSpPr>
            <p:nvPr/>
          </p:nvSpPr>
          <p:spPr bwMode="auto">
            <a:xfrm>
              <a:off x="1798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109</a:t>
              </a:r>
            </a:p>
          </p:txBody>
        </p:sp>
        <p:sp>
          <p:nvSpPr>
            <p:cNvPr id="33568" name="Oval 553"/>
            <p:cNvSpPr>
              <a:spLocks noChangeArrowheads="1"/>
            </p:cNvSpPr>
            <p:nvPr/>
          </p:nvSpPr>
          <p:spPr bwMode="auto">
            <a:xfrm>
              <a:off x="21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69" name="Line 554"/>
            <p:cNvSpPr>
              <a:spLocks noChangeShapeType="1"/>
            </p:cNvSpPr>
            <p:nvPr/>
          </p:nvSpPr>
          <p:spPr bwMode="auto">
            <a:xfrm>
              <a:off x="22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70" name="Line 555"/>
            <p:cNvSpPr>
              <a:spLocks noChangeShapeType="1"/>
            </p:cNvSpPr>
            <p:nvPr/>
          </p:nvSpPr>
          <p:spPr bwMode="auto">
            <a:xfrm flipH="1">
              <a:off x="21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71" name="Line 556"/>
            <p:cNvSpPr>
              <a:spLocks noChangeShapeType="1"/>
            </p:cNvSpPr>
            <p:nvPr/>
          </p:nvSpPr>
          <p:spPr bwMode="auto">
            <a:xfrm>
              <a:off x="22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72" name="Line 557"/>
            <p:cNvSpPr>
              <a:spLocks noChangeShapeType="1"/>
            </p:cNvSpPr>
            <p:nvPr/>
          </p:nvSpPr>
          <p:spPr bwMode="auto">
            <a:xfrm>
              <a:off x="22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73" name="Line 558"/>
            <p:cNvSpPr>
              <a:spLocks noChangeShapeType="1"/>
            </p:cNvSpPr>
            <p:nvPr/>
          </p:nvSpPr>
          <p:spPr bwMode="auto">
            <a:xfrm flipH="1">
              <a:off x="21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74" name="Text Box 559"/>
            <p:cNvSpPr txBox="1">
              <a:spLocks noChangeArrowheads="1"/>
            </p:cNvSpPr>
            <p:nvPr/>
          </p:nvSpPr>
          <p:spPr bwMode="auto">
            <a:xfrm>
              <a:off x="2073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46</a:t>
              </a:r>
            </a:p>
          </p:txBody>
        </p:sp>
        <p:sp>
          <p:nvSpPr>
            <p:cNvPr id="33575" name="Oval 560"/>
            <p:cNvSpPr>
              <a:spLocks noChangeArrowheads="1"/>
            </p:cNvSpPr>
            <p:nvPr/>
          </p:nvSpPr>
          <p:spPr bwMode="auto">
            <a:xfrm>
              <a:off x="242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6" name="Line 561"/>
            <p:cNvSpPr>
              <a:spLocks noChangeShapeType="1"/>
            </p:cNvSpPr>
            <p:nvPr/>
          </p:nvSpPr>
          <p:spPr bwMode="auto">
            <a:xfrm>
              <a:off x="246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77" name="Line 562"/>
            <p:cNvSpPr>
              <a:spLocks noChangeShapeType="1"/>
            </p:cNvSpPr>
            <p:nvPr/>
          </p:nvSpPr>
          <p:spPr bwMode="auto">
            <a:xfrm flipH="1">
              <a:off x="241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78" name="Line 563"/>
            <p:cNvSpPr>
              <a:spLocks noChangeShapeType="1"/>
            </p:cNvSpPr>
            <p:nvPr/>
          </p:nvSpPr>
          <p:spPr bwMode="auto">
            <a:xfrm>
              <a:off x="24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79" name="Line 564"/>
            <p:cNvSpPr>
              <a:spLocks noChangeShapeType="1"/>
            </p:cNvSpPr>
            <p:nvPr/>
          </p:nvSpPr>
          <p:spPr bwMode="auto">
            <a:xfrm>
              <a:off x="24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80" name="Line 565"/>
            <p:cNvSpPr>
              <a:spLocks noChangeShapeType="1"/>
            </p:cNvSpPr>
            <p:nvPr/>
          </p:nvSpPr>
          <p:spPr bwMode="auto">
            <a:xfrm flipH="1">
              <a:off x="241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81" name="Text Box 566"/>
            <p:cNvSpPr txBox="1">
              <a:spLocks noChangeArrowheads="1"/>
            </p:cNvSpPr>
            <p:nvPr/>
          </p:nvSpPr>
          <p:spPr bwMode="auto">
            <a:xfrm>
              <a:off x="2313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28</a:t>
              </a:r>
            </a:p>
          </p:txBody>
        </p:sp>
        <p:sp>
          <p:nvSpPr>
            <p:cNvPr id="33582" name="Oval 567"/>
            <p:cNvSpPr>
              <a:spLocks noChangeArrowheads="1"/>
            </p:cNvSpPr>
            <p:nvPr/>
          </p:nvSpPr>
          <p:spPr bwMode="auto">
            <a:xfrm>
              <a:off x="2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3" name="Line 568"/>
            <p:cNvSpPr>
              <a:spLocks noChangeShapeType="1"/>
            </p:cNvSpPr>
            <p:nvPr/>
          </p:nvSpPr>
          <p:spPr bwMode="auto">
            <a:xfrm>
              <a:off x="3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84" name="Line 569"/>
            <p:cNvSpPr>
              <a:spLocks noChangeShapeType="1"/>
            </p:cNvSpPr>
            <p:nvPr/>
          </p:nvSpPr>
          <p:spPr bwMode="auto">
            <a:xfrm flipH="1">
              <a:off x="2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85" name="Line 570"/>
            <p:cNvSpPr>
              <a:spLocks noChangeShapeType="1"/>
            </p:cNvSpPr>
            <p:nvPr/>
          </p:nvSpPr>
          <p:spPr bwMode="auto">
            <a:xfrm>
              <a:off x="3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86" name="Line 571"/>
            <p:cNvSpPr>
              <a:spLocks noChangeShapeType="1"/>
            </p:cNvSpPr>
            <p:nvPr/>
          </p:nvSpPr>
          <p:spPr bwMode="auto">
            <a:xfrm>
              <a:off x="3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87" name="Line 572"/>
            <p:cNvSpPr>
              <a:spLocks noChangeShapeType="1"/>
            </p:cNvSpPr>
            <p:nvPr/>
          </p:nvSpPr>
          <p:spPr bwMode="auto">
            <a:xfrm flipH="1">
              <a:off x="2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88" name="Text Box 573"/>
            <p:cNvSpPr txBox="1">
              <a:spLocks noChangeArrowheads="1"/>
            </p:cNvSpPr>
            <p:nvPr/>
          </p:nvSpPr>
          <p:spPr bwMode="auto">
            <a:xfrm>
              <a:off x="174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34</a:t>
              </a:r>
            </a:p>
          </p:txBody>
        </p:sp>
        <p:sp>
          <p:nvSpPr>
            <p:cNvPr id="33589" name="Oval 574"/>
            <p:cNvSpPr>
              <a:spLocks noChangeArrowheads="1"/>
            </p:cNvSpPr>
            <p:nvPr/>
          </p:nvSpPr>
          <p:spPr bwMode="auto">
            <a:xfrm>
              <a:off x="505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0" name="Line 575"/>
            <p:cNvSpPr>
              <a:spLocks noChangeShapeType="1"/>
            </p:cNvSpPr>
            <p:nvPr/>
          </p:nvSpPr>
          <p:spPr bwMode="auto">
            <a:xfrm>
              <a:off x="542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91" name="Line 576"/>
            <p:cNvSpPr>
              <a:spLocks noChangeShapeType="1"/>
            </p:cNvSpPr>
            <p:nvPr/>
          </p:nvSpPr>
          <p:spPr bwMode="auto">
            <a:xfrm flipH="1">
              <a:off x="494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92" name="Line 577"/>
            <p:cNvSpPr>
              <a:spLocks noChangeShapeType="1"/>
            </p:cNvSpPr>
            <p:nvPr/>
          </p:nvSpPr>
          <p:spPr bwMode="auto">
            <a:xfrm>
              <a:off x="54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93" name="Line 578"/>
            <p:cNvSpPr>
              <a:spLocks noChangeShapeType="1"/>
            </p:cNvSpPr>
            <p:nvPr/>
          </p:nvSpPr>
          <p:spPr bwMode="auto">
            <a:xfrm>
              <a:off x="54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94" name="Line 579"/>
            <p:cNvSpPr>
              <a:spLocks noChangeShapeType="1"/>
            </p:cNvSpPr>
            <p:nvPr/>
          </p:nvSpPr>
          <p:spPr bwMode="auto">
            <a:xfrm flipH="1">
              <a:off x="494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95" name="Text Box 580"/>
            <p:cNvSpPr txBox="1">
              <a:spLocks noChangeArrowheads="1"/>
            </p:cNvSpPr>
            <p:nvPr/>
          </p:nvSpPr>
          <p:spPr bwMode="auto">
            <a:xfrm>
              <a:off x="325" y="1680"/>
              <a:ext cx="432" cy="2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175</a:t>
              </a:r>
            </a:p>
          </p:txBody>
        </p:sp>
        <p:sp>
          <p:nvSpPr>
            <p:cNvPr id="33596" name="Oval 581"/>
            <p:cNvSpPr>
              <a:spLocks noChangeArrowheads="1"/>
            </p:cNvSpPr>
            <p:nvPr/>
          </p:nvSpPr>
          <p:spPr bwMode="auto">
            <a:xfrm>
              <a:off x="7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7" name="Line 582"/>
            <p:cNvSpPr>
              <a:spLocks noChangeShapeType="1"/>
            </p:cNvSpPr>
            <p:nvPr/>
          </p:nvSpPr>
          <p:spPr bwMode="auto">
            <a:xfrm>
              <a:off x="7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98" name="Line 583"/>
            <p:cNvSpPr>
              <a:spLocks noChangeShapeType="1"/>
            </p:cNvSpPr>
            <p:nvPr/>
          </p:nvSpPr>
          <p:spPr bwMode="auto">
            <a:xfrm flipH="1">
              <a:off x="7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599" name="Line 584"/>
            <p:cNvSpPr>
              <a:spLocks noChangeShapeType="1"/>
            </p:cNvSpPr>
            <p:nvPr/>
          </p:nvSpPr>
          <p:spPr bwMode="auto">
            <a:xfrm>
              <a:off x="7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00" name="Line 585"/>
            <p:cNvSpPr>
              <a:spLocks noChangeShapeType="1"/>
            </p:cNvSpPr>
            <p:nvPr/>
          </p:nvSpPr>
          <p:spPr bwMode="auto">
            <a:xfrm>
              <a:off x="7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01" name="Line 586"/>
            <p:cNvSpPr>
              <a:spLocks noChangeShapeType="1"/>
            </p:cNvSpPr>
            <p:nvPr/>
          </p:nvSpPr>
          <p:spPr bwMode="auto">
            <a:xfrm flipH="1">
              <a:off x="7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02" name="Text Box 587"/>
            <p:cNvSpPr txBox="1">
              <a:spLocks noChangeArrowheads="1"/>
            </p:cNvSpPr>
            <p:nvPr/>
          </p:nvSpPr>
          <p:spPr bwMode="auto">
            <a:xfrm>
              <a:off x="632" y="170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37</a:t>
              </a:r>
            </a:p>
          </p:txBody>
        </p:sp>
        <p:sp>
          <p:nvSpPr>
            <p:cNvPr id="33603" name="Oval 588"/>
            <p:cNvSpPr>
              <a:spLocks noChangeArrowheads="1"/>
            </p:cNvSpPr>
            <p:nvPr/>
          </p:nvSpPr>
          <p:spPr bwMode="auto">
            <a:xfrm>
              <a:off x="9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4" name="Line 589"/>
            <p:cNvSpPr>
              <a:spLocks noChangeShapeType="1"/>
            </p:cNvSpPr>
            <p:nvPr/>
          </p:nvSpPr>
          <p:spPr bwMode="auto">
            <a:xfrm>
              <a:off x="10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05" name="Line 590"/>
            <p:cNvSpPr>
              <a:spLocks noChangeShapeType="1"/>
            </p:cNvSpPr>
            <p:nvPr/>
          </p:nvSpPr>
          <p:spPr bwMode="auto">
            <a:xfrm flipH="1">
              <a:off x="9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06" name="Line 591"/>
            <p:cNvSpPr>
              <a:spLocks noChangeShapeType="1"/>
            </p:cNvSpPr>
            <p:nvPr/>
          </p:nvSpPr>
          <p:spPr bwMode="auto">
            <a:xfrm>
              <a:off x="10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07" name="Line 592"/>
            <p:cNvSpPr>
              <a:spLocks noChangeShapeType="1"/>
            </p:cNvSpPr>
            <p:nvPr/>
          </p:nvSpPr>
          <p:spPr bwMode="auto">
            <a:xfrm>
              <a:off x="10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08" name="Line 593"/>
            <p:cNvSpPr>
              <a:spLocks noChangeShapeType="1"/>
            </p:cNvSpPr>
            <p:nvPr/>
          </p:nvSpPr>
          <p:spPr bwMode="auto">
            <a:xfrm flipH="1">
              <a:off x="9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09" name="Text Box 594"/>
            <p:cNvSpPr txBox="1">
              <a:spLocks noChangeArrowheads="1"/>
            </p:cNvSpPr>
            <p:nvPr/>
          </p:nvSpPr>
          <p:spPr bwMode="auto">
            <a:xfrm>
              <a:off x="840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139</a:t>
              </a:r>
            </a:p>
          </p:txBody>
        </p:sp>
        <p:sp>
          <p:nvSpPr>
            <p:cNvPr id="33610" name="Oval 595"/>
            <p:cNvSpPr>
              <a:spLocks noChangeArrowheads="1"/>
            </p:cNvSpPr>
            <p:nvPr/>
          </p:nvSpPr>
          <p:spPr bwMode="auto">
            <a:xfrm>
              <a:off x="12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1" name="Line 596"/>
            <p:cNvSpPr>
              <a:spLocks noChangeShapeType="1"/>
            </p:cNvSpPr>
            <p:nvPr/>
          </p:nvSpPr>
          <p:spPr bwMode="auto">
            <a:xfrm>
              <a:off x="12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12" name="Line 597"/>
            <p:cNvSpPr>
              <a:spLocks noChangeShapeType="1"/>
            </p:cNvSpPr>
            <p:nvPr/>
          </p:nvSpPr>
          <p:spPr bwMode="auto">
            <a:xfrm flipH="1">
              <a:off x="12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13" name="Line 598"/>
            <p:cNvSpPr>
              <a:spLocks noChangeShapeType="1"/>
            </p:cNvSpPr>
            <p:nvPr/>
          </p:nvSpPr>
          <p:spPr bwMode="auto">
            <a:xfrm>
              <a:off x="12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14" name="Line 599"/>
            <p:cNvSpPr>
              <a:spLocks noChangeShapeType="1"/>
            </p:cNvSpPr>
            <p:nvPr/>
          </p:nvSpPr>
          <p:spPr bwMode="auto">
            <a:xfrm>
              <a:off x="12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15" name="Line 600"/>
            <p:cNvSpPr>
              <a:spLocks noChangeShapeType="1"/>
            </p:cNvSpPr>
            <p:nvPr/>
          </p:nvSpPr>
          <p:spPr bwMode="auto">
            <a:xfrm flipH="1">
              <a:off x="12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16" name="Text Box 601"/>
            <p:cNvSpPr txBox="1">
              <a:spLocks noChangeArrowheads="1"/>
            </p:cNvSpPr>
            <p:nvPr/>
          </p:nvSpPr>
          <p:spPr bwMode="auto">
            <a:xfrm>
              <a:off x="1078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106</a:t>
              </a:r>
            </a:p>
          </p:txBody>
        </p:sp>
        <p:sp>
          <p:nvSpPr>
            <p:cNvPr id="33617" name="Oval 602"/>
            <p:cNvSpPr>
              <a:spLocks noChangeArrowheads="1"/>
            </p:cNvSpPr>
            <p:nvPr/>
          </p:nvSpPr>
          <p:spPr bwMode="auto">
            <a:xfrm>
              <a:off x="146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8" name="Line 603"/>
            <p:cNvSpPr>
              <a:spLocks noChangeShapeType="1"/>
            </p:cNvSpPr>
            <p:nvPr/>
          </p:nvSpPr>
          <p:spPr bwMode="auto">
            <a:xfrm>
              <a:off x="150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19" name="Line 604"/>
            <p:cNvSpPr>
              <a:spLocks noChangeShapeType="1"/>
            </p:cNvSpPr>
            <p:nvPr/>
          </p:nvSpPr>
          <p:spPr bwMode="auto">
            <a:xfrm flipH="1">
              <a:off x="145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20" name="Line 605"/>
            <p:cNvSpPr>
              <a:spLocks noChangeShapeType="1"/>
            </p:cNvSpPr>
            <p:nvPr/>
          </p:nvSpPr>
          <p:spPr bwMode="auto">
            <a:xfrm>
              <a:off x="15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21" name="Line 606"/>
            <p:cNvSpPr>
              <a:spLocks noChangeShapeType="1"/>
            </p:cNvSpPr>
            <p:nvPr/>
          </p:nvSpPr>
          <p:spPr bwMode="auto">
            <a:xfrm>
              <a:off x="15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22" name="Line 607"/>
            <p:cNvSpPr>
              <a:spLocks noChangeShapeType="1"/>
            </p:cNvSpPr>
            <p:nvPr/>
          </p:nvSpPr>
          <p:spPr bwMode="auto">
            <a:xfrm flipH="1">
              <a:off x="145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23" name="Text Box 608"/>
            <p:cNvSpPr txBox="1">
              <a:spLocks noChangeArrowheads="1"/>
            </p:cNvSpPr>
            <p:nvPr/>
          </p:nvSpPr>
          <p:spPr bwMode="auto">
            <a:xfrm>
              <a:off x="1355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19</a:t>
              </a:r>
            </a:p>
          </p:txBody>
        </p:sp>
        <p:sp>
          <p:nvSpPr>
            <p:cNvPr id="33624" name="Oval 609"/>
            <p:cNvSpPr>
              <a:spLocks noChangeArrowheads="1"/>
            </p:cNvSpPr>
            <p:nvPr/>
          </p:nvSpPr>
          <p:spPr bwMode="auto">
            <a:xfrm>
              <a:off x="170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5" name="Line 610"/>
            <p:cNvSpPr>
              <a:spLocks noChangeShapeType="1"/>
            </p:cNvSpPr>
            <p:nvPr/>
          </p:nvSpPr>
          <p:spPr bwMode="auto">
            <a:xfrm>
              <a:off x="174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26" name="Line 611"/>
            <p:cNvSpPr>
              <a:spLocks noChangeShapeType="1"/>
            </p:cNvSpPr>
            <p:nvPr/>
          </p:nvSpPr>
          <p:spPr bwMode="auto">
            <a:xfrm flipH="1">
              <a:off x="169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27" name="Line 612"/>
            <p:cNvSpPr>
              <a:spLocks noChangeShapeType="1"/>
            </p:cNvSpPr>
            <p:nvPr/>
          </p:nvSpPr>
          <p:spPr bwMode="auto">
            <a:xfrm>
              <a:off x="17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28" name="Line 613"/>
            <p:cNvSpPr>
              <a:spLocks noChangeShapeType="1"/>
            </p:cNvSpPr>
            <p:nvPr/>
          </p:nvSpPr>
          <p:spPr bwMode="auto">
            <a:xfrm>
              <a:off x="17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29" name="Line 614"/>
            <p:cNvSpPr>
              <a:spLocks noChangeShapeType="1"/>
            </p:cNvSpPr>
            <p:nvPr/>
          </p:nvSpPr>
          <p:spPr bwMode="auto">
            <a:xfrm flipH="1">
              <a:off x="169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30" name="Text Box 615"/>
            <p:cNvSpPr txBox="1">
              <a:spLocks noChangeArrowheads="1"/>
            </p:cNvSpPr>
            <p:nvPr/>
          </p:nvSpPr>
          <p:spPr bwMode="auto">
            <a:xfrm>
              <a:off x="1560" y="170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184</a:t>
              </a:r>
            </a:p>
          </p:txBody>
        </p:sp>
        <p:sp>
          <p:nvSpPr>
            <p:cNvPr id="33631" name="Oval 616"/>
            <p:cNvSpPr>
              <a:spLocks noChangeArrowheads="1"/>
            </p:cNvSpPr>
            <p:nvPr/>
          </p:nvSpPr>
          <p:spPr bwMode="auto">
            <a:xfrm>
              <a:off x="19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2" name="Line 617"/>
            <p:cNvSpPr>
              <a:spLocks noChangeShapeType="1"/>
            </p:cNvSpPr>
            <p:nvPr/>
          </p:nvSpPr>
          <p:spPr bwMode="auto">
            <a:xfrm>
              <a:off x="19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33" name="Line 618"/>
            <p:cNvSpPr>
              <a:spLocks noChangeShapeType="1"/>
            </p:cNvSpPr>
            <p:nvPr/>
          </p:nvSpPr>
          <p:spPr bwMode="auto">
            <a:xfrm flipH="1">
              <a:off x="19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34" name="Line 619"/>
            <p:cNvSpPr>
              <a:spLocks noChangeShapeType="1"/>
            </p:cNvSpPr>
            <p:nvPr/>
          </p:nvSpPr>
          <p:spPr bwMode="auto">
            <a:xfrm>
              <a:off x="19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35" name="Line 620"/>
            <p:cNvSpPr>
              <a:spLocks noChangeShapeType="1"/>
            </p:cNvSpPr>
            <p:nvPr/>
          </p:nvSpPr>
          <p:spPr bwMode="auto">
            <a:xfrm>
              <a:off x="19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36" name="Line 621"/>
            <p:cNvSpPr>
              <a:spLocks noChangeShapeType="1"/>
            </p:cNvSpPr>
            <p:nvPr/>
          </p:nvSpPr>
          <p:spPr bwMode="auto">
            <a:xfrm flipH="1">
              <a:off x="19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37" name="Text Box 622"/>
            <p:cNvSpPr txBox="1">
              <a:spLocks noChangeArrowheads="1"/>
            </p:cNvSpPr>
            <p:nvPr/>
          </p:nvSpPr>
          <p:spPr bwMode="auto">
            <a:xfrm>
              <a:off x="1832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88</a:t>
              </a:r>
            </a:p>
          </p:txBody>
        </p:sp>
        <p:sp>
          <p:nvSpPr>
            <p:cNvPr id="33638" name="Oval 623"/>
            <p:cNvSpPr>
              <a:spLocks noChangeArrowheads="1"/>
            </p:cNvSpPr>
            <p:nvPr/>
          </p:nvSpPr>
          <p:spPr bwMode="auto">
            <a:xfrm>
              <a:off x="21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9" name="Line 624"/>
            <p:cNvSpPr>
              <a:spLocks noChangeShapeType="1"/>
            </p:cNvSpPr>
            <p:nvPr/>
          </p:nvSpPr>
          <p:spPr bwMode="auto">
            <a:xfrm>
              <a:off x="22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40" name="Line 625"/>
            <p:cNvSpPr>
              <a:spLocks noChangeShapeType="1"/>
            </p:cNvSpPr>
            <p:nvPr/>
          </p:nvSpPr>
          <p:spPr bwMode="auto">
            <a:xfrm flipH="1">
              <a:off x="21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41" name="Line 626"/>
            <p:cNvSpPr>
              <a:spLocks noChangeShapeType="1"/>
            </p:cNvSpPr>
            <p:nvPr/>
          </p:nvSpPr>
          <p:spPr bwMode="auto">
            <a:xfrm>
              <a:off x="22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42" name="Line 627"/>
            <p:cNvSpPr>
              <a:spLocks noChangeShapeType="1"/>
            </p:cNvSpPr>
            <p:nvPr/>
          </p:nvSpPr>
          <p:spPr bwMode="auto">
            <a:xfrm>
              <a:off x="22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43" name="Line 628"/>
            <p:cNvSpPr>
              <a:spLocks noChangeShapeType="1"/>
            </p:cNvSpPr>
            <p:nvPr/>
          </p:nvSpPr>
          <p:spPr bwMode="auto">
            <a:xfrm flipH="1">
              <a:off x="21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44" name="Text Box 629"/>
            <p:cNvSpPr txBox="1">
              <a:spLocks noChangeArrowheads="1"/>
            </p:cNvSpPr>
            <p:nvPr/>
          </p:nvSpPr>
          <p:spPr bwMode="auto">
            <a:xfrm>
              <a:off x="2039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112</a:t>
              </a:r>
            </a:p>
          </p:txBody>
        </p:sp>
        <p:sp>
          <p:nvSpPr>
            <p:cNvPr id="33645" name="Oval 630"/>
            <p:cNvSpPr>
              <a:spLocks noChangeArrowheads="1"/>
            </p:cNvSpPr>
            <p:nvPr/>
          </p:nvSpPr>
          <p:spPr bwMode="auto">
            <a:xfrm>
              <a:off x="24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6" name="Line 631"/>
            <p:cNvSpPr>
              <a:spLocks noChangeShapeType="1"/>
            </p:cNvSpPr>
            <p:nvPr/>
          </p:nvSpPr>
          <p:spPr bwMode="auto">
            <a:xfrm>
              <a:off x="24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47" name="Line 632"/>
            <p:cNvSpPr>
              <a:spLocks noChangeShapeType="1"/>
            </p:cNvSpPr>
            <p:nvPr/>
          </p:nvSpPr>
          <p:spPr bwMode="auto">
            <a:xfrm flipH="1">
              <a:off x="24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48" name="Line 633"/>
            <p:cNvSpPr>
              <a:spLocks noChangeShapeType="1"/>
            </p:cNvSpPr>
            <p:nvPr/>
          </p:nvSpPr>
          <p:spPr bwMode="auto">
            <a:xfrm>
              <a:off x="24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49" name="Line 634"/>
            <p:cNvSpPr>
              <a:spLocks noChangeShapeType="1"/>
            </p:cNvSpPr>
            <p:nvPr/>
          </p:nvSpPr>
          <p:spPr bwMode="auto">
            <a:xfrm>
              <a:off x="24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50" name="Line 635"/>
            <p:cNvSpPr>
              <a:spLocks noChangeShapeType="1"/>
            </p:cNvSpPr>
            <p:nvPr/>
          </p:nvSpPr>
          <p:spPr bwMode="auto">
            <a:xfrm flipH="1">
              <a:off x="24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51" name="Text Box 636"/>
            <p:cNvSpPr txBox="1">
              <a:spLocks noChangeArrowheads="1"/>
            </p:cNvSpPr>
            <p:nvPr/>
          </p:nvSpPr>
          <p:spPr bwMode="auto">
            <a:xfrm>
              <a:off x="2313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64</a:t>
              </a:r>
            </a:p>
          </p:txBody>
        </p:sp>
        <p:sp>
          <p:nvSpPr>
            <p:cNvPr id="33652" name="Oval 637"/>
            <p:cNvSpPr>
              <a:spLocks noChangeArrowheads="1"/>
            </p:cNvSpPr>
            <p:nvPr/>
          </p:nvSpPr>
          <p:spPr bwMode="auto">
            <a:xfrm>
              <a:off x="2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3" name="Line 638"/>
            <p:cNvSpPr>
              <a:spLocks noChangeShapeType="1"/>
            </p:cNvSpPr>
            <p:nvPr/>
          </p:nvSpPr>
          <p:spPr bwMode="auto">
            <a:xfrm>
              <a:off x="3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54" name="Line 639"/>
            <p:cNvSpPr>
              <a:spLocks noChangeShapeType="1"/>
            </p:cNvSpPr>
            <p:nvPr/>
          </p:nvSpPr>
          <p:spPr bwMode="auto">
            <a:xfrm flipH="1">
              <a:off x="2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55" name="Line 640"/>
            <p:cNvSpPr>
              <a:spLocks noChangeShapeType="1"/>
            </p:cNvSpPr>
            <p:nvPr/>
          </p:nvSpPr>
          <p:spPr bwMode="auto">
            <a:xfrm>
              <a:off x="3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56" name="Line 641"/>
            <p:cNvSpPr>
              <a:spLocks noChangeShapeType="1"/>
            </p:cNvSpPr>
            <p:nvPr/>
          </p:nvSpPr>
          <p:spPr bwMode="auto">
            <a:xfrm>
              <a:off x="3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57" name="Line 642"/>
            <p:cNvSpPr>
              <a:spLocks noChangeShapeType="1"/>
            </p:cNvSpPr>
            <p:nvPr/>
          </p:nvSpPr>
          <p:spPr bwMode="auto">
            <a:xfrm flipH="1">
              <a:off x="2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58" name="Text Box 643"/>
            <p:cNvSpPr txBox="1">
              <a:spLocks noChangeArrowheads="1"/>
            </p:cNvSpPr>
            <p:nvPr/>
          </p:nvSpPr>
          <p:spPr bwMode="auto">
            <a:xfrm>
              <a:off x="174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76</a:t>
              </a:r>
            </a:p>
          </p:txBody>
        </p:sp>
        <p:sp>
          <p:nvSpPr>
            <p:cNvPr id="33659" name="Oval 644"/>
            <p:cNvSpPr>
              <a:spLocks noChangeArrowheads="1"/>
            </p:cNvSpPr>
            <p:nvPr/>
          </p:nvSpPr>
          <p:spPr bwMode="auto">
            <a:xfrm>
              <a:off x="5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60" name="Line 645"/>
            <p:cNvSpPr>
              <a:spLocks noChangeShapeType="1"/>
            </p:cNvSpPr>
            <p:nvPr/>
          </p:nvSpPr>
          <p:spPr bwMode="auto">
            <a:xfrm>
              <a:off x="5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61" name="Line 646"/>
            <p:cNvSpPr>
              <a:spLocks noChangeShapeType="1"/>
            </p:cNvSpPr>
            <p:nvPr/>
          </p:nvSpPr>
          <p:spPr bwMode="auto">
            <a:xfrm flipH="1">
              <a:off x="4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62" name="Line 647"/>
            <p:cNvSpPr>
              <a:spLocks noChangeShapeType="1"/>
            </p:cNvSpPr>
            <p:nvPr/>
          </p:nvSpPr>
          <p:spPr bwMode="auto">
            <a:xfrm>
              <a:off x="5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63" name="Line 648"/>
            <p:cNvSpPr>
              <a:spLocks noChangeShapeType="1"/>
            </p:cNvSpPr>
            <p:nvPr/>
          </p:nvSpPr>
          <p:spPr bwMode="auto">
            <a:xfrm>
              <a:off x="5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64" name="Line 649"/>
            <p:cNvSpPr>
              <a:spLocks noChangeShapeType="1"/>
            </p:cNvSpPr>
            <p:nvPr/>
          </p:nvSpPr>
          <p:spPr bwMode="auto">
            <a:xfrm flipH="1">
              <a:off x="4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65" name="Text Box 650"/>
            <p:cNvSpPr txBox="1">
              <a:spLocks noChangeArrowheads="1"/>
            </p:cNvSpPr>
            <p:nvPr/>
          </p:nvSpPr>
          <p:spPr bwMode="auto">
            <a:xfrm>
              <a:off x="359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172</a:t>
              </a:r>
            </a:p>
          </p:txBody>
        </p:sp>
        <p:sp>
          <p:nvSpPr>
            <p:cNvPr id="33666" name="Oval 651"/>
            <p:cNvSpPr>
              <a:spLocks noChangeArrowheads="1"/>
            </p:cNvSpPr>
            <p:nvPr/>
          </p:nvSpPr>
          <p:spPr bwMode="auto">
            <a:xfrm>
              <a:off x="74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67" name="Line 652"/>
            <p:cNvSpPr>
              <a:spLocks noChangeShapeType="1"/>
            </p:cNvSpPr>
            <p:nvPr/>
          </p:nvSpPr>
          <p:spPr bwMode="auto">
            <a:xfrm>
              <a:off x="78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68" name="Line 653"/>
            <p:cNvSpPr>
              <a:spLocks noChangeShapeType="1"/>
            </p:cNvSpPr>
            <p:nvPr/>
          </p:nvSpPr>
          <p:spPr bwMode="auto">
            <a:xfrm flipH="1">
              <a:off x="73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69" name="Line 654"/>
            <p:cNvSpPr>
              <a:spLocks noChangeShapeType="1"/>
            </p:cNvSpPr>
            <p:nvPr/>
          </p:nvSpPr>
          <p:spPr bwMode="auto">
            <a:xfrm>
              <a:off x="7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70" name="Line 655"/>
            <p:cNvSpPr>
              <a:spLocks noChangeShapeType="1"/>
            </p:cNvSpPr>
            <p:nvPr/>
          </p:nvSpPr>
          <p:spPr bwMode="auto">
            <a:xfrm>
              <a:off x="7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71" name="Line 656"/>
            <p:cNvSpPr>
              <a:spLocks noChangeShapeType="1"/>
            </p:cNvSpPr>
            <p:nvPr/>
          </p:nvSpPr>
          <p:spPr bwMode="auto">
            <a:xfrm flipH="1">
              <a:off x="73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72" name="Text Box 657"/>
            <p:cNvSpPr txBox="1">
              <a:spLocks noChangeArrowheads="1"/>
            </p:cNvSpPr>
            <p:nvPr/>
          </p:nvSpPr>
          <p:spPr bwMode="auto">
            <a:xfrm>
              <a:off x="599" y="218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157</a:t>
              </a:r>
            </a:p>
          </p:txBody>
        </p:sp>
        <p:sp>
          <p:nvSpPr>
            <p:cNvPr id="33673" name="Oval 658"/>
            <p:cNvSpPr>
              <a:spLocks noChangeArrowheads="1"/>
            </p:cNvSpPr>
            <p:nvPr/>
          </p:nvSpPr>
          <p:spPr bwMode="auto">
            <a:xfrm>
              <a:off x="985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4" name="Line 659"/>
            <p:cNvSpPr>
              <a:spLocks noChangeShapeType="1"/>
            </p:cNvSpPr>
            <p:nvPr/>
          </p:nvSpPr>
          <p:spPr bwMode="auto">
            <a:xfrm>
              <a:off x="1022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75" name="Line 660"/>
            <p:cNvSpPr>
              <a:spLocks noChangeShapeType="1"/>
            </p:cNvSpPr>
            <p:nvPr/>
          </p:nvSpPr>
          <p:spPr bwMode="auto">
            <a:xfrm flipH="1">
              <a:off x="974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76" name="Line 661"/>
            <p:cNvSpPr>
              <a:spLocks noChangeShapeType="1"/>
            </p:cNvSpPr>
            <p:nvPr/>
          </p:nvSpPr>
          <p:spPr bwMode="auto">
            <a:xfrm>
              <a:off x="102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77" name="Line 662"/>
            <p:cNvSpPr>
              <a:spLocks noChangeShapeType="1"/>
            </p:cNvSpPr>
            <p:nvPr/>
          </p:nvSpPr>
          <p:spPr bwMode="auto">
            <a:xfrm>
              <a:off x="102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78" name="Line 663"/>
            <p:cNvSpPr>
              <a:spLocks noChangeShapeType="1"/>
            </p:cNvSpPr>
            <p:nvPr/>
          </p:nvSpPr>
          <p:spPr bwMode="auto">
            <a:xfrm flipH="1">
              <a:off x="974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79" name="Text Box 664"/>
            <p:cNvSpPr txBox="1">
              <a:spLocks noChangeArrowheads="1"/>
            </p:cNvSpPr>
            <p:nvPr/>
          </p:nvSpPr>
          <p:spPr bwMode="auto">
            <a:xfrm>
              <a:off x="850" y="216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22</a:t>
              </a:r>
            </a:p>
          </p:txBody>
        </p:sp>
        <p:sp>
          <p:nvSpPr>
            <p:cNvPr id="33680" name="Oval 665"/>
            <p:cNvSpPr>
              <a:spLocks noChangeArrowheads="1"/>
            </p:cNvSpPr>
            <p:nvPr/>
          </p:nvSpPr>
          <p:spPr bwMode="auto">
            <a:xfrm>
              <a:off x="122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1" name="Line 666"/>
            <p:cNvSpPr>
              <a:spLocks noChangeShapeType="1"/>
            </p:cNvSpPr>
            <p:nvPr/>
          </p:nvSpPr>
          <p:spPr bwMode="auto">
            <a:xfrm>
              <a:off x="126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82" name="Line 667"/>
            <p:cNvSpPr>
              <a:spLocks noChangeShapeType="1"/>
            </p:cNvSpPr>
            <p:nvPr/>
          </p:nvSpPr>
          <p:spPr bwMode="auto">
            <a:xfrm flipH="1">
              <a:off x="121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83" name="Line 668"/>
            <p:cNvSpPr>
              <a:spLocks noChangeShapeType="1"/>
            </p:cNvSpPr>
            <p:nvPr/>
          </p:nvSpPr>
          <p:spPr bwMode="auto">
            <a:xfrm>
              <a:off x="12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84" name="Line 669"/>
            <p:cNvSpPr>
              <a:spLocks noChangeShapeType="1"/>
            </p:cNvSpPr>
            <p:nvPr/>
          </p:nvSpPr>
          <p:spPr bwMode="auto">
            <a:xfrm>
              <a:off x="12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85" name="Line 670"/>
            <p:cNvSpPr>
              <a:spLocks noChangeShapeType="1"/>
            </p:cNvSpPr>
            <p:nvPr/>
          </p:nvSpPr>
          <p:spPr bwMode="auto">
            <a:xfrm flipH="1">
              <a:off x="121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86" name="Text Box 671"/>
            <p:cNvSpPr txBox="1">
              <a:spLocks noChangeArrowheads="1"/>
            </p:cNvSpPr>
            <p:nvPr/>
          </p:nvSpPr>
          <p:spPr bwMode="auto">
            <a:xfrm>
              <a:off x="1112" y="218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16</a:t>
              </a:r>
            </a:p>
          </p:txBody>
        </p:sp>
        <p:sp>
          <p:nvSpPr>
            <p:cNvPr id="33687" name="Oval 672"/>
            <p:cNvSpPr>
              <a:spLocks noChangeArrowheads="1"/>
            </p:cNvSpPr>
            <p:nvPr/>
          </p:nvSpPr>
          <p:spPr bwMode="auto">
            <a:xfrm>
              <a:off x="146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8" name="Line 673"/>
            <p:cNvSpPr>
              <a:spLocks noChangeShapeType="1"/>
            </p:cNvSpPr>
            <p:nvPr/>
          </p:nvSpPr>
          <p:spPr bwMode="auto">
            <a:xfrm>
              <a:off x="150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89" name="Line 674"/>
            <p:cNvSpPr>
              <a:spLocks noChangeShapeType="1"/>
            </p:cNvSpPr>
            <p:nvPr/>
          </p:nvSpPr>
          <p:spPr bwMode="auto">
            <a:xfrm flipH="1">
              <a:off x="145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90" name="Line 675"/>
            <p:cNvSpPr>
              <a:spLocks noChangeShapeType="1"/>
            </p:cNvSpPr>
            <p:nvPr/>
          </p:nvSpPr>
          <p:spPr bwMode="auto">
            <a:xfrm>
              <a:off x="15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91" name="Line 676"/>
            <p:cNvSpPr>
              <a:spLocks noChangeShapeType="1"/>
            </p:cNvSpPr>
            <p:nvPr/>
          </p:nvSpPr>
          <p:spPr bwMode="auto">
            <a:xfrm>
              <a:off x="15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92" name="Line 677"/>
            <p:cNvSpPr>
              <a:spLocks noChangeShapeType="1"/>
            </p:cNvSpPr>
            <p:nvPr/>
          </p:nvSpPr>
          <p:spPr bwMode="auto">
            <a:xfrm flipH="1">
              <a:off x="145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93" name="Text Box 678"/>
            <p:cNvSpPr txBox="1">
              <a:spLocks noChangeArrowheads="1"/>
            </p:cNvSpPr>
            <p:nvPr/>
          </p:nvSpPr>
          <p:spPr bwMode="auto">
            <a:xfrm>
              <a:off x="1355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85</a:t>
              </a:r>
            </a:p>
          </p:txBody>
        </p:sp>
        <p:sp>
          <p:nvSpPr>
            <p:cNvPr id="33694" name="Oval 679"/>
            <p:cNvSpPr>
              <a:spLocks noChangeArrowheads="1"/>
            </p:cNvSpPr>
            <p:nvPr/>
          </p:nvSpPr>
          <p:spPr bwMode="auto">
            <a:xfrm>
              <a:off x="17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5" name="Line 680"/>
            <p:cNvSpPr>
              <a:spLocks noChangeShapeType="1"/>
            </p:cNvSpPr>
            <p:nvPr/>
          </p:nvSpPr>
          <p:spPr bwMode="auto">
            <a:xfrm>
              <a:off x="17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96" name="Line 681"/>
            <p:cNvSpPr>
              <a:spLocks noChangeShapeType="1"/>
            </p:cNvSpPr>
            <p:nvPr/>
          </p:nvSpPr>
          <p:spPr bwMode="auto">
            <a:xfrm flipH="1">
              <a:off x="16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97" name="Line 682"/>
            <p:cNvSpPr>
              <a:spLocks noChangeShapeType="1"/>
            </p:cNvSpPr>
            <p:nvPr/>
          </p:nvSpPr>
          <p:spPr bwMode="auto">
            <a:xfrm>
              <a:off x="17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98" name="Line 683"/>
            <p:cNvSpPr>
              <a:spLocks noChangeShapeType="1"/>
            </p:cNvSpPr>
            <p:nvPr/>
          </p:nvSpPr>
          <p:spPr bwMode="auto">
            <a:xfrm>
              <a:off x="17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699" name="Line 684"/>
            <p:cNvSpPr>
              <a:spLocks noChangeShapeType="1"/>
            </p:cNvSpPr>
            <p:nvPr/>
          </p:nvSpPr>
          <p:spPr bwMode="auto">
            <a:xfrm flipH="1">
              <a:off x="16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00" name="Text Box 685"/>
            <p:cNvSpPr txBox="1">
              <a:spLocks noChangeArrowheads="1"/>
            </p:cNvSpPr>
            <p:nvPr/>
          </p:nvSpPr>
          <p:spPr bwMode="auto">
            <a:xfrm>
              <a:off x="1560" y="218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142</a:t>
              </a:r>
            </a:p>
          </p:txBody>
        </p:sp>
        <p:sp>
          <p:nvSpPr>
            <p:cNvPr id="33701" name="Oval 686"/>
            <p:cNvSpPr>
              <a:spLocks noChangeArrowheads="1"/>
            </p:cNvSpPr>
            <p:nvPr/>
          </p:nvSpPr>
          <p:spPr bwMode="auto">
            <a:xfrm>
              <a:off x="1945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2" name="Line 687"/>
            <p:cNvSpPr>
              <a:spLocks noChangeShapeType="1"/>
            </p:cNvSpPr>
            <p:nvPr/>
          </p:nvSpPr>
          <p:spPr bwMode="auto">
            <a:xfrm>
              <a:off x="1982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03" name="Line 688"/>
            <p:cNvSpPr>
              <a:spLocks noChangeShapeType="1"/>
            </p:cNvSpPr>
            <p:nvPr/>
          </p:nvSpPr>
          <p:spPr bwMode="auto">
            <a:xfrm flipH="1">
              <a:off x="1934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04" name="Line 689"/>
            <p:cNvSpPr>
              <a:spLocks noChangeShapeType="1"/>
            </p:cNvSpPr>
            <p:nvPr/>
          </p:nvSpPr>
          <p:spPr bwMode="auto">
            <a:xfrm>
              <a:off x="198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05" name="Line 690"/>
            <p:cNvSpPr>
              <a:spLocks noChangeShapeType="1"/>
            </p:cNvSpPr>
            <p:nvPr/>
          </p:nvSpPr>
          <p:spPr bwMode="auto">
            <a:xfrm>
              <a:off x="198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06" name="Line 691"/>
            <p:cNvSpPr>
              <a:spLocks noChangeShapeType="1"/>
            </p:cNvSpPr>
            <p:nvPr/>
          </p:nvSpPr>
          <p:spPr bwMode="auto">
            <a:xfrm flipH="1">
              <a:off x="1934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07" name="Text Box 692"/>
            <p:cNvSpPr txBox="1">
              <a:spLocks noChangeArrowheads="1"/>
            </p:cNvSpPr>
            <p:nvPr/>
          </p:nvSpPr>
          <p:spPr bwMode="auto">
            <a:xfrm>
              <a:off x="1764" y="2162"/>
              <a:ext cx="433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130</a:t>
              </a:r>
            </a:p>
          </p:txBody>
        </p:sp>
        <p:sp>
          <p:nvSpPr>
            <p:cNvPr id="33708" name="Oval 693"/>
            <p:cNvSpPr>
              <a:spLocks noChangeArrowheads="1"/>
            </p:cNvSpPr>
            <p:nvPr/>
          </p:nvSpPr>
          <p:spPr bwMode="auto">
            <a:xfrm>
              <a:off x="21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9" name="Line 694"/>
            <p:cNvSpPr>
              <a:spLocks noChangeShapeType="1"/>
            </p:cNvSpPr>
            <p:nvPr/>
          </p:nvSpPr>
          <p:spPr bwMode="auto">
            <a:xfrm>
              <a:off x="22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10" name="Line 695"/>
            <p:cNvSpPr>
              <a:spLocks noChangeShapeType="1"/>
            </p:cNvSpPr>
            <p:nvPr/>
          </p:nvSpPr>
          <p:spPr bwMode="auto">
            <a:xfrm flipH="1">
              <a:off x="21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11" name="Line 696"/>
            <p:cNvSpPr>
              <a:spLocks noChangeShapeType="1"/>
            </p:cNvSpPr>
            <p:nvPr/>
          </p:nvSpPr>
          <p:spPr bwMode="auto">
            <a:xfrm>
              <a:off x="22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12" name="Line 697"/>
            <p:cNvSpPr>
              <a:spLocks noChangeShapeType="1"/>
            </p:cNvSpPr>
            <p:nvPr/>
          </p:nvSpPr>
          <p:spPr bwMode="auto">
            <a:xfrm>
              <a:off x="22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13" name="Line 698"/>
            <p:cNvSpPr>
              <a:spLocks noChangeShapeType="1"/>
            </p:cNvSpPr>
            <p:nvPr/>
          </p:nvSpPr>
          <p:spPr bwMode="auto">
            <a:xfrm flipH="1">
              <a:off x="21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14" name="Text Box 699"/>
            <p:cNvSpPr txBox="1">
              <a:spLocks noChangeArrowheads="1"/>
            </p:cNvSpPr>
            <p:nvPr/>
          </p:nvSpPr>
          <p:spPr bwMode="auto">
            <a:xfrm>
              <a:off x="2039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151</a:t>
              </a:r>
            </a:p>
          </p:txBody>
        </p:sp>
        <p:sp>
          <p:nvSpPr>
            <p:cNvPr id="33715" name="Oval 700"/>
            <p:cNvSpPr>
              <a:spLocks noChangeArrowheads="1"/>
            </p:cNvSpPr>
            <p:nvPr/>
          </p:nvSpPr>
          <p:spPr bwMode="auto">
            <a:xfrm>
              <a:off x="242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6" name="Line 701"/>
            <p:cNvSpPr>
              <a:spLocks noChangeShapeType="1"/>
            </p:cNvSpPr>
            <p:nvPr/>
          </p:nvSpPr>
          <p:spPr bwMode="auto">
            <a:xfrm>
              <a:off x="246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17" name="Line 702"/>
            <p:cNvSpPr>
              <a:spLocks noChangeShapeType="1"/>
            </p:cNvSpPr>
            <p:nvPr/>
          </p:nvSpPr>
          <p:spPr bwMode="auto">
            <a:xfrm flipH="1">
              <a:off x="241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18" name="Line 703"/>
            <p:cNvSpPr>
              <a:spLocks noChangeShapeType="1"/>
            </p:cNvSpPr>
            <p:nvPr/>
          </p:nvSpPr>
          <p:spPr bwMode="auto">
            <a:xfrm>
              <a:off x="24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19" name="Line 704"/>
            <p:cNvSpPr>
              <a:spLocks noChangeShapeType="1"/>
            </p:cNvSpPr>
            <p:nvPr/>
          </p:nvSpPr>
          <p:spPr bwMode="auto">
            <a:xfrm>
              <a:off x="24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20" name="Line 705"/>
            <p:cNvSpPr>
              <a:spLocks noChangeShapeType="1"/>
            </p:cNvSpPr>
            <p:nvPr/>
          </p:nvSpPr>
          <p:spPr bwMode="auto">
            <a:xfrm flipH="1">
              <a:off x="241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21" name="Text Box 706"/>
            <p:cNvSpPr txBox="1">
              <a:spLocks noChangeArrowheads="1"/>
            </p:cNvSpPr>
            <p:nvPr/>
          </p:nvSpPr>
          <p:spPr bwMode="auto">
            <a:xfrm>
              <a:off x="2313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67</a:t>
              </a:r>
            </a:p>
          </p:txBody>
        </p:sp>
        <p:sp>
          <p:nvSpPr>
            <p:cNvPr id="33722" name="Oval 707"/>
            <p:cNvSpPr>
              <a:spLocks noChangeArrowheads="1"/>
            </p:cNvSpPr>
            <p:nvPr/>
          </p:nvSpPr>
          <p:spPr bwMode="auto">
            <a:xfrm>
              <a:off x="2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3" name="Line 708"/>
            <p:cNvSpPr>
              <a:spLocks noChangeShapeType="1"/>
            </p:cNvSpPr>
            <p:nvPr/>
          </p:nvSpPr>
          <p:spPr bwMode="auto">
            <a:xfrm>
              <a:off x="3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24" name="Line 709"/>
            <p:cNvSpPr>
              <a:spLocks noChangeShapeType="1"/>
            </p:cNvSpPr>
            <p:nvPr/>
          </p:nvSpPr>
          <p:spPr bwMode="auto">
            <a:xfrm flipH="1">
              <a:off x="2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25" name="Line 710"/>
            <p:cNvSpPr>
              <a:spLocks noChangeShapeType="1"/>
            </p:cNvSpPr>
            <p:nvPr/>
          </p:nvSpPr>
          <p:spPr bwMode="auto">
            <a:xfrm>
              <a:off x="3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26" name="Line 711"/>
            <p:cNvSpPr>
              <a:spLocks noChangeShapeType="1"/>
            </p:cNvSpPr>
            <p:nvPr/>
          </p:nvSpPr>
          <p:spPr bwMode="auto">
            <a:xfrm>
              <a:off x="3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27" name="Line 712"/>
            <p:cNvSpPr>
              <a:spLocks noChangeShapeType="1"/>
            </p:cNvSpPr>
            <p:nvPr/>
          </p:nvSpPr>
          <p:spPr bwMode="auto">
            <a:xfrm flipH="1">
              <a:off x="2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28" name="Text Box 713"/>
            <p:cNvSpPr txBox="1">
              <a:spLocks noChangeArrowheads="1"/>
            </p:cNvSpPr>
            <p:nvPr/>
          </p:nvSpPr>
          <p:spPr bwMode="auto">
            <a:xfrm>
              <a:off x="140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121</a:t>
              </a:r>
            </a:p>
          </p:txBody>
        </p:sp>
        <p:sp>
          <p:nvSpPr>
            <p:cNvPr id="33729" name="Oval 714"/>
            <p:cNvSpPr>
              <a:spLocks noChangeArrowheads="1"/>
            </p:cNvSpPr>
            <p:nvPr/>
          </p:nvSpPr>
          <p:spPr bwMode="auto">
            <a:xfrm>
              <a:off x="505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0" name="Line 715"/>
            <p:cNvSpPr>
              <a:spLocks noChangeShapeType="1"/>
            </p:cNvSpPr>
            <p:nvPr/>
          </p:nvSpPr>
          <p:spPr bwMode="auto">
            <a:xfrm>
              <a:off x="542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31" name="Line 716"/>
            <p:cNvSpPr>
              <a:spLocks noChangeShapeType="1"/>
            </p:cNvSpPr>
            <p:nvPr/>
          </p:nvSpPr>
          <p:spPr bwMode="auto">
            <a:xfrm flipH="1">
              <a:off x="494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32" name="Line 717"/>
            <p:cNvSpPr>
              <a:spLocks noChangeShapeType="1"/>
            </p:cNvSpPr>
            <p:nvPr/>
          </p:nvSpPr>
          <p:spPr bwMode="auto">
            <a:xfrm>
              <a:off x="54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33" name="Line 718"/>
            <p:cNvSpPr>
              <a:spLocks noChangeShapeType="1"/>
            </p:cNvSpPr>
            <p:nvPr/>
          </p:nvSpPr>
          <p:spPr bwMode="auto">
            <a:xfrm>
              <a:off x="54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34" name="Line 719"/>
            <p:cNvSpPr>
              <a:spLocks noChangeShapeType="1"/>
            </p:cNvSpPr>
            <p:nvPr/>
          </p:nvSpPr>
          <p:spPr bwMode="auto">
            <a:xfrm flipH="1">
              <a:off x="494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35" name="Text Box 720"/>
            <p:cNvSpPr txBox="1">
              <a:spLocks noChangeArrowheads="1"/>
            </p:cNvSpPr>
            <p:nvPr/>
          </p:nvSpPr>
          <p:spPr bwMode="auto">
            <a:xfrm>
              <a:off x="325" y="264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124</a:t>
              </a:r>
            </a:p>
          </p:txBody>
        </p:sp>
        <p:sp>
          <p:nvSpPr>
            <p:cNvPr id="33736" name="Oval 721"/>
            <p:cNvSpPr>
              <a:spLocks noChangeArrowheads="1"/>
            </p:cNvSpPr>
            <p:nvPr/>
          </p:nvSpPr>
          <p:spPr bwMode="auto">
            <a:xfrm>
              <a:off x="7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7" name="Line 722"/>
            <p:cNvSpPr>
              <a:spLocks noChangeShapeType="1"/>
            </p:cNvSpPr>
            <p:nvPr/>
          </p:nvSpPr>
          <p:spPr bwMode="auto">
            <a:xfrm>
              <a:off x="7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38" name="Line 723"/>
            <p:cNvSpPr>
              <a:spLocks noChangeShapeType="1"/>
            </p:cNvSpPr>
            <p:nvPr/>
          </p:nvSpPr>
          <p:spPr bwMode="auto">
            <a:xfrm flipH="1">
              <a:off x="7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39" name="Line 724"/>
            <p:cNvSpPr>
              <a:spLocks noChangeShapeType="1"/>
            </p:cNvSpPr>
            <p:nvPr/>
          </p:nvSpPr>
          <p:spPr bwMode="auto">
            <a:xfrm>
              <a:off x="7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40" name="Line 725"/>
            <p:cNvSpPr>
              <a:spLocks noChangeShapeType="1"/>
            </p:cNvSpPr>
            <p:nvPr/>
          </p:nvSpPr>
          <p:spPr bwMode="auto">
            <a:xfrm>
              <a:off x="7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41" name="Line 726"/>
            <p:cNvSpPr>
              <a:spLocks noChangeShapeType="1"/>
            </p:cNvSpPr>
            <p:nvPr/>
          </p:nvSpPr>
          <p:spPr bwMode="auto">
            <a:xfrm flipH="1">
              <a:off x="7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42" name="Text Box 727"/>
            <p:cNvSpPr txBox="1">
              <a:spLocks noChangeArrowheads="1"/>
            </p:cNvSpPr>
            <p:nvPr/>
          </p:nvSpPr>
          <p:spPr bwMode="auto">
            <a:xfrm>
              <a:off x="599" y="266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160</a:t>
              </a:r>
            </a:p>
          </p:txBody>
        </p:sp>
        <p:sp>
          <p:nvSpPr>
            <p:cNvPr id="33743" name="Oval 728"/>
            <p:cNvSpPr>
              <a:spLocks noChangeArrowheads="1"/>
            </p:cNvSpPr>
            <p:nvPr/>
          </p:nvSpPr>
          <p:spPr bwMode="auto">
            <a:xfrm>
              <a:off x="9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4" name="Line 729"/>
            <p:cNvSpPr>
              <a:spLocks noChangeShapeType="1"/>
            </p:cNvSpPr>
            <p:nvPr/>
          </p:nvSpPr>
          <p:spPr bwMode="auto">
            <a:xfrm>
              <a:off x="10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45" name="Line 730"/>
            <p:cNvSpPr>
              <a:spLocks noChangeShapeType="1"/>
            </p:cNvSpPr>
            <p:nvPr/>
          </p:nvSpPr>
          <p:spPr bwMode="auto">
            <a:xfrm flipH="1">
              <a:off x="9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46" name="Line 731"/>
            <p:cNvSpPr>
              <a:spLocks noChangeShapeType="1"/>
            </p:cNvSpPr>
            <p:nvPr/>
          </p:nvSpPr>
          <p:spPr bwMode="auto">
            <a:xfrm>
              <a:off x="10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47" name="Line 732"/>
            <p:cNvSpPr>
              <a:spLocks noChangeShapeType="1"/>
            </p:cNvSpPr>
            <p:nvPr/>
          </p:nvSpPr>
          <p:spPr bwMode="auto">
            <a:xfrm>
              <a:off x="10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48" name="Line 733"/>
            <p:cNvSpPr>
              <a:spLocks noChangeShapeType="1"/>
            </p:cNvSpPr>
            <p:nvPr/>
          </p:nvSpPr>
          <p:spPr bwMode="auto">
            <a:xfrm flipH="1">
              <a:off x="9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49" name="Text Box 734"/>
            <p:cNvSpPr txBox="1">
              <a:spLocks noChangeArrowheads="1"/>
            </p:cNvSpPr>
            <p:nvPr/>
          </p:nvSpPr>
          <p:spPr bwMode="auto">
            <a:xfrm>
              <a:off x="874" y="266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40</a:t>
              </a:r>
            </a:p>
          </p:txBody>
        </p:sp>
        <p:sp>
          <p:nvSpPr>
            <p:cNvPr id="33750" name="Oval 735"/>
            <p:cNvSpPr>
              <a:spLocks noChangeArrowheads="1"/>
            </p:cNvSpPr>
            <p:nvPr/>
          </p:nvSpPr>
          <p:spPr bwMode="auto">
            <a:xfrm>
              <a:off x="122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1" name="Line 736"/>
            <p:cNvSpPr>
              <a:spLocks noChangeShapeType="1"/>
            </p:cNvSpPr>
            <p:nvPr/>
          </p:nvSpPr>
          <p:spPr bwMode="auto">
            <a:xfrm>
              <a:off x="126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52" name="Line 737"/>
            <p:cNvSpPr>
              <a:spLocks noChangeShapeType="1"/>
            </p:cNvSpPr>
            <p:nvPr/>
          </p:nvSpPr>
          <p:spPr bwMode="auto">
            <a:xfrm flipH="1">
              <a:off x="121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53" name="Line 738"/>
            <p:cNvSpPr>
              <a:spLocks noChangeShapeType="1"/>
            </p:cNvSpPr>
            <p:nvPr/>
          </p:nvSpPr>
          <p:spPr bwMode="auto">
            <a:xfrm>
              <a:off x="12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54" name="Line 739"/>
            <p:cNvSpPr>
              <a:spLocks noChangeShapeType="1"/>
            </p:cNvSpPr>
            <p:nvPr/>
          </p:nvSpPr>
          <p:spPr bwMode="auto">
            <a:xfrm>
              <a:off x="12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55" name="Line 740"/>
            <p:cNvSpPr>
              <a:spLocks noChangeShapeType="1"/>
            </p:cNvSpPr>
            <p:nvPr/>
          </p:nvSpPr>
          <p:spPr bwMode="auto">
            <a:xfrm flipH="1">
              <a:off x="121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56" name="Text Box 741"/>
            <p:cNvSpPr txBox="1">
              <a:spLocks noChangeArrowheads="1"/>
            </p:cNvSpPr>
            <p:nvPr/>
          </p:nvSpPr>
          <p:spPr bwMode="auto">
            <a:xfrm>
              <a:off x="1078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145</a:t>
              </a:r>
            </a:p>
          </p:txBody>
        </p:sp>
        <p:sp>
          <p:nvSpPr>
            <p:cNvPr id="33757" name="Oval 742"/>
            <p:cNvSpPr>
              <a:spLocks noChangeArrowheads="1"/>
            </p:cNvSpPr>
            <p:nvPr/>
          </p:nvSpPr>
          <p:spPr bwMode="auto">
            <a:xfrm>
              <a:off x="1465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8" name="Line 743"/>
            <p:cNvSpPr>
              <a:spLocks noChangeShapeType="1"/>
            </p:cNvSpPr>
            <p:nvPr/>
          </p:nvSpPr>
          <p:spPr bwMode="auto">
            <a:xfrm>
              <a:off x="1502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59" name="Line 744"/>
            <p:cNvSpPr>
              <a:spLocks noChangeShapeType="1"/>
            </p:cNvSpPr>
            <p:nvPr/>
          </p:nvSpPr>
          <p:spPr bwMode="auto">
            <a:xfrm flipH="1">
              <a:off x="1454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60" name="Line 745"/>
            <p:cNvSpPr>
              <a:spLocks noChangeShapeType="1"/>
            </p:cNvSpPr>
            <p:nvPr/>
          </p:nvSpPr>
          <p:spPr bwMode="auto">
            <a:xfrm>
              <a:off x="150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61" name="Line 746"/>
            <p:cNvSpPr>
              <a:spLocks noChangeShapeType="1"/>
            </p:cNvSpPr>
            <p:nvPr/>
          </p:nvSpPr>
          <p:spPr bwMode="auto">
            <a:xfrm>
              <a:off x="150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62" name="Line 747"/>
            <p:cNvSpPr>
              <a:spLocks noChangeShapeType="1"/>
            </p:cNvSpPr>
            <p:nvPr/>
          </p:nvSpPr>
          <p:spPr bwMode="auto">
            <a:xfrm flipH="1">
              <a:off x="1454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63" name="Text Box 748"/>
            <p:cNvSpPr txBox="1">
              <a:spLocks noChangeArrowheads="1"/>
            </p:cNvSpPr>
            <p:nvPr/>
          </p:nvSpPr>
          <p:spPr bwMode="auto">
            <a:xfrm>
              <a:off x="1286" y="264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127</a:t>
              </a:r>
            </a:p>
          </p:txBody>
        </p:sp>
        <p:sp>
          <p:nvSpPr>
            <p:cNvPr id="33764" name="Oval 749"/>
            <p:cNvSpPr>
              <a:spLocks noChangeArrowheads="1"/>
            </p:cNvSpPr>
            <p:nvPr/>
          </p:nvSpPr>
          <p:spPr bwMode="auto">
            <a:xfrm>
              <a:off x="170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5" name="Line 750"/>
            <p:cNvSpPr>
              <a:spLocks noChangeShapeType="1"/>
            </p:cNvSpPr>
            <p:nvPr/>
          </p:nvSpPr>
          <p:spPr bwMode="auto">
            <a:xfrm>
              <a:off x="174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66" name="Line 751"/>
            <p:cNvSpPr>
              <a:spLocks noChangeShapeType="1"/>
            </p:cNvSpPr>
            <p:nvPr/>
          </p:nvSpPr>
          <p:spPr bwMode="auto">
            <a:xfrm flipH="1">
              <a:off x="169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67" name="Line 752"/>
            <p:cNvSpPr>
              <a:spLocks noChangeShapeType="1"/>
            </p:cNvSpPr>
            <p:nvPr/>
          </p:nvSpPr>
          <p:spPr bwMode="auto">
            <a:xfrm>
              <a:off x="17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68" name="Line 753"/>
            <p:cNvSpPr>
              <a:spLocks noChangeShapeType="1"/>
            </p:cNvSpPr>
            <p:nvPr/>
          </p:nvSpPr>
          <p:spPr bwMode="auto">
            <a:xfrm>
              <a:off x="17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69" name="Line 754"/>
            <p:cNvSpPr>
              <a:spLocks noChangeShapeType="1"/>
            </p:cNvSpPr>
            <p:nvPr/>
          </p:nvSpPr>
          <p:spPr bwMode="auto">
            <a:xfrm flipH="1">
              <a:off x="169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70" name="Text Box 755"/>
            <p:cNvSpPr txBox="1">
              <a:spLocks noChangeArrowheads="1"/>
            </p:cNvSpPr>
            <p:nvPr/>
          </p:nvSpPr>
          <p:spPr bwMode="auto">
            <a:xfrm>
              <a:off x="1560" y="266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33771" name="Oval 756"/>
            <p:cNvSpPr>
              <a:spLocks noChangeArrowheads="1"/>
            </p:cNvSpPr>
            <p:nvPr/>
          </p:nvSpPr>
          <p:spPr bwMode="auto">
            <a:xfrm>
              <a:off x="19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2" name="Line 757"/>
            <p:cNvSpPr>
              <a:spLocks noChangeShapeType="1"/>
            </p:cNvSpPr>
            <p:nvPr/>
          </p:nvSpPr>
          <p:spPr bwMode="auto">
            <a:xfrm>
              <a:off x="19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73" name="Line 758"/>
            <p:cNvSpPr>
              <a:spLocks noChangeShapeType="1"/>
            </p:cNvSpPr>
            <p:nvPr/>
          </p:nvSpPr>
          <p:spPr bwMode="auto">
            <a:xfrm flipH="1">
              <a:off x="19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74" name="Line 759"/>
            <p:cNvSpPr>
              <a:spLocks noChangeShapeType="1"/>
            </p:cNvSpPr>
            <p:nvPr/>
          </p:nvSpPr>
          <p:spPr bwMode="auto">
            <a:xfrm>
              <a:off x="19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75" name="Line 760"/>
            <p:cNvSpPr>
              <a:spLocks noChangeShapeType="1"/>
            </p:cNvSpPr>
            <p:nvPr/>
          </p:nvSpPr>
          <p:spPr bwMode="auto">
            <a:xfrm>
              <a:off x="19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76" name="Line 761"/>
            <p:cNvSpPr>
              <a:spLocks noChangeShapeType="1"/>
            </p:cNvSpPr>
            <p:nvPr/>
          </p:nvSpPr>
          <p:spPr bwMode="auto">
            <a:xfrm flipH="1">
              <a:off x="19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77" name="Text Box 762"/>
            <p:cNvSpPr txBox="1">
              <a:spLocks noChangeArrowheads="1"/>
            </p:cNvSpPr>
            <p:nvPr/>
          </p:nvSpPr>
          <p:spPr bwMode="auto">
            <a:xfrm>
              <a:off x="1832" y="266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82</a:t>
              </a:r>
            </a:p>
          </p:txBody>
        </p:sp>
        <p:sp>
          <p:nvSpPr>
            <p:cNvPr id="33778" name="Oval 763"/>
            <p:cNvSpPr>
              <a:spLocks noChangeArrowheads="1"/>
            </p:cNvSpPr>
            <p:nvPr/>
          </p:nvSpPr>
          <p:spPr bwMode="auto">
            <a:xfrm>
              <a:off x="21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9" name="Line 764"/>
            <p:cNvSpPr>
              <a:spLocks noChangeShapeType="1"/>
            </p:cNvSpPr>
            <p:nvPr/>
          </p:nvSpPr>
          <p:spPr bwMode="auto">
            <a:xfrm>
              <a:off x="22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80" name="Line 765"/>
            <p:cNvSpPr>
              <a:spLocks noChangeShapeType="1"/>
            </p:cNvSpPr>
            <p:nvPr/>
          </p:nvSpPr>
          <p:spPr bwMode="auto">
            <a:xfrm flipH="1">
              <a:off x="21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81" name="Line 766"/>
            <p:cNvSpPr>
              <a:spLocks noChangeShapeType="1"/>
            </p:cNvSpPr>
            <p:nvPr/>
          </p:nvSpPr>
          <p:spPr bwMode="auto">
            <a:xfrm>
              <a:off x="22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82" name="Line 767"/>
            <p:cNvSpPr>
              <a:spLocks noChangeShapeType="1"/>
            </p:cNvSpPr>
            <p:nvPr/>
          </p:nvSpPr>
          <p:spPr bwMode="auto">
            <a:xfrm>
              <a:off x="22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83" name="Line 768"/>
            <p:cNvSpPr>
              <a:spLocks noChangeShapeType="1"/>
            </p:cNvSpPr>
            <p:nvPr/>
          </p:nvSpPr>
          <p:spPr bwMode="auto">
            <a:xfrm flipH="1">
              <a:off x="21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84" name="Text Box 769"/>
            <p:cNvSpPr txBox="1">
              <a:spLocks noChangeArrowheads="1"/>
            </p:cNvSpPr>
            <p:nvPr/>
          </p:nvSpPr>
          <p:spPr bwMode="auto">
            <a:xfrm>
              <a:off x="2039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133</a:t>
              </a:r>
            </a:p>
          </p:txBody>
        </p:sp>
        <p:sp>
          <p:nvSpPr>
            <p:cNvPr id="33785" name="Oval 770"/>
            <p:cNvSpPr>
              <a:spLocks noChangeArrowheads="1"/>
            </p:cNvSpPr>
            <p:nvPr/>
          </p:nvSpPr>
          <p:spPr bwMode="auto">
            <a:xfrm>
              <a:off x="242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6" name="Line 771"/>
            <p:cNvSpPr>
              <a:spLocks noChangeShapeType="1"/>
            </p:cNvSpPr>
            <p:nvPr/>
          </p:nvSpPr>
          <p:spPr bwMode="auto">
            <a:xfrm>
              <a:off x="246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87" name="Line 772"/>
            <p:cNvSpPr>
              <a:spLocks noChangeShapeType="1"/>
            </p:cNvSpPr>
            <p:nvPr/>
          </p:nvSpPr>
          <p:spPr bwMode="auto">
            <a:xfrm flipH="1">
              <a:off x="241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88" name="Line 773"/>
            <p:cNvSpPr>
              <a:spLocks noChangeShapeType="1"/>
            </p:cNvSpPr>
            <p:nvPr/>
          </p:nvSpPr>
          <p:spPr bwMode="auto">
            <a:xfrm>
              <a:off x="24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89" name="Line 774"/>
            <p:cNvSpPr>
              <a:spLocks noChangeShapeType="1"/>
            </p:cNvSpPr>
            <p:nvPr/>
          </p:nvSpPr>
          <p:spPr bwMode="auto">
            <a:xfrm>
              <a:off x="24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90" name="Line 775"/>
            <p:cNvSpPr>
              <a:spLocks noChangeShapeType="1"/>
            </p:cNvSpPr>
            <p:nvPr/>
          </p:nvSpPr>
          <p:spPr bwMode="auto">
            <a:xfrm flipH="1">
              <a:off x="241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91" name="Text Box 776"/>
            <p:cNvSpPr txBox="1">
              <a:spLocks noChangeArrowheads="1"/>
            </p:cNvSpPr>
            <p:nvPr/>
          </p:nvSpPr>
          <p:spPr bwMode="auto">
            <a:xfrm>
              <a:off x="2279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169</a:t>
              </a:r>
            </a:p>
          </p:txBody>
        </p:sp>
        <p:sp>
          <p:nvSpPr>
            <p:cNvPr id="33792" name="Oval 777"/>
            <p:cNvSpPr>
              <a:spLocks noChangeArrowheads="1"/>
            </p:cNvSpPr>
            <p:nvPr/>
          </p:nvSpPr>
          <p:spPr bwMode="auto">
            <a:xfrm>
              <a:off x="2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3" name="Line 778"/>
            <p:cNvSpPr>
              <a:spLocks noChangeShapeType="1"/>
            </p:cNvSpPr>
            <p:nvPr/>
          </p:nvSpPr>
          <p:spPr bwMode="auto">
            <a:xfrm>
              <a:off x="3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94" name="Line 779"/>
            <p:cNvSpPr>
              <a:spLocks noChangeShapeType="1"/>
            </p:cNvSpPr>
            <p:nvPr/>
          </p:nvSpPr>
          <p:spPr bwMode="auto">
            <a:xfrm flipH="1">
              <a:off x="2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95" name="Line 780"/>
            <p:cNvSpPr>
              <a:spLocks noChangeShapeType="1"/>
            </p:cNvSpPr>
            <p:nvPr/>
          </p:nvSpPr>
          <p:spPr bwMode="auto">
            <a:xfrm>
              <a:off x="3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96" name="Line 781"/>
            <p:cNvSpPr>
              <a:spLocks noChangeShapeType="1"/>
            </p:cNvSpPr>
            <p:nvPr/>
          </p:nvSpPr>
          <p:spPr bwMode="auto">
            <a:xfrm>
              <a:off x="3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97" name="Line 782"/>
            <p:cNvSpPr>
              <a:spLocks noChangeShapeType="1"/>
            </p:cNvSpPr>
            <p:nvPr/>
          </p:nvSpPr>
          <p:spPr bwMode="auto">
            <a:xfrm flipH="1">
              <a:off x="2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798" name="Text Box 783"/>
            <p:cNvSpPr txBox="1">
              <a:spLocks noChangeArrowheads="1"/>
            </p:cNvSpPr>
            <p:nvPr/>
          </p:nvSpPr>
          <p:spPr bwMode="auto">
            <a:xfrm>
              <a:off x="139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166</a:t>
              </a:r>
            </a:p>
          </p:txBody>
        </p:sp>
        <p:sp>
          <p:nvSpPr>
            <p:cNvPr id="33799" name="Oval 784"/>
            <p:cNvSpPr>
              <a:spLocks noChangeArrowheads="1"/>
            </p:cNvSpPr>
            <p:nvPr/>
          </p:nvSpPr>
          <p:spPr bwMode="auto">
            <a:xfrm>
              <a:off x="5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Line 785"/>
            <p:cNvSpPr>
              <a:spLocks noChangeShapeType="1"/>
            </p:cNvSpPr>
            <p:nvPr/>
          </p:nvSpPr>
          <p:spPr bwMode="auto">
            <a:xfrm>
              <a:off x="5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01" name="Line 786"/>
            <p:cNvSpPr>
              <a:spLocks noChangeShapeType="1"/>
            </p:cNvSpPr>
            <p:nvPr/>
          </p:nvSpPr>
          <p:spPr bwMode="auto">
            <a:xfrm flipH="1">
              <a:off x="4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02" name="Line 787"/>
            <p:cNvSpPr>
              <a:spLocks noChangeShapeType="1"/>
            </p:cNvSpPr>
            <p:nvPr/>
          </p:nvSpPr>
          <p:spPr bwMode="auto">
            <a:xfrm>
              <a:off x="5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03" name="Line 788"/>
            <p:cNvSpPr>
              <a:spLocks noChangeShapeType="1"/>
            </p:cNvSpPr>
            <p:nvPr/>
          </p:nvSpPr>
          <p:spPr bwMode="auto">
            <a:xfrm>
              <a:off x="5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04" name="Line 789"/>
            <p:cNvSpPr>
              <a:spLocks noChangeShapeType="1"/>
            </p:cNvSpPr>
            <p:nvPr/>
          </p:nvSpPr>
          <p:spPr bwMode="auto">
            <a:xfrm flipH="1">
              <a:off x="4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05" name="Text Box 790"/>
            <p:cNvSpPr txBox="1">
              <a:spLocks noChangeArrowheads="1"/>
            </p:cNvSpPr>
            <p:nvPr/>
          </p:nvSpPr>
          <p:spPr bwMode="auto">
            <a:xfrm>
              <a:off x="360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163</a:t>
              </a:r>
            </a:p>
          </p:txBody>
        </p:sp>
        <p:sp>
          <p:nvSpPr>
            <p:cNvPr id="33806" name="Oval 791"/>
            <p:cNvSpPr>
              <a:spLocks noChangeArrowheads="1"/>
            </p:cNvSpPr>
            <p:nvPr/>
          </p:nvSpPr>
          <p:spPr bwMode="auto">
            <a:xfrm>
              <a:off x="74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792"/>
            <p:cNvSpPr>
              <a:spLocks noChangeShapeType="1"/>
            </p:cNvSpPr>
            <p:nvPr/>
          </p:nvSpPr>
          <p:spPr bwMode="auto">
            <a:xfrm>
              <a:off x="78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08" name="Line 793"/>
            <p:cNvSpPr>
              <a:spLocks noChangeShapeType="1"/>
            </p:cNvSpPr>
            <p:nvPr/>
          </p:nvSpPr>
          <p:spPr bwMode="auto">
            <a:xfrm flipH="1">
              <a:off x="73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09" name="Line 794"/>
            <p:cNvSpPr>
              <a:spLocks noChangeShapeType="1"/>
            </p:cNvSpPr>
            <p:nvPr/>
          </p:nvSpPr>
          <p:spPr bwMode="auto">
            <a:xfrm>
              <a:off x="7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10" name="Line 795"/>
            <p:cNvSpPr>
              <a:spLocks noChangeShapeType="1"/>
            </p:cNvSpPr>
            <p:nvPr/>
          </p:nvSpPr>
          <p:spPr bwMode="auto">
            <a:xfrm>
              <a:off x="7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11" name="Line 796"/>
            <p:cNvSpPr>
              <a:spLocks noChangeShapeType="1"/>
            </p:cNvSpPr>
            <p:nvPr/>
          </p:nvSpPr>
          <p:spPr bwMode="auto">
            <a:xfrm flipH="1">
              <a:off x="73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12" name="Text Box 797"/>
            <p:cNvSpPr txBox="1">
              <a:spLocks noChangeArrowheads="1"/>
            </p:cNvSpPr>
            <p:nvPr/>
          </p:nvSpPr>
          <p:spPr bwMode="auto">
            <a:xfrm>
              <a:off x="600" y="3144"/>
              <a:ext cx="36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118</a:t>
              </a:r>
            </a:p>
          </p:txBody>
        </p:sp>
        <p:sp>
          <p:nvSpPr>
            <p:cNvPr id="33813" name="Oval 798"/>
            <p:cNvSpPr>
              <a:spLocks noChangeArrowheads="1"/>
            </p:cNvSpPr>
            <p:nvPr/>
          </p:nvSpPr>
          <p:spPr bwMode="auto">
            <a:xfrm>
              <a:off x="985" y="33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Line 799"/>
            <p:cNvSpPr>
              <a:spLocks noChangeShapeType="1"/>
            </p:cNvSpPr>
            <p:nvPr/>
          </p:nvSpPr>
          <p:spPr bwMode="auto">
            <a:xfrm>
              <a:off x="1022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15" name="Line 800"/>
            <p:cNvSpPr>
              <a:spLocks noChangeShapeType="1"/>
            </p:cNvSpPr>
            <p:nvPr/>
          </p:nvSpPr>
          <p:spPr bwMode="auto">
            <a:xfrm flipH="1">
              <a:off x="974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16" name="Line 801"/>
            <p:cNvSpPr>
              <a:spLocks noChangeShapeType="1"/>
            </p:cNvSpPr>
            <p:nvPr/>
          </p:nvSpPr>
          <p:spPr bwMode="auto">
            <a:xfrm>
              <a:off x="1022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17" name="Line 802"/>
            <p:cNvSpPr>
              <a:spLocks noChangeShapeType="1"/>
            </p:cNvSpPr>
            <p:nvPr/>
          </p:nvSpPr>
          <p:spPr bwMode="auto">
            <a:xfrm>
              <a:off x="1022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18" name="Line 803"/>
            <p:cNvSpPr>
              <a:spLocks noChangeShapeType="1"/>
            </p:cNvSpPr>
            <p:nvPr/>
          </p:nvSpPr>
          <p:spPr bwMode="auto">
            <a:xfrm flipH="1">
              <a:off x="974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19" name="Text Box 804"/>
            <p:cNvSpPr txBox="1">
              <a:spLocks noChangeArrowheads="1"/>
            </p:cNvSpPr>
            <p:nvPr/>
          </p:nvSpPr>
          <p:spPr bwMode="auto">
            <a:xfrm>
              <a:off x="806" y="312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148</a:t>
              </a:r>
            </a:p>
          </p:txBody>
        </p:sp>
        <p:sp>
          <p:nvSpPr>
            <p:cNvPr id="33820" name="Oval 805"/>
            <p:cNvSpPr>
              <a:spLocks noChangeArrowheads="1"/>
            </p:cNvSpPr>
            <p:nvPr/>
          </p:nvSpPr>
          <p:spPr bwMode="auto">
            <a:xfrm>
              <a:off x="12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806"/>
            <p:cNvSpPr>
              <a:spLocks noChangeShapeType="1"/>
            </p:cNvSpPr>
            <p:nvPr/>
          </p:nvSpPr>
          <p:spPr bwMode="auto">
            <a:xfrm>
              <a:off x="12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22" name="Line 807"/>
            <p:cNvSpPr>
              <a:spLocks noChangeShapeType="1"/>
            </p:cNvSpPr>
            <p:nvPr/>
          </p:nvSpPr>
          <p:spPr bwMode="auto">
            <a:xfrm flipH="1">
              <a:off x="12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23" name="Line 808"/>
            <p:cNvSpPr>
              <a:spLocks noChangeShapeType="1"/>
            </p:cNvSpPr>
            <p:nvPr/>
          </p:nvSpPr>
          <p:spPr bwMode="auto">
            <a:xfrm>
              <a:off x="12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24" name="Line 809"/>
            <p:cNvSpPr>
              <a:spLocks noChangeShapeType="1"/>
            </p:cNvSpPr>
            <p:nvPr/>
          </p:nvSpPr>
          <p:spPr bwMode="auto">
            <a:xfrm>
              <a:off x="12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25" name="Line 810"/>
            <p:cNvSpPr>
              <a:spLocks noChangeShapeType="1"/>
            </p:cNvSpPr>
            <p:nvPr/>
          </p:nvSpPr>
          <p:spPr bwMode="auto">
            <a:xfrm flipH="1">
              <a:off x="12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26" name="Text Box 811"/>
            <p:cNvSpPr txBox="1">
              <a:spLocks noChangeArrowheads="1"/>
            </p:cNvSpPr>
            <p:nvPr/>
          </p:nvSpPr>
          <p:spPr bwMode="auto">
            <a:xfrm>
              <a:off x="1112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79</a:t>
              </a:r>
            </a:p>
          </p:txBody>
        </p:sp>
        <p:sp>
          <p:nvSpPr>
            <p:cNvPr id="33827" name="Oval 812"/>
            <p:cNvSpPr>
              <a:spLocks noChangeArrowheads="1"/>
            </p:cNvSpPr>
            <p:nvPr/>
          </p:nvSpPr>
          <p:spPr bwMode="auto">
            <a:xfrm>
              <a:off x="146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Line 813"/>
            <p:cNvSpPr>
              <a:spLocks noChangeShapeType="1"/>
            </p:cNvSpPr>
            <p:nvPr/>
          </p:nvSpPr>
          <p:spPr bwMode="auto">
            <a:xfrm>
              <a:off x="150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29" name="Line 814"/>
            <p:cNvSpPr>
              <a:spLocks noChangeShapeType="1"/>
            </p:cNvSpPr>
            <p:nvPr/>
          </p:nvSpPr>
          <p:spPr bwMode="auto">
            <a:xfrm flipH="1">
              <a:off x="145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30" name="Line 815"/>
            <p:cNvSpPr>
              <a:spLocks noChangeShapeType="1"/>
            </p:cNvSpPr>
            <p:nvPr/>
          </p:nvSpPr>
          <p:spPr bwMode="auto">
            <a:xfrm>
              <a:off x="15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31" name="Line 816"/>
            <p:cNvSpPr>
              <a:spLocks noChangeShapeType="1"/>
            </p:cNvSpPr>
            <p:nvPr/>
          </p:nvSpPr>
          <p:spPr bwMode="auto">
            <a:xfrm>
              <a:off x="15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32" name="Line 817"/>
            <p:cNvSpPr>
              <a:spLocks noChangeShapeType="1"/>
            </p:cNvSpPr>
            <p:nvPr/>
          </p:nvSpPr>
          <p:spPr bwMode="auto">
            <a:xfrm flipH="1">
              <a:off x="145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33" name="Text Box 818"/>
            <p:cNvSpPr txBox="1">
              <a:spLocks noChangeArrowheads="1"/>
            </p:cNvSpPr>
            <p:nvPr/>
          </p:nvSpPr>
          <p:spPr bwMode="auto">
            <a:xfrm>
              <a:off x="1354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25</a:t>
              </a:r>
            </a:p>
          </p:txBody>
        </p:sp>
        <p:sp>
          <p:nvSpPr>
            <p:cNvPr id="33834" name="Oval 819"/>
            <p:cNvSpPr>
              <a:spLocks noChangeArrowheads="1"/>
            </p:cNvSpPr>
            <p:nvPr/>
          </p:nvSpPr>
          <p:spPr bwMode="auto">
            <a:xfrm>
              <a:off x="17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820"/>
            <p:cNvSpPr>
              <a:spLocks noChangeShapeType="1"/>
            </p:cNvSpPr>
            <p:nvPr/>
          </p:nvSpPr>
          <p:spPr bwMode="auto">
            <a:xfrm>
              <a:off x="17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36" name="Line 821"/>
            <p:cNvSpPr>
              <a:spLocks noChangeShapeType="1"/>
            </p:cNvSpPr>
            <p:nvPr/>
          </p:nvSpPr>
          <p:spPr bwMode="auto">
            <a:xfrm flipH="1">
              <a:off x="16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37" name="Line 822"/>
            <p:cNvSpPr>
              <a:spLocks noChangeShapeType="1"/>
            </p:cNvSpPr>
            <p:nvPr/>
          </p:nvSpPr>
          <p:spPr bwMode="auto">
            <a:xfrm>
              <a:off x="17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38" name="Line 823"/>
            <p:cNvSpPr>
              <a:spLocks noChangeShapeType="1"/>
            </p:cNvSpPr>
            <p:nvPr/>
          </p:nvSpPr>
          <p:spPr bwMode="auto">
            <a:xfrm>
              <a:off x="17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39" name="Line 824"/>
            <p:cNvSpPr>
              <a:spLocks noChangeShapeType="1"/>
            </p:cNvSpPr>
            <p:nvPr/>
          </p:nvSpPr>
          <p:spPr bwMode="auto">
            <a:xfrm flipH="1">
              <a:off x="16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40" name="Text Box 825"/>
            <p:cNvSpPr txBox="1">
              <a:spLocks noChangeArrowheads="1"/>
            </p:cNvSpPr>
            <p:nvPr/>
          </p:nvSpPr>
          <p:spPr bwMode="auto">
            <a:xfrm>
              <a:off x="1560" y="3144"/>
              <a:ext cx="36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115</a:t>
              </a:r>
            </a:p>
          </p:txBody>
        </p:sp>
        <p:sp>
          <p:nvSpPr>
            <p:cNvPr id="33841" name="Oval 826"/>
            <p:cNvSpPr>
              <a:spLocks noChangeArrowheads="1"/>
            </p:cNvSpPr>
            <p:nvPr/>
          </p:nvSpPr>
          <p:spPr bwMode="auto">
            <a:xfrm>
              <a:off x="194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Line 827"/>
            <p:cNvSpPr>
              <a:spLocks noChangeShapeType="1"/>
            </p:cNvSpPr>
            <p:nvPr/>
          </p:nvSpPr>
          <p:spPr bwMode="auto">
            <a:xfrm>
              <a:off x="198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43" name="Line 828"/>
            <p:cNvSpPr>
              <a:spLocks noChangeShapeType="1"/>
            </p:cNvSpPr>
            <p:nvPr/>
          </p:nvSpPr>
          <p:spPr bwMode="auto">
            <a:xfrm flipH="1">
              <a:off x="193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44" name="Line 829"/>
            <p:cNvSpPr>
              <a:spLocks noChangeShapeType="1"/>
            </p:cNvSpPr>
            <p:nvPr/>
          </p:nvSpPr>
          <p:spPr bwMode="auto">
            <a:xfrm>
              <a:off x="19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45" name="Line 830"/>
            <p:cNvSpPr>
              <a:spLocks noChangeShapeType="1"/>
            </p:cNvSpPr>
            <p:nvPr/>
          </p:nvSpPr>
          <p:spPr bwMode="auto">
            <a:xfrm>
              <a:off x="19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46" name="Line 831"/>
            <p:cNvSpPr>
              <a:spLocks noChangeShapeType="1"/>
            </p:cNvSpPr>
            <p:nvPr/>
          </p:nvSpPr>
          <p:spPr bwMode="auto">
            <a:xfrm flipH="1">
              <a:off x="193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47" name="Text Box 832"/>
            <p:cNvSpPr txBox="1">
              <a:spLocks noChangeArrowheads="1"/>
            </p:cNvSpPr>
            <p:nvPr/>
          </p:nvSpPr>
          <p:spPr bwMode="auto">
            <a:xfrm>
              <a:off x="1833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73</a:t>
              </a:r>
            </a:p>
          </p:txBody>
        </p:sp>
        <p:sp>
          <p:nvSpPr>
            <p:cNvPr id="33848" name="Oval 833"/>
            <p:cNvSpPr>
              <a:spLocks noChangeArrowheads="1"/>
            </p:cNvSpPr>
            <p:nvPr/>
          </p:nvSpPr>
          <p:spPr bwMode="auto">
            <a:xfrm>
              <a:off x="21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Line 834"/>
            <p:cNvSpPr>
              <a:spLocks noChangeShapeType="1"/>
            </p:cNvSpPr>
            <p:nvPr/>
          </p:nvSpPr>
          <p:spPr bwMode="auto">
            <a:xfrm>
              <a:off x="22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50" name="Line 835"/>
            <p:cNvSpPr>
              <a:spLocks noChangeShapeType="1"/>
            </p:cNvSpPr>
            <p:nvPr/>
          </p:nvSpPr>
          <p:spPr bwMode="auto">
            <a:xfrm flipH="1">
              <a:off x="21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51" name="Line 836"/>
            <p:cNvSpPr>
              <a:spLocks noChangeShapeType="1"/>
            </p:cNvSpPr>
            <p:nvPr/>
          </p:nvSpPr>
          <p:spPr bwMode="auto">
            <a:xfrm>
              <a:off x="22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52" name="Line 837"/>
            <p:cNvSpPr>
              <a:spLocks noChangeShapeType="1"/>
            </p:cNvSpPr>
            <p:nvPr/>
          </p:nvSpPr>
          <p:spPr bwMode="auto">
            <a:xfrm>
              <a:off x="22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53" name="Line 838"/>
            <p:cNvSpPr>
              <a:spLocks noChangeShapeType="1"/>
            </p:cNvSpPr>
            <p:nvPr/>
          </p:nvSpPr>
          <p:spPr bwMode="auto">
            <a:xfrm flipH="1">
              <a:off x="21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54" name="Text Box 839"/>
            <p:cNvSpPr txBox="1">
              <a:spLocks noChangeArrowheads="1"/>
            </p:cNvSpPr>
            <p:nvPr/>
          </p:nvSpPr>
          <p:spPr bwMode="auto">
            <a:xfrm>
              <a:off x="2039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187</a:t>
              </a:r>
            </a:p>
          </p:txBody>
        </p:sp>
        <p:sp>
          <p:nvSpPr>
            <p:cNvPr id="33855" name="Oval 840"/>
            <p:cNvSpPr>
              <a:spLocks noChangeArrowheads="1"/>
            </p:cNvSpPr>
            <p:nvPr/>
          </p:nvSpPr>
          <p:spPr bwMode="auto">
            <a:xfrm>
              <a:off x="24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Line 841"/>
            <p:cNvSpPr>
              <a:spLocks noChangeShapeType="1"/>
            </p:cNvSpPr>
            <p:nvPr/>
          </p:nvSpPr>
          <p:spPr bwMode="auto">
            <a:xfrm>
              <a:off x="24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57" name="Line 842"/>
            <p:cNvSpPr>
              <a:spLocks noChangeShapeType="1"/>
            </p:cNvSpPr>
            <p:nvPr/>
          </p:nvSpPr>
          <p:spPr bwMode="auto">
            <a:xfrm flipH="1">
              <a:off x="24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58" name="Line 843"/>
            <p:cNvSpPr>
              <a:spLocks noChangeShapeType="1"/>
            </p:cNvSpPr>
            <p:nvPr/>
          </p:nvSpPr>
          <p:spPr bwMode="auto">
            <a:xfrm>
              <a:off x="24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59" name="Line 844"/>
            <p:cNvSpPr>
              <a:spLocks noChangeShapeType="1"/>
            </p:cNvSpPr>
            <p:nvPr/>
          </p:nvSpPr>
          <p:spPr bwMode="auto">
            <a:xfrm>
              <a:off x="24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60" name="Line 845"/>
            <p:cNvSpPr>
              <a:spLocks noChangeShapeType="1"/>
            </p:cNvSpPr>
            <p:nvPr/>
          </p:nvSpPr>
          <p:spPr bwMode="auto">
            <a:xfrm flipH="1">
              <a:off x="24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861" name="Text Box 846"/>
            <p:cNvSpPr txBox="1">
              <a:spLocks noChangeArrowheads="1"/>
            </p:cNvSpPr>
            <p:nvPr/>
          </p:nvSpPr>
          <p:spPr bwMode="auto">
            <a:xfrm>
              <a:off x="2312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70</a:t>
              </a:r>
            </a:p>
          </p:txBody>
        </p:sp>
        <p:sp>
          <p:nvSpPr>
            <p:cNvPr id="33862" name="Text Box 847"/>
            <p:cNvSpPr txBox="1">
              <a:spLocks noChangeArrowheads="1"/>
            </p:cNvSpPr>
            <p:nvPr/>
          </p:nvSpPr>
          <p:spPr bwMode="auto">
            <a:xfrm>
              <a:off x="353" y="3651"/>
              <a:ext cx="203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latin typeface="Times New Roman" pitchFamily="1" charset="0"/>
                </a:rPr>
                <a:t>Average = 121</a:t>
              </a:r>
            </a:p>
          </p:txBody>
        </p:sp>
      </p:grpSp>
      <p:grpSp>
        <p:nvGrpSpPr>
          <p:cNvPr id="4" name="Group 848"/>
          <p:cNvGrpSpPr>
            <a:grpSpLocks/>
          </p:cNvGrpSpPr>
          <p:nvPr/>
        </p:nvGrpSpPr>
        <p:grpSpPr bwMode="auto">
          <a:xfrm>
            <a:off x="1926030" y="2479415"/>
            <a:ext cx="2911475" cy="4210050"/>
            <a:chOff x="105" y="722"/>
            <a:chExt cx="2572" cy="3341"/>
          </a:xfrm>
        </p:grpSpPr>
        <p:sp>
          <p:nvSpPr>
            <p:cNvPr id="33021" name="Oval 849"/>
            <p:cNvSpPr>
              <a:spLocks noChangeArrowheads="1"/>
            </p:cNvSpPr>
            <p:nvPr/>
          </p:nvSpPr>
          <p:spPr bwMode="auto">
            <a:xfrm>
              <a:off x="2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2" name="Line 850"/>
            <p:cNvSpPr>
              <a:spLocks noChangeShapeType="1"/>
            </p:cNvSpPr>
            <p:nvPr/>
          </p:nvSpPr>
          <p:spPr bwMode="auto">
            <a:xfrm>
              <a:off x="3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23" name="Line 851"/>
            <p:cNvSpPr>
              <a:spLocks noChangeShapeType="1"/>
            </p:cNvSpPr>
            <p:nvPr/>
          </p:nvSpPr>
          <p:spPr bwMode="auto">
            <a:xfrm flipH="1">
              <a:off x="2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24" name="Line 852"/>
            <p:cNvSpPr>
              <a:spLocks noChangeShapeType="1"/>
            </p:cNvSpPr>
            <p:nvPr/>
          </p:nvSpPr>
          <p:spPr bwMode="auto">
            <a:xfrm>
              <a:off x="3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25" name="Line 853"/>
            <p:cNvSpPr>
              <a:spLocks noChangeShapeType="1"/>
            </p:cNvSpPr>
            <p:nvPr/>
          </p:nvSpPr>
          <p:spPr bwMode="auto">
            <a:xfrm>
              <a:off x="3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26" name="Line 854"/>
            <p:cNvSpPr>
              <a:spLocks noChangeShapeType="1"/>
            </p:cNvSpPr>
            <p:nvPr/>
          </p:nvSpPr>
          <p:spPr bwMode="auto">
            <a:xfrm flipH="1">
              <a:off x="2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27" name="Text Box 855"/>
            <p:cNvSpPr txBox="1">
              <a:spLocks noChangeArrowheads="1"/>
            </p:cNvSpPr>
            <p:nvPr/>
          </p:nvSpPr>
          <p:spPr bwMode="auto">
            <a:xfrm>
              <a:off x="175" y="745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49</a:t>
              </a:r>
            </a:p>
          </p:txBody>
        </p:sp>
        <p:sp>
          <p:nvSpPr>
            <p:cNvPr id="33028" name="Oval 856"/>
            <p:cNvSpPr>
              <a:spLocks noChangeArrowheads="1"/>
            </p:cNvSpPr>
            <p:nvPr/>
          </p:nvSpPr>
          <p:spPr bwMode="auto">
            <a:xfrm>
              <a:off x="50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9" name="Line 857"/>
            <p:cNvSpPr>
              <a:spLocks noChangeShapeType="1"/>
            </p:cNvSpPr>
            <p:nvPr/>
          </p:nvSpPr>
          <p:spPr bwMode="auto">
            <a:xfrm>
              <a:off x="54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30" name="Line 858"/>
            <p:cNvSpPr>
              <a:spLocks noChangeShapeType="1"/>
            </p:cNvSpPr>
            <p:nvPr/>
          </p:nvSpPr>
          <p:spPr bwMode="auto">
            <a:xfrm flipH="1">
              <a:off x="49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31" name="Line 859"/>
            <p:cNvSpPr>
              <a:spLocks noChangeShapeType="1"/>
            </p:cNvSpPr>
            <p:nvPr/>
          </p:nvSpPr>
          <p:spPr bwMode="auto">
            <a:xfrm>
              <a:off x="5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32" name="Line 860"/>
            <p:cNvSpPr>
              <a:spLocks noChangeShapeType="1"/>
            </p:cNvSpPr>
            <p:nvPr/>
          </p:nvSpPr>
          <p:spPr bwMode="auto">
            <a:xfrm>
              <a:off x="5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33" name="Line 861"/>
            <p:cNvSpPr>
              <a:spLocks noChangeShapeType="1"/>
            </p:cNvSpPr>
            <p:nvPr/>
          </p:nvSpPr>
          <p:spPr bwMode="auto">
            <a:xfrm flipH="1">
              <a:off x="49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34" name="Text Box 862"/>
            <p:cNvSpPr txBox="1">
              <a:spLocks noChangeArrowheads="1"/>
            </p:cNvSpPr>
            <p:nvPr/>
          </p:nvSpPr>
          <p:spPr bwMode="auto">
            <a:xfrm>
              <a:off x="394" y="745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58</a:t>
              </a:r>
            </a:p>
          </p:txBody>
        </p:sp>
        <p:sp>
          <p:nvSpPr>
            <p:cNvPr id="33035" name="Oval 863"/>
            <p:cNvSpPr>
              <a:spLocks noChangeArrowheads="1"/>
            </p:cNvSpPr>
            <p:nvPr/>
          </p:nvSpPr>
          <p:spPr bwMode="auto">
            <a:xfrm>
              <a:off x="7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6" name="Line 864"/>
            <p:cNvSpPr>
              <a:spLocks noChangeShapeType="1"/>
            </p:cNvSpPr>
            <p:nvPr/>
          </p:nvSpPr>
          <p:spPr bwMode="auto">
            <a:xfrm>
              <a:off x="7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37" name="Line 865"/>
            <p:cNvSpPr>
              <a:spLocks noChangeShapeType="1"/>
            </p:cNvSpPr>
            <p:nvPr/>
          </p:nvSpPr>
          <p:spPr bwMode="auto">
            <a:xfrm flipH="1">
              <a:off x="7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38" name="Line 866"/>
            <p:cNvSpPr>
              <a:spLocks noChangeShapeType="1"/>
            </p:cNvSpPr>
            <p:nvPr/>
          </p:nvSpPr>
          <p:spPr bwMode="auto">
            <a:xfrm>
              <a:off x="7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39" name="Line 867"/>
            <p:cNvSpPr>
              <a:spLocks noChangeShapeType="1"/>
            </p:cNvSpPr>
            <p:nvPr/>
          </p:nvSpPr>
          <p:spPr bwMode="auto">
            <a:xfrm>
              <a:off x="7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40" name="Line 868"/>
            <p:cNvSpPr>
              <a:spLocks noChangeShapeType="1"/>
            </p:cNvSpPr>
            <p:nvPr/>
          </p:nvSpPr>
          <p:spPr bwMode="auto">
            <a:xfrm flipH="1">
              <a:off x="7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41" name="Text Box 869"/>
            <p:cNvSpPr txBox="1">
              <a:spLocks noChangeArrowheads="1"/>
            </p:cNvSpPr>
            <p:nvPr/>
          </p:nvSpPr>
          <p:spPr bwMode="auto">
            <a:xfrm>
              <a:off x="599" y="745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33042" name="Oval 870"/>
            <p:cNvSpPr>
              <a:spLocks noChangeArrowheads="1"/>
            </p:cNvSpPr>
            <p:nvPr/>
          </p:nvSpPr>
          <p:spPr bwMode="auto">
            <a:xfrm>
              <a:off x="9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3" name="Line 871"/>
            <p:cNvSpPr>
              <a:spLocks noChangeShapeType="1"/>
            </p:cNvSpPr>
            <p:nvPr/>
          </p:nvSpPr>
          <p:spPr bwMode="auto">
            <a:xfrm>
              <a:off x="10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44" name="Line 872"/>
            <p:cNvSpPr>
              <a:spLocks noChangeShapeType="1"/>
            </p:cNvSpPr>
            <p:nvPr/>
          </p:nvSpPr>
          <p:spPr bwMode="auto">
            <a:xfrm flipH="1">
              <a:off x="9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45" name="Line 873"/>
            <p:cNvSpPr>
              <a:spLocks noChangeShapeType="1"/>
            </p:cNvSpPr>
            <p:nvPr/>
          </p:nvSpPr>
          <p:spPr bwMode="auto">
            <a:xfrm>
              <a:off x="10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46" name="Line 874"/>
            <p:cNvSpPr>
              <a:spLocks noChangeShapeType="1"/>
            </p:cNvSpPr>
            <p:nvPr/>
          </p:nvSpPr>
          <p:spPr bwMode="auto">
            <a:xfrm>
              <a:off x="10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47" name="Line 875"/>
            <p:cNvSpPr>
              <a:spLocks noChangeShapeType="1"/>
            </p:cNvSpPr>
            <p:nvPr/>
          </p:nvSpPr>
          <p:spPr bwMode="auto">
            <a:xfrm flipH="1">
              <a:off x="9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48" name="Text Box 876"/>
            <p:cNvSpPr txBox="1">
              <a:spLocks noChangeArrowheads="1"/>
            </p:cNvSpPr>
            <p:nvPr/>
          </p:nvSpPr>
          <p:spPr bwMode="auto">
            <a:xfrm>
              <a:off x="874" y="745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61</a:t>
              </a:r>
            </a:p>
          </p:txBody>
        </p:sp>
        <p:sp>
          <p:nvSpPr>
            <p:cNvPr id="33049" name="Oval 877"/>
            <p:cNvSpPr>
              <a:spLocks noChangeArrowheads="1"/>
            </p:cNvSpPr>
            <p:nvPr/>
          </p:nvSpPr>
          <p:spPr bwMode="auto">
            <a:xfrm>
              <a:off x="1225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0" name="Line 878"/>
            <p:cNvSpPr>
              <a:spLocks noChangeShapeType="1"/>
            </p:cNvSpPr>
            <p:nvPr/>
          </p:nvSpPr>
          <p:spPr bwMode="auto">
            <a:xfrm>
              <a:off x="1262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51" name="Line 879"/>
            <p:cNvSpPr>
              <a:spLocks noChangeShapeType="1"/>
            </p:cNvSpPr>
            <p:nvPr/>
          </p:nvSpPr>
          <p:spPr bwMode="auto">
            <a:xfrm flipH="1">
              <a:off x="1214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52" name="Line 880"/>
            <p:cNvSpPr>
              <a:spLocks noChangeShapeType="1"/>
            </p:cNvSpPr>
            <p:nvPr/>
          </p:nvSpPr>
          <p:spPr bwMode="auto">
            <a:xfrm>
              <a:off x="126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53" name="Line 881"/>
            <p:cNvSpPr>
              <a:spLocks noChangeShapeType="1"/>
            </p:cNvSpPr>
            <p:nvPr/>
          </p:nvSpPr>
          <p:spPr bwMode="auto">
            <a:xfrm>
              <a:off x="126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54" name="Line 882"/>
            <p:cNvSpPr>
              <a:spLocks noChangeShapeType="1"/>
            </p:cNvSpPr>
            <p:nvPr/>
          </p:nvSpPr>
          <p:spPr bwMode="auto">
            <a:xfrm flipH="1">
              <a:off x="1214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55" name="Text Box 883"/>
            <p:cNvSpPr txBox="1">
              <a:spLocks noChangeArrowheads="1"/>
            </p:cNvSpPr>
            <p:nvPr/>
          </p:nvSpPr>
          <p:spPr bwMode="auto">
            <a:xfrm>
              <a:off x="1089" y="722"/>
              <a:ext cx="343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33056" name="Oval 884"/>
            <p:cNvSpPr>
              <a:spLocks noChangeArrowheads="1"/>
            </p:cNvSpPr>
            <p:nvPr/>
          </p:nvSpPr>
          <p:spPr bwMode="auto">
            <a:xfrm>
              <a:off x="146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7" name="Line 885"/>
            <p:cNvSpPr>
              <a:spLocks noChangeShapeType="1"/>
            </p:cNvSpPr>
            <p:nvPr/>
          </p:nvSpPr>
          <p:spPr bwMode="auto">
            <a:xfrm>
              <a:off x="150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58" name="Line 886"/>
            <p:cNvSpPr>
              <a:spLocks noChangeShapeType="1"/>
            </p:cNvSpPr>
            <p:nvPr/>
          </p:nvSpPr>
          <p:spPr bwMode="auto">
            <a:xfrm flipH="1">
              <a:off x="145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59" name="Line 887"/>
            <p:cNvSpPr>
              <a:spLocks noChangeShapeType="1"/>
            </p:cNvSpPr>
            <p:nvPr/>
          </p:nvSpPr>
          <p:spPr bwMode="auto">
            <a:xfrm>
              <a:off x="15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60" name="Line 888"/>
            <p:cNvSpPr>
              <a:spLocks noChangeShapeType="1"/>
            </p:cNvSpPr>
            <p:nvPr/>
          </p:nvSpPr>
          <p:spPr bwMode="auto">
            <a:xfrm>
              <a:off x="15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61" name="Line 889"/>
            <p:cNvSpPr>
              <a:spLocks noChangeShapeType="1"/>
            </p:cNvSpPr>
            <p:nvPr/>
          </p:nvSpPr>
          <p:spPr bwMode="auto">
            <a:xfrm flipH="1">
              <a:off x="145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62" name="Text Box 890"/>
            <p:cNvSpPr txBox="1">
              <a:spLocks noChangeArrowheads="1"/>
            </p:cNvSpPr>
            <p:nvPr/>
          </p:nvSpPr>
          <p:spPr bwMode="auto">
            <a:xfrm>
              <a:off x="1352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55</a:t>
              </a:r>
            </a:p>
          </p:txBody>
        </p:sp>
        <p:sp>
          <p:nvSpPr>
            <p:cNvPr id="33063" name="Oval 891"/>
            <p:cNvSpPr>
              <a:spLocks noChangeArrowheads="1"/>
            </p:cNvSpPr>
            <p:nvPr/>
          </p:nvSpPr>
          <p:spPr bwMode="auto">
            <a:xfrm>
              <a:off x="170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4" name="Line 892"/>
            <p:cNvSpPr>
              <a:spLocks noChangeShapeType="1"/>
            </p:cNvSpPr>
            <p:nvPr/>
          </p:nvSpPr>
          <p:spPr bwMode="auto">
            <a:xfrm>
              <a:off x="174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65" name="Line 893"/>
            <p:cNvSpPr>
              <a:spLocks noChangeShapeType="1"/>
            </p:cNvSpPr>
            <p:nvPr/>
          </p:nvSpPr>
          <p:spPr bwMode="auto">
            <a:xfrm flipH="1">
              <a:off x="169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66" name="Line 894"/>
            <p:cNvSpPr>
              <a:spLocks noChangeShapeType="1"/>
            </p:cNvSpPr>
            <p:nvPr/>
          </p:nvSpPr>
          <p:spPr bwMode="auto">
            <a:xfrm>
              <a:off x="17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67" name="Line 895"/>
            <p:cNvSpPr>
              <a:spLocks noChangeShapeType="1"/>
            </p:cNvSpPr>
            <p:nvPr/>
          </p:nvSpPr>
          <p:spPr bwMode="auto">
            <a:xfrm>
              <a:off x="17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68" name="Line 896"/>
            <p:cNvSpPr>
              <a:spLocks noChangeShapeType="1"/>
            </p:cNvSpPr>
            <p:nvPr/>
          </p:nvSpPr>
          <p:spPr bwMode="auto">
            <a:xfrm flipH="1">
              <a:off x="169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69" name="Text Box 897"/>
            <p:cNvSpPr txBox="1">
              <a:spLocks noChangeArrowheads="1"/>
            </p:cNvSpPr>
            <p:nvPr/>
          </p:nvSpPr>
          <p:spPr bwMode="auto">
            <a:xfrm>
              <a:off x="1593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31</a:t>
              </a:r>
            </a:p>
          </p:txBody>
        </p:sp>
        <p:sp>
          <p:nvSpPr>
            <p:cNvPr id="33070" name="Oval 898"/>
            <p:cNvSpPr>
              <a:spLocks noChangeArrowheads="1"/>
            </p:cNvSpPr>
            <p:nvPr/>
          </p:nvSpPr>
          <p:spPr bwMode="auto">
            <a:xfrm>
              <a:off x="19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1" name="Line 899"/>
            <p:cNvSpPr>
              <a:spLocks noChangeShapeType="1"/>
            </p:cNvSpPr>
            <p:nvPr/>
          </p:nvSpPr>
          <p:spPr bwMode="auto">
            <a:xfrm>
              <a:off x="19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72" name="Line 900"/>
            <p:cNvSpPr>
              <a:spLocks noChangeShapeType="1"/>
            </p:cNvSpPr>
            <p:nvPr/>
          </p:nvSpPr>
          <p:spPr bwMode="auto">
            <a:xfrm flipH="1">
              <a:off x="19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73" name="Line 901"/>
            <p:cNvSpPr>
              <a:spLocks noChangeShapeType="1"/>
            </p:cNvSpPr>
            <p:nvPr/>
          </p:nvSpPr>
          <p:spPr bwMode="auto">
            <a:xfrm>
              <a:off x="19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74" name="Line 902"/>
            <p:cNvSpPr>
              <a:spLocks noChangeShapeType="1"/>
            </p:cNvSpPr>
            <p:nvPr/>
          </p:nvSpPr>
          <p:spPr bwMode="auto">
            <a:xfrm>
              <a:off x="19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75" name="Line 903"/>
            <p:cNvSpPr>
              <a:spLocks noChangeShapeType="1"/>
            </p:cNvSpPr>
            <p:nvPr/>
          </p:nvSpPr>
          <p:spPr bwMode="auto">
            <a:xfrm flipH="1">
              <a:off x="19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76" name="Text Box 904"/>
            <p:cNvSpPr txBox="1">
              <a:spLocks noChangeArrowheads="1"/>
            </p:cNvSpPr>
            <p:nvPr/>
          </p:nvSpPr>
          <p:spPr bwMode="auto">
            <a:xfrm>
              <a:off x="1834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52</a:t>
              </a:r>
            </a:p>
          </p:txBody>
        </p:sp>
        <p:sp>
          <p:nvSpPr>
            <p:cNvPr id="33077" name="Oval 905"/>
            <p:cNvSpPr>
              <a:spLocks noChangeArrowheads="1"/>
            </p:cNvSpPr>
            <p:nvPr/>
          </p:nvSpPr>
          <p:spPr bwMode="auto">
            <a:xfrm>
              <a:off x="21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8" name="Line 906"/>
            <p:cNvSpPr>
              <a:spLocks noChangeShapeType="1"/>
            </p:cNvSpPr>
            <p:nvPr/>
          </p:nvSpPr>
          <p:spPr bwMode="auto">
            <a:xfrm>
              <a:off x="22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79" name="Line 907"/>
            <p:cNvSpPr>
              <a:spLocks noChangeShapeType="1"/>
            </p:cNvSpPr>
            <p:nvPr/>
          </p:nvSpPr>
          <p:spPr bwMode="auto">
            <a:xfrm flipH="1">
              <a:off x="21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80" name="Line 908"/>
            <p:cNvSpPr>
              <a:spLocks noChangeShapeType="1"/>
            </p:cNvSpPr>
            <p:nvPr/>
          </p:nvSpPr>
          <p:spPr bwMode="auto">
            <a:xfrm>
              <a:off x="22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81" name="Line 909"/>
            <p:cNvSpPr>
              <a:spLocks noChangeShapeType="1"/>
            </p:cNvSpPr>
            <p:nvPr/>
          </p:nvSpPr>
          <p:spPr bwMode="auto">
            <a:xfrm>
              <a:off x="22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82" name="Line 910"/>
            <p:cNvSpPr>
              <a:spLocks noChangeShapeType="1"/>
            </p:cNvSpPr>
            <p:nvPr/>
          </p:nvSpPr>
          <p:spPr bwMode="auto">
            <a:xfrm flipH="1">
              <a:off x="21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83" name="Text Box 911"/>
            <p:cNvSpPr txBox="1">
              <a:spLocks noChangeArrowheads="1"/>
            </p:cNvSpPr>
            <p:nvPr/>
          </p:nvSpPr>
          <p:spPr bwMode="auto">
            <a:xfrm>
              <a:off x="2074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</a:t>
              </a:r>
            </a:p>
          </p:txBody>
        </p:sp>
        <p:sp>
          <p:nvSpPr>
            <p:cNvPr id="33084" name="Oval 912"/>
            <p:cNvSpPr>
              <a:spLocks noChangeArrowheads="1"/>
            </p:cNvSpPr>
            <p:nvPr/>
          </p:nvSpPr>
          <p:spPr bwMode="auto">
            <a:xfrm>
              <a:off x="242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5" name="Line 913"/>
            <p:cNvSpPr>
              <a:spLocks noChangeShapeType="1"/>
            </p:cNvSpPr>
            <p:nvPr/>
          </p:nvSpPr>
          <p:spPr bwMode="auto">
            <a:xfrm>
              <a:off x="246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86" name="Line 914"/>
            <p:cNvSpPr>
              <a:spLocks noChangeShapeType="1"/>
            </p:cNvSpPr>
            <p:nvPr/>
          </p:nvSpPr>
          <p:spPr bwMode="auto">
            <a:xfrm flipH="1">
              <a:off x="241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87" name="Line 915"/>
            <p:cNvSpPr>
              <a:spLocks noChangeShapeType="1"/>
            </p:cNvSpPr>
            <p:nvPr/>
          </p:nvSpPr>
          <p:spPr bwMode="auto">
            <a:xfrm>
              <a:off x="24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88" name="Line 916"/>
            <p:cNvSpPr>
              <a:spLocks noChangeShapeType="1"/>
            </p:cNvSpPr>
            <p:nvPr/>
          </p:nvSpPr>
          <p:spPr bwMode="auto">
            <a:xfrm>
              <a:off x="24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89" name="Line 917"/>
            <p:cNvSpPr>
              <a:spLocks noChangeShapeType="1"/>
            </p:cNvSpPr>
            <p:nvPr/>
          </p:nvSpPr>
          <p:spPr bwMode="auto">
            <a:xfrm flipH="1">
              <a:off x="241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90" name="Text Box 918"/>
            <p:cNvSpPr txBox="1">
              <a:spLocks noChangeArrowheads="1"/>
            </p:cNvSpPr>
            <p:nvPr/>
          </p:nvSpPr>
          <p:spPr bwMode="auto">
            <a:xfrm>
              <a:off x="2312" y="744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43</a:t>
              </a:r>
            </a:p>
          </p:txBody>
        </p:sp>
        <p:sp>
          <p:nvSpPr>
            <p:cNvPr id="33091" name="Oval 919"/>
            <p:cNvSpPr>
              <a:spLocks noChangeArrowheads="1"/>
            </p:cNvSpPr>
            <p:nvPr/>
          </p:nvSpPr>
          <p:spPr bwMode="auto">
            <a:xfrm>
              <a:off x="285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2" name="Line 920"/>
            <p:cNvSpPr>
              <a:spLocks noChangeShapeType="1"/>
            </p:cNvSpPr>
            <p:nvPr/>
          </p:nvSpPr>
          <p:spPr bwMode="auto">
            <a:xfrm>
              <a:off x="322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93" name="Line 921"/>
            <p:cNvSpPr>
              <a:spLocks noChangeShapeType="1"/>
            </p:cNvSpPr>
            <p:nvPr/>
          </p:nvSpPr>
          <p:spPr bwMode="auto">
            <a:xfrm flipH="1">
              <a:off x="274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94" name="Line 922"/>
            <p:cNvSpPr>
              <a:spLocks noChangeShapeType="1"/>
            </p:cNvSpPr>
            <p:nvPr/>
          </p:nvSpPr>
          <p:spPr bwMode="auto">
            <a:xfrm>
              <a:off x="32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95" name="Line 923"/>
            <p:cNvSpPr>
              <a:spLocks noChangeShapeType="1"/>
            </p:cNvSpPr>
            <p:nvPr/>
          </p:nvSpPr>
          <p:spPr bwMode="auto">
            <a:xfrm>
              <a:off x="32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96" name="Line 924"/>
            <p:cNvSpPr>
              <a:spLocks noChangeShapeType="1"/>
            </p:cNvSpPr>
            <p:nvPr/>
          </p:nvSpPr>
          <p:spPr bwMode="auto">
            <a:xfrm flipH="1">
              <a:off x="274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97" name="Text Box 925"/>
            <p:cNvSpPr txBox="1">
              <a:spLocks noChangeArrowheads="1"/>
            </p:cNvSpPr>
            <p:nvPr/>
          </p:nvSpPr>
          <p:spPr bwMode="auto">
            <a:xfrm>
              <a:off x="105" y="120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178</a:t>
              </a:r>
            </a:p>
          </p:txBody>
        </p:sp>
        <p:sp>
          <p:nvSpPr>
            <p:cNvPr id="33098" name="Oval 926"/>
            <p:cNvSpPr>
              <a:spLocks noChangeArrowheads="1"/>
            </p:cNvSpPr>
            <p:nvPr/>
          </p:nvSpPr>
          <p:spPr bwMode="auto">
            <a:xfrm>
              <a:off x="5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9" name="Line 927"/>
            <p:cNvSpPr>
              <a:spLocks noChangeShapeType="1"/>
            </p:cNvSpPr>
            <p:nvPr/>
          </p:nvSpPr>
          <p:spPr bwMode="auto">
            <a:xfrm>
              <a:off x="5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00" name="Line 928"/>
            <p:cNvSpPr>
              <a:spLocks noChangeShapeType="1"/>
            </p:cNvSpPr>
            <p:nvPr/>
          </p:nvSpPr>
          <p:spPr bwMode="auto">
            <a:xfrm flipH="1">
              <a:off x="4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01" name="Line 929"/>
            <p:cNvSpPr>
              <a:spLocks noChangeShapeType="1"/>
            </p:cNvSpPr>
            <p:nvPr/>
          </p:nvSpPr>
          <p:spPr bwMode="auto">
            <a:xfrm>
              <a:off x="5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02" name="Line 930"/>
            <p:cNvSpPr>
              <a:spLocks noChangeShapeType="1"/>
            </p:cNvSpPr>
            <p:nvPr/>
          </p:nvSpPr>
          <p:spPr bwMode="auto">
            <a:xfrm>
              <a:off x="5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03" name="Line 931"/>
            <p:cNvSpPr>
              <a:spLocks noChangeShapeType="1"/>
            </p:cNvSpPr>
            <p:nvPr/>
          </p:nvSpPr>
          <p:spPr bwMode="auto">
            <a:xfrm flipH="1">
              <a:off x="4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04" name="Text Box 932"/>
            <p:cNvSpPr txBox="1">
              <a:spLocks noChangeArrowheads="1"/>
            </p:cNvSpPr>
            <p:nvPr/>
          </p:nvSpPr>
          <p:spPr bwMode="auto">
            <a:xfrm>
              <a:off x="361" y="122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154</a:t>
              </a:r>
            </a:p>
          </p:txBody>
        </p:sp>
        <p:sp>
          <p:nvSpPr>
            <p:cNvPr id="33105" name="Oval 933"/>
            <p:cNvSpPr>
              <a:spLocks noChangeArrowheads="1"/>
            </p:cNvSpPr>
            <p:nvPr/>
          </p:nvSpPr>
          <p:spPr bwMode="auto">
            <a:xfrm>
              <a:off x="74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6" name="Line 934"/>
            <p:cNvSpPr>
              <a:spLocks noChangeShapeType="1"/>
            </p:cNvSpPr>
            <p:nvPr/>
          </p:nvSpPr>
          <p:spPr bwMode="auto">
            <a:xfrm>
              <a:off x="78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07" name="Line 935"/>
            <p:cNvSpPr>
              <a:spLocks noChangeShapeType="1"/>
            </p:cNvSpPr>
            <p:nvPr/>
          </p:nvSpPr>
          <p:spPr bwMode="auto">
            <a:xfrm flipH="1">
              <a:off x="73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08" name="Line 936"/>
            <p:cNvSpPr>
              <a:spLocks noChangeShapeType="1"/>
            </p:cNvSpPr>
            <p:nvPr/>
          </p:nvSpPr>
          <p:spPr bwMode="auto">
            <a:xfrm>
              <a:off x="7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09" name="Line 937"/>
            <p:cNvSpPr>
              <a:spLocks noChangeShapeType="1"/>
            </p:cNvSpPr>
            <p:nvPr/>
          </p:nvSpPr>
          <p:spPr bwMode="auto">
            <a:xfrm>
              <a:off x="7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10" name="Line 938"/>
            <p:cNvSpPr>
              <a:spLocks noChangeShapeType="1"/>
            </p:cNvSpPr>
            <p:nvPr/>
          </p:nvSpPr>
          <p:spPr bwMode="auto">
            <a:xfrm flipH="1">
              <a:off x="73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11" name="Text Box 939"/>
            <p:cNvSpPr txBox="1">
              <a:spLocks noChangeArrowheads="1"/>
            </p:cNvSpPr>
            <p:nvPr/>
          </p:nvSpPr>
          <p:spPr bwMode="auto">
            <a:xfrm>
              <a:off x="599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136</a:t>
              </a:r>
            </a:p>
          </p:txBody>
        </p:sp>
        <p:sp>
          <p:nvSpPr>
            <p:cNvPr id="33112" name="Oval 940"/>
            <p:cNvSpPr>
              <a:spLocks noChangeArrowheads="1"/>
            </p:cNvSpPr>
            <p:nvPr/>
          </p:nvSpPr>
          <p:spPr bwMode="auto">
            <a:xfrm>
              <a:off x="9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3" name="Line 941"/>
            <p:cNvSpPr>
              <a:spLocks noChangeShapeType="1"/>
            </p:cNvSpPr>
            <p:nvPr/>
          </p:nvSpPr>
          <p:spPr bwMode="auto">
            <a:xfrm>
              <a:off x="10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14" name="Line 942"/>
            <p:cNvSpPr>
              <a:spLocks noChangeShapeType="1"/>
            </p:cNvSpPr>
            <p:nvPr/>
          </p:nvSpPr>
          <p:spPr bwMode="auto">
            <a:xfrm flipH="1">
              <a:off x="9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15" name="Line 943"/>
            <p:cNvSpPr>
              <a:spLocks noChangeShapeType="1"/>
            </p:cNvSpPr>
            <p:nvPr/>
          </p:nvSpPr>
          <p:spPr bwMode="auto">
            <a:xfrm>
              <a:off x="10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16" name="Line 944"/>
            <p:cNvSpPr>
              <a:spLocks noChangeShapeType="1"/>
            </p:cNvSpPr>
            <p:nvPr/>
          </p:nvSpPr>
          <p:spPr bwMode="auto">
            <a:xfrm>
              <a:off x="10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17" name="Line 945"/>
            <p:cNvSpPr>
              <a:spLocks noChangeShapeType="1"/>
            </p:cNvSpPr>
            <p:nvPr/>
          </p:nvSpPr>
          <p:spPr bwMode="auto">
            <a:xfrm flipH="1">
              <a:off x="9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18" name="Text Box 946"/>
            <p:cNvSpPr txBox="1">
              <a:spLocks noChangeArrowheads="1"/>
            </p:cNvSpPr>
            <p:nvPr/>
          </p:nvSpPr>
          <p:spPr bwMode="auto">
            <a:xfrm>
              <a:off x="840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103</a:t>
              </a:r>
            </a:p>
          </p:txBody>
        </p:sp>
        <p:sp>
          <p:nvSpPr>
            <p:cNvPr id="33119" name="Oval 947"/>
            <p:cNvSpPr>
              <a:spLocks noChangeArrowheads="1"/>
            </p:cNvSpPr>
            <p:nvPr/>
          </p:nvSpPr>
          <p:spPr bwMode="auto">
            <a:xfrm>
              <a:off x="122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0" name="Line 948"/>
            <p:cNvSpPr>
              <a:spLocks noChangeShapeType="1"/>
            </p:cNvSpPr>
            <p:nvPr/>
          </p:nvSpPr>
          <p:spPr bwMode="auto">
            <a:xfrm>
              <a:off x="126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21" name="Line 949"/>
            <p:cNvSpPr>
              <a:spLocks noChangeShapeType="1"/>
            </p:cNvSpPr>
            <p:nvPr/>
          </p:nvSpPr>
          <p:spPr bwMode="auto">
            <a:xfrm flipH="1">
              <a:off x="121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22" name="Line 950"/>
            <p:cNvSpPr>
              <a:spLocks noChangeShapeType="1"/>
            </p:cNvSpPr>
            <p:nvPr/>
          </p:nvSpPr>
          <p:spPr bwMode="auto">
            <a:xfrm>
              <a:off x="12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23" name="Line 951"/>
            <p:cNvSpPr>
              <a:spLocks noChangeShapeType="1"/>
            </p:cNvSpPr>
            <p:nvPr/>
          </p:nvSpPr>
          <p:spPr bwMode="auto">
            <a:xfrm>
              <a:off x="12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24" name="Line 952"/>
            <p:cNvSpPr>
              <a:spLocks noChangeShapeType="1"/>
            </p:cNvSpPr>
            <p:nvPr/>
          </p:nvSpPr>
          <p:spPr bwMode="auto">
            <a:xfrm flipH="1">
              <a:off x="121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25" name="Text Box 953"/>
            <p:cNvSpPr txBox="1">
              <a:spLocks noChangeArrowheads="1"/>
            </p:cNvSpPr>
            <p:nvPr/>
          </p:nvSpPr>
          <p:spPr bwMode="auto">
            <a:xfrm>
              <a:off x="1114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94</a:t>
              </a:r>
            </a:p>
          </p:txBody>
        </p:sp>
        <p:sp>
          <p:nvSpPr>
            <p:cNvPr id="33126" name="Oval 954"/>
            <p:cNvSpPr>
              <a:spLocks noChangeArrowheads="1"/>
            </p:cNvSpPr>
            <p:nvPr/>
          </p:nvSpPr>
          <p:spPr bwMode="auto">
            <a:xfrm>
              <a:off x="146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7" name="Line 955"/>
            <p:cNvSpPr>
              <a:spLocks noChangeShapeType="1"/>
            </p:cNvSpPr>
            <p:nvPr/>
          </p:nvSpPr>
          <p:spPr bwMode="auto">
            <a:xfrm>
              <a:off x="150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28" name="Line 956"/>
            <p:cNvSpPr>
              <a:spLocks noChangeShapeType="1"/>
            </p:cNvSpPr>
            <p:nvPr/>
          </p:nvSpPr>
          <p:spPr bwMode="auto">
            <a:xfrm flipH="1">
              <a:off x="145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29" name="Line 957"/>
            <p:cNvSpPr>
              <a:spLocks noChangeShapeType="1"/>
            </p:cNvSpPr>
            <p:nvPr/>
          </p:nvSpPr>
          <p:spPr bwMode="auto">
            <a:xfrm>
              <a:off x="15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30" name="Line 958"/>
            <p:cNvSpPr>
              <a:spLocks noChangeShapeType="1"/>
            </p:cNvSpPr>
            <p:nvPr/>
          </p:nvSpPr>
          <p:spPr bwMode="auto">
            <a:xfrm>
              <a:off x="15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31" name="Line 959"/>
            <p:cNvSpPr>
              <a:spLocks noChangeShapeType="1"/>
            </p:cNvSpPr>
            <p:nvPr/>
          </p:nvSpPr>
          <p:spPr bwMode="auto">
            <a:xfrm flipH="1">
              <a:off x="145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32" name="Text Box 960"/>
            <p:cNvSpPr txBox="1">
              <a:spLocks noChangeArrowheads="1"/>
            </p:cNvSpPr>
            <p:nvPr/>
          </p:nvSpPr>
          <p:spPr bwMode="auto">
            <a:xfrm>
              <a:off x="1320" y="122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181</a:t>
              </a:r>
            </a:p>
          </p:txBody>
        </p:sp>
        <p:sp>
          <p:nvSpPr>
            <p:cNvPr id="33133" name="Oval 961"/>
            <p:cNvSpPr>
              <a:spLocks noChangeArrowheads="1"/>
            </p:cNvSpPr>
            <p:nvPr/>
          </p:nvSpPr>
          <p:spPr bwMode="auto">
            <a:xfrm>
              <a:off x="17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4" name="Line 962"/>
            <p:cNvSpPr>
              <a:spLocks noChangeShapeType="1"/>
            </p:cNvSpPr>
            <p:nvPr/>
          </p:nvSpPr>
          <p:spPr bwMode="auto">
            <a:xfrm>
              <a:off x="17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35" name="Line 963"/>
            <p:cNvSpPr>
              <a:spLocks noChangeShapeType="1"/>
            </p:cNvSpPr>
            <p:nvPr/>
          </p:nvSpPr>
          <p:spPr bwMode="auto">
            <a:xfrm flipH="1">
              <a:off x="16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36" name="Line 964"/>
            <p:cNvSpPr>
              <a:spLocks noChangeShapeType="1"/>
            </p:cNvSpPr>
            <p:nvPr/>
          </p:nvSpPr>
          <p:spPr bwMode="auto">
            <a:xfrm>
              <a:off x="17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37" name="Line 965"/>
            <p:cNvSpPr>
              <a:spLocks noChangeShapeType="1"/>
            </p:cNvSpPr>
            <p:nvPr/>
          </p:nvSpPr>
          <p:spPr bwMode="auto">
            <a:xfrm>
              <a:off x="17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38" name="Line 966"/>
            <p:cNvSpPr>
              <a:spLocks noChangeShapeType="1"/>
            </p:cNvSpPr>
            <p:nvPr/>
          </p:nvSpPr>
          <p:spPr bwMode="auto">
            <a:xfrm flipH="1">
              <a:off x="16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39" name="Text Box 967"/>
            <p:cNvSpPr txBox="1">
              <a:spLocks noChangeArrowheads="1"/>
            </p:cNvSpPr>
            <p:nvPr/>
          </p:nvSpPr>
          <p:spPr bwMode="auto">
            <a:xfrm>
              <a:off x="1593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91</a:t>
              </a:r>
            </a:p>
          </p:txBody>
        </p:sp>
        <p:sp>
          <p:nvSpPr>
            <p:cNvPr id="33140" name="Oval 968"/>
            <p:cNvSpPr>
              <a:spLocks noChangeArrowheads="1"/>
            </p:cNvSpPr>
            <p:nvPr/>
          </p:nvSpPr>
          <p:spPr bwMode="auto">
            <a:xfrm>
              <a:off x="1945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1" name="Line 969"/>
            <p:cNvSpPr>
              <a:spLocks noChangeShapeType="1"/>
            </p:cNvSpPr>
            <p:nvPr/>
          </p:nvSpPr>
          <p:spPr bwMode="auto">
            <a:xfrm>
              <a:off x="1982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42" name="Line 970"/>
            <p:cNvSpPr>
              <a:spLocks noChangeShapeType="1"/>
            </p:cNvSpPr>
            <p:nvPr/>
          </p:nvSpPr>
          <p:spPr bwMode="auto">
            <a:xfrm flipH="1">
              <a:off x="1934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43" name="Line 971"/>
            <p:cNvSpPr>
              <a:spLocks noChangeShapeType="1"/>
            </p:cNvSpPr>
            <p:nvPr/>
          </p:nvSpPr>
          <p:spPr bwMode="auto">
            <a:xfrm>
              <a:off x="198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44" name="Line 972"/>
            <p:cNvSpPr>
              <a:spLocks noChangeShapeType="1"/>
            </p:cNvSpPr>
            <p:nvPr/>
          </p:nvSpPr>
          <p:spPr bwMode="auto">
            <a:xfrm>
              <a:off x="198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45" name="Line 973"/>
            <p:cNvSpPr>
              <a:spLocks noChangeShapeType="1"/>
            </p:cNvSpPr>
            <p:nvPr/>
          </p:nvSpPr>
          <p:spPr bwMode="auto">
            <a:xfrm flipH="1">
              <a:off x="1934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46" name="Text Box 974"/>
            <p:cNvSpPr txBox="1">
              <a:spLocks noChangeArrowheads="1"/>
            </p:cNvSpPr>
            <p:nvPr/>
          </p:nvSpPr>
          <p:spPr bwMode="auto">
            <a:xfrm>
              <a:off x="1766" y="1202"/>
              <a:ext cx="431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109</a:t>
              </a:r>
            </a:p>
          </p:txBody>
        </p:sp>
        <p:sp>
          <p:nvSpPr>
            <p:cNvPr id="33147" name="Oval 975"/>
            <p:cNvSpPr>
              <a:spLocks noChangeArrowheads="1"/>
            </p:cNvSpPr>
            <p:nvPr/>
          </p:nvSpPr>
          <p:spPr bwMode="auto">
            <a:xfrm>
              <a:off x="21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8" name="Line 976"/>
            <p:cNvSpPr>
              <a:spLocks noChangeShapeType="1"/>
            </p:cNvSpPr>
            <p:nvPr/>
          </p:nvSpPr>
          <p:spPr bwMode="auto">
            <a:xfrm>
              <a:off x="22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49" name="Line 977"/>
            <p:cNvSpPr>
              <a:spLocks noChangeShapeType="1"/>
            </p:cNvSpPr>
            <p:nvPr/>
          </p:nvSpPr>
          <p:spPr bwMode="auto">
            <a:xfrm flipH="1">
              <a:off x="21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50" name="Line 978"/>
            <p:cNvSpPr>
              <a:spLocks noChangeShapeType="1"/>
            </p:cNvSpPr>
            <p:nvPr/>
          </p:nvSpPr>
          <p:spPr bwMode="auto">
            <a:xfrm>
              <a:off x="22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51" name="Line 979"/>
            <p:cNvSpPr>
              <a:spLocks noChangeShapeType="1"/>
            </p:cNvSpPr>
            <p:nvPr/>
          </p:nvSpPr>
          <p:spPr bwMode="auto">
            <a:xfrm>
              <a:off x="22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52" name="Line 980"/>
            <p:cNvSpPr>
              <a:spLocks noChangeShapeType="1"/>
            </p:cNvSpPr>
            <p:nvPr/>
          </p:nvSpPr>
          <p:spPr bwMode="auto">
            <a:xfrm flipH="1">
              <a:off x="21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53" name="Text Box 981"/>
            <p:cNvSpPr txBox="1">
              <a:spLocks noChangeArrowheads="1"/>
            </p:cNvSpPr>
            <p:nvPr/>
          </p:nvSpPr>
          <p:spPr bwMode="auto">
            <a:xfrm>
              <a:off x="2074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46</a:t>
              </a:r>
            </a:p>
          </p:txBody>
        </p:sp>
        <p:sp>
          <p:nvSpPr>
            <p:cNvPr id="33154" name="Oval 982"/>
            <p:cNvSpPr>
              <a:spLocks noChangeArrowheads="1"/>
            </p:cNvSpPr>
            <p:nvPr/>
          </p:nvSpPr>
          <p:spPr bwMode="auto">
            <a:xfrm>
              <a:off x="242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5" name="Line 983"/>
            <p:cNvSpPr>
              <a:spLocks noChangeShapeType="1"/>
            </p:cNvSpPr>
            <p:nvPr/>
          </p:nvSpPr>
          <p:spPr bwMode="auto">
            <a:xfrm>
              <a:off x="246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56" name="Line 984"/>
            <p:cNvSpPr>
              <a:spLocks noChangeShapeType="1"/>
            </p:cNvSpPr>
            <p:nvPr/>
          </p:nvSpPr>
          <p:spPr bwMode="auto">
            <a:xfrm flipH="1">
              <a:off x="241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57" name="Line 985"/>
            <p:cNvSpPr>
              <a:spLocks noChangeShapeType="1"/>
            </p:cNvSpPr>
            <p:nvPr/>
          </p:nvSpPr>
          <p:spPr bwMode="auto">
            <a:xfrm>
              <a:off x="24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58" name="Line 986"/>
            <p:cNvSpPr>
              <a:spLocks noChangeShapeType="1"/>
            </p:cNvSpPr>
            <p:nvPr/>
          </p:nvSpPr>
          <p:spPr bwMode="auto">
            <a:xfrm>
              <a:off x="24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59" name="Line 987"/>
            <p:cNvSpPr>
              <a:spLocks noChangeShapeType="1"/>
            </p:cNvSpPr>
            <p:nvPr/>
          </p:nvSpPr>
          <p:spPr bwMode="auto">
            <a:xfrm flipH="1">
              <a:off x="241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60" name="Text Box 988"/>
            <p:cNvSpPr txBox="1">
              <a:spLocks noChangeArrowheads="1"/>
            </p:cNvSpPr>
            <p:nvPr/>
          </p:nvSpPr>
          <p:spPr bwMode="auto">
            <a:xfrm>
              <a:off x="2312" y="1224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28</a:t>
              </a:r>
            </a:p>
          </p:txBody>
        </p:sp>
        <p:sp>
          <p:nvSpPr>
            <p:cNvPr id="33161" name="Oval 989"/>
            <p:cNvSpPr>
              <a:spLocks noChangeArrowheads="1"/>
            </p:cNvSpPr>
            <p:nvPr/>
          </p:nvSpPr>
          <p:spPr bwMode="auto">
            <a:xfrm>
              <a:off x="2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62" name="Line 990"/>
            <p:cNvSpPr>
              <a:spLocks noChangeShapeType="1"/>
            </p:cNvSpPr>
            <p:nvPr/>
          </p:nvSpPr>
          <p:spPr bwMode="auto">
            <a:xfrm>
              <a:off x="3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63" name="Line 991"/>
            <p:cNvSpPr>
              <a:spLocks noChangeShapeType="1"/>
            </p:cNvSpPr>
            <p:nvPr/>
          </p:nvSpPr>
          <p:spPr bwMode="auto">
            <a:xfrm flipH="1">
              <a:off x="2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64" name="Line 992"/>
            <p:cNvSpPr>
              <a:spLocks noChangeShapeType="1"/>
            </p:cNvSpPr>
            <p:nvPr/>
          </p:nvSpPr>
          <p:spPr bwMode="auto">
            <a:xfrm>
              <a:off x="3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65" name="Line 993"/>
            <p:cNvSpPr>
              <a:spLocks noChangeShapeType="1"/>
            </p:cNvSpPr>
            <p:nvPr/>
          </p:nvSpPr>
          <p:spPr bwMode="auto">
            <a:xfrm>
              <a:off x="3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66" name="Line 994"/>
            <p:cNvSpPr>
              <a:spLocks noChangeShapeType="1"/>
            </p:cNvSpPr>
            <p:nvPr/>
          </p:nvSpPr>
          <p:spPr bwMode="auto">
            <a:xfrm flipH="1">
              <a:off x="2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67" name="Text Box 995"/>
            <p:cNvSpPr txBox="1">
              <a:spLocks noChangeArrowheads="1"/>
            </p:cNvSpPr>
            <p:nvPr/>
          </p:nvSpPr>
          <p:spPr bwMode="auto">
            <a:xfrm>
              <a:off x="174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34</a:t>
              </a:r>
            </a:p>
          </p:txBody>
        </p:sp>
        <p:sp>
          <p:nvSpPr>
            <p:cNvPr id="33168" name="Oval 996"/>
            <p:cNvSpPr>
              <a:spLocks noChangeArrowheads="1"/>
            </p:cNvSpPr>
            <p:nvPr/>
          </p:nvSpPr>
          <p:spPr bwMode="auto">
            <a:xfrm>
              <a:off x="505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69" name="Line 997"/>
            <p:cNvSpPr>
              <a:spLocks noChangeShapeType="1"/>
            </p:cNvSpPr>
            <p:nvPr/>
          </p:nvSpPr>
          <p:spPr bwMode="auto">
            <a:xfrm>
              <a:off x="542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70" name="Line 998"/>
            <p:cNvSpPr>
              <a:spLocks noChangeShapeType="1"/>
            </p:cNvSpPr>
            <p:nvPr/>
          </p:nvSpPr>
          <p:spPr bwMode="auto">
            <a:xfrm flipH="1">
              <a:off x="494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71" name="Line 999"/>
            <p:cNvSpPr>
              <a:spLocks noChangeShapeType="1"/>
            </p:cNvSpPr>
            <p:nvPr/>
          </p:nvSpPr>
          <p:spPr bwMode="auto">
            <a:xfrm>
              <a:off x="54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72" name="Line 1000"/>
            <p:cNvSpPr>
              <a:spLocks noChangeShapeType="1"/>
            </p:cNvSpPr>
            <p:nvPr/>
          </p:nvSpPr>
          <p:spPr bwMode="auto">
            <a:xfrm>
              <a:off x="54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73" name="Line 1001"/>
            <p:cNvSpPr>
              <a:spLocks noChangeShapeType="1"/>
            </p:cNvSpPr>
            <p:nvPr/>
          </p:nvSpPr>
          <p:spPr bwMode="auto">
            <a:xfrm flipH="1">
              <a:off x="494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74" name="Text Box 1002"/>
            <p:cNvSpPr txBox="1">
              <a:spLocks noChangeArrowheads="1"/>
            </p:cNvSpPr>
            <p:nvPr/>
          </p:nvSpPr>
          <p:spPr bwMode="auto">
            <a:xfrm>
              <a:off x="327" y="1680"/>
              <a:ext cx="432" cy="2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175</a:t>
              </a:r>
            </a:p>
          </p:txBody>
        </p:sp>
        <p:sp>
          <p:nvSpPr>
            <p:cNvPr id="33175" name="Oval 1003"/>
            <p:cNvSpPr>
              <a:spLocks noChangeArrowheads="1"/>
            </p:cNvSpPr>
            <p:nvPr/>
          </p:nvSpPr>
          <p:spPr bwMode="auto">
            <a:xfrm>
              <a:off x="7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6" name="Line 1004"/>
            <p:cNvSpPr>
              <a:spLocks noChangeShapeType="1"/>
            </p:cNvSpPr>
            <p:nvPr/>
          </p:nvSpPr>
          <p:spPr bwMode="auto">
            <a:xfrm>
              <a:off x="7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77" name="Line 1005"/>
            <p:cNvSpPr>
              <a:spLocks noChangeShapeType="1"/>
            </p:cNvSpPr>
            <p:nvPr/>
          </p:nvSpPr>
          <p:spPr bwMode="auto">
            <a:xfrm flipH="1">
              <a:off x="7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78" name="Line 1006"/>
            <p:cNvSpPr>
              <a:spLocks noChangeShapeType="1"/>
            </p:cNvSpPr>
            <p:nvPr/>
          </p:nvSpPr>
          <p:spPr bwMode="auto">
            <a:xfrm>
              <a:off x="7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79" name="Line 1007"/>
            <p:cNvSpPr>
              <a:spLocks noChangeShapeType="1"/>
            </p:cNvSpPr>
            <p:nvPr/>
          </p:nvSpPr>
          <p:spPr bwMode="auto">
            <a:xfrm>
              <a:off x="7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80" name="Line 1008"/>
            <p:cNvSpPr>
              <a:spLocks noChangeShapeType="1"/>
            </p:cNvSpPr>
            <p:nvPr/>
          </p:nvSpPr>
          <p:spPr bwMode="auto">
            <a:xfrm flipH="1">
              <a:off x="7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81" name="Text Box 1009"/>
            <p:cNvSpPr txBox="1">
              <a:spLocks noChangeArrowheads="1"/>
            </p:cNvSpPr>
            <p:nvPr/>
          </p:nvSpPr>
          <p:spPr bwMode="auto">
            <a:xfrm>
              <a:off x="634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37</a:t>
              </a:r>
            </a:p>
          </p:txBody>
        </p:sp>
        <p:sp>
          <p:nvSpPr>
            <p:cNvPr id="33182" name="Oval 1010"/>
            <p:cNvSpPr>
              <a:spLocks noChangeArrowheads="1"/>
            </p:cNvSpPr>
            <p:nvPr/>
          </p:nvSpPr>
          <p:spPr bwMode="auto">
            <a:xfrm>
              <a:off x="9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3" name="Line 1011"/>
            <p:cNvSpPr>
              <a:spLocks noChangeShapeType="1"/>
            </p:cNvSpPr>
            <p:nvPr/>
          </p:nvSpPr>
          <p:spPr bwMode="auto">
            <a:xfrm>
              <a:off x="10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84" name="Line 1012"/>
            <p:cNvSpPr>
              <a:spLocks noChangeShapeType="1"/>
            </p:cNvSpPr>
            <p:nvPr/>
          </p:nvSpPr>
          <p:spPr bwMode="auto">
            <a:xfrm flipH="1">
              <a:off x="9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85" name="Line 1013"/>
            <p:cNvSpPr>
              <a:spLocks noChangeShapeType="1"/>
            </p:cNvSpPr>
            <p:nvPr/>
          </p:nvSpPr>
          <p:spPr bwMode="auto">
            <a:xfrm>
              <a:off x="10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86" name="Line 1014"/>
            <p:cNvSpPr>
              <a:spLocks noChangeShapeType="1"/>
            </p:cNvSpPr>
            <p:nvPr/>
          </p:nvSpPr>
          <p:spPr bwMode="auto">
            <a:xfrm>
              <a:off x="10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87" name="Line 1015"/>
            <p:cNvSpPr>
              <a:spLocks noChangeShapeType="1"/>
            </p:cNvSpPr>
            <p:nvPr/>
          </p:nvSpPr>
          <p:spPr bwMode="auto">
            <a:xfrm flipH="1">
              <a:off x="9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88" name="Text Box 1016"/>
            <p:cNvSpPr txBox="1">
              <a:spLocks noChangeArrowheads="1"/>
            </p:cNvSpPr>
            <p:nvPr/>
          </p:nvSpPr>
          <p:spPr bwMode="auto">
            <a:xfrm>
              <a:off x="840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139</a:t>
              </a:r>
            </a:p>
          </p:txBody>
        </p:sp>
        <p:sp>
          <p:nvSpPr>
            <p:cNvPr id="33189" name="Oval 1017"/>
            <p:cNvSpPr>
              <a:spLocks noChangeArrowheads="1"/>
            </p:cNvSpPr>
            <p:nvPr/>
          </p:nvSpPr>
          <p:spPr bwMode="auto">
            <a:xfrm>
              <a:off x="12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0" name="Line 1018"/>
            <p:cNvSpPr>
              <a:spLocks noChangeShapeType="1"/>
            </p:cNvSpPr>
            <p:nvPr/>
          </p:nvSpPr>
          <p:spPr bwMode="auto">
            <a:xfrm>
              <a:off x="12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91" name="Line 1019"/>
            <p:cNvSpPr>
              <a:spLocks noChangeShapeType="1"/>
            </p:cNvSpPr>
            <p:nvPr/>
          </p:nvSpPr>
          <p:spPr bwMode="auto">
            <a:xfrm flipH="1">
              <a:off x="12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92" name="Line 1020"/>
            <p:cNvSpPr>
              <a:spLocks noChangeShapeType="1"/>
            </p:cNvSpPr>
            <p:nvPr/>
          </p:nvSpPr>
          <p:spPr bwMode="auto">
            <a:xfrm>
              <a:off x="12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93" name="Line 1021"/>
            <p:cNvSpPr>
              <a:spLocks noChangeShapeType="1"/>
            </p:cNvSpPr>
            <p:nvPr/>
          </p:nvSpPr>
          <p:spPr bwMode="auto">
            <a:xfrm>
              <a:off x="12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94" name="Line 1022"/>
            <p:cNvSpPr>
              <a:spLocks noChangeShapeType="1"/>
            </p:cNvSpPr>
            <p:nvPr/>
          </p:nvSpPr>
          <p:spPr bwMode="auto">
            <a:xfrm flipH="1">
              <a:off x="12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95" name="Text Box 1023"/>
            <p:cNvSpPr txBox="1">
              <a:spLocks noChangeArrowheads="1"/>
            </p:cNvSpPr>
            <p:nvPr/>
          </p:nvSpPr>
          <p:spPr bwMode="auto">
            <a:xfrm>
              <a:off x="1080" y="170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106</a:t>
              </a:r>
            </a:p>
          </p:txBody>
        </p:sp>
        <p:sp>
          <p:nvSpPr>
            <p:cNvPr id="33196" name="Oval 1024"/>
            <p:cNvSpPr>
              <a:spLocks noChangeArrowheads="1"/>
            </p:cNvSpPr>
            <p:nvPr/>
          </p:nvSpPr>
          <p:spPr bwMode="auto">
            <a:xfrm>
              <a:off x="146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7" name="Line 1025"/>
            <p:cNvSpPr>
              <a:spLocks noChangeShapeType="1"/>
            </p:cNvSpPr>
            <p:nvPr/>
          </p:nvSpPr>
          <p:spPr bwMode="auto">
            <a:xfrm>
              <a:off x="150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98" name="Line 1026"/>
            <p:cNvSpPr>
              <a:spLocks noChangeShapeType="1"/>
            </p:cNvSpPr>
            <p:nvPr/>
          </p:nvSpPr>
          <p:spPr bwMode="auto">
            <a:xfrm flipH="1">
              <a:off x="145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199" name="Line 1027"/>
            <p:cNvSpPr>
              <a:spLocks noChangeShapeType="1"/>
            </p:cNvSpPr>
            <p:nvPr/>
          </p:nvSpPr>
          <p:spPr bwMode="auto">
            <a:xfrm>
              <a:off x="15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00" name="Line 1028"/>
            <p:cNvSpPr>
              <a:spLocks noChangeShapeType="1"/>
            </p:cNvSpPr>
            <p:nvPr/>
          </p:nvSpPr>
          <p:spPr bwMode="auto">
            <a:xfrm>
              <a:off x="15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01" name="Line 1029"/>
            <p:cNvSpPr>
              <a:spLocks noChangeShapeType="1"/>
            </p:cNvSpPr>
            <p:nvPr/>
          </p:nvSpPr>
          <p:spPr bwMode="auto">
            <a:xfrm flipH="1">
              <a:off x="145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02" name="Text Box 1030"/>
            <p:cNvSpPr txBox="1">
              <a:spLocks noChangeArrowheads="1"/>
            </p:cNvSpPr>
            <p:nvPr/>
          </p:nvSpPr>
          <p:spPr bwMode="auto">
            <a:xfrm>
              <a:off x="1352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19</a:t>
              </a:r>
            </a:p>
          </p:txBody>
        </p:sp>
        <p:sp>
          <p:nvSpPr>
            <p:cNvPr id="33203" name="Oval 1031"/>
            <p:cNvSpPr>
              <a:spLocks noChangeArrowheads="1"/>
            </p:cNvSpPr>
            <p:nvPr/>
          </p:nvSpPr>
          <p:spPr bwMode="auto">
            <a:xfrm>
              <a:off x="170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4" name="Line 1032"/>
            <p:cNvSpPr>
              <a:spLocks noChangeShapeType="1"/>
            </p:cNvSpPr>
            <p:nvPr/>
          </p:nvSpPr>
          <p:spPr bwMode="auto">
            <a:xfrm>
              <a:off x="174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05" name="Line 1033"/>
            <p:cNvSpPr>
              <a:spLocks noChangeShapeType="1"/>
            </p:cNvSpPr>
            <p:nvPr/>
          </p:nvSpPr>
          <p:spPr bwMode="auto">
            <a:xfrm flipH="1">
              <a:off x="169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06" name="Line 1034"/>
            <p:cNvSpPr>
              <a:spLocks noChangeShapeType="1"/>
            </p:cNvSpPr>
            <p:nvPr/>
          </p:nvSpPr>
          <p:spPr bwMode="auto">
            <a:xfrm>
              <a:off x="17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07" name="Line 1035"/>
            <p:cNvSpPr>
              <a:spLocks noChangeShapeType="1"/>
            </p:cNvSpPr>
            <p:nvPr/>
          </p:nvSpPr>
          <p:spPr bwMode="auto">
            <a:xfrm>
              <a:off x="17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08" name="Line 1036"/>
            <p:cNvSpPr>
              <a:spLocks noChangeShapeType="1"/>
            </p:cNvSpPr>
            <p:nvPr/>
          </p:nvSpPr>
          <p:spPr bwMode="auto">
            <a:xfrm flipH="1">
              <a:off x="169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09" name="Text Box 1037"/>
            <p:cNvSpPr txBox="1">
              <a:spLocks noChangeArrowheads="1"/>
            </p:cNvSpPr>
            <p:nvPr/>
          </p:nvSpPr>
          <p:spPr bwMode="auto">
            <a:xfrm>
              <a:off x="1559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184</a:t>
              </a:r>
            </a:p>
          </p:txBody>
        </p:sp>
        <p:sp>
          <p:nvSpPr>
            <p:cNvPr id="33210" name="Oval 1038"/>
            <p:cNvSpPr>
              <a:spLocks noChangeArrowheads="1"/>
            </p:cNvSpPr>
            <p:nvPr/>
          </p:nvSpPr>
          <p:spPr bwMode="auto">
            <a:xfrm>
              <a:off x="19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1" name="Line 1039"/>
            <p:cNvSpPr>
              <a:spLocks noChangeShapeType="1"/>
            </p:cNvSpPr>
            <p:nvPr/>
          </p:nvSpPr>
          <p:spPr bwMode="auto">
            <a:xfrm>
              <a:off x="19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12" name="Line 1040"/>
            <p:cNvSpPr>
              <a:spLocks noChangeShapeType="1"/>
            </p:cNvSpPr>
            <p:nvPr/>
          </p:nvSpPr>
          <p:spPr bwMode="auto">
            <a:xfrm flipH="1">
              <a:off x="19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13" name="Line 1041"/>
            <p:cNvSpPr>
              <a:spLocks noChangeShapeType="1"/>
            </p:cNvSpPr>
            <p:nvPr/>
          </p:nvSpPr>
          <p:spPr bwMode="auto">
            <a:xfrm>
              <a:off x="19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14" name="Line 1042"/>
            <p:cNvSpPr>
              <a:spLocks noChangeShapeType="1"/>
            </p:cNvSpPr>
            <p:nvPr/>
          </p:nvSpPr>
          <p:spPr bwMode="auto">
            <a:xfrm>
              <a:off x="19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15" name="Line 1043"/>
            <p:cNvSpPr>
              <a:spLocks noChangeShapeType="1"/>
            </p:cNvSpPr>
            <p:nvPr/>
          </p:nvSpPr>
          <p:spPr bwMode="auto">
            <a:xfrm flipH="1">
              <a:off x="19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16" name="Text Box 1044"/>
            <p:cNvSpPr txBox="1">
              <a:spLocks noChangeArrowheads="1"/>
            </p:cNvSpPr>
            <p:nvPr/>
          </p:nvSpPr>
          <p:spPr bwMode="auto">
            <a:xfrm>
              <a:off x="1833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88</a:t>
              </a:r>
            </a:p>
          </p:txBody>
        </p:sp>
        <p:sp>
          <p:nvSpPr>
            <p:cNvPr id="33217" name="Oval 1045"/>
            <p:cNvSpPr>
              <a:spLocks noChangeArrowheads="1"/>
            </p:cNvSpPr>
            <p:nvPr/>
          </p:nvSpPr>
          <p:spPr bwMode="auto">
            <a:xfrm>
              <a:off x="21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8" name="Line 1046"/>
            <p:cNvSpPr>
              <a:spLocks noChangeShapeType="1"/>
            </p:cNvSpPr>
            <p:nvPr/>
          </p:nvSpPr>
          <p:spPr bwMode="auto">
            <a:xfrm>
              <a:off x="22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19" name="Line 1047"/>
            <p:cNvSpPr>
              <a:spLocks noChangeShapeType="1"/>
            </p:cNvSpPr>
            <p:nvPr/>
          </p:nvSpPr>
          <p:spPr bwMode="auto">
            <a:xfrm flipH="1">
              <a:off x="21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20" name="Line 1048"/>
            <p:cNvSpPr>
              <a:spLocks noChangeShapeType="1"/>
            </p:cNvSpPr>
            <p:nvPr/>
          </p:nvSpPr>
          <p:spPr bwMode="auto">
            <a:xfrm>
              <a:off x="22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21" name="Line 1049"/>
            <p:cNvSpPr>
              <a:spLocks noChangeShapeType="1"/>
            </p:cNvSpPr>
            <p:nvPr/>
          </p:nvSpPr>
          <p:spPr bwMode="auto">
            <a:xfrm>
              <a:off x="22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22" name="Line 1050"/>
            <p:cNvSpPr>
              <a:spLocks noChangeShapeType="1"/>
            </p:cNvSpPr>
            <p:nvPr/>
          </p:nvSpPr>
          <p:spPr bwMode="auto">
            <a:xfrm flipH="1">
              <a:off x="21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23" name="Text Box 1051"/>
            <p:cNvSpPr txBox="1">
              <a:spLocks noChangeArrowheads="1"/>
            </p:cNvSpPr>
            <p:nvPr/>
          </p:nvSpPr>
          <p:spPr bwMode="auto">
            <a:xfrm>
              <a:off x="2040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112</a:t>
              </a:r>
            </a:p>
          </p:txBody>
        </p:sp>
        <p:sp>
          <p:nvSpPr>
            <p:cNvPr id="33224" name="Oval 1052"/>
            <p:cNvSpPr>
              <a:spLocks noChangeArrowheads="1"/>
            </p:cNvSpPr>
            <p:nvPr/>
          </p:nvSpPr>
          <p:spPr bwMode="auto">
            <a:xfrm>
              <a:off x="24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5" name="Line 1053"/>
            <p:cNvSpPr>
              <a:spLocks noChangeShapeType="1"/>
            </p:cNvSpPr>
            <p:nvPr/>
          </p:nvSpPr>
          <p:spPr bwMode="auto">
            <a:xfrm>
              <a:off x="24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26" name="Line 1054"/>
            <p:cNvSpPr>
              <a:spLocks noChangeShapeType="1"/>
            </p:cNvSpPr>
            <p:nvPr/>
          </p:nvSpPr>
          <p:spPr bwMode="auto">
            <a:xfrm flipH="1">
              <a:off x="24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27" name="Line 1055"/>
            <p:cNvSpPr>
              <a:spLocks noChangeShapeType="1"/>
            </p:cNvSpPr>
            <p:nvPr/>
          </p:nvSpPr>
          <p:spPr bwMode="auto">
            <a:xfrm>
              <a:off x="24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28" name="Line 1056"/>
            <p:cNvSpPr>
              <a:spLocks noChangeShapeType="1"/>
            </p:cNvSpPr>
            <p:nvPr/>
          </p:nvSpPr>
          <p:spPr bwMode="auto">
            <a:xfrm>
              <a:off x="24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29" name="Line 1057"/>
            <p:cNvSpPr>
              <a:spLocks noChangeShapeType="1"/>
            </p:cNvSpPr>
            <p:nvPr/>
          </p:nvSpPr>
          <p:spPr bwMode="auto">
            <a:xfrm flipH="1">
              <a:off x="24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30" name="Text Box 1058"/>
            <p:cNvSpPr txBox="1">
              <a:spLocks noChangeArrowheads="1"/>
            </p:cNvSpPr>
            <p:nvPr/>
          </p:nvSpPr>
          <p:spPr bwMode="auto">
            <a:xfrm>
              <a:off x="2312" y="170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64</a:t>
              </a:r>
            </a:p>
          </p:txBody>
        </p:sp>
        <p:sp>
          <p:nvSpPr>
            <p:cNvPr id="33231" name="Oval 1059"/>
            <p:cNvSpPr>
              <a:spLocks noChangeArrowheads="1"/>
            </p:cNvSpPr>
            <p:nvPr/>
          </p:nvSpPr>
          <p:spPr bwMode="auto">
            <a:xfrm>
              <a:off x="2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2" name="Line 1060"/>
            <p:cNvSpPr>
              <a:spLocks noChangeShapeType="1"/>
            </p:cNvSpPr>
            <p:nvPr/>
          </p:nvSpPr>
          <p:spPr bwMode="auto">
            <a:xfrm>
              <a:off x="3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33" name="Line 1061"/>
            <p:cNvSpPr>
              <a:spLocks noChangeShapeType="1"/>
            </p:cNvSpPr>
            <p:nvPr/>
          </p:nvSpPr>
          <p:spPr bwMode="auto">
            <a:xfrm flipH="1">
              <a:off x="2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34" name="Line 1062"/>
            <p:cNvSpPr>
              <a:spLocks noChangeShapeType="1"/>
            </p:cNvSpPr>
            <p:nvPr/>
          </p:nvSpPr>
          <p:spPr bwMode="auto">
            <a:xfrm>
              <a:off x="3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35" name="Line 1063"/>
            <p:cNvSpPr>
              <a:spLocks noChangeShapeType="1"/>
            </p:cNvSpPr>
            <p:nvPr/>
          </p:nvSpPr>
          <p:spPr bwMode="auto">
            <a:xfrm>
              <a:off x="3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36" name="Line 1064"/>
            <p:cNvSpPr>
              <a:spLocks noChangeShapeType="1"/>
            </p:cNvSpPr>
            <p:nvPr/>
          </p:nvSpPr>
          <p:spPr bwMode="auto">
            <a:xfrm flipH="1">
              <a:off x="2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37" name="Text Box 1065"/>
            <p:cNvSpPr txBox="1">
              <a:spLocks noChangeArrowheads="1"/>
            </p:cNvSpPr>
            <p:nvPr/>
          </p:nvSpPr>
          <p:spPr bwMode="auto">
            <a:xfrm>
              <a:off x="174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76</a:t>
              </a:r>
            </a:p>
          </p:txBody>
        </p:sp>
        <p:sp>
          <p:nvSpPr>
            <p:cNvPr id="33238" name="Oval 1066"/>
            <p:cNvSpPr>
              <a:spLocks noChangeArrowheads="1"/>
            </p:cNvSpPr>
            <p:nvPr/>
          </p:nvSpPr>
          <p:spPr bwMode="auto">
            <a:xfrm>
              <a:off x="5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9" name="Line 1067"/>
            <p:cNvSpPr>
              <a:spLocks noChangeShapeType="1"/>
            </p:cNvSpPr>
            <p:nvPr/>
          </p:nvSpPr>
          <p:spPr bwMode="auto">
            <a:xfrm>
              <a:off x="5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40" name="Line 1068"/>
            <p:cNvSpPr>
              <a:spLocks noChangeShapeType="1"/>
            </p:cNvSpPr>
            <p:nvPr/>
          </p:nvSpPr>
          <p:spPr bwMode="auto">
            <a:xfrm flipH="1">
              <a:off x="4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41" name="Line 1069"/>
            <p:cNvSpPr>
              <a:spLocks noChangeShapeType="1"/>
            </p:cNvSpPr>
            <p:nvPr/>
          </p:nvSpPr>
          <p:spPr bwMode="auto">
            <a:xfrm>
              <a:off x="5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42" name="Line 1070"/>
            <p:cNvSpPr>
              <a:spLocks noChangeShapeType="1"/>
            </p:cNvSpPr>
            <p:nvPr/>
          </p:nvSpPr>
          <p:spPr bwMode="auto">
            <a:xfrm>
              <a:off x="5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43" name="Line 1071"/>
            <p:cNvSpPr>
              <a:spLocks noChangeShapeType="1"/>
            </p:cNvSpPr>
            <p:nvPr/>
          </p:nvSpPr>
          <p:spPr bwMode="auto">
            <a:xfrm flipH="1">
              <a:off x="4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44" name="Text Box 1072"/>
            <p:cNvSpPr txBox="1">
              <a:spLocks noChangeArrowheads="1"/>
            </p:cNvSpPr>
            <p:nvPr/>
          </p:nvSpPr>
          <p:spPr bwMode="auto">
            <a:xfrm>
              <a:off x="361" y="218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172</a:t>
              </a:r>
            </a:p>
          </p:txBody>
        </p:sp>
        <p:sp>
          <p:nvSpPr>
            <p:cNvPr id="33245" name="Oval 1073"/>
            <p:cNvSpPr>
              <a:spLocks noChangeArrowheads="1"/>
            </p:cNvSpPr>
            <p:nvPr/>
          </p:nvSpPr>
          <p:spPr bwMode="auto">
            <a:xfrm>
              <a:off x="74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6" name="Line 1074"/>
            <p:cNvSpPr>
              <a:spLocks noChangeShapeType="1"/>
            </p:cNvSpPr>
            <p:nvPr/>
          </p:nvSpPr>
          <p:spPr bwMode="auto">
            <a:xfrm>
              <a:off x="78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47" name="Line 1075"/>
            <p:cNvSpPr>
              <a:spLocks noChangeShapeType="1"/>
            </p:cNvSpPr>
            <p:nvPr/>
          </p:nvSpPr>
          <p:spPr bwMode="auto">
            <a:xfrm flipH="1">
              <a:off x="73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48" name="Line 1076"/>
            <p:cNvSpPr>
              <a:spLocks noChangeShapeType="1"/>
            </p:cNvSpPr>
            <p:nvPr/>
          </p:nvSpPr>
          <p:spPr bwMode="auto">
            <a:xfrm>
              <a:off x="7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49" name="Line 1077"/>
            <p:cNvSpPr>
              <a:spLocks noChangeShapeType="1"/>
            </p:cNvSpPr>
            <p:nvPr/>
          </p:nvSpPr>
          <p:spPr bwMode="auto">
            <a:xfrm>
              <a:off x="7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50" name="Line 1078"/>
            <p:cNvSpPr>
              <a:spLocks noChangeShapeType="1"/>
            </p:cNvSpPr>
            <p:nvPr/>
          </p:nvSpPr>
          <p:spPr bwMode="auto">
            <a:xfrm flipH="1">
              <a:off x="73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51" name="Text Box 1079"/>
            <p:cNvSpPr txBox="1">
              <a:spLocks noChangeArrowheads="1"/>
            </p:cNvSpPr>
            <p:nvPr/>
          </p:nvSpPr>
          <p:spPr bwMode="auto">
            <a:xfrm>
              <a:off x="599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157</a:t>
              </a:r>
            </a:p>
          </p:txBody>
        </p:sp>
        <p:sp>
          <p:nvSpPr>
            <p:cNvPr id="33252" name="Oval 1080"/>
            <p:cNvSpPr>
              <a:spLocks noChangeArrowheads="1"/>
            </p:cNvSpPr>
            <p:nvPr/>
          </p:nvSpPr>
          <p:spPr bwMode="auto">
            <a:xfrm>
              <a:off x="9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3" name="Line 1081"/>
            <p:cNvSpPr>
              <a:spLocks noChangeShapeType="1"/>
            </p:cNvSpPr>
            <p:nvPr/>
          </p:nvSpPr>
          <p:spPr bwMode="auto">
            <a:xfrm>
              <a:off x="10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54" name="Line 1082"/>
            <p:cNvSpPr>
              <a:spLocks noChangeShapeType="1"/>
            </p:cNvSpPr>
            <p:nvPr/>
          </p:nvSpPr>
          <p:spPr bwMode="auto">
            <a:xfrm flipH="1">
              <a:off x="9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55" name="Line 1083"/>
            <p:cNvSpPr>
              <a:spLocks noChangeShapeType="1"/>
            </p:cNvSpPr>
            <p:nvPr/>
          </p:nvSpPr>
          <p:spPr bwMode="auto">
            <a:xfrm>
              <a:off x="10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56" name="Line 1084"/>
            <p:cNvSpPr>
              <a:spLocks noChangeShapeType="1"/>
            </p:cNvSpPr>
            <p:nvPr/>
          </p:nvSpPr>
          <p:spPr bwMode="auto">
            <a:xfrm>
              <a:off x="10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57" name="Line 1085"/>
            <p:cNvSpPr>
              <a:spLocks noChangeShapeType="1"/>
            </p:cNvSpPr>
            <p:nvPr/>
          </p:nvSpPr>
          <p:spPr bwMode="auto">
            <a:xfrm flipH="1">
              <a:off x="9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58" name="Text Box 1086"/>
            <p:cNvSpPr txBox="1">
              <a:spLocks noChangeArrowheads="1"/>
            </p:cNvSpPr>
            <p:nvPr/>
          </p:nvSpPr>
          <p:spPr bwMode="auto">
            <a:xfrm>
              <a:off x="875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22</a:t>
              </a:r>
            </a:p>
          </p:txBody>
        </p:sp>
        <p:sp>
          <p:nvSpPr>
            <p:cNvPr id="33259" name="Oval 1087"/>
            <p:cNvSpPr>
              <a:spLocks noChangeArrowheads="1"/>
            </p:cNvSpPr>
            <p:nvPr/>
          </p:nvSpPr>
          <p:spPr bwMode="auto">
            <a:xfrm>
              <a:off x="1225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0" name="Line 1088"/>
            <p:cNvSpPr>
              <a:spLocks noChangeShapeType="1"/>
            </p:cNvSpPr>
            <p:nvPr/>
          </p:nvSpPr>
          <p:spPr bwMode="auto">
            <a:xfrm>
              <a:off x="1262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61" name="Line 1089"/>
            <p:cNvSpPr>
              <a:spLocks noChangeShapeType="1"/>
            </p:cNvSpPr>
            <p:nvPr/>
          </p:nvSpPr>
          <p:spPr bwMode="auto">
            <a:xfrm flipH="1">
              <a:off x="1214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62" name="Line 1090"/>
            <p:cNvSpPr>
              <a:spLocks noChangeShapeType="1"/>
            </p:cNvSpPr>
            <p:nvPr/>
          </p:nvSpPr>
          <p:spPr bwMode="auto">
            <a:xfrm>
              <a:off x="126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63" name="Line 1091"/>
            <p:cNvSpPr>
              <a:spLocks noChangeShapeType="1"/>
            </p:cNvSpPr>
            <p:nvPr/>
          </p:nvSpPr>
          <p:spPr bwMode="auto">
            <a:xfrm>
              <a:off x="126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64" name="Line 1092"/>
            <p:cNvSpPr>
              <a:spLocks noChangeShapeType="1"/>
            </p:cNvSpPr>
            <p:nvPr/>
          </p:nvSpPr>
          <p:spPr bwMode="auto">
            <a:xfrm flipH="1">
              <a:off x="1214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65" name="Text Box 1093"/>
            <p:cNvSpPr txBox="1">
              <a:spLocks noChangeArrowheads="1"/>
            </p:cNvSpPr>
            <p:nvPr/>
          </p:nvSpPr>
          <p:spPr bwMode="auto">
            <a:xfrm>
              <a:off x="1090" y="216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16</a:t>
              </a:r>
            </a:p>
          </p:txBody>
        </p:sp>
        <p:sp>
          <p:nvSpPr>
            <p:cNvPr id="33266" name="Oval 1094"/>
            <p:cNvSpPr>
              <a:spLocks noChangeArrowheads="1"/>
            </p:cNvSpPr>
            <p:nvPr/>
          </p:nvSpPr>
          <p:spPr bwMode="auto">
            <a:xfrm>
              <a:off x="146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7" name="Line 1095"/>
            <p:cNvSpPr>
              <a:spLocks noChangeShapeType="1"/>
            </p:cNvSpPr>
            <p:nvPr/>
          </p:nvSpPr>
          <p:spPr bwMode="auto">
            <a:xfrm>
              <a:off x="150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68" name="Line 1096"/>
            <p:cNvSpPr>
              <a:spLocks noChangeShapeType="1"/>
            </p:cNvSpPr>
            <p:nvPr/>
          </p:nvSpPr>
          <p:spPr bwMode="auto">
            <a:xfrm flipH="1">
              <a:off x="145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69" name="Line 1097"/>
            <p:cNvSpPr>
              <a:spLocks noChangeShapeType="1"/>
            </p:cNvSpPr>
            <p:nvPr/>
          </p:nvSpPr>
          <p:spPr bwMode="auto">
            <a:xfrm>
              <a:off x="15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70" name="Line 1098"/>
            <p:cNvSpPr>
              <a:spLocks noChangeShapeType="1"/>
            </p:cNvSpPr>
            <p:nvPr/>
          </p:nvSpPr>
          <p:spPr bwMode="auto">
            <a:xfrm>
              <a:off x="15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71" name="Line 1099"/>
            <p:cNvSpPr>
              <a:spLocks noChangeShapeType="1"/>
            </p:cNvSpPr>
            <p:nvPr/>
          </p:nvSpPr>
          <p:spPr bwMode="auto">
            <a:xfrm flipH="1">
              <a:off x="145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72" name="Text Box 1100"/>
            <p:cNvSpPr txBox="1">
              <a:spLocks noChangeArrowheads="1"/>
            </p:cNvSpPr>
            <p:nvPr/>
          </p:nvSpPr>
          <p:spPr bwMode="auto">
            <a:xfrm>
              <a:off x="1352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85</a:t>
              </a:r>
            </a:p>
          </p:txBody>
        </p:sp>
        <p:sp>
          <p:nvSpPr>
            <p:cNvPr id="33273" name="Oval 1101"/>
            <p:cNvSpPr>
              <a:spLocks noChangeArrowheads="1"/>
            </p:cNvSpPr>
            <p:nvPr/>
          </p:nvSpPr>
          <p:spPr bwMode="auto">
            <a:xfrm>
              <a:off x="17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4" name="Line 1102"/>
            <p:cNvSpPr>
              <a:spLocks noChangeShapeType="1"/>
            </p:cNvSpPr>
            <p:nvPr/>
          </p:nvSpPr>
          <p:spPr bwMode="auto">
            <a:xfrm>
              <a:off x="17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75" name="Line 1103"/>
            <p:cNvSpPr>
              <a:spLocks noChangeShapeType="1"/>
            </p:cNvSpPr>
            <p:nvPr/>
          </p:nvSpPr>
          <p:spPr bwMode="auto">
            <a:xfrm flipH="1">
              <a:off x="16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76" name="Line 1104"/>
            <p:cNvSpPr>
              <a:spLocks noChangeShapeType="1"/>
            </p:cNvSpPr>
            <p:nvPr/>
          </p:nvSpPr>
          <p:spPr bwMode="auto">
            <a:xfrm>
              <a:off x="17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77" name="Line 1105"/>
            <p:cNvSpPr>
              <a:spLocks noChangeShapeType="1"/>
            </p:cNvSpPr>
            <p:nvPr/>
          </p:nvSpPr>
          <p:spPr bwMode="auto">
            <a:xfrm>
              <a:off x="17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78" name="Line 1106"/>
            <p:cNvSpPr>
              <a:spLocks noChangeShapeType="1"/>
            </p:cNvSpPr>
            <p:nvPr/>
          </p:nvSpPr>
          <p:spPr bwMode="auto">
            <a:xfrm flipH="1">
              <a:off x="16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79" name="Text Box 1107"/>
            <p:cNvSpPr txBox="1">
              <a:spLocks noChangeArrowheads="1"/>
            </p:cNvSpPr>
            <p:nvPr/>
          </p:nvSpPr>
          <p:spPr bwMode="auto">
            <a:xfrm>
              <a:off x="1559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142</a:t>
              </a:r>
            </a:p>
          </p:txBody>
        </p:sp>
        <p:sp>
          <p:nvSpPr>
            <p:cNvPr id="33280" name="Oval 1108"/>
            <p:cNvSpPr>
              <a:spLocks noChangeArrowheads="1"/>
            </p:cNvSpPr>
            <p:nvPr/>
          </p:nvSpPr>
          <p:spPr bwMode="auto">
            <a:xfrm>
              <a:off x="194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1" name="Line 1109"/>
            <p:cNvSpPr>
              <a:spLocks noChangeShapeType="1"/>
            </p:cNvSpPr>
            <p:nvPr/>
          </p:nvSpPr>
          <p:spPr bwMode="auto">
            <a:xfrm>
              <a:off x="198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82" name="Line 1110"/>
            <p:cNvSpPr>
              <a:spLocks noChangeShapeType="1"/>
            </p:cNvSpPr>
            <p:nvPr/>
          </p:nvSpPr>
          <p:spPr bwMode="auto">
            <a:xfrm flipH="1">
              <a:off x="193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83" name="Line 1111"/>
            <p:cNvSpPr>
              <a:spLocks noChangeShapeType="1"/>
            </p:cNvSpPr>
            <p:nvPr/>
          </p:nvSpPr>
          <p:spPr bwMode="auto">
            <a:xfrm>
              <a:off x="19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84" name="Line 1112"/>
            <p:cNvSpPr>
              <a:spLocks noChangeShapeType="1"/>
            </p:cNvSpPr>
            <p:nvPr/>
          </p:nvSpPr>
          <p:spPr bwMode="auto">
            <a:xfrm>
              <a:off x="19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85" name="Line 1113"/>
            <p:cNvSpPr>
              <a:spLocks noChangeShapeType="1"/>
            </p:cNvSpPr>
            <p:nvPr/>
          </p:nvSpPr>
          <p:spPr bwMode="auto">
            <a:xfrm flipH="1">
              <a:off x="193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86" name="Text Box 1114"/>
            <p:cNvSpPr txBox="1">
              <a:spLocks noChangeArrowheads="1"/>
            </p:cNvSpPr>
            <p:nvPr/>
          </p:nvSpPr>
          <p:spPr bwMode="auto">
            <a:xfrm>
              <a:off x="1799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130</a:t>
              </a:r>
            </a:p>
          </p:txBody>
        </p:sp>
        <p:sp>
          <p:nvSpPr>
            <p:cNvPr id="33287" name="Oval 1115"/>
            <p:cNvSpPr>
              <a:spLocks noChangeArrowheads="1"/>
            </p:cNvSpPr>
            <p:nvPr/>
          </p:nvSpPr>
          <p:spPr bwMode="auto">
            <a:xfrm>
              <a:off x="21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8" name="Line 1116"/>
            <p:cNvSpPr>
              <a:spLocks noChangeShapeType="1"/>
            </p:cNvSpPr>
            <p:nvPr/>
          </p:nvSpPr>
          <p:spPr bwMode="auto">
            <a:xfrm>
              <a:off x="22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89" name="Line 1117"/>
            <p:cNvSpPr>
              <a:spLocks noChangeShapeType="1"/>
            </p:cNvSpPr>
            <p:nvPr/>
          </p:nvSpPr>
          <p:spPr bwMode="auto">
            <a:xfrm flipH="1">
              <a:off x="21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90" name="Line 1118"/>
            <p:cNvSpPr>
              <a:spLocks noChangeShapeType="1"/>
            </p:cNvSpPr>
            <p:nvPr/>
          </p:nvSpPr>
          <p:spPr bwMode="auto">
            <a:xfrm>
              <a:off x="22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91" name="Line 1119"/>
            <p:cNvSpPr>
              <a:spLocks noChangeShapeType="1"/>
            </p:cNvSpPr>
            <p:nvPr/>
          </p:nvSpPr>
          <p:spPr bwMode="auto">
            <a:xfrm>
              <a:off x="22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92" name="Line 1120"/>
            <p:cNvSpPr>
              <a:spLocks noChangeShapeType="1"/>
            </p:cNvSpPr>
            <p:nvPr/>
          </p:nvSpPr>
          <p:spPr bwMode="auto">
            <a:xfrm flipH="1">
              <a:off x="21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93" name="Text Box 1121"/>
            <p:cNvSpPr txBox="1">
              <a:spLocks noChangeArrowheads="1"/>
            </p:cNvSpPr>
            <p:nvPr/>
          </p:nvSpPr>
          <p:spPr bwMode="auto">
            <a:xfrm>
              <a:off x="2040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151</a:t>
              </a:r>
            </a:p>
          </p:txBody>
        </p:sp>
        <p:sp>
          <p:nvSpPr>
            <p:cNvPr id="33294" name="Oval 1122"/>
            <p:cNvSpPr>
              <a:spLocks noChangeArrowheads="1"/>
            </p:cNvSpPr>
            <p:nvPr/>
          </p:nvSpPr>
          <p:spPr bwMode="auto">
            <a:xfrm>
              <a:off x="242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5" name="Line 1123"/>
            <p:cNvSpPr>
              <a:spLocks noChangeShapeType="1"/>
            </p:cNvSpPr>
            <p:nvPr/>
          </p:nvSpPr>
          <p:spPr bwMode="auto">
            <a:xfrm>
              <a:off x="246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96" name="Line 1124"/>
            <p:cNvSpPr>
              <a:spLocks noChangeShapeType="1"/>
            </p:cNvSpPr>
            <p:nvPr/>
          </p:nvSpPr>
          <p:spPr bwMode="auto">
            <a:xfrm flipH="1">
              <a:off x="241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97" name="Line 1125"/>
            <p:cNvSpPr>
              <a:spLocks noChangeShapeType="1"/>
            </p:cNvSpPr>
            <p:nvPr/>
          </p:nvSpPr>
          <p:spPr bwMode="auto">
            <a:xfrm>
              <a:off x="24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98" name="Line 1126"/>
            <p:cNvSpPr>
              <a:spLocks noChangeShapeType="1"/>
            </p:cNvSpPr>
            <p:nvPr/>
          </p:nvSpPr>
          <p:spPr bwMode="auto">
            <a:xfrm>
              <a:off x="24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299" name="Line 1127"/>
            <p:cNvSpPr>
              <a:spLocks noChangeShapeType="1"/>
            </p:cNvSpPr>
            <p:nvPr/>
          </p:nvSpPr>
          <p:spPr bwMode="auto">
            <a:xfrm flipH="1">
              <a:off x="241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00" name="Text Box 1128"/>
            <p:cNvSpPr txBox="1">
              <a:spLocks noChangeArrowheads="1"/>
            </p:cNvSpPr>
            <p:nvPr/>
          </p:nvSpPr>
          <p:spPr bwMode="auto">
            <a:xfrm>
              <a:off x="2312" y="218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67</a:t>
              </a:r>
            </a:p>
          </p:txBody>
        </p:sp>
        <p:sp>
          <p:nvSpPr>
            <p:cNvPr id="33301" name="Oval 1129"/>
            <p:cNvSpPr>
              <a:spLocks noChangeArrowheads="1"/>
            </p:cNvSpPr>
            <p:nvPr/>
          </p:nvSpPr>
          <p:spPr bwMode="auto">
            <a:xfrm>
              <a:off x="2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2" name="Line 1130"/>
            <p:cNvSpPr>
              <a:spLocks noChangeShapeType="1"/>
            </p:cNvSpPr>
            <p:nvPr/>
          </p:nvSpPr>
          <p:spPr bwMode="auto">
            <a:xfrm>
              <a:off x="3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03" name="Line 1131"/>
            <p:cNvSpPr>
              <a:spLocks noChangeShapeType="1"/>
            </p:cNvSpPr>
            <p:nvPr/>
          </p:nvSpPr>
          <p:spPr bwMode="auto">
            <a:xfrm flipH="1">
              <a:off x="2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04" name="Line 1132"/>
            <p:cNvSpPr>
              <a:spLocks noChangeShapeType="1"/>
            </p:cNvSpPr>
            <p:nvPr/>
          </p:nvSpPr>
          <p:spPr bwMode="auto">
            <a:xfrm>
              <a:off x="3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05" name="Line 1133"/>
            <p:cNvSpPr>
              <a:spLocks noChangeShapeType="1"/>
            </p:cNvSpPr>
            <p:nvPr/>
          </p:nvSpPr>
          <p:spPr bwMode="auto">
            <a:xfrm>
              <a:off x="3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06" name="Line 1134"/>
            <p:cNvSpPr>
              <a:spLocks noChangeShapeType="1"/>
            </p:cNvSpPr>
            <p:nvPr/>
          </p:nvSpPr>
          <p:spPr bwMode="auto">
            <a:xfrm flipH="1">
              <a:off x="2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07" name="Text Box 1135"/>
            <p:cNvSpPr txBox="1">
              <a:spLocks noChangeArrowheads="1"/>
            </p:cNvSpPr>
            <p:nvPr/>
          </p:nvSpPr>
          <p:spPr bwMode="auto">
            <a:xfrm>
              <a:off x="139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121</a:t>
              </a:r>
            </a:p>
          </p:txBody>
        </p:sp>
        <p:sp>
          <p:nvSpPr>
            <p:cNvPr id="33308" name="Oval 1136"/>
            <p:cNvSpPr>
              <a:spLocks noChangeArrowheads="1"/>
            </p:cNvSpPr>
            <p:nvPr/>
          </p:nvSpPr>
          <p:spPr bwMode="auto">
            <a:xfrm>
              <a:off x="505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9" name="Line 1137"/>
            <p:cNvSpPr>
              <a:spLocks noChangeShapeType="1"/>
            </p:cNvSpPr>
            <p:nvPr/>
          </p:nvSpPr>
          <p:spPr bwMode="auto">
            <a:xfrm>
              <a:off x="542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10" name="Line 1138"/>
            <p:cNvSpPr>
              <a:spLocks noChangeShapeType="1"/>
            </p:cNvSpPr>
            <p:nvPr/>
          </p:nvSpPr>
          <p:spPr bwMode="auto">
            <a:xfrm flipH="1">
              <a:off x="494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11" name="Line 1139"/>
            <p:cNvSpPr>
              <a:spLocks noChangeShapeType="1"/>
            </p:cNvSpPr>
            <p:nvPr/>
          </p:nvSpPr>
          <p:spPr bwMode="auto">
            <a:xfrm>
              <a:off x="54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12" name="Line 1140"/>
            <p:cNvSpPr>
              <a:spLocks noChangeShapeType="1"/>
            </p:cNvSpPr>
            <p:nvPr/>
          </p:nvSpPr>
          <p:spPr bwMode="auto">
            <a:xfrm>
              <a:off x="54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13" name="Line 1141"/>
            <p:cNvSpPr>
              <a:spLocks noChangeShapeType="1"/>
            </p:cNvSpPr>
            <p:nvPr/>
          </p:nvSpPr>
          <p:spPr bwMode="auto">
            <a:xfrm flipH="1">
              <a:off x="494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14" name="Text Box 1142"/>
            <p:cNvSpPr txBox="1">
              <a:spLocks noChangeArrowheads="1"/>
            </p:cNvSpPr>
            <p:nvPr/>
          </p:nvSpPr>
          <p:spPr bwMode="auto">
            <a:xfrm>
              <a:off x="327" y="264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124</a:t>
              </a:r>
            </a:p>
          </p:txBody>
        </p:sp>
        <p:sp>
          <p:nvSpPr>
            <p:cNvPr id="33315" name="Oval 1143"/>
            <p:cNvSpPr>
              <a:spLocks noChangeArrowheads="1"/>
            </p:cNvSpPr>
            <p:nvPr/>
          </p:nvSpPr>
          <p:spPr bwMode="auto">
            <a:xfrm>
              <a:off x="7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6" name="Line 1144"/>
            <p:cNvSpPr>
              <a:spLocks noChangeShapeType="1"/>
            </p:cNvSpPr>
            <p:nvPr/>
          </p:nvSpPr>
          <p:spPr bwMode="auto">
            <a:xfrm>
              <a:off x="7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17" name="Line 1145"/>
            <p:cNvSpPr>
              <a:spLocks noChangeShapeType="1"/>
            </p:cNvSpPr>
            <p:nvPr/>
          </p:nvSpPr>
          <p:spPr bwMode="auto">
            <a:xfrm flipH="1">
              <a:off x="7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18" name="Line 1146"/>
            <p:cNvSpPr>
              <a:spLocks noChangeShapeType="1"/>
            </p:cNvSpPr>
            <p:nvPr/>
          </p:nvSpPr>
          <p:spPr bwMode="auto">
            <a:xfrm>
              <a:off x="7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19" name="Line 1147"/>
            <p:cNvSpPr>
              <a:spLocks noChangeShapeType="1"/>
            </p:cNvSpPr>
            <p:nvPr/>
          </p:nvSpPr>
          <p:spPr bwMode="auto">
            <a:xfrm>
              <a:off x="7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20" name="Line 1148"/>
            <p:cNvSpPr>
              <a:spLocks noChangeShapeType="1"/>
            </p:cNvSpPr>
            <p:nvPr/>
          </p:nvSpPr>
          <p:spPr bwMode="auto">
            <a:xfrm flipH="1">
              <a:off x="7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21" name="Text Box 1149"/>
            <p:cNvSpPr txBox="1">
              <a:spLocks noChangeArrowheads="1"/>
            </p:cNvSpPr>
            <p:nvPr/>
          </p:nvSpPr>
          <p:spPr bwMode="auto">
            <a:xfrm>
              <a:off x="599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160</a:t>
              </a:r>
            </a:p>
          </p:txBody>
        </p:sp>
        <p:sp>
          <p:nvSpPr>
            <p:cNvPr id="33322" name="Oval 1150"/>
            <p:cNvSpPr>
              <a:spLocks noChangeArrowheads="1"/>
            </p:cNvSpPr>
            <p:nvPr/>
          </p:nvSpPr>
          <p:spPr bwMode="auto">
            <a:xfrm>
              <a:off x="9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3" name="Line 1151"/>
            <p:cNvSpPr>
              <a:spLocks noChangeShapeType="1"/>
            </p:cNvSpPr>
            <p:nvPr/>
          </p:nvSpPr>
          <p:spPr bwMode="auto">
            <a:xfrm>
              <a:off x="10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24" name="Line 1152"/>
            <p:cNvSpPr>
              <a:spLocks noChangeShapeType="1"/>
            </p:cNvSpPr>
            <p:nvPr/>
          </p:nvSpPr>
          <p:spPr bwMode="auto">
            <a:xfrm flipH="1">
              <a:off x="9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25" name="Line 1153"/>
            <p:cNvSpPr>
              <a:spLocks noChangeShapeType="1"/>
            </p:cNvSpPr>
            <p:nvPr/>
          </p:nvSpPr>
          <p:spPr bwMode="auto">
            <a:xfrm>
              <a:off x="10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26" name="Line 1154"/>
            <p:cNvSpPr>
              <a:spLocks noChangeShapeType="1"/>
            </p:cNvSpPr>
            <p:nvPr/>
          </p:nvSpPr>
          <p:spPr bwMode="auto">
            <a:xfrm>
              <a:off x="10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27" name="Line 1155"/>
            <p:cNvSpPr>
              <a:spLocks noChangeShapeType="1"/>
            </p:cNvSpPr>
            <p:nvPr/>
          </p:nvSpPr>
          <p:spPr bwMode="auto">
            <a:xfrm flipH="1">
              <a:off x="9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28" name="Text Box 1156"/>
            <p:cNvSpPr txBox="1">
              <a:spLocks noChangeArrowheads="1"/>
            </p:cNvSpPr>
            <p:nvPr/>
          </p:nvSpPr>
          <p:spPr bwMode="auto">
            <a:xfrm>
              <a:off x="875" y="266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40</a:t>
              </a:r>
            </a:p>
          </p:txBody>
        </p:sp>
        <p:sp>
          <p:nvSpPr>
            <p:cNvPr id="33329" name="Oval 1157"/>
            <p:cNvSpPr>
              <a:spLocks noChangeArrowheads="1"/>
            </p:cNvSpPr>
            <p:nvPr/>
          </p:nvSpPr>
          <p:spPr bwMode="auto">
            <a:xfrm>
              <a:off x="122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0" name="Line 1158"/>
            <p:cNvSpPr>
              <a:spLocks noChangeShapeType="1"/>
            </p:cNvSpPr>
            <p:nvPr/>
          </p:nvSpPr>
          <p:spPr bwMode="auto">
            <a:xfrm>
              <a:off x="126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31" name="Line 1159"/>
            <p:cNvSpPr>
              <a:spLocks noChangeShapeType="1"/>
            </p:cNvSpPr>
            <p:nvPr/>
          </p:nvSpPr>
          <p:spPr bwMode="auto">
            <a:xfrm flipH="1">
              <a:off x="121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32" name="Line 1160"/>
            <p:cNvSpPr>
              <a:spLocks noChangeShapeType="1"/>
            </p:cNvSpPr>
            <p:nvPr/>
          </p:nvSpPr>
          <p:spPr bwMode="auto">
            <a:xfrm>
              <a:off x="12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33" name="Line 1161"/>
            <p:cNvSpPr>
              <a:spLocks noChangeShapeType="1"/>
            </p:cNvSpPr>
            <p:nvPr/>
          </p:nvSpPr>
          <p:spPr bwMode="auto">
            <a:xfrm>
              <a:off x="12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34" name="Line 1162"/>
            <p:cNvSpPr>
              <a:spLocks noChangeShapeType="1"/>
            </p:cNvSpPr>
            <p:nvPr/>
          </p:nvSpPr>
          <p:spPr bwMode="auto">
            <a:xfrm flipH="1">
              <a:off x="121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35" name="Text Box 1163"/>
            <p:cNvSpPr txBox="1">
              <a:spLocks noChangeArrowheads="1"/>
            </p:cNvSpPr>
            <p:nvPr/>
          </p:nvSpPr>
          <p:spPr bwMode="auto">
            <a:xfrm>
              <a:off x="1080" y="266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145</a:t>
              </a:r>
            </a:p>
          </p:txBody>
        </p:sp>
        <p:sp>
          <p:nvSpPr>
            <p:cNvPr id="33336" name="Oval 1164"/>
            <p:cNvSpPr>
              <a:spLocks noChangeArrowheads="1"/>
            </p:cNvSpPr>
            <p:nvPr/>
          </p:nvSpPr>
          <p:spPr bwMode="auto">
            <a:xfrm>
              <a:off x="146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7" name="Line 1165"/>
            <p:cNvSpPr>
              <a:spLocks noChangeShapeType="1"/>
            </p:cNvSpPr>
            <p:nvPr/>
          </p:nvSpPr>
          <p:spPr bwMode="auto">
            <a:xfrm>
              <a:off x="150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38" name="Line 1166"/>
            <p:cNvSpPr>
              <a:spLocks noChangeShapeType="1"/>
            </p:cNvSpPr>
            <p:nvPr/>
          </p:nvSpPr>
          <p:spPr bwMode="auto">
            <a:xfrm flipH="1">
              <a:off x="145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39" name="Line 1167"/>
            <p:cNvSpPr>
              <a:spLocks noChangeShapeType="1"/>
            </p:cNvSpPr>
            <p:nvPr/>
          </p:nvSpPr>
          <p:spPr bwMode="auto">
            <a:xfrm>
              <a:off x="15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40" name="Line 1168"/>
            <p:cNvSpPr>
              <a:spLocks noChangeShapeType="1"/>
            </p:cNvSpPr>
            <p:nvPr/>
          </p:nvSpPr>
          <p:spPr bwMode="auto">
            <a:xfrm>
              <a:off x="15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41" name="Line 1169"/>
            <p:cNvSpPr>
              <a:spLocks noChangeShapeType="1"/>
            </p:cNvSpPr>
            <p:nvPr/>
          </p:nvSpPr>
          <p:spPr bwMode="auto">
            <a:xfrm flipH="1">
              <a:off x="145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42" name="Text Box 1170"/>
            <p:cNvSpPr txBox="1">
              <a:spLocks noChangeArrowheads="1"/>
            </p:cNvSpPr>
            <p:nvPr/>
          </p:nvSpPr>
          <p:spPr bwMode="auto">
            <a:xfrm>
              <a:off x="1320" y="266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127</a:t>
              </a:r>
            </a:p>
          </p:txBody>
        </p:sp>
        <p:sp>
          <p:nvSpPr>
            <p:cNvPr id="33343" name="Oval 1171"/>
            <p:cNvSpPr>
              <a:spLocks noChangeArrowheads="1"/>
            </p:cNvSpPr>
            <p:nvPr/>
          </p:nvSpPr>
          <p:spPr bwMode="auto">
            <a:xfrm>
              <a:off x="170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4" name="Line 1172"/>
            <p:cNvSpPr>
              <a:spLocks noChangeShapeType="1"/>
            </p:cNvSpPr>
            <p:nvPr/>
          </p:nvSpPr>
          <p:spPr bwMode="auto">
            <a:xfrm>
              <a:off x="174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45" name="Line 1173"/>
            <p:cNvSpPr>
              <a:spLocks noChangeShapeType="1"/>
            </p:cNvSpPr>
            <p:nvPr/>
          </p:nvSpPr>
          <p:spPr bwMode="auto">
            <a:xfrm flipH="1">
              <a:off x="169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46" name="Line 1174"/>
            <p:cNvSpPr>
              <a:spLocks noChangeShapeType="1"/>
            </p:cNvSpPr>
            <p:nvPr/>
          </p:nvSpPr>
          <p:spPr bwMode="auto">
            <a:xfrm>
              <a:off x="17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47" name="Line 1175"/>
            <p:cNvSpPr>
              <a:spLocks noChangeShapeType="1"/>
            </p:cNvSpPr>
            <p:nvPr/>
          </p:nvSpPr>
          <p:spPr bwMode="auto">
            <a:xfrm>
              <a:off x="17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48" name="Line 1176"/>
            <p:cNvSpPr>
              <a:spLocks noChangeShapeType="1"/>
            </p:cNvSpPr>
            <p:nvPr/>
          </p:nvSpPr>
          <p:spPr bwMode="auto">
            <a:xfrm flipH="1">
              <a:off x="169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49" name="Text Box 1177"/>
            <p:cNvSpPr txBox="1">
              <a:spLocks noChangeArrowheads="1"/>
            </p:cNvSpPr>
            <p:nvPr/>
          </p:nvSpPr>
          <p:spPr bwMode="auto">
            <a:xfrm>
              <a:off x="1559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33350" name="Oval 1178"/>
            <p:cNvSpPr>
              <a:spLocks noChangeArrowheads="1"/>
            </p:cNvSpPr>
            <p:nvPr/>
          </p:nvSpPr>
          <p:spPr bwMode="auto">
            <a:xfrm>
              <a:off x="19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1" name="Line 1179"/>
            <p:cNvSpPr>
              <a:spLocks noChangeShapeType="1"/>
            </p:cNvSpPr>
            <p:nvPr/>
          </p:nvSpPr>
          <p:spPr bwMode="auto">
            <a:xfrm>
              <a:off x="19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52" name="Line 1180"/>
            <p:cNvSpPr>
              <a:spLocks noChangeShapeType="1"/>
            </p:cNvSpPr>
            <p:nvPr/>
          </p:nvSpPr>
          <p:spPr bwMode="auto">
            <a:xfrm flipH="1">
              <a:off x="19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53" name="Line 1181"/>
            <p:cNvSpPr>
              <a:spLocks noChangeShapeType="1"/>
            </p:cNvSpPr>
            <p:nvPr/>
          </p:nvSpPr>
          <p:spPr bwMode="auto">
            <a:xfrm>
              <a:off x="19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54" name="Line 1182"/>
            <p:cNvSpPr>
              <a:spLocks noChangeShapeType="1"/>
            </p:cNvSpPr>
            <p:nvPr/>
          </p:nvSpPr>
          <p:spPr bwMode="auto">
            <a:xfrm>
              <a:off x="19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55" name="Line 1183"/>
            <p:cNvSpPr>
              <a:spLocks noChangeShapeType="1"/>
            </p:cNvSpPr>
            <p:nvPr/>
          </p:nvSpPr>
          <p:spPr bwMode="auto">
            <a:xfrm flipH="1">
              <a:off x="19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56" name="Text Box 1184"/>
            <p:cNvSpPr txBox="1">
              <a:spLocks noChangeArrowheads="1"/>
            </p:cNvSpPr>
            <p:nvPr/>
          </p:nvSpPr>
          <p:spPr bwMode="auto">
            <a:xfrm>
              <a:off x="1833" y="266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82</a:t>
              </a:r>
            </a:p>
          </p:txBody>
        </p:sp>
        <p:sp>
          <p:nvSpPr>
            <p:cNvPr id="33357" name="Oval 1185"/>
            <p:cNvSpPr>
              <a:spLocks noChangeArrowheads="1"/>
            </p:cNvSpPr>
            <p:nvPr/>
          </p:nvSpPr>
          <p:spPr bwMode="auto">
            <a:xfrm>
              <a:off x="21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8" name="Line 1186"/>
            <p:cNvSpPr>
              <a:spLocks noChangeShapeType="1"/>
            </p:cNvSpPr>
            <p:nvPr/>
          </p:nvSpPr>
          <p:spPr bwMode="auto">
            <a:xfrm>
              <a:off x="22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59" name="Line 1187"/>
            <p:cNvSpPr>
              <a:spLocks noChangeShapeType="1"/>
            </p:cNvSpPr>
            <p:nvPr/>
          </p:nvSpPr>
          <p:spPr bwMode="auto">
            <a:xfrm flipH="1">
              <a:off x="21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60" name="Line 1188"/>
            <p:cNvSpPr>
              <a:spLocks noChangeShapeType="1"/>
            </p:cNvSpPr>
            <p:nvPr/>
          </p:nvSpPr>
          <p:spPr bwMode="auto">
            <a:xfrm>
              <a:off x="22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61" name="Line 1189"/>
            <p:cNvSpPr>
              <a:spLocks noChangeShapeType="1"/>
            </p:cNvSpPr>
            <p:nvPr/>
          </p:nvSpPr>
          <p:spPr bwMode="auto">
            <a:xfrm>
              <a:off x="22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62" name="Line 1190"/>
            <p:cNvSpPr>
              <a:spLocks noChangeShapeType="1"/>
            </p:cNvSpPr>
            <p:nvPr/>
          </p:nvSpPr>
          <p:spPr bwMode="auto">
            <a:xfrm flipH="1">
              <a:off x="21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63" name="Text Box 1191"/>
            <p:cNvSpPr txBox="1">
              <a:spLocks noChangeArrowheads="1"/>
            </p:cNvSpPr>
            <p:nvPr/>
          </p:nvSpPr>
          <p:spPr bwMode="auto">
            <a:xfrm>
              <a:off x="2040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133</a:t>
              </a:r>
            </a:p>
          </p:txBody>
        </p:sp>
        <p:sp>
          <p:nvSpPr>
            <p:cNvPr id="33364" name="Oval 1192"/>
            <p:cNvSpPr>
              <a:spLocks noChangeArrowheads="1"/>
            </p:cNvSpPr>
            <p:nvPr/>
          </p:nvSpPr>
          <p:spPr bwMode="auto">
            <a:xfrm>
              <a:off x="2425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65" name="Line 1193"/>
            <p:cNvSpPr>
              <a:spLocks noChangeShapeType="1"/>
            </p:cNvSpPr>
            <p:nvPr/>
          </p:nvSpPr>
          <p:spPr bwMode="auto">
            <a:xfrm>
              <a:off x="2462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66" name="Line 1194"/>
            <p:cNvSpPr>
              <a:spLocks noChangeShapeType="1"/>
            </p:cNvSpPr>
            <p:nvPr/>
          </p:nvSpPr>
          <p:spPr bwMode="auto">
            <a:xfrm flipH="1">
              <a:off x="2414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67" name="Line 1195"/>
            <p:cNvSpPr>
              <a:spLocks noChangeShapeType="1"/>
            </p:cNvSpPr>
            <p:nvPr/>
          </p:nvSpPr>
          <p:spPr bwMode="auto">
            <a:xfrm>
              <a:off x="246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68" name="Line 1196"/>
            <p:cNvSpPr>
              <a:spLocks noChangeShapeType="1"/>
            </p:cNvSpPr>
            <p:nvPr/>
          </p:nvSpPr>
          <p:spPr bwMode="auto">
            <a:xfrm>
              <a:off x="246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69" name="Line 1197"/>
            <p:cNvSpPr>
              <a:spLocks noChangeShapeType="1"/>
            </p:cNvSpPr>
            <p:nvPr/>
          </p:nvSpPr>
          <p:spPr bwMode="auto">
            <a:xfrm flipH="1">
              <a:off x="2414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70" name="Text Box 1198"/>
            <p:cNvSpPr txBox="1">
              <a:spLocks noChangeArrowheads="1"/>
            </p:cNvSpPr>
            <p:nvPr/>
          </p:nvSpPr>
          <p:spPr bwMode="auto">
            <a:xfrm>
              <a:off x="2245" y="264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169</a:t>
              </a:r>
            </a:p>
          </p:txBody>
        </p:sp>
        <p:sp>
          <p:nvSpPr>
            <p:cNvPr id="33371" name="Oval 1199"/>
            <p:cNvSpPr>
              <a:spLocks noChangeArrowheads="1"/>
            </p:cNvSpPr>
            <p:nvPr/>
          </p:nvSpPr>
          <p:spPr bwMode="auto">
            <a:xfrm>
              <a:off x="2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2" name="Line 1200"/>
            <p:cNvSpPr>
              <a:spLocks noChangeShapeType="1"/>
            </p:cNvSpPr>
            <p:nvPr/>
          </p:nvSpPr>
          <p:spPr bwMode="auto">
            <a:xfrm>
              <a:off x="3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73" name="Line 1201"/>
            <p:cNvSpPr>
              <a:spLocks noChangeShapeType="1"/>
            </p:cNvSpPr>
            <p:nvPr/>
          </p:nvSpPr>
          <p:spPr bwMode="auto">
            <a:xfrm flipH="1">
              <a:off x="2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74" name="Line 1202"/>
            <p:cNvSpPr>
              <a:spLocks noChangeShapeType="1"/>
            </p:cNvSpPr>
            <p:nvPr/>
          </p:nvSpPr>
          <p:spPr bwMode="auto">
            <a:xfrm>
              <a:off x="3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75" name="Line 1203"/>
            <p:cNvSpPr>
              <a:spLocks noChangeShapeType="1"/>
            </p:cNvSpPr>
            <p:nvPr/>
          </p:nvSpPr>
          <p:spPr bwMode="auto">
            <a:xfrm>
              <a:off x="3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76" name="Line 1204"/>
            <p:cNvSpPr>
              <a:spLocks noChangeShapeType="1"/>
            </p:cNvSpPr>
            <p:nvPr/>
          </p:nvSpPr>
          <p:spPr bwMode="auto">
            <a:xfrm flipH="1">
              <a:off x="2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77" name="Text Box 1205"/>
            <p:cNvSpPr txBox="1">
              <a:spLocks noChangeArrowheads="1"/>
            </p:cNvSpPr>
            <p:nvPr/>
          </p:nvSpPr>
          <p:spPr bwMode="auto">
            <a:xfrm>
              <a:off x="138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166</a:t>
              </a:r>
            </a:p>
          </p:txBody>
        </p:sp>
        <p:sp>
          <p:nvSpPr>
            <p:cNvPr id="33378" name="Oval 1206"/>
            <p:cNvSpPr>
              <a:spLocks noChangeArrowheads="1"/>
            </p:cNvSpPr>
            <p:nvPr/>
          </p:nvSpPr>
          <p:spPr bwMode="auto">
            <a:xfrm>
              <a:off x="5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9" name="Line 1207"/>
            <p:cNvSpPr>
              <a:spLocks noChangeShapeType="1"/>
            </p:cNvSpPr>
            <p:nvPr/>
          </p:nvSpPr>
          <p:spPr bwMode="auto">
            <a:xfrm>
              <a:off x="5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80" name="Line 1208"/>
            <p:cNvSpPr>
              <a:spLocks noChangeShapeType="1"/>
            </p:cNvSpPr>
            <p:nvPr/>
          </p:nvSpPr>
          <p:spPr bwMode="auto">
            <a:xfrm flipH="1">
              <a:off x="4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81" name="Line 1209"/>
            <p:cNvSpPr>
              <a:spLocks noChangeShapeType="1"/>
            </p:cNvSpPr>
            <p:nvPr/>
          </p:nvSpPr>
          <p:spPr bwMode="auto">
            <a:xfrm>
              <a:off x="5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82" name="Line 1210"/>
            <p:cNvSpPr>
              <a:spLocks noChangeShapeType="1"/>
            </p:cNvSpPr>
            <p:nvPr/>
          </p:nvSpPr>
          <p:spPr bwMode="auto">
            <a:xfrm>
              <a:off x="5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83" name="Line 1211"/>
            <p:cNvSpPr>
              <a:spLocks noChangeShapeType="1"/>
            </p:cNvSpPr>
            <p:nvPr/>
          </p:nvSpPr>
          <p:spPr bwMode="auto">
            <a:xfrm flipH="1">
              <a:off x="4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84" name="Text Box 1212"/>
            <p:cNvSpPr txBox="1">
              <a:spLocks noChangeArrowheads="1"/>
            </p:cNvSpPr>
            <p:nvPr/>
          </p:nvSpPr>
          <p:spPr bwMode="auto">
            <a:xfrm>
              <a:off x="359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163</a:t>
              </a:r>
            </a:p>
          </p:txBody>
        </p:sp>
        <p:sp>
          <p:nvSpPr>
            <p:cNvPr id="33385" name="Oval 1213"/>
            <p:cNvSpPr>
              <a:spLocks noChangeArrowheads="1"/>
            </p:cNvSpPr>
            <p:nvPr/>
          </p:nvSpPr>
          <p:spPr bwMode="auto">
            <a:xfrm>
              <a:off x="74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6" name="Line 1214"/>
            <p:cNvSpPr>
              <a:spLocks noChangeShapeType="1"/>
            </p:cNvSpPr>
            <p:nvPr/>
          </p:nvSpPr>
          <p:spPr bwMode="auto">
            <a:xfrm>
              <a:off x="78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87" name="Line 1215"/>
            <p:cNvSpPr>
              <a:spLocks noChangeShapeType="1"/>
            </p:cNvSpPr>
            <p:nvPr/>
          </p:nvSpPr>
          <p:spPr bwMode="auto">
            <a:xfrm flipH="1">
              <a:off x="73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88" name="Line 1216"/>
            <p:cNvSpPr>
              <a:spLocks noChangeShapeType="1"/>
            </p:cNvSpPr>
            <p:nvPr/>
          </p:nvSpPr>
          <p:spPr bwMode="auto">
            <a:xfrm>
              <a:off x="7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89" name="Line 1217"/>
            <p:cNvSpPr>
              <a:spLocks noChangeShapeType="1"/>
            </p:cNvSpPr>
            <p:nvPr/>
          </p:nvSpPr>
          <p:spPr bwMode="auto">
            <a:xfrm>
              <a:off x="7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90" name="Line 1218"/>
            <p:cNvSpPr>
              <a:spLocks noChangeShapeType="1"/>
            </p:cNvSpPr>
            <p:nvPr/>
          </p:nvSpPr>
          <p:spPr bwMode="auto">
            <a:xfrm flipH="1">
              <a:off x="73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91" name="Text Box 1219"/>
            <p:cNvSpPr txBox="1">
              <a:spLocks noChangeArrowheads="1"/>
            </p:cNvSpPr>
            <p:nvPr/>
          </p:nvSpPr>
          <p:spPr bwMode="auto">
            <a:xfrm>
              <a:off x="600" y="3144"/>
              <a:ext cx="36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118</a:t>
              </a:r>
            </a:p>
          </p:txBody>
        </p:sp>
        <p:sp>
          <p:nvSpPr>
            <p:cNvPr id="33392" name="Oval 1220"/>
            <p:cNvSpPr>
              <a:spLocks noChangeArrowheads="1"/>
            </p:cNvSpPr>
            <p:nvPr/>
          </p:nvSpPr>
          <p:spPr bwMode="auto">
            <a:xfrm>
              <a:off x="9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3" name="Line 1221"/>
            <p:cNvSpPr>
              <a:spLocks noChangeShapeType="1"/>
            </p:cNvSpPr>
            <p:nvPr/>
          </p:nvSpPr>
          <p:spPr bwMode="auto">
            <a:xfrm>
              <a:off x="10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94" name="Line 1222"/>
            <p:cNvSpPr>
              <a:spLocks noChangeShapeType="1"/>
            </p:cNvSpPr>
            <p:nvPr/>
          </p:nvSpPr>
          <p:spPr bwMode="auto">
            <a:xfrm flipH="1">
              <a:off x="9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95" name="Line 1223"/>
            <p:cNvSpPr>
              <a:spLocks noChangeShapeType="1"/>
            </p:cNvSpPr>
            <p:nvPr/>
          </p:nvSpPr>
          <p:spPr bwMode="auto">
            <a:xfrm>
              <a:off x="10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96" name="Line 1224"/>
            <p:cNvSpPr>
              <a:spLocks noChangeShapeType="1"/>
            </p:cNvSpPr>
            <p:nvPr/>
          </p:nvSpPr>
          <p:spPr bwMode="auto">
            <a:xfrm>
              <a:off x="10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97" name="Line 1225"/>
            <p:cNvSpPr>
              <a:spLocks noChangeShapeType="1"/>
            </p:cNvSpPr>
            <p:nvPr/>
          </p:nvSpPr>
          <p:spPr bwMode="auto">
            <a:xfrm flipH="1">
              <a:off x="9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398" name="Text Box 1226"/>
            <p:cNvSpPr txBox="1">
              <a:spLocks noChangeArrowheads="1"/>
            </p:cNvSpPr>
            <p:nvPr/>
          </p:nvSpPr>
          <p:spPr bwMode="auto">
            <a:xfrm>
              <a:off x="839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148</a:t>
              </a:r>
            </a:p>
          </p:txBody>
        </p:sp>
        <p:sp>
          <p:nvSpPr>
            <p:cNvPr id="33399" name="Oval 1227"/>
            <p:cNvSpPr>
              <a:spLocks noChangeArrowheads="1"/>
            </p:cNvSpPr>
            <p:nvPr/>
          </p:nvSpPr>
          <p:spPr bwMode="auto">
            <a:xfrm>
              <a:off x="12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0" name="Line 1228"/>
            <p:cNvSpPr>
              <a:spLocks noChangeShapeType="1"/>
            </p:cNvSpPr>
            <p:nvPr/>
          </p:nvSpPr>
          <p:spPr bwMode="auto">
            <a:xfrm>
              <a:off x="12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01" name="Line 1229"/>
            <p:cNvSpPr>
              <a:spLocks noChangeShapeType="1"/>
            </p:cNvSpPr>
            <p:nvPr/>
          </p:nvSpPr>
          <p:spPr bwMode="auto">
            <a:xfrm flipH="1">
              <a:off x="12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02" name="Line 1230"/>
            <p:cNvSpPr>
              <a:spLocks noChangeShapeType="1"/>
            </p:cNvSpPr>
            <p:nvPr/>
          </p:nvSpPr>
          <p:spPr bwMode="auto">
            <a:xfrm>
              <a:off x="12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03" name="Line 1231"/>
            <p:cNvSpPr>
              <a:spLocks noChangeShapeType="1"/>
            </p:cNvSpPr>
            <p:nvPr/>
          </p:nvSpPr>
          <p:spPr bwMode="auto">
            <a:xfrm>
              <a:off x="12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04" name="Line 1232"/>
            <p:cNvSpPr>
              <a:spLocks noChangeShapeType="1"/>
            </p:cNvSpPr>
            <p:nvPr/>
          </p:nvSpPr>
          <p:spPr bwMode="auto">
            <a:xfrm flipH="1">
              <a:off x="12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05" name="Text Box 1233"/>
            <p:cNvSpPr txBox="1">
              <a:spLocks noChangeArrowheads="1"/>
            </p:cNvSpPr>
            <p:nvPr/>
          </p:nvSpPr>
          <p:spPr bwMode="auto">
            <a:xfrm>
              <a:off x="1113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79</a:t>
              </a:r>
            </a:p>
          </p:txBody>
        </p:sp>
        <p:sp>
          <p:nvSpPr>
            <p:cNvPr id="33406" name="Oval 1234"/>
            <p:cNvSpPr>
              <a:spLocks noChangeArrowheads="1"/>
            </p:cNvSpPr>
            <p:nvPr/>
          </p:nvSpPr>
          <p:spPr bwMode="auto">
            <a:xfrm>
              <a:off x="1465" y="33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7" name="Line 1235"/>
            <p:cNvSpPr>
              <a:spLocks noChangeShapeType="1"/>
            </p:cNvSpPr>
            <p:nvPr/>
          </p:nvSpPr>
          <p:spPr bwMode="auto">
            <a:xfrm>
              <a:off x="1502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08" name="Line 1236"/>
            <p:cNvSpPr>
              <a:spLocks noChangeShapeType="1"/>
            </p:cNvSpPr>
            <p:nvPr/>
          </p:nvSpPr>
          <p:spPr bwMode="auto">
            <a:xfrm flipH="1">
              <a:off x="1454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09" name="Line 1237"/>
            <p:cNvSpPr>
              <a:spLocks noChangeShapeType="1"/>
            </p:cNvSpPr>
            <p:nvPr/>
          </p:nvSpPr>
          <p:spPr bwMode="auto">
            <a:xfrm>
              <a:off x="1502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10" name="Line 1238"/>
            <p:cNvSpPr>
              <a:spLocks noChangeShapeType="1"/>
            </p:cNvSpPr>
            <p:nvPr/>
          </p:nvSpPr>
          <p:spPr bwMode="auto">
            <a:xfrm>
              <a:off x="1502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11" name="Line 1239"/>
            <p:cNvSpPr>
              <a:spLocks noChangeShapeType="1"/>
            </p:cNvSpPr>
            <p:nvPr/>
          </p:nvSpPr>
          <p:spPr bwMode="auto">
            <a:xfrm flipH="1">
              <a:off x="1454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12" name="Text Box 1240"/>
            <p:cNvSpPr txBox="1">
              <a:spLocks noChangeArrowheads="1"/>
            </p:cNvSpPr>
            <p:nvPr/>
          </p:nvSpPr>
          <p:spPr bwMode="auto">
            <a:xfrm>
              <a:off x="1331" y="312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Times New Roman" pitchFamily="1" charset="0"/>
                </a:rPr>
                <a:t>25</a:t>
              </a:r>
            </a:p>
          </p:txBody>
        </p:sp>
        <p:sp>
          <p:nvSpPr>
            <p:cNvPr id="33413" name="Oval 1241"/>
            <p:cNvSpPr>
              <a:spLocks noChangeArrowheads="1"/>
            </p:cNvSpPr>
            <p:nvPr/>
          </p:nvSpPr>
          <p:spPr bwMode="auto">
            <a:xfrm>
              <a:off x="17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14" name="Line 1242"/>
            <p:cNvSpPr>
              <a:spLocks noChangeShapeType="1"/>
            </p:cNvSpPr>
            <p:nvPr/>
          </p:nvSpPr>
          <p:spPr bwMode="auto">
            <a:xfrm>
              <a:off x="17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15" name="Line 1243"/>
            <p:cNvSpPr>
              <a:spLocks noChangeShapeType="1"/>
            </p:cNvSpPr>
            <p:nvPr/>
          </p:nvSpPr>
          <p:spPr bwMode="auto">
            <a:xfrm flipH="1">
              <a:off x="16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16" name="Line 1244"/>
            <p:cNvSpPr>
              <a:spLocks noChangeShapeType="1"/>
            </p:cNvSpPr>
            <p:nvPr/>
          </p:nvSpPr>
          <p:spPr bwMode="auto">
            <a:xfrm>
              <a:off x="17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17" name="Line 1245"/>
            <p:cNvSpPr>
              <a:spLocks noChangeShapeType="1"/>
            </p:cNvSpPr>
            <p:nvPr/>
          </p:nvSpPr>
          <p:spPr bwMode="auto">
            <a:xfrm>
              <a:off x="17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18" name="Line 1246"/>
            <p:cNvSpPr>
              <a:spLocks noChangeShapeType="1"/>
            </p:cNvSpPr>
            <p:nvPr/>
          </p:nvSpPr>
          <p:spPr bwMode="auto">
            <a:xfrm flipH="1">
              <a:off x="16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19" name="Text Box 1247"/>
            <p:cNvSpPr txBox="1">
              <a:spLocks noChangeArrowheads="1"/>
            </p:cNvSpPr>
            <p:nvPr/>
          </p:nvSpPr>
          <p:spPr bwMode="auto">
            <a:xfrm>
              <a:off x="1561" y="3144"/>
              <a:ext cx="36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115</a:t>
              </a:r>
            </a:p>
          </p:txBody>
        </p:sp>
        <p:sp>
          <p:nvSpPr>
            <p:cNvPr id="33420" name="Oval 1248"/>
            <p:cNvSpPr>
              <a:spLocks noChangeArrowheads="1"/>
            </p:cNvSpPr>
            <p:nvPr/>
          </p:nvSpPr>
          <p:spPr bwMode="auto">
            <a:xfrm>
              <a:off x="194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1" name="Line 1249"/>
            <p:cNvSpPr>
              <a:spLocks noChangeShapeType="1"/>
            </p:cNvSpPr>
            <p:nvPr/>
          </p:nvSpPr>
          <p:spPr bwMode="auto">
            <a:xfrm>
              <a:off x="198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22" name="Line 1250"/>
            <p:cNvSpPr>
              <a:spLocks noChangeShapeType="1"/>
            </p:cNvSpPr>
            <p:nvPr/>
          </p:nvSpPr>
          <p:spPr bwMode="auto">
            <a:xfrm flipH="1">
              <a:off x="193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23" name="Line 1251"/>
            <p:cNvSpPr>
              <a:spLocks noChangeShapeType="1"/>
            </p:cNvSpPr>
            <p:nvPr/>
          </p:nvSpPr>
          <p:spPr bwMode="auto">
            <a:xfrm>
              <a:off x="19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24" name="Line 1252"/>
            <p:cNvSpPr>
              <a:spLocks noChangeShapeType="1"/>
            </p:cNvSpPr>
            <p:nvPr/>
          </p:nvSpPr>
          <p:spPr bwMode="auto">
            <a:xfrm>
              <a:off x="19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25" name="Line 1253"/>
            <p:cNvSpPr>
              <a:spLocks noChangeShapeType="1"/>
            </p:cNvSpPr>
            <p:nvPr/>
          </p:nvSpPr>
          <p:spPr bwMode="auto">
            <a:xfrm flipH="1">
              <a:off x="193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26" name="Text Box 1254"/>
            <p:cNvSpPr txBox="1">
              <a:spLocks noChangeArrowheads="1"/>
            </p:cNvSpPr>
            <p:nvPr/>
          </p:nvSpPr>
          <p:spPr bwMode="auto">
            <a:xfrm>
              <a:off x="1832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73</a:t>
              </a:r>
            </a:p>
          </p:txBody>
        </p:sp>
        <p:sp>
          <p:nvSpPr>
            <p:cNvPr id="33427" name="Oval 1255"/>
            <p:cNvSpPr>
              <a:spLocks noChangeArrowheads="1"/>
            </p:cNvSpPr>
            <p:nvPr/>
          </p:nvSpPr>
          <p:spPr bwMode="auto">
            <a:xfrm>
              <a:off x="21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8" name="Line 1256"/>
            <p:cNvSpPr>
              <a:spLocks noChangeShapeType="1"/>
            </p:cNvSpPr>
            <p:nvPr/>
          </p:nvSpPr>
          <p:spPr bwMode="auto">
            <a:xfrm>
              <a:off x="22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29" name="Line 1257"/>
            <p:cNvSpPr>
              <a:spLocks noChangeShapeType="1"/>
            </p:cNvSpPr>
            <p:nvPr/>
          </p:nvSpPr>
          <p:spPr bwMode="auto">
            <a:xfrm flipH="1">
              <a:off x="21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30" name="Line 1258"/>
            <p:cNvSpPr>
              <a:spLocks noChangeShapeType="1"/>
            </p:cNvSpPr>
            <p:nvPr/>
          </p:nvSpPr>
          <p:spPr bwMode="auto">
            <a:xfrm>
              <a:off x="22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31" name="Line 1259"/>
            <p:cNvSpPr>
              <a:spLocks noChangeShapeType="1"/>
            </p:cNvSpPr>
            <p:nvPr/>
          </p:nvSpPr>
          <p:spPr bwMode="auto">
            <a:xfrm>
              <a:off x="22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32" name="Line 1260"/>
            <p:cNvSpPr>
              <a:spLocks noChangeShapeType="1"/>
            </p:cNvSpPr>
            <p:nvPr/>
          </p:nvSpPr>
          <p:spPr bwMode="auto">
            <a:xfrm flipH="1">
              <a:off x="21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33" name="Text Box 1261"/>
            <p:cNvSpPr txBox="1">
              <a:spLocks noChangeArrowheads="1"/>
            </p:cNvSpPr>
            <p:nvPr/>
          </p:nvSpPr>
          <p:spPr bwMode="auto">
            <a:xfrm>
              <a:off x="2038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187</a:t>
              </a:r>
            </a:p>
          </p:txBody>
        </p:sp>
        <p:sp>
          <p:nvSpPr>
            <p:cNvPr id="33434" name="Oval 1262"/>
            <p:cNvSpPr>
              <a:spLocks noChangeArrowheads="1"/>
            </p:cNvSpPr>
            <p:nvPr/>
          </p:nvSpPr>
          <p:spPr bwMode="auto">
            <a:xfrm>
              <a:off x="24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5" name="Line 1263"/>
            <p:cNvSpPr>
              <a:spLocks noChangeShapeType="1"/>
            </p:cNvSpPr>
            <p:nvPr/>
          </p:nvSpPr>
          <p:spPr bwMode="auto">
            <a:xfrm>
              <a:off x="24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36" name="Line 1264"/>
            <p:cNvSpPr>
              <a:spLocks noChangeShapeType="1"/>
            </p:cNvSpPr>
            <p:nvPr/>
          </p:nvSpPr>
          <p:spPr bwMode="auto">
            <a:xfrm flipH="1">
              <a:off x="24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37" name="Line 1265"/>
            <p:cNvSpPr>
              <a:spLocks noChangeShapeType="1"/>
            </p:cNvSpPr>
            <p:nvPr/>
          </p:nvSpPr>
          <p:spPr bwMode="auto">
            <a:xfrm>
              <a:off x="24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38" name="Line 1266"/>
            <p:cNvSpPr>
              <a:spLocks noChangeShapeType="1"/>
            </p:cNvSpPr>
            <p:nvPr/>
          </p:nvSpPr>
          <p:spPr bwMode="auto">
            <a:xfrm>
              <a:off x="24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39" name="Line 1267"/>
            <p:cNvSpPr>
              <a:spLocks noChangeShapeType="1"/>
            </p:cNvSpPr>
            <p:nvPr/>
          </p:nvSpPr>
          <p:spPr bwMode="auto">
            <a:xfrm flipH="1">
              <a:off x="24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440" name="Text Box 1268"/>
            <p:cNvSpPr txBox="1">
              <a:spLocks noChangeArrowheads="1"/>
            </p:cNvSpPr>
            <p:nvPr/>
          </p:nvSpPr>
          <p:spPr bwMode="auto">
            <a:xfrm>
              <a:off x="2312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" charset="0"/>
                </a:rPr>
                <a:t>70</a:t>
              </a:r>
            </a:p>
          </p:txBody>
        </p:sp>
        <p:sp>
          <p:nvSpPr>
            <p:cNvPr id="33441" name="Text Box 1269"/>
            <p:cNvSpPr txBox="1">
              <a:spLocks noChangeArrowheads="1"/>
            </p:cNvSpPr>
            <p:nvPr/>
          </p:nvSpPr>
          <p:spPr bwMode="auto">
            <a:xfrm>
              <a:off x="157" y="3651"/>
              <a:ext cx="242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latin typeface="Times New Roman" pitchFamily="1" charset="0"/>
                </a:rPr>
                <a:t>Average = 111.63</a:t>
              </a:r>
            </a:p>
          </p:txBody>
        </p:sp>
      </p:grpSp>
      <p:grpSp>
        <p:nvGrpSpPr>
          <p:cNvPr id="5" name="Group 1270"/>
          <p:cNvGrpSpPr>
            <a:grpSpLocks/>
          </p:cNvGrpSpPr>
          <p:nvPr/>
        </p:nvGrpSpPr>
        <p:grpSpPr bwMode="auto">
          <a:xfrm>
            <a:off x="7766899" y="2479415"/>
            <a:ext cx="2834819" cy="4210050"/>
            <a:chOff x="3067" y="722"/>
            <a:chExt cx="2505" cy="3341"/>
          </a:xfrm>
        </p:grpSpPr>
        <p:sp>
          <p:nvSpPr>
            <p:cNvPr id="19288" name="Oval 1271"/>
            <p:cNvSpPr>
              <a:spLocks noChangeArrowheads="1"/>
            </p:cNvSpPr>
            <p:nvPr/>
          </p:nvSpPr>
          <p:spPr bwMode="auto">
            <a:xfrm>
              <a:off x="32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9" name="Line 1272"/>
            <p:cNvSpPr>
              <a:spLocks noChangeShapeType="1"/>
            </p:cNvSpPr>
            <p:nvPr/>
          </p:nvSpPr>
          <p:spPr bwMode="auto">
            <a:xfrm>
              <a:off x="32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90" name="Line 1273"/>
            <p:cNvSpPr>
              <a:spLocks noChangeShapeType="1"/>
            </p:cNvSpPr>
            <p:nvPr/>
          </p:nvSpPr>
          <p:spPr bwMode="auto">
            <a:xfrm flipH="1">
              <a:off x="32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91" name="Line 1274"/>
            <p:cNvSpPr>
              <a:spLocks noChangeShapeType="1"/>
            </p:cNvSpPr>
            <p:nvPr/>
          </p:nvSpPr>
          <p:spPr bwMode="auto">
            <a:xfrm>
              <a:off x="32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92" name="Line 1275"/>
            <p:cNvSpPr>
              <a:spLocks noChangeShapeType="1"/>
            </p:cNvSpPr>
            <p:nvPr/>
          </p:nvSpPr>
          <p:spPr bwMode="auto">
            <a:xfrm>
              <a:off x="32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93" name="Line 1276"/>
            <p:cNvSpPr>
              <a:spLocks noChangeShapeType="1"/>
            </p:cNvSpPr>
            <p:nvPr/>
          </p:nvSpPr>
          <p:spPr bwMode="auto">
            <a:xfrm flipH="1">
              <a:off x="32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94" name="Text Box 1277"/>
            <p:cNvSpPr txBox="1">
              <a:spLocks noChangeArrowheads="1"/>
            </p:cNvSpPr>
            <p:nvPr/>
          </p:nvSpPr>
          <p:spPr bwMode="auto">
            <a:xfrm>
              <a:off x="3068" y="745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19295" name="Oval 1278"/>
            <p:cNvSpPr>
              <a:spLocks noChangeArrowheads="1"/>
            </p:cNvSpPr>
            <p:nvPr/>
          </p:nvSpPr>
          <p:spPr bwMode="auto">
            <a:xfrm>
              <a:off x="3433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96" name="Line 1279"/>
            <p:cNvSpPr>
              <a:spLocks noChangeShapeType="1"/>
            </p:cNvSpPr>
            <p:nvPr/>
          </p:nvSpPr>
          <p:spPr bwMode="auto">
            <a:xfrm>
              <a:off x="3470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97" name="Line 1280"/>
            <p:cNvSpPr>
              <a:spLocks noChangeShapeType="1"/>
            </p:cNvSpPr>
            <p:nvPr/>
          </p:nvSpPr>
          <p:spPr bwMode="auto">
            <a:xfrm flipH="1">
              <a:off x="342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98" name="Line 1281"/>
            <p:cNvSpPr>
              <a:spLocks noChangeShapeType="1"/>
            </p:cNvSpPr>
            <p:nvPr/>
          </p:nvSpPr>
          <p:spPr bwMode="auto">
            <a:xfrm>
              <a:off x="3470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99" name="Line 1282"/>
            <p:cNvSpPr>
              <a:spLocks noChangeShapeType="1"/>
            </p:cNvSpPr>
            <p:nvPr/>
          </p:nvSpPr>
          <p:spPr bwMode="auto">
            <a:xfrm>
              <a:off x="3470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00" name="Line 1283"/>
            <p:cNvSpPr>
              <a:spLocks noChangeShapeType="1"/>
            </p:cNvSpPr>
            <p:nvPr/>
          </p:nvSpPr>
          <p:spPr bwMode="auto">
            <a:xfrm flipH="1">
              <a:off x="342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01" name="Text Box 1284"/>
            <p:cNvSpPr txBox="1">
              <a:spLocks noChangeArrowheads="1"/>
            </p:cNvSpPr>
            <p:nvPr/>
          </p:nvSpPr>
          <p:spPr bwMode="auto">
            <a:xfrm>
              <a:off x="3253" y="72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105</a:t>
              </a:r>
            </a:p>
          </p:txBody>
        </p:sp>
        <p:sp>
          <p:nvSpPr>
            <p:cNvPr id="19302" name="Oval 1285"/>
            <p:cNvSpPr>
              <a:spLocks noChangeArrowheads="1"/>
            </p:cNvSpPr>
            <p:nvPr/>
          </p:nvSpPr>
          <p:spPr bwMode="auto">
            <a:xfrm>
              <a:off x="367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03" name="Line 1286"/>
            <p:cNvSpPr>
              <a:spLocks noChangeShapeType="1"/>
            </p:cNvSpPr>
            <p:nvPr/>
          </p:nvSpPr>
          <p:spPr bwMode="auto">
            <a:xfrm>
              <a:off x="371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04" name="Line 1287"/>
            <p:cNvSpPr>
              <a:spLocks noChangeShapeType="1"/>
            </p:cNvSpPr>
            <p:nvPr/>
          </p:nvSpPr>
          <p:spPr bwMode="auto">
            <a:xfrm flipH="1">
              <a:off x="36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05" name="Line 1288"/>
            <p:cNvSpPr>
              <a:spLocks noChangeShapeType="1"/>
            </p:cNvSpPr>
            <p:nvPr/>
          </p:nvSpPr>
          <p:spPr bwMode="auto">
            <a:xfrm>
              <a:off x="371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06" name="Line 1289"/>
            <p:cNvSpPr>
              <a:spLocks noChangeShapeType="1"/>
            </p:cNvSpPr>
            <p:nvPr/>
          </p:nvSpPr>
          <p:spPr bwMode="auto">
            <a:xfrm>
              <a:off x="371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07" name="Line 1290"/>
            <p:cNvSpPr>
              <a:spLocks noChangeShapeType="1"/>
            </p:cNvSpPr>
            <p:nvPr/>
          </p:nvSpPr>
          <p:spPr bwMode="auto">
            <a:xfrm flipH="1">
              <a:off x="36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08" name="Text Box 1291"/>
            <p:cNvSpPr txBox="1">
              <a:spLocks noChangeArrowheads="1"/>
            </p:cNvSpPr>
            <p:nvPr/>
          </p:nvSpPr>
          <p:spPr bwMode="auto">
            <a:xfrm>
              <a:off x="3527" y="74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19309" name="Oval 1292"/>
            <p:cNvSpPr>
              <a:spLocks noChangeArrowheads="1"/>
            </p:cNvSpPr>
            <p:nvPr/>
          </p:nvSpPr>
          <p:spPr bwMode="auto">
            <a:xfrm>
              <a:off x="39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10" name="Line 1293"/>
            <p:cNvSpPr>
              <a:spLocks noChangeShapeType="1"/>
            </p:cNvSpPr>
            <p:nvPr/>
          </p:nvSpPr>
          <p:spPr bwMode="auto">
            <a:xfrm>
              <a:off x="39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11" name="Line 1294"/>
            <p:cNvSpPr>
              <a:spLocks noChangeShapeType="1"/>
            </p:cNvSpPr>
            <p:nvPr/>
          </p:nvSpPr>
          <p:spPr bwMode="auto">
            <a:xfrm flipH="1">
              <a:off x="39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12" name="Line 1295"/>
            <p:cNvSpPr>
              <a:spLocks noChangeShapeType="1"/>
            </p:cNvSpPr>
            <p:nvPr/>
          </p:nvSpPr>
          <p:spPr bwMode="auto">
            <a:xfrm>
              <a:off x="39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13" name="Line 1296"/>
            <p:cNvSpPr>
              <a:spLocks noChangeShapeType="1"/>
            </p:cNvSpPr>
            <p:nvPr/>
          </p:nvSpPr>
          <p:spPr bwMode="auto">
            <a:xfrm>
              <a:off x="39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14" name="Line 1297"/>
            <p:cNvSpPr>
              <a:spLocks noChangeShapeType="1"/>
            </p:cNvSpPr>
            <p:nvPr/>
          </p:nvSpPr>
          <p:spPr bwMode="auto">
            <a:xfrm flipH="1">
              <a:off x="39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15" name="Text Box 1298"/>
            <p:cNvSpPr txBox="1">
              <a:spLocks noChangeArrowheads="1"/>
            </p:cNvSpPr>
            <p:nvPr/>
          </p:nvSpPr>
          <p:spPr bwMode="auto">
            <a:xfrm>
              <a:off x="3768" y="74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108</a:t>
              </a:r>
            </a:p>
          </p:txBody>
        </p:sp>
        <p:sp>
          <p:nvSpPr>
            <p:cNvPr id="19316" name="Oval 1299"/>
            <p:cNvSpPr>
              <a:spLocks noChangeArrowheads="1"/>
            </p:cNvSpPr>
            <p:nvPr/>
          </p:nvSpPr>
          <p:spPr bwMode="auto">
            <a:xfrm>
              <a:off x="415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17" name="Line 1300"/>
            <p:cNvSpPr>
              <a:spLocks noChangeShapeType="1"/>
            </p:cNvSpPr>
            <p:nvPr/>
          </p:nvSpPr>
          <p:spPr bwMode="auto">
            <a:xfrm>
              <a:off x="419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18" name="Line 1301"/>
            <p:cNvSpPr>
              <a:spLocks noChangeShapeType="1"/>
            </p:cNvSpPr>
            <p:nvPr/>
          </p:nvSpPr>
          <p:spPr bwMode="auto">
            <a:xfrm flipH="1">
              <a:off x="41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19" name="Line 1302"/>
            <p:cNvSpPr>
              <a:spLocks noChangeShapeType="1"/>
            </p:cNvSpPr>
            <p:nvPr/>
          </p:nvSpPr>
          <p:spPr bwMode="auto">
            <a:xfrm>
              <a:off x="419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20" name="Line 1303"/>
            <p:cNvSpPr>
              <a:spLocks noChangeShapeType="1"/>
            </p:cNvSpPr>
            <p:nvPr/>
          </p:nvSpPr>
          <p:spPr bwMode="auto">
            <a:xfrm>
              <a:off x="419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21" name="Line 1304"/>
            <p:cNvSpPr>
              <a:spLocks noChangeShapeType="1"/>
            </p:cNvSpPr>
            <p:nvPr/>
          </p:nvSpPr>
          <p:spPr bwMode="auto">
            <a:xfrm flipH="1">
              <a:off x="41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22" name="Text Box 1305"/>
            <p:cNvSpPr txBox="1">
              <a:spLocks noChangeArrowheads="1"/>
            </p:cNvSpPr>
            <p:nvPr/>
          </p:nvSpPr>
          <p:spPr bwMode="auto">
            <a:xfrm>
              <a:off x="4006" y="74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108</a:t>
              </a:r>
            </a:p>
          </p:txBody>
        </p:sp>
        <p:sp>
          <p:nvSpPr>
            <p:cNvPr id="19323" name="Oval 1306"/>
            <p:cNvSpPr>
              <a:spLocks noChangeArrowheads="1"/>
            </p:cNvSpPr>
            <p:nvPr/>
          </p:nvSpPr>
          <p:spPr bwMode="auto">
            <a:xfrm>
              <a:off x="439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24" name="Line 1307"/>
            <p:cNvSpPr>
              <a:spLocks noChangeShapeType="1"/>
            </p:cNvSpPr>
            <p:nvPr/>
          </p:nvSpPr>
          <p:spPr bwMode="auto">
            <a:xfrm>
              <a:off x="443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25" name="Line 1308"/>
            <p:cNvSpPr>
              <a:spLocks noChangeShapeType="1"/>
            </p:cNvSpPr>
            <p:nvPr/>
          </p:nvSpPr>
          <p:spPr bwMode="auto">
            <a:xfrm flipH="1">
              <a:off x="43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26" name="Line 1309"/>
            <p:cNvSpPr>
              <a:spLocks noChangeShapeType="1"/>
            </p:cNvSpPr>
            <p:nvPr/>
          </p:nvSpPr>
          <p:spPr bwMode="auto">
            <a:xfrm>
              <a:off x="443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27" name="Line 1310"/>
            <p:cNvSpPr>
              <a:spLocks noChangeShapeType="1"/>
            </p:cNvSpPr>
            <p:nvPr/>
          </p:nvSpPr>
          <p:spPr bwMode="auto">
            <a:xfrm>
              <a:off x="443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28" name="Line 1311"/>
            <p:cNvSpPr>
              <a:spLocks noChangeShapeType="1"/>
            </p:cNvSpPr>
            <p:nvPr/>
          </p:nvSpPr>
          <p:spPr bwMode="auto">
            <a:xfrm flipH="1">
              <a:off x="43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29" name="Text Box 1312"/>
            <p:cNvSpPr txBox="1">
              <a:spLocks noChangeArrowheads="1"/>
            </p:cNvSpPr>
            <p:nvPr/>
          </p:nvSpPr>
          <p:spPr bwMode="auto">
            <a:xfrm>
              <a:off x="4283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99</a:t>
              </a:r>
            </a:p>
          </p:txBody>
        </p:sp>
        <p:sp>
          <p:nvSpPr>
            <p:cNvPr id="19330" name="Oval 1313"/>
            <p:cNvSpPr>
              <a:spLocks noChangeArrowheads="1"/>
            </p:cNvSpPr>
            <p:nvPr/>
          </p:nvSpPr>
          <p:spPr bwMode="auto">
            <a:xfrm>
              <a:off x="4633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31" name="Line 1314"/>
            <p:cNvSpPr>
              <a:spLocks noChangeShapeType="1"/>
            </p:cNvSpPr>
            <p:nvPr/>
          </p:nvSpPr>
          <p:spPr bwMode="auto">
            <a:xfrm>
              <a:off x="4670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32" name="Line 1315"/>
            <p:cNvSpPr>
              <a:spLocks noChangeShapeType="1"/>
            </p:cNvSpPr>
            <p:nvPr/>
          </p:nvSpPr>
          <p:spPr bwMode="auto">
            <a:xfrm flipH="1">
              <a:off x="462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33" name="Line 1316"/>
            <p:cNvSpPr>
              <a:spLocks noChangeShapeType="1"/>
            </p:cNvSpPr>
            <p:nvPr/>
          </p:nvSpPr>
          <p:spPr bwMode="auto">
            <a:xfrm>
              <a:off x="4670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34" name="Line 1317"/>
            <p:cNvSpPr>
              <a:spLocks noChangeShapeType="1"/>
            </p:cNvSpPr>
            <p:nvPr/>
          </p:nvSpPr>
          <p:spPr bwMode="auto">
            <a:xfrm>
              <a:off x="4670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35" name="Line 1318"/>
            <p:cNvSpPr>
              <a:spLocks noChangeShapeType="1"/>
            </p:cNvSpPr>
            <p:nvPr/>
          </p:nvSpPr>
          <p:spPr bwMode="auto">
            <a:xfrm flipH="1">
              <a:off x="462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36" name="Text Box 1319"/>
            <p:cNvSpPr txBox="1">
              <a:spLocks noChangeArrowheads="1"/>
            </p:cNvSpPr>
            <p:nvPr/>
          </p:nvSpPr>
          <p:spPr bwMode="auto">
            <a:xfrm>
              <a:off x="4497" y="722"/>
              <a:ext cx="343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19337" name="Oval 1320"/>
            <p:cNvSpPr>
              <a:spLocks noChangeArrowheads="1"/>
            </p:cNvSpPr>
            <p:nvPr/>
          </p:nvSpPr>
          <p:spPr bwMode="auto">
            <a:xfrm>
              <a:off x="487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38" name="Line 1321"/>
            <p:cNvSpPr>
              <a:spLocks noChangeShapeType="1"/>
            </p:cNvSpPr>
            <p:nvPr/>
          </p:nvSpPr>
          <p:spPr bwMode="auto">
            <a:xfrm>
              <a:off x="491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39" name="Line 1322"/>
            <p:cNvSpPr>
              <a:spLocks noChangeShapeType="1"/>
            </p:cNvSpPr>
            <p:nvPr/>
          </p:nvSpPr>
          <p:spPr bwMode="auto">
            <a:xfrm flipH="1">
              <a:off x="48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40" name="Line 1323"/>
            <p:cNvSpPr>
              <a:spLocks noChangeShapeType="1"/>
            </p:cNvSpPr>
            <p:nvPr/>
          </p:nvSpPr>
          <p:spPr bwMode="auto">
            <a:xfrm>
              <a:off x="491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41" name="Line 1324"/>
            <p:cNvSpPr>
              <a:spLocks noChangeShapeType="1"/>
            </p:cNvSpPr>
            <p:nvPr/>
          </p:nvSpPr>
          <p:spPr bwMode="auto">
            <a:xfrm>
              <a:off x="491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42" name="Line 1325"/>
            <p:cNvSpPr>
              <a:spLocks noChangeShapeType="1"/>
            </p:cNvSpPr>
            <p:nvPr/>
          </p:nvSpPr>
          <p:spPr bwMode="auto">
            <a:xfrm flipH="1">
              <a:off x="48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43" name="Text Box 1326"/>
            <p:cNvSpPr txBox="1">
              <a:spLocks noChangeArrowheads="1"/>
            </p:cNvSpPr>
            <p:nvPr/>
          </p:nvSpPr>
          <p:spPr bwMode="auto">
            <a:xfrm>
              <a:off x="4726" y="74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106</a:t>
              </a:r>
            </a:p>
          </p:txBody>
        </p:sp>
        <p:sp>
          <p:nvSpPr>
            <p:cNvPr id="19344" name="Oval 1327"/>
            <p:cNvSpPr>
              <a:spLocks noChangeArrowheads="1"/>
            </p:cNvSpPr>
            <p:nvPr/>
          </p:nvSpPr>
          <p:spPr bwMode="auto">
            <a:xfrm>
              <a:off x="51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5" name="Line 1328"/>
            <p:cNvSpPr>
              <a:spLocks noChangeShapeType="1"/>
            </p:cNvSpPr>
            <p:nvPr/>
          </p:nvSpPr>
          <p:spPr bwMode="auto">
            <a:xfrm>
              <a:off x="51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46" name="Line 1329"/>
            <p:cNvSpPr>
              <a:spLocks noChangeShapeType="1"/>
            </p:cNvSpPr>
            <p:nvPr/>
          </p:nvSpPr>
          <p:spPr bwMode="auto">
            <a:xfrm flipH="1">
              <a:off x="51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47" name="Line 1330"/>
            <p:cNvSpPr>
              <a:spLocks noChangeShapeType="1"/>
            </p:cNvSpPr>
            <p:nvPr/>
          </p:nvSpPr>
          <p:spPr bwMode="auto">
            <a:xfrm>
              <a:off x="51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48" name="Line 1331"/>
            <p:cNvSpPr>
              <a:spLocks noChangeShapeType="1"/>
            </p:cNvSpPr>
            <p:nvPr/>
          </p:nvSpPr>
          <p:spPr bwMode="auto">
            <a:xfrm>
              <a:off x="51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49" name="Line 1332"/>
            <p:cNvSpPr>
              <a:spLocks noChangeShapeType="1"/>
            </p:cNvSpPr>
            <p:nvPr/>
          </p:nvSpPr>
          <p:spPr bwMode="auto">
            <a:xfrm flipH="1">
              <a:off x="51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50" name="Text Box 1333"/>
            <p:cNvSpPr txBox="1">
              <a:spLocks noChangeArrowheads="1"/>
            </p:cNvSpPr>
            <p:nvPr/>
          </p:nvSpPr>
          <p:spPr bwMode="auto">
            <a:xfrm>
              <a:off x="4967" y="74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104</a:t>
              </a:r>
            </a:p>
          </p:txBody>
        </p:sp>
        <p:sp>
          <p:nvSpPr>
            <p:cNvPr id="19351" name="Oval 1334"/>
            <p:cNvSpPr>
              <a:spLocks noChangeArrowheads="1"/>
            </p:cNvSpPr>
            <p:nvPr/>
          </p:nvSpPr>
          <p:spPr bwMode="auto">
            <a:xfrm>
              <a:off x="535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2" name="Line 1335"/>
            <p:cNvSpPr>
              <a:spLocks noChangeShapeType="1"/>
            </p:cNvSpPr>
            <p:nvPr/>
          </p:nvSpPr>
          <p:spPr bwMode="auto">
            <a:xfrm>
              <a:off x="539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53" name="Line 1336"/>
            <p:cNvSpPr>
              <a:spLocks noChangeShapeType="1"/>
            </p:cNvSpPr>
            <p:nvPr/>
          </p:nvSpPr>
          <p:spPr bwMode="auto">
            <a:xfrm flipH="1">
              <a:off x="53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54" name="Line 1337"/>
            <p:cNvSpPr>
              <a:spLocks noChangeShapeType="1"/>
            </p:cNvSpPr>
            <p:nvPr/>
          </p:nvSpPr>
          <p:spPr bwMode="auto">
            <a:xfrm>
              <a:off x="539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55" name="Line 1338"/>
            <p:cNvSpPr>
              <a:spLocks noChangeShapeType="1"/>
            </p:cNvSpPr>
            <p:nvPr/>
          </p:nvSpPr>
          <p:spPr bwMode="auto">
            <a:xfrm>
              <a:off x="539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56" name="Line 1339"/>
            <p:cNvSpPr>
              <a:spLocks noChangeShapeType="1"/>
            </p:cNvSpPr>
            <p:nvPr/>
          </p:nvSpPr>
          <p:spPr bwMode="auto">
            <a:xfrm flipH="1">
              <a:off x="53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57" name="Text Box 1340"/>
            <p:cNvSpPr txBox="1">
              <a:spLocks noChangeArrowheads="1"/>
            </p:cNvSpPr>
            <p:nvPr/>
          </p:nvSpPr>
          <p:spPr bwMode="auto">
            <a:xfrm>
              <a:off x="5207" y="74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106</a:t>
              </a:r>
            </a:p>
          </p:txBody>
        </p:sp>
        <p:sp>
          <p:nvSpPr>
            <p:cNvPr id="19358" name="Oval 1341"/>
            <p:cNvSpPr>
              <a:spLocks noChangeArrowheads="1"/>
            </p:cNvSpPr>
            <p:nvPr/>
          </p:nvSpPr>
          <p:spPr bwMode="auto">
            <a:xfrm>
              <a:off x="32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9" name="Line 1342"/>
            <p:cNvSpPr>
              <a:spLocks noChangeShapeType="1"/>
            </p:cNvSpPr>
            <p:nvPr/>
          </p:nvSpPr>
          <p:spPr bwMode="auto">
            <a:xfrm>
              <a:off x="32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60" name="Line 1343"/>
            <p:cNvSpPr>
              <a:spLocks noChangeShapeType="1"/>
            </p:cNvSpPr>
            <p:nvPr/>
          </p:nvSpPr>
          <p:spPr bwMode="auto">
            <a:xfrm flipH="1">
              <a:off x="32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61" name="Line 1344"/>
            <p:cNvSpPr>
              <a:spLocks noChangeShapeType="1"/>
            </p:cNvSpPr>
            <p:nvPr/>
          </p:nvSpPr>
          <p:spPr bwMode="auto">
            <a:xfrm>
              <a:off x="32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62" name="Line 1345"/>
            <p:cNvSpPr>
              <a:spLocks noChangeShapeType="1"/>
            </p:cNvSpPr>
            <p:nvPr/>
          </p:nvSpPr>
          <p:spPr bwMode="auto">
            <a:xfrm>
              <a:off x="32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63" name="Line 1346"/>
            <p:cNvSpPr>
              <a:spLocks noChangeShapeType="1"/>
            </p:cNvSpPr>
            <p:nvPr/>
          </p:nvSpPr>
          <p:spPr bwMode="auto">
            <a:xfrm flipH="1">
              <a:off x="32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64" name="Text Box 1347"/>
            <p:cNvSpPr txBox="1">
              <a:spLocks noChangeArrowheads="1"/>
            </p:cNvSpPr>
            <p:nvPr/>
          </p:nvSpPr>
          <p:spPr bwMode="auto">
            <a:xfrm>
              <a:off x="3102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93</a:t>
              </a:r>
            </a:p>
          </p:txBody>
        </p:sp>
        <p:sp>
          <p:nvSpPr>
            <p:cNvPr id="19365" name="Oval 1348"/>
            <p:cNvSpPr>
              <a:spLocks noChangeArrowheads="1"/>
            </p:cNvSpPr>
            <p:nvPr/>
          </p:nvSpPr>
          <p:spPr bwMode="auto">
            <a:xfrm>
              <a:off x="343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66" name="Line 1349"/>
            <p:cNvSpPr>
              <a:spLocks noChangeShapeType="1"/>
            </p:cNvSpPr>
            <p:nvPr/>
          </p:nvSpPr>
          <p:spPr bwMode="auto">
            <a:xfrm>
              <a:off x="347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67" name="Line 1350"/>
            <p:cNvSpPr>
              <a:spLocks noChangeShapeType="1"/>
            </p:cNvSpPr>
            <p:nvPr/>
          </p:nvSpPr>
          <p:spPr bwMode="auto">
            <a:xfrm flipH="1">
              <a:off x="34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68" name="Line 1351"/>
            <p:cNvSpPr>
              <a:spLocks noChangeShapeType="1"/>
            </p:cNvSpPr>
            <p:nvPr/>
          </p:nvSpPr>
          <p:spPr bwMode="auto">
            <a:xfrm>
              <a:off x="347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69" name="Line 1352"/>
            <p:cNvSpPr>
              <a:spLocks noChangeShapeType="1"/>
            </p:cNvSpPr>
            <p:nvPr/>
          </p:nvSpPr>
          <p:spPr bwMode="auto">
            <a:xfrm>
              <a:off x="347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70" name="Line 1353"/>
            <p:cNvSpPr>
              <a:spLocks noChangeShapeType="1"/>
            </p:cNvSpPr>
            <p:nvPr/>
          </p:nvSpPr>
          <p:spPr bwMode="auto">
            <a:xfrm flipH="1">
              <a:off x="34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71" name="Text Box 1354"/>
            <p:cNvSpPr txBox="1">
              <a:spLocks noChangeArrowheads="1"/>
            </p:cNvSpPr>
            <p:nvPr/>
          </p:nvSpPr>
          <p:spPr bwMode="auto">
            <a:xfrm>
              <a:off x="3287" y="122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108</a:t>
              </a:r>
            </a:p>
          </p:txBody>
        </p:sp>
        <p:sp>
          <p:nvSpPr>
            <p:cNvPr id="19372" name="Oval 1355"/>
            <p:cNvSpPr>
              <a:spLocks noChangeArrowheads="1"/>
            </p:cNvSpPr>
            <p:nvPr/>
          </p:nvSpPr>
          <p:spPr bwMode="auto">
            <a:xfrm>
              <a:off x="367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73" name="Line 1356"/>
            <p:cNvSpPr>
              <a:spLocks noChangeShapeType="1"/>
            </p:cNvSpPr>
            <p:nvPr/>
          </p:nvSpPr>
          <p:spPr bwMode="auto">
            <a:xfrm>
              <a:off x="371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74" name="Line 1357"/>
            <p:cNvSpPr>
              <a:spLocks noChangeShapeType="1"/>
            </p:cNvSpPr>
            <p:nvPr/>
          </p:nvSpPr>
          <p:spPr bwMode="auto">
            <a:xfrm flipH="1">
              <a:off x="36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75" name="Line 1358"/>
            <p:cNvSpPr>
              <a:spLocks noChangeShapeType="1"/>
            </p:cNvSpPr>
            <p:nvPr/>
          </p:nvSpPr>
          <p:spPr bwMode="auto">
            <a:xfrm>
              <a:off x="371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76" name="Line 1359"/>
            <p:cNvSpPr>
              <a:spLocks noChangeShapeType="1"/>
            </p:cNvSpPr>
            <p:nvPr/>
          </p:nvSpPr>
          <p:spPr bwMode="auto">
            <a:xfrm>
              <a:off x="371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77" name="Line 1360"/>
            <p:cNvSpPr>
              <a:spLocks noChangeShapeType="1"/>
            </p:cNvSpPr>
            <p:nvPr/>
          </p:nvSpPr>
          <p:spPr bwMode="auto">
            <a:xfrm flipH="1">
              <a:off x="36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78" name="Text Box 1361"/>
            <p:cNvSpPr txBox="1">
              <a:spLocks noChangeArrowheads="1"/>
            </p:cNvSpPr>
            <p:nvPr/>
          </p:nvSpPr>
          <p:spPr bwMode="auto">
            <a:xfrm>
              <a:off x="3560" y="1224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96</a:t>
              </a:r>
            </a:p>
          </p:txBody>
        </p:sp>
        <p:sp>
          <p:nvSpPr>
            <p:cNvPr id="19379" name="Oval 1362"/>
            <p:cNvSpPr>
              <a:spLocks noChangeArrowheads="1"/>
            </p:cNvSpPr>
            <p:nvPr/>
          </p:nvSpPr>
          <p:spPr bwMode="auto">
            <a:xfrm>
              <a:off x="39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80" name="Line 1363"/>
            <p:cNvSpPr>
              <a:spLocks noChangeShapeType="1"/>
            </p:cNvSpPr>
            <p:nvPr/>
          </p:nvSpPr>
          <p:spPr bwMode="auto">
            <a:xfrm>
              <a:off x="39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81" name="Line 1364"/>
            <p:cNvSpPr>
              <a:spLocks noChangeShapeType="1"/>
            </p:cNvSpPr>
            <p:nvPr/>
          </p:nvSpPr>
          <p:spPr bwMode="auto">
            <a:xfrm flipH="1">
              <a:off x="39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82" name="Line 1365"/>
            <p:cNvSpPr>
              <a:spLocks noChangeShapeType="1"/>
            </p:cNvSpPr>
            <p:nvPr/>
          </p:nvSpPr>
          <p:spPr bwMode="auto">
            <a:xfrm>
              <a:off x="39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83" name="Line 1366"/>
            <p:cNvSpPr>
              <a:spLocks noChangeShapeType="1"/>
            </p:cNvSpPr>
            <p:nvPr/>
          </p:nvSpPr>
          <p:spPr bwMode="auto">
            <a:xfrm>
              <a:off x="39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84" name="Line 1367"/>
            <p:cNvSpPr>
              <a:spLocks noChangeShapeType="1"/>
            </p:cNvSpPr>
            <p:nvPr/>
          </p:nvSpPr>
          <p:spPr bwMode="auto">
            <a:xfrm flipH="1">
              <a:off x="39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85" name="Text Box 1368"/>
            <p:cNvSpPr txBox="1">
              <a:spLocks noChangeArrowheads="1"/>
            </p:cNvSpPr>
            <p:nvPr/>
          </p:nvSpPr>
          <p:spPr bwMode="auto">
            <a:xfrm>
              <a:off x="3768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105</a:t>
              </a:r>
            </a:p>
          </p:txBody>
        </p:sp>
        <p:sp>
          <p:nvSpPr>
            <p:cNvPr id="19386" name="Oval 1369"/>
            <p:cNvSpPr>
              <a:spLocks noChangeArrowheads="1"/>
            </p:cNvSpPr>
            <p:nvPr/>
          </p:nvSpPr>
          <p:spPr bwMode="auto">
            <a:xfrm>
              <a:off x="4153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87" name="Line 1370"/>
            <p:cNvSpPr>
              <a:spLocks noChangeShapeType="1"/>
            </p:cNvSpPr>
            <p:nvPr/>
          </p:nvSpPr>
          <p:spPr bwMode="auto">
            <a:xfrm>
              <a:off x="4190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88" name="Line 1371"/>
            <p:cNvSpPr>
              <a:spLocks noChangeShapeType="1"/>
            </p:cNvSpPr>
            <p:nvPr/>
          </p:nvSpPr>
          <p:spPr bwMode="auto">
            <a:xfrm flipH="1">
              <a:off x="414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89" name="Line 1372"/>
            <p:cNvSpPr>
              <a:spLocks noChangeShapeType="1"/>
            </p:cNvSpPr>
            <p:nvPr/>
          </p:nvSpPr>
          <p:spPr bwMode="auto">
            <a:xfrm>
              <a:off x="4190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90" name="Line 1373"/>
            <p:cNvSpPr>
              <a:spLocks noChangeShapeType="1"/>
            </p:cNvSpPr>
            <p:nvPr/>
          </p:nvSpPr>
          <p:spPr bwMode="auto">
            <a:xfrm>
              <a:off x="4190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91" name="Line 1374"/>
            <p:cNvSpPr>
              <a:spLocks noChangeShapeType="1"/>
            </p:cNvSpPr>
            <p:nvPr/>
          </p:nvSpPr>
          <p:spPr bwMode="auto">
            <a:xfrm flipH="1">
              <a:off x="414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92" name="Text Box 1375"/>
            <p:cNvSpPr txBox="1">
              <a:spLocks noChangeArrowheads="1"/>
            </p:cNvSpPr>
            <p:nvPr/>
          </p:nvSpPr>
          <p:spPr bwMode="auto">
            <a:xfrm>
              <a:off x="3973" y="120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104</a:t>
              </a:r>
            </a:p>
          </p:txBody>
        </p:sp>
        <p:sp>
          <p:nvSpPr>
            <p:cNvPr id="19393" name="Oval 1376"/>
            <p:cNvSpPr>
              <a:spLocks noChangeArrowheads="1"/>
            </p:cNvSpPr>
            <p:nvPr/>
          </p:nvSpPr>
          <p:spPr bwMode="auto">
            <a:xfrm>
              <a:off x="439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94" name="Line 1377"/>
            <p:cNvSpPr>
              <a:spLocks noChangeShapeType="1"/>
            </p:cNvSpPr>
            <p:nvPr/>
          </p:nvSpPr>
          <p:spPr bwMode="auto">
            <a:xfrm>
              <a:off x="443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95" name="Line 1378"/>
            <p:cNvSpPr>
              <a:spLocks noChangeShapeType="1"/>
            </p:cNvSpPr>
            <p:nvPr/>
          </p:nvSpPr>
          <p:spPr bwMode="auto">
            <a:xfrm flipH="1">
              <a:off x="43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96" name="Line 1379"/>
            <p:cNvSpPr>
              <a:spLocks noChangeShapeType="1"/>
            </p:cNvSpPr>
            <p:nvPr/>
          </p:nvSpPr>
          <p:spPr bwMode="auto">
            <a:xfrm>
              <a:off x="443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97" name="Line 1380"/>
            <p:cNvSpPr>
              <a:spLocks noChangeShapeType="1"/>
            </p:cNvSpPr>
            <p:nvPr/>
          </p:nvSpPr>
          <p:spPr bwMode="auto">
            <a:xfrm>
              <a:off x="443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98" name="Line 1381"/>
            <p:cNvSpPr>
              <a:spLocks noChangeShapeType="1"/>
            </p:cNvSpPr>
            <p:nvPr/>
          </p:nvSpPr>
          <p:spPr bwMode="auto">
            <a:xfrm flipH="1">
              <a:off x="43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399" name="Text Box 1382"/>
            <p:cNvSpPr txBox="1">
              <a:spLocks noChangeArrowheads="1"/>
            </p:cNvSpPr>
            <p:nvPr/>
          </p:nvSpPr>
          <p:spPr bwMode="auto">
            <a:xfrm>
              <a:off x="4248" y="122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109</a:t>
              </a:r>
            </a:p>
          </p:txBody>
        </p:sp>
        <p:sp>
          <p:nvSpPr>
            <p:cNvPr id="19400" name="Oval 1383"/>
            <p:cNvSpPr>
              <a:spLocks noChangeArrowheads="1"/>
            </p:cNvSpPr>
            <p:nvPr/>
          </p:nvSpPr>
          <p:spPr bwMode="auto">
            <a:xfrm>
              <a:off x="463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01" name="Line 1384"/>
            <p:cNvSpPr>
              <a:spLocks noChangeShapeType="1"/>
            </p:cNvSpPr>
            <p:nvPr/>
          </p:nvSpPr>
          <p:spPr bwMode="auto">
            <a:xfrm>
              <a:off x="467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02" name="Line 1385"/>
            <p:cNvSpPr>
              <a:spLocks noChangeShapeType="1"/>
            </p:cNvSpPr>
            <p:nvPr/>
          </p:nvSpPr>
          <p:spPr bwMode="auto">
            <a:xfrm flipH="1">
              <a:off x="46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03" name="Line 1386"/>
            <p:cNvSpPr>
              <a:spLocks noChangeShapeType="1"/>
            </p:cNvSpPr>
            <p:nvPr/>
          </p:nvSpPr>
          <p:spPr bwMode="auto">
            <a:xfrm>
              <a:off x="467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04" name="Line 1387"/>
            <p:cNvSpPr>
              <a:spLocks noChangeShapeType="1"/>
            </p:cNvSpPr>
            <p:nvPr/>
          </p:nvSpPr>
          <p:spPr bwMode="auto">
            <a:xfrm>
              <a:off x="467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05" name="Line 1388"/>
            <p:cNvSpPr>
              <a:spLocks noChangeShapeType="1"/>
            </p:cNvSpPr>
            <p:nvPr/>
          </p:nvSpPr>
          <p:spPr bwMode="auto">
            <a:xfrm flipH="1">
              <a:off x="46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06" name="Text Box 1389"/>
            <p:cNvSpPr txBox="1">
              <a:spLocks noChangeArrowheads="1"/>
            </p:cNvSpPr>
            <p:nvPr/>
          </p:nvSpPr>
          <p:spPr bwMode="auto">
            <a:xfrm>
              <a:off x="4521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93</a:t>
              </a:r>
            </a:p>
          </p:txBody>
        </p:sp>
        <p:sp>
          <p:nvSpPr>
            <p:cNvPr id="19407" name="Oval 1390"/>
            <p:cNvSpPr>
              <a:spLocks noChangeArrowheads="1"/>
            </p:cNvSpPr>
            <p:nvPr/>
          </p:nvSpPr>
          <p:spPr bwMode="auto">
            <a:xfrm>
              <a:off x="487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08" name="Line 1391"/>
            <p:cNvSpPr>
              <a:spLocks noChangeShapeType="1"/>
            </p:cNvSpPr>
            <p:nvPr/>
          </p:nvSpPr>
          <p:spPr bwMode="auto">
            <a:xfrm>
              <a:off x="491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09" name="Line 1392"/>
            <p:cNvSpPr>
              <a:spLocks noChangeShapeType="1"/>
            </p:cNvSpPr>
            <p:nvPr/>
          </p:nvSpPr>
          <p:spPr bwMode="auto">
            <a:xfrm flipH="1">
              <a:off x="48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10" name="Line 1393"/>
            <p:cNvSpPr>
              <a:spLocks noChangeShapeType="1"/>
            </p:cNvSpPr>
            <p:nvPr/>
          </p:nvSpPr>
          <p:spPr bwMode="auto">
            <a:xfrm>
              <a:off x="491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11" name="Line 1394"/>
            <p:cNvSpPr>
              <a:spLocks noChangeShapeType="1"/>
            </p:cNvSpPr>
            <p:nvPr/>
          </p:nvSpPr>
          <p:spPr bwMode="auto">
            <a:xfrm>
              <a:off x="491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12" name="Line 1395"/>
            <p:cNvSpPr>
              <a:spLocks noChangeShapeType="1"/>
            </p:cNvSpPr>
            <p:nvPr/>
          </p:nvSpPr>
          <p:spPr bwMode="auto">
            <a:xfrm flipH="1">
              <a:off x="48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13" name="Text Box 1396"/>
            <p:cNvSpPr txBox="1">
              <a:spLocks noChangeArrowheads="1"/>
            </p:cNvSpPr>
            <p:nvPr/>
          </p:nvSpPr>
          <p:spPr bwMode="auto">
            <a:xfrm>
              <a:off x="4761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19414" name="Oval 1397"/>
            <p:cNvSpPr>
              <a:spLocks noChangeArrowheads="1"/>
            </p:cNvSpPr>
            <p:nvPr/>
          </p:nvSpPr>
          <p:spPr bwMode="auto">
            <a:xfrm>
              <a:off x="51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15" name="Line 1398"/>
            <p:cNvSpPr>
              <a:spLocks noChangeShapeType="1"/>
            </p:cNvSpPr>
            <p:nvPr/>
          </p:nvSpPr>
          <p:spPr bwMode="auto">
            <a:xfrm>
              <a:off x="51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16" name="Line 1399"/>
            <p:cNvSpPr>
              <a:spLocks noChangeShapeType="1"/>
            </p:cNvSpPr>
            <p:nvPr/>
          </p:nvSpPr>
          <p:spPr bwMode="auto">
            <a:xfrm flipH="1">
              <a:off x="51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17" name="Line 1400"/>
            <p:cNvSpPr>
              <a:spLocks noChangeShapeType="1"/>
            </p:cNvSpPr>
            <p:nvPr/>
          </p:nvSpPr>
          <p:spPr bwMode="auto">
            <a:xfrm>
              <a:off x="51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18" name="Line 1401"/>
            <p:cNvSpPr>
              <a:spLocks noChangeShapeType="1"/>
            </p:cNvSpPr>
            <p:nvPr/>
          </p:nvSpPr>
          <p:spPr bwMode="auto">
            <a:xfrm>
              <a:off x="51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19" name="Line 1402"/>
            <p:cNvSpPr>
              <a:spLocks noChangeShapeType="1"/>
            </p:cNvSpPr>
            <p:nvPr/>
          </p:nvSpPr>
          <p:spPr bwMode="auto">
            <a:xfrm flipH="1">
              <a:off x="51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20" name="Text Box 1403"/>
            <p:cNvSpPr txBox="1">
              <a:spLocks noChangeArrowheads="1"/>
            </p:cNvSpPr>
            <p:nvPr/>
          </p:nvSpPr>
          <p:spPr bwMode="auto">
            <a:xfrm>
              <a:off x="4968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19421" name="Oval 1404"/>
            <p:cNvSpPr>
              <a:spLocks noChangeArrowheads="1"/>
            </p:cNvSpPr>
            <p:nvPr/>
          </p:nvSpPr>
          <p:spPr bwMode="auto">
            <a:xfrm>
              <a:off x="535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22" name="Line 1405"/>
            <p:cNvSpPr>
              <a:spLocks noChangeShapeType="1"/>
            </p:cNvSpPr>
            <p:nvPr/>
          </p:nvSpPr>
          <p:spPr bwMode="auto">
            <a:xfrm>
              <a:off x="539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23" name="Line 1406"/>
            <p:cNvSpPr>
              <a:spLocks noChangeShapeType="1"/>
            </p:cNvSpPr>
            <p:nvPr/>
          </p:nvSpPr>
          <p:spPr bwMode="auto">
            <a:xfrm flipH="1">
              <a:off x="53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24" name="Line 1407"/>
            <p:cNvSpPr>
              <a:spLocks noChangeShapeType="1"/>
            </p:cNvSpPr>
            <p:nvPr/>
          </p:nvSpPr>
          <p:spPr bwMode="auto">
            <a:xfrm>
              <a:off x="539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25" name="Line 1408"/>
            <p:cNvSpPr>
              <a:spLocks noChangeShapeType="1"/>
            </p:cNvSpPr>
            <p:nvPr/>
          </p:nvSpPr>
          <p:spPr bwMode="auto">
            <a:xfrm>
              <a:off x="539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26" name="Line 1409"/>
            <p:cNvSpPr>
              <a:spLocks noChangeShapeType="1"/>
            </p:cNvSpPr>
            <p:nvPr/>
          </p:nvSpPr>
          <p:spPr bwMode="auto">
            <a:xfrm flipH="1">
              <a:off x="53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27" name="Text Box 1410"/>
            <p:cNvSpPr txBox="1">
              <a:spLocks noChangeArrowheads="1"/>
            </p:cNvSpPr>
            <p:nvPr/>
          </p:nvSpPr>
          <p:spPr bwMode="auto">
            <a:xfrm>
              <a:off x="5207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104</a:t>
              </a:r>
            </a:p>
          </p:txBody>
        </p:sp>
        <p:sp>
          <p:nvSpPr>
            <p:cNvPr id="19428" name="Oval 1411"/>
            <p:cNvSpPr>
              <a:spLocks noChangeArrowheads="1"/>
            </p:cNvSpPr>
            <p:nvPr/>
          </p:nvSpPr>
          <p:spPr bwMode="auto">
            <a:xfrm>
              <a:off x="3213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29" name="Line 1412"/>
            <p:cNvSpPr>
              <a:spLocks noChangeShapeType="1"/>
            </p:cNvSpPr>
            <p:nvPr/>
          </p:nvSpPr>
          <p:spPr bwMode="auto">
            <a:xfrm>
              <a:off x="3250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30" name="Line 1413"/>
            <p:cNvSpPr>
              <a:spLocks noChangeShapeType="1"/>
            </p:cNvSpPr>
            <p:nvPr/>
          </p:nvSpPr>
          <p:spPr bwMode="auto">
            <a:xfrm flipH="1">
              <a:off x="320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31" name="Line 1414"/>
            <p:cNvSpPr>
              <a:spLocks noChangeShapeType="1"/>
            </p:cNvSpPr>
            <p:nvPr/>
          </p:nvSpPr>
          <p:spPr bwMode="auto">
            <a:xfrm>
              <a:off x="3250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32" name="Line 1415"/>
            <p:cNvSpPr>
              <a:spLocks noChangeShapeType="1"/>
            </p:cNvSpPr>
            <p:nvPr/>
          </p:nvSpPr>
          <p:spPr bwMode="auto">
            <a:xfrm>
              <a:off x="3250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33" name="Line 1416"/>
            <p:cNvSpPr>
              <a:spLocks noChangeShapeType="1"/>
            </p:cNvSpPr>
            <p:nvPr/>
          </p:nvSpPr>
          <p:spPr bwMode="auto">
            <a:xfrm flipH="1">
              <a:off x="320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34" name="Text Box 1417"/>
            <p:cNvSpPr txBox="1">
              <a:spLocks noChangeArrowheads="1"/>
            </p:cNvSpPr>
            <p:nvPr/>
          </p:nvSpPr>
          <p:spPr bwMode="auto">
            <a:xfrm>
              <a:off x="3078" y="1680"/>
              <a:ext cx="342" cy="2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99</a:t>
              </a:r>
            </a:p>
          </p:txBody>
        </p:sp>
        <p:sp>
          <p:nvSpPr>
            <p:cNvPr id="19435" name="Oval 1418"/>
            <p:cNvSpPr>
              <a:spLocks noChangeArrowheads="1"/>
            </p:cNvSpPr>
            <p:nvPr/>
          </p:nvSpPr>
          <p:spPr bwMode="auto">
            <a:xfrm>
              <a:off x="343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36" name="Line 1419"/>
            <p:cNvSpPr>
              <a:spLocks noChangeShapeType="1"/>
            </p:cNvSpPr>
            <p:nvPr/>
          </p:nvSpPr>
          <p:spPr bwMode="auto">
            <a:xfrm>
              <a:off x="347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37" name="Line 1420"/>
            <p:cNvSpPr>
              <a:spLocks noChangeShapeType="1"/>
            </p:cNvSpPr>
            <p:nvPr/>
          </p:nvSpPr>
          <p:spPr bwMode="auto">
            <a:xfrm flipH="1">
              <a:off x="34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38" name="Line 1421"/>
            <p:cNvSpPr>
              <a:spLocks noChangeShapeType="1"/>
            </p:cNvSpPr>
            <p:nvPr/>
          </p:nvSpPr>
          <p:spPr bwMode="auto">
            <a:xfrm>
              <a:off x="347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39" name="Line 1422"/>
            <p:cNvSpPr>
              <a:spLocks noChangeShapeType="1"/>
            </p:cNvSpPr>
            <p:nvPr/>
          </p:nvSpPr>
          <p:spPr bwMode="auto">
            <a:xfrm>
              <a:off x="347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40" name="Line 1423"/>
            <p:cNvSpPr>
              <a:spLocks noChangeShapeType="1"/>
            </p:cNvSpPr>
            <p:nvPr/>
          </p:nvSpPr>
          <p:spPr bwMode="auto">
            <a:xfrm flipH="1">
              <a:off x="34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41" name="Text Box 1424"/>
            <p:cNvSpPr txBox="1">
              <a:spLocks noChangeArrowheads="1"/>
            </p:cNvSpPr>
            <p:nvPr/>
          </p:nvSpPr>
          <p:spPr bwMode="auto">
            <a:xfrm>
              <a:off x="3320" y="170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96</a:t>
              </a:r>
            </a:p>
          </p:txBody>
        </p:sp>
        <p:sp>
          <p:nvSpPr>
            <p:cNvPr id="19442" name="Oval 1425"/>
            <p:cNvSpPr>
              <a:spLocks noChangeArrowheads="1"/>
            </p:cNvSpPr>
            <p:nvPr/>
          </p:nvSpPr>
          <p:spPr bwMode="auto">
            <a:xfrm>
              <a:off x="367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43" name="Line 1426"/>
            <p:cNvSpPr>
              <a:spLocks noChangeShapeType="1"/>
            </p:cNvSpPr>
            <p:nvPr/>
          </p:nvSpPr>
          <p:spPr bwMode="auto">
            <a:xfrm>
              <a:off x="371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44" name="Line 1427"/>
            <p:cNvSpPr>
              <a:spLocks noChangeShapeType="1"/>
            </p:cNvSpPr>
            <p:nvPr/>
          </p:nvSpPr>
          <p:spPr bwMode="auto">
            <a:xfrm flipH="1">
              <a:off x="36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45" name="Line 1428"/>
            <p:cNvSpPr>
              <a:spLocks noChangeShapeType="1"/>
            </p:cNvSpPr>
            <p:nvPr/>
          </p:nvSpPr>
          <p:spPr bwMode="auto">
            <a:xfrm>
              <a:off x="371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46" name="Line 1429"/>
            <p:cNvSpPr>
              <a:spLocks noChangeShapeType="1"/>
            </p:cNvSpPr>
            <p:nvPr/>
          </p:nvSpPr>
          <p:spPr bwMode="auto">
            <a:xfrm>
              <a:off x="371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47" name="Line 1430"/>
            <p:cNvSpPr>
              <a:spLocks noChangeShapeType="1"/>
            </p:cNvSpPr>
            <p:nvPr/>
          </p:nvSpPr>
          <p:spPr bwMode="auto">
            <a:xfrm flipH="1">
              <a:off x="36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48" name="Text Box 1431"/>
            <p:cNvSpPr txBox="1">
              <a:spLocks noChangeArrowheads="1"/>
            </p:cNvSpPr>
            <p:nvPr/>
          </p:nvSpPr>
          <p:spPr bwMode="auto">
            <a:xfrm>
              <a:off x="3527" y="170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105</a:t>
              </a:r>
            </a:p>
          </p:txBody>
        </p:sp>
        <p:sp>
          <p:nvSpPr>
            <p:cNvPr id="19449" name="Oval 1432"/>
            <p:cNvSpPr>
              <a:spLocks noChangeArrowheads="1"/>
            </p:cNvSpPr>
            <p:nvPr/>
          </p:nvSpPr>
          <p:spPr bwMode="auto">
            <a:xfrm>
              <a:off x="39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0" name="Line 1433"/>
            <p:cNvSpPr>
              <a:spLocks noChangeShapeType="1"/>
            </p:cNvSpPr>
            <p:nvPr/>
          </p:nvSpPr>
          <p:spPr bwMode="auto">
            <a:xfrm>
              <a:off x="39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51" name="Line 1434"/>
            <p:cNvSpPr>
              <a:spLocks noChangeShapeType="1"/>
            </p:cNvSpPr>
            <p:nvPr/>
          </p:nvSpPr>
          <p:spPr bwMode="auto">
            <a:xfrm flipH="1">
              <a:off x="39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52" name="Line 1435"/>
            <p:cNvSpPr>
              <a:spLocks noChangeShapeType="1"/>
            </p:cNvSpPr>
            <p:nvPr/>
          </p:nvSpPr>
          <p:spPr bwMode="auto">
            <a:xfrm>
              <a:off x="39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53" name="Line 1436"/>
            <p:cNvSpPr>
              <a:spLocks noChangeShapeType="1"/>
            </p:cNvSpPr>
            <p:nvPr/>
          </p:nvSpPr>
          <p:spPr bwMode="auto">
            <a:xfrm>
              <a:off x="39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54" name="Line 1437"/>
            <p:cNvSpPr>
              <a:spLocks noChangeShapeType="1"/>
            </p:cNvSpPr>
            <p:nvPr/>
          </p:nvSpPr>
          <p:spPr bwMode="auto">
            <a:xfrm flipH="1">
              <a:off x="39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55" name="Text Box 1438"/>
            <p:cNvSpPr txBox="1">
              <a:spLocks noChangeArrowheads="1"/>
            </p:cNvSpPr>
            <p:nvPr/>
          </p:nvSpPr>
          <p:spPr bwMode="auto">
            <a:xfrm>
              <a:off x="3802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95</a:t>
              </a:r>
            </a:p>
          </p:txBody>
        </p:sp>
        <p:sp>
          <p:nvSpPr>
            <p:cNvPr id="32768" name="Oval 1439"/>
            <p:cNvSpPr>
              <a:spLocks noChangeArrowheads="1"/>
            </p:cNvSpPr>
            <p:nvPr/>
          </p:nvSpPr>
          <p:spPr bwMode="auto">
            <a:xfrm>
              <a:off x="415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9" name="Line 1440"/>
            <p:cNvSpPr>
              <a:spLocks noChangeShapeType="1"/>
            </p:cNvSpPr>
            <p:nvPr/>
          </p:nvSpPr>
          <p:spPr bwMode="auto">
            <a:xfrm>
              <a:off x="419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70" name="Line 1441"/>
            <p:cNvSpPr>
              <a:spLocks noChangeShapeType="1"/>
            </p:cNvSpPr>
            <p:nvPr/>
          </p:nvSpPr>
          <p:spPr bwMode="auto">
            <a:xfrm flipH="1">
              <a:off x="41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71" name="Line 1442"/>
            <p:cNvSpPr>
              <a:spLocks noChangeShapeType="1"/>
            </p:cNvSpPr>
            <p:nvPr/>
          </p:nvSpPr>
          <p:spPr bwMode="auto">
            <a:xfrm>
              <a:off x="419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72" name="Line 1443"/>
            <p:cNvSpPr>
              <a:spLocks noChangeShapeType="1"/>
            </p:cNvSpPr>
            <p:nvPr/>
          </p:nvSpPr>
          <p:spPr bwMode="auto">
            <a:xfrm>
              <a:off x="419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73" name="Line 1444"/>
            <p:cNvSpPr>
              <a:spLocks noChangeShapeType="1"/>
            </p:cNvSpPr>
            <p:nvPr/>
          </p:nvSpPr>
          <p:spPr bwMode="auto">
            <a:xfrm flipH="1">
              <a:off x="41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74" name="Text Box 1445"/>
            <p:cNvSpPr txBox="1">
              <a:spLocks noChangeArrowheads="1"/>
            </p:cNvSpPr>
            <p:nvPr/>
          </p:nvSpPr>
          <p:spPr bwMode="auto">
            <a:xfrm>
              <a:off x="4041" y="170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93</a:t>
              </a:r>
            </a:p>
          </p:txBody>
        </p:sp>
        <p:sp>
          <p:nvSpPr>
            <p:cNvPr id="32775" name="Oval 1446"/>
            <p:cNvSpPr>
              <a:spLocks noChangeArrowheads="1"/>
            </p:cNvSpPr>
            <p:nvPr/>
          </p:nvSpPr>
          <p:spPr bwMode="auto">
            <a:xfrm>
              <a:off x="439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Line 1447"/>
            <p:cNvSpPr>
              <a:spLocks noChangeShapeType="1"/>
            </p:cNvSpPr>
            <p:nvPr/>
          </p:nvSpPr>
          <p:spPr bwMode="auto">
            <a:xfrm>
              <a:off x="443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77" name="Line 1448"/>
            <p:cNvSpPr>
              <a:spLocks noChangeShapeType="1"/>
            </p:cNvSpPr>
            <p:nvPr/>
          </p:nvSpPr>
          <p:spPr bwMode="auto">
            <a:xfrm flipH="1">
              <a:off x="43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78" name="Line 1449"/>
            <p:cNvSpPr>
              <a:spLocks noChangeShapeType="1"/>
            </p:cNvSpPr>
            <p:nvPr/>
          </p:nvSpPr>
          <p:spPr bwMode="auto">
            <a:xfrm>
              <a:off x="443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79" name="Line 1450"/>
            <p:cNvSpPr>
              <a:spLocks noChangeShapeType="1"/>
            </p:cNvSpPr>
            <p:nvPr/>
          </p:nvSpPr>
          <p:spPr bwMode="auto">
            <a:xfrm>
              <a:off x="443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80" name="Line 1451"/>
            <p:cNvSpPr>
              <a:spLocks noChangeShapeType="1"/>
            </p:cNvSpPr>
            <p:nvPr/>
          </p:nvSpPr>
          <p:spPr bwMode="auto">
            <a:xfrm flipH="1">
              <a:off x="43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81" name="Text Box 1452"/>
            <p:cNvSpPr txBox="1">
              <a:spLocks noChangeArrowheads="1"/>
            </p:cNvSpPr>
            <p:nvPr/>
          </p:nvSpPr>
          <p:spPr bwMode="auto">
            <a:xfrm>
              <a:off x="4283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92</a:t>
              </a:r>
            </a:p>
          </p:txBody>
        </p:sp>
        <p:sp>
          <p:nvSpPr>
            <p:cNvPr id="32782" name="Oval 1453"/>
            <p:cNvSpPr>
              <a:spLocks noChangeArrowheads="1"/>
            </p:cNvSpPr>
            <p:nvPr/>
          </p:nvSpPr>
          <p:spPr bwMode="auto">
            <a:xfrm>
              <a:off x="463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Line 1454"/>
            <p:cNvSpPr>
              <a:spLocks noChangeShapeType="1"/>
            </p:cNvSpPr>
            <p:nvPr/>
          </p:nvSpPr>
          <p:spPr bwMode="auto">
            <a:xfrm>
              <a:off x="467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84" name="Line 1455"/>
            <p:cNvSpPr>
              <a:spLocks noChangeShapeType="1"/>
            </p:cNvSpPr>
            <p:nvPr/>
          </p:nvSpPr>
          <p:spPr bwMode="auto">
            <a:xfrm flipH="1">
              <a:off x="46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85" name="Line 1456"/>
            <p:cNvSpPr>
              <a:spLocks noChangeShapeType="1"/>
            </p:cNvSpPr>
            <p:nvPr/>
          </p:nvSpPr>
          <p:spPr bwMode="auto">
            <a:xfrm>
              <a:off x="467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86" name="Line 1457"/>
            <p:cNvSpPr>
              <a:spLocks noChangeShapeType="1"/>
            </p:cNvSpPr>
            <p:nvPr/>
          </p:nvSpPr>
          <p:spPr bwMode="auto">
            <a:xfrm>
              <a:off x="467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87" name="Line 1458"/>
            <p:cNvSpPr>
              <a:spLocks noChangeShapeType="1"/>
            </p:cNvSpPr>
            <p:nvPr/>
          </p:nvSpPr>
          <p:spPr bwMode="auto">
            <a:xfrm flipH="1">
              <a:off x="46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88" name="Text Box 1459"/>
            <p:cNvSpPr txBox="1">
              <a:spLocks noChangeArrowheads="1"/>
            </p:cNvSpPr>
            <p:nvPr/>
          </p:nvSpPr>
          <p:spPr bwMode="auto">
            <a:xfrm>
              <a:off x="4487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32789" name="Oval 1460"/>
            <p:cNvSpPr>
              <a:spLocks noChangeArrowheads="1"/>
            </p:cNvSpPr>
            <p:nvPr/>
          </p:nvSpPr>
          <p:spPr bwMode="auto">
            <a:xfrm>
              <a:off x="487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1461"/>
            <p:cNvSpPr>
              <a:spLocks noChangeShapeType="1"/>
            </p:cNvSpPr>
            <p:nvPr/>
          </p:nvSpPr>
          <p:spPr bwMode="auto">
            <a:xfrm>
              <a:off x="491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91" name="Line 1462"/>
            <p:cNvSpPr>
              <a:spLocks noChangeShapeType="1"/>
            </p:cNvSpPr>
            <p:nvPr/>
          </p:nvSpPr>
          <p:spPr bwMode="auto">
            <a:xfrm flipH="1">
              <a:off x="48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92" name="Line 1463"/>
            <p:cNvSpPr>
              <a:spLocks noChangeShapeType="1"/>
            </p:cNvSpPr>
            <p:nvPr/>
          </p:nvSpPr>
          <p:spPr bwMode="auto">
            <a:xfrm>
              <a:off x="491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93" name="Line 1464"/>
            <p:cNvSpPr>
              <a:spLocks noChangeShapeType="1"/>
            </p:cNvSpPr>
            <p:nvPr/>
          </p:nvSpPr>
          <p:spPr bwMode="auto">
            <a:xfrm>
              <a:off x="491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94" name="Line 1465"/>
            <p:cNvSpPr>
              <a:spLocks noChangeShapeType="1"/>
            </p:cNvSpPr>
            <p:nvPr/>
          </p:nvSpPr>
          <p:spPr bwMode="auto">
            <a:xfrm flipH="1">
              <a:off x="48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95" name="Text Box 1466"/>
            <p:cNvSpPr txBox="1">
              <a:spLocks noChangeArrowheads="1"/>
            </p:cNvSpPr>
            <p:nvPr/>
          </p:nvSpPr>
          <p:spPr bwMode="auto">
            <a:xfrm>
              <a:off x="4726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103</a:t>
              </a:r>
            </a:p>
          </p:txBody>
        </p:sp>
        <p:sp>
          <p:nvSpPr>
            <p:cNvPr id="32796" name="Oval 1467"/>
            <p:cNvSpPr>
              <a:spLocks noChangeArrowheads="1"/>
            </p:cNvSpPr>
            <p:nvPr/>
          </p:nvSpPr>
          <p:spPr bwMode="auto">
            <a:xfrm>
              <a:off x="51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1468"/>
            <p:cNvSpPr>
              <a:spLocks noChangeShapeType="1"/>
            </p:cNvSpPr>
            <p:nvPr/>
          </p:nvSpPr>
          <p:spPr bwMode="auto">
            <a:xfrm>
              <a:off x="51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98" name="Line 1469"/>
            <p:cNvSpPr>
              <a:spLocks noChangeShapeType="1"/>
            </p:cNvSpPr>
            <p:nvPr/>
          </p:nvSpPr>
          <p:spPr bwMode="auto">
            <a:xfrm flipH="1">
              <a:off x="51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99" name="Line 1470"/>
            <p:cNvSpPr>
              <a:spLocks noChangeShapeType="1"/>
            </p:cNvSpPr>
            <p:nvPr/>
          </p:nvSpPr>
          <p:spPr bwMode="auto">
            <a:xfrm>
              <a:off x="51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00" name="Line 1471"/>
            <p:cNvSpPr>
              <a:spLocks noChangeShapeType="1"/>
            </p:cNvSpPr>
            <p:nvPr/>
          </p:nvSpPr>
          <p:spPr bwMode="auto">
            <a:xfrm>
              <a:off x="51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01" name="Line 1472"/>
            <p:cNvSpPr>
              <a:spLocks noChangeShapeType="1"/>
            </p:cNvSpPr>
            <p:nvPr/>
          </p:nvSpPr>
          <p:spPr bwMode="auto">
            <a:xfrm flipH="1">
              <a:off x="51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02" name="Text Box 1473"/>
            <p:cNvSpPr txBox="1">
              <a:spLocks noChangeArrowheads="1"/>
            </p:cNvSpPr>
            <p:nvPr/>
          </p:nvSpPr>
          <p:spPr bwMode="auto">
            <a:xfrm>
              <a:off x="4968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103</a:t>
              </a:r>
            </a:p>
          </p:txBody>
        </p:sp>
        <p:sp>
          <p:nvSpPr>
            <p:cNvPr id="32803" name="Oval 1474"/>
            <p:cNvSpPr>
              <a:spLocks noChangeArrowheads="1"/>
            </p:cNvSpPr>
            <p:nvPr/>
          </p:nvSpPr>
          <p:spPr bwMode="auto">
            <a:xfrm>
              <a:off x="535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Line 1475"/>
            <p:cNvSpPr>
              <a:spLocks noChangeShapeType="1"/>
            </p:cNvSpPr>
            <p:nvPr/>
          </p:nvSpPr>
          <p:spPr bwMode="auto">
            <a:xfrm>
              <a:off x="539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05" name="Line 1476"/>
            <p:cNvSpPr>
              <a:spLocks noChangeShapeType="1"/>
            </p:cNvSpPr>
            <p:nvPr/>
          </p:nvSpPr>
          <p:spPr bwMode="auto">
            <a:xfrm flipH="1">
              <a:off x="53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06" name="Line 1477"/>
            <p:cNvSpPr>
              <a:spLocks noChangeShapeType="1"/>
            </p:cNvSpPr>
            <p:nvPr/>
          </p:nvSpPr>
          <p:spPr bwMode="auto">
            <a:xfrm>
              <a:off x="539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07" name="Line 1478"/>
            <p:cNvSpPr>
              <a:spLocks noChangeShapeType="1"/>
            </p:cNvSpPr>
            <p:nvPr/>
          </p:nvSpPr>
          <p:spPr bwMode="auto">
            <a:xfrm>
              <a:off x="539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08" name="Line 1479"/>
            <p:cNvSpPr>
              <a:spLocks noChangeShapeType="1"/>
            </p:cNvSpPr>
            <p:nvPr/>
          </p:nvSpPr>
          <p:spPr bwMode="auto">
            <a:xfrm flipH="1">
              <a:off x="53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09" name="Text Box 1480"/>
            <p:cNvSpPr txBox="1">
              <a:spLocks noChangeArrowheads="1"/>
            </p:cNvSpPr>
            <p:nvPr/>
          </p:nvSpPr>
          <p:spPr bwMode="auto">
            <a:xfrm>
              <a:off x="5241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32810" name="Oval 1481"/>
            <p:cNvSpPr>
              <a:spLocks noChangeArrowheads="1"/>
            </p:cNvSpPr>
            <p:nvPr/>
          </p:nvSpPr>
          <p:spPr bwMode="auto">
            <a:xfrm>
              <a:off x="32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1482"/>
            <p:cNvSpPr>
              <a:spLocks noChangeShapeType="1"/>
            </p:cNvSpPr>
            <p:nvPr/>
          </p:nvSpPr>
          <p:spPr bwMode="auto">
            <a:xfrm>
              <a:off x="32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12" name="Line 1483"/>
            <p:cNvSpPr>
              <a:spLocks noChangeShapeType="1"/>
            </p:cNvSpPr>
            <p:nvPr/>
          </p:nvSpPr>
          <p:spPr bwMode="auto">
            <a:xfrm flipH="1">
              <a:off x="32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13" name="Line 1484"/>
            <p:cNvSpPr>
              <a:spLocks noChangeShapeType="1"/>
            </p:cNvSpPr>
            <p:nvPr/>
          </p:nvSpPr>
          <p:spPr bwMode="auto">
            <a:xfrm>
              <a:off x="32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14" name="Line 1485"/>
            <p:cNvSpPr>
              <a:spLocks noChangeShapeType="1"/>
            </p:cNvSpPr>
            <p:nvPr/>
          </p:nvSpPr>
          <p:spPr bwMode="auto">
            <a:xfrm>
              <a:off x="32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15" name="Line 1486"/>
            <p:cNvSpPr>
              <a:spLocks noChangeShapeType="1"/>
            </p:cNvSpPr>
            <p:nvPr/>
          </p:nvSpPr>
          <p:spPr bwMode="auto">
            <a:xfrm flipH="1">
              <a:off x="32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16" name="Text Box 1487"/>
            <p:cNvSpPr txBox="1">
              <a:spLocks noChangeArrowheads="1"/>
            </p:cNvSpPr>
            <p:nvPr/>
          </p:nvSpPr>
          <p:spPr bwMode="auto">
            <a:xfrm>
              <a:off x="3068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102</a:t>
              </a:r>
            </a:p>
          </p:txBody>
        </p:sp>
        <p:sp>
          <p:nvSpPr>
            <p:cNvPr id="32817" name="Oval 1488"/>
            <p:cNvSpPr>
              <a:spLocks noChangeArrowheads="1"/>
            </p:cNvSpPr>
            <p:nvPr/>
          </p:nvSpPr>
          <p:spPr bwMode="auto">
            <a:xfrm>
              <a:off x="343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Line 1489"/>
            <p:cNvSpPr>
              <a:spLocks noChangeShapeType="1"/>
            </p:cNvSpPr>
            <p:nvPr/>
          </p:nvSpPr>
          <p:spPr bwMode="auto">
            <a:xfrm>
              <a:off x="347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19" name="Line 1490"/>
            <p:cNvSpPr>
              <a:spLocks noChangeShapeType="1"/>
            </p:cNvSpPr>
            <p:nvPr/>
          </p:nvSpPr>
          <p:spPr bwMode="auto">
            <a:xfrm flipH="1">
              <a:off x="34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20" name="Line 1491"/>
            <p:cNvSpPr>
              <a:spLocks noChangeShapeType="1"/>
            </p:cNvSpPr>
            <p:nvPr/>
          </p:nvSpPr>
          <p:spPr bwMode="auto">
            <a:xfrm>
              <a:off x="347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21" name="Line 1492"/>
            <p:cNvSpPr>
              <a:spLocks noChangeShapeType="1"/>
            </p:cNvSpPr>
            <p:nvPr/>
          </p:nvSpPr>
          <p:spPr bwMode="auto">
            <a:xfrm>
              <a:off x="347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22" name="Line 1493"/>
            <p:cNvSpPr>
              <a:spLocks noChangeShapeType="1"/>
            </p:cNvSpPr>
            <p:nvPr/>
          </p:nvSpPr>
          <p:spPr bwMode="auto">
            <a:xfrm flipH="1">
              <a:off x="34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23" name="Text Box 1494"/>
            <p:cNvSpPr txBox="1">
              <a:spLocks noChangeArrowheads="1"/>
            </p:cNvSpPr>
            <p:nvPr/>
          </p:nvSpPr>
          <p:spPr bwMode="auto">
            <a:xfrm>
              <a:off x="3320" y="218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92</a:t>
              </a:r>
            </a:p>
          </p:txBody>
        </p:sp>
        <p:sp>
          <p:nvSpPr>
            <p:cNvPr id="32824" name="Oval 1495"/>
            <p:cNvSpPr>
              <a:spLocks noChangeArrowheads="1"/>
            </p:cNvSpPr>
            <p:nvPr/>
          </p:nvSpPr>
          <p:spPr bwMode="auto">
            <a:xfrm>
              <a:off x="367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Line 1496"/>
            <p:cNvSpPr>
              <a:spLocks noChangeShapeType="1"/>
            </p:cNvSpPr>
            <p:nvPr/>
          </p:nvSpPr>
          <p:spPr bwMode="auto">
            <a:xfrm>
              <a:off x="371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26" name="Line 1497"/>
            <p:cNvSpPr>
              <a:spLocks noChangeShapeType="1"/>
            </p:cNvSpPr>
            <p:nvPr/>
          </p:nvSpPr>
          <p:spPr bwMode="auto">
            <a:xfrm flipH="1">
              <a:off x="36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27" name="Line 1498"/>
            <p:cNvSpPr>
              <a:spLocks noChangeShapeType="1"/>
            </p:cNvSpPr>
            <p:nvPr/>
          </p:nvSpPr>
          <p:spPr bwMode="auto">
            <a:xfrm>
              <a:off x="371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28" name="Line 1499"/>
            <p:cNvSpPr>
              <a:spLocks noChangeShapeType="1"/>
            </p:cNvSpPr>
            <p:nvPr/>
          </p:nvSpPr>
          <p:spPr bwMode="auto">
            <a:xfrm>
              <a:off x="371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29" name="Line 1500"/>
            <p:cNvSpPr>
              <a:spLocks noChangeShapeType="1"/>
            </p:cNvSpPr>
            <p:nvPr/>
          </p:nvSpPr>
          <p:spPr bwMode="auto">
            <a:xfrm flipH="1">
              <a:off x="36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30" name="Text Box 1501"/>
            <p:cNvSpPr txBox="1">
              <a:spLocks noChangeArrowheads="1"/>
            </p:cNvSpPr>
            <p:nvPr/>
          </p:nvSpPr>
          <p:spPr bwMode="auto">
            <a:xfrm>
              <a:off x="3560" y="218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94</a:t>
              </a:r>
            </a:p>
          </p:txBody>
        </p:sp>
        <p:sp>
          <p:nvSpPr>
            <p:cNvPr id="32831" name="Oval 1502"/>
            <p:cNvSpPr>
              <a:spLocks noChangeArrowheads="1"/>
            </p:cNvSpPr>
            <p:nvPr/>
          </p:nvSpPr>
          <p:spPr bwMode="auto">
            <a:xfrm>
              <a:off x="39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2" name="Line 1503"/>
            <p:cNvSpPr>
              <a:spLocks noChangeShapeType="1"/>
            </p:cNvSpPr>
            <p:nvPr/>
          </p:nvSpPr>
          <p:spPr bwMode="auto">
            <a:xfrm>
              <a:off x="39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33" name="Line 1504"/>
            <p:cNvSpPr>
              <a:spLocks noChangeShapeType="1"/>
            </p:cNvSpPr>
            <p:nvPr/>
          </p:nvSpPr>
          <p:spPr bwMode="auto">
            <a:xfrm flipH="1">
              <a:off x="39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34" name="Line 1505"/>
            <p:cNvSpPr>
              <a:spLocks noChangeShapeType="1"/>
            </p:cNvSpPr>
            <p:nvPr/>
          </p:nvSpPr>
          <p:spPr bwMode="auto">
            <a:xfrm>
              <a:off x="39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35" name="Line 1506"/>
            <p:cNvSpPr>
              <a:spLocks noChangeShapeType="1"/>
            </p:cNvSpPr>
            <p:nvPr/>
          </p:nvSpPr>
          <p:spPr bwMode="auto">
            <a:xfrm>
              <a:off x="39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36" name="Line 1507"/>
            <p:cNvSpPr>
              <a:spLocks noChangeShapeType="1"/>
            </p:cNvSpPr>
            <p:nvPr/>
          </p:nvSpPr>
          <p:spPr bwMode="auto">
            <a:xfrm flipH="1">
              <a:off x="39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37" name="Text Box 1508"/>
            <p:cNvSpPr txBox="1">
              <a:spLocks noChangeArrowheads="1"/>
            </p:cNvSpPr>
            <p:nvPr/>
          </p:nvSpPr>
          <p:spPr bwMode="auto">
            <a:xfrm>
              <a:off x="3802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96</a:t>
              </a:r>
            </a:p>
          </p:txBody>
        </p:sp>
        <p:sp>
          <p:nvSpPr>
            <p:cNvPr id="32838" name="Oval 1509"/>
            <p:cNvSpPr>
              <a:spLocks noChangeArrowheads="1"/>
            </p:cNvSpPr>
            <p:nvPr/>
          </p:nvSpPr>
          <p:spPr bwMode="auto">
            <a:xfrm>
              <a:off x="415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9" name="Line 1510"/>
            <p:cNvSpPr>
              <a:spLocks noChangeShapeType="1"/>
            </p:cNvSpPr>
            <p:nvPr/>
          </p:nvSpPr>
          <p:spPr bwMode="auto">
            <a:xfrm>
              <a:off x="419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40" name="Line 1511"/>
            <p:cNvSpPr>
              <a:spLocks noChangeShapeType="1"/>
            </p:cNvSpPr>
            <p:nvPr/>
          </p:nvSpPr>
          <p:spPr bwMode="auto">
            <a:xfrm flipH="1">
              <a:off x="41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41" name="Line 1512"/>
            <p:cNvSpPr>
              <a:spLocks noChangeShapeType="1"/>
            </p:cNvSpPr>
            <p:nvPr/>
          </p:nvSpPr>
          <p:spPr bwMode="auto">
            <a:xfrm>
              <a:off x="419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42" name="Line 1513"/>
            <p:cNvSpPr>
              <a:spLocks noChangeShapeType="1"/>
            </p:cNvSpPr>
            <p:nvPr/>
          </p:nvSpPr>
          <p:spPr bwMode="auto">
            <a:xfrm>
              <a:off x="419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43" name="Line 1514"/>
            <p:cNvSpPr>
              <a:spLocks noChangeShapeType="1"/>
            </p:cNvSpPr>
            <p:nvPr/>
          </p:nvSpPr>
          <p:spPr bwMode="auto">
            <a:xfrm flipH="1">
              <a:off x="41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44" name="Text Box 1515"/>
            <p:cNvSpPr txBox="1">
              <a:spLocks noChangeArrowheads="1"/>
            </p:cNvSpPr>
            <p:nvPr/>
          </p:nvSpPr>
          <p:spPr bwMode="auto">
            <a:xfrm>
              <a:off x="4006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108</a:t>
              </a:r>
            </a:p>
          </p:txBody>
        </p:sp>
        <p:sp>
          <p:nvSpPr>
            <p:cNvPr id="32845" name="Oval 1516"/>
            <p:cNvSpPr>
              <a:spLocks noChangeArrowheads="1"/>
            </p:cNvSpPr>
            <p:nvPr/>
          </p:nvSpPr>
          <p:spPr bwMode="auto">
            <a:xfrm>
              <a:off x="439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6" name="Line 1517"/>
            <p:cNvSpPr>
              <a:spLocks noChangeShapeType="1"/>
            </p:cNvSpPr>
            <p:nvPr/>
          </p:nvSpPr>
          <p:spPr bwMode="auto">
            <a:xfrm>
              <a:off x="443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47" name="Line 1518"/>
            <p:cNvSpPr>
              <a:spLocks noChangeShapeType="1"/>
            </p:cNvSpPr>
            <p:nvPr/>
          </p:nvSpPr>
          <p:spPr bwMode="auto">
            <a:xfrm flipH="1">
              <a:off x="43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48" name="Line 1519"/>
            <p:cNvSpPr>
              <a:spLocks noChangeShapeType="1"/>
            </p:cNvSpPr>
            <p:nvPr/>
          </p:nvSpPr>
          <p:spPr bwMode="auto">
            <a:xfrm>
              <a:off x="443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49" name="Line 1520"/>
            <p:cNvSpPr>
              <a:spLocks noChangeShapeType="1"/>
            </p:cNvSpPr>
            <p:nvPr/>
          </p:nvSpPr>
          <p:spPr bwMode="auto">
            <a:xfrm>
              <a:off x="443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50" name="Line 1521"/>
            <p:cNvSpPr>
              <a:spLocks noChangeShapeType="1"/>
            </p:cNvSpPr>
            <p:nvPr/>
          </p:nvSpPr>
          <p:spPr bwMode="auto">
            <a:xfrm flipH="1">
              <a:off x="43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51" name="Text Box 1522"/>
            <p:cNvSpPr txBox="1">
              <a:spLocks noChangeArrowheads="1"/>
            </p:cNvSpPr>
            <p:nvPr/>
          </p:nvSpPr>
          <p:spPr bwMode="auto">
            <a:xfrm>
              <a:off x="4283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98</a:t>
              </a:r>
            </a:p>
          </p:txBody>
        </p:sp>
        <p:sp>
          <p:nvSpPr>
            <p:cNvPr id="32852" name="Oval 1523"/>
            <p:cNvSpPr>
              <a:spLocks noChangeArrowheads="1"/>
            </p:cNvSpPr>
            <p:nvPr/>
          </p:nvSpPr>
          <p:spPr bwMode="auto">
            <a:xfrm>
              <a:off x="4633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3" name="Line 1524"/>
            <p:cNvSpPr>
              <a:spLocks noChangeShapeType="1"/>
            </p:cNvSpPr>
            <p:nvPr/>
          </p:nvSpPr>
          <p:spPr bwMode="auto">
            <a:xfrm>
              <a:off x="4670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54" name="Line 1525"/>
            <p:cNvSpPr>
              <a:spLocks noChangeShapeType="1"/>
            </p:cNvSpPr>
            <p:nvPr/>
          </p:nvSpPr>
          <p:spPr bwMode="auto">
            <a:xfrm flipH="1">
              <a:off x="462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55" name="Line 1526"/>
            <p:cNvSpPr>
              <a:spLocks noChangeShapeType="1"/>
            </p:cNvSpPr>
            <p:nvPr/>
          </p:nvSpPr>
          <p:spPr bwMode="auto">
            <a:xfrm>
              <a:off x="4670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56" name="Line 1527"/>
            <p:cNvSpPr>
              <a:spLocks noChangeShapeType="1"/>
            </p:cNvSpPr>
            <p:nvPr/>
          </p:nvSpPr>
          <p:spPr bwMode="auto">
            <a:xfrm>
              <a:off x="4670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57" name="Line 1528"/>
            <p:cNvSpPr>
              <a:spLocks noChangeShapeType="1"/>
            </p:cNvSpPr>
            <p:nvPr/>
          </p:nvSpPr>
          <p:spPr bwMode="auto">
            <a:xfrm flipH="1">
              <a:off x="462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58" name="Text Box 1529"/>
            <p:cNvSpPr txBox="1">
              <a:spLocks noChangeArrowheads="1"/>
            </p:cNvSpPr>
            <p:nvPr/>
          </p:nvSpPr>
          <p:spPr bwMode="auto">
            <a:xfrm>
              <a:off x="4499" y="216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99</a:t>
              </a:r>
            </a:p>
          </p:txBody>
        </p:sp>
        <p:sp>
          <p:nvSpPr>
            <p:cNvPr id="32859" name="Oval 1530"/>
            <p:cNvSpPr>
              <a:spLocks noChangeArrowheads="1"/>
            </p:cNvSpPr>
            <p:nvPr/>
          </p:nvSpPr>
          <p:spPr bwMode="auto">
            <a:xfrm>
              <a:off x="487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0" name="Line 1531"/>
            <p:cNvSpPr>
              <a:spLocks noChangeShapeType="1"/>
            </p:cNvSpPr>
            <p:nvPr/>
          </p:nvSpPr>
          <p:spPr bwMode="auto">
            <a:xfrm>
              <a:off x="491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61" name="Line 1532"/>
            <p:cNvSpPr>
              <a:spLocks noChangeShapeType="1"/>
            </p:cNvSpPr>
            <p:nvPr/>
          </p:nvSpPr>
          <p:spPr bwMode="auto">
            <a:xfrm flipH="1">
              <a:off x="48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62" name="Line 1533"/>
            <p:cNvSpPr>
              <a:spLocks noChangeShapeType="1"/>
            </p:cNvSpPr>
            <p:nvPr/>
          </p:nvSpPr>
          <p:spPr bwMode="auto">
            <a:xfrm>
              <a:off x="491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63" name="Line 1534"/>
            <p:cNvSpPr>
              <a:spLocks noChangeShapeType="1"/>
            </p:cNvSpPr>
            <p:nvPr/>
          </p:nvSpPr>
          <p:spPr bwMode="auto">
            <a:xfrm>
              <a:off x="491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64" name="Line 1535"/>
            <p:cNvSpPr>
              <a:spLocks noChangeShapeType="1"/>
            </p:cNvSpPr>
            <p:nvPr/>
          </p:nvSpPr>
          <p:spPr bwMode="auto">
            <a:xfrm flipH="1">
              <a:off x="48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65" name="Text Box 1536"/>
            <p:cNvSpPr txBox="1">
              <a:spLocks noChangeArrowheads="1"/>
            </p:cNvSpPr>
            <p:nvPr/>
          </p:nvSpPr>
          <p:spPr bwMode="auto">
            <a:xfrm>
              <a:off x="4726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101</a:t>
              </a:r>
            </a:p>
          </p:txBody>
        </p:sp>
        <p:sp>
          <p:nvSpPr>
            <p:cNvPr id="32866" name="Oval 1537"/>
            <p:cNvSpPr>
              <a:spLocks noChangeArrowheads="1"/>
            </p:cNvSpPr>
            <p:nvPr/>
          </p:nvSpPr>
          <p:spPr bwMode="auto">
            <a:xfrm>
              <a:off x="51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7" name="Line 1538"/>
            <p:cNvSpPr>
              <a:spLocks noChangeShapeType="1"/>
            </p:cNvSpPr>
            <p:nvPr/>
          </p:nvSpPr>
          <p:spPr bwMode="auto">
            <a:xfrm>
              <a:off x="51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68" name="Line 1539"/>
            <p:cNvSpPr>
              <a:spLocks noChangeShapeType="1"/>
            </p:cNvSpPr>
            <p:nvPr/>
          </p:nvSpPr>
          <p:spPr bwMode="auto">
            <a:xfrm flipH="1">
              <a:off x="51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69" name="Line 1540"/>
            <p:cNvSpPr>
              <a:spLocks noChangeShapeType="1"/>
            </p:cNvSpPr>
            <p:nvPr/>
          </p:nvSpPr>
          <p:spPr bwMode="auto">
            <a:xfrm>
              <a:off x="51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70" name="Line 1541"/>
            <p:cNvSpPr>
              <a:spLocks noChangeShapeType="1"/>
            </p:cNvSpPr>
            <p:nvPr/>
          </p:nvSpPr>
          <p:spPr bwMode="auto">
            <a:xfrm>
              <a:off x="51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71" name="Line 1542"/>
            <p:cNvSpPr>
              <a:spLocks noChangeShapeType="1"/>
            </p:cNvSpPr>
            <p:nvPr/>
          </p:nvSpPr>
          <p:spPr bwMode="auto">
            <a:xfrm flipH="1">
              <a:off x="51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72" name="Text Box 1543"/>
            <p:cNvSpPr txBox="1">
              <a:spLocks noChangeArrowheads="1"/>
            </p:cNvSpPr>
            <p:nvPr/>
          </p:nvSpPr>
          <p:spPr bwMode="auto">
            <a:xfrm>
              <a:off x="4968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106</a:t>
              </a:r>
            </a:p>
          </p:txBody>
        </p:sp>
        <p:sp>
          <p:nvSpPr>
            <p:cNvPr id="32873" name="Oval 1544"/>
            <p:cNvSpPr>
              <a:spLocks noChangeArrowheads="1"/>
            </p:cNvSpPr>
            <p:nvPr/>
          </p:nvSpPr>
          <p:spPr bwMode="auto">
            <a:xfrm>
              <a:off x="5353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4" name="Line 1545"/>
            <p:cNvSpPr>
              <a:spLocks noChangeShapeType="1"/>
            </p:cNvSpPr>
            <p:nvPr/>
          </p:nvSpPr>
          <p:spPr bwMode="auto">
            <a:xfrm>
              <a:off x="5390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75" name="Line 1546"/>
            <p:cNvSpPr>
              <a:spLocks noChangeShapeType="1"/>
            </p:cNvSpPr>
            <p:nvPr/>
          </p:nvSpPr>
          <p:spPr bwMode="auto">
            <a:xfrm flipH="1">
              <a:off x="534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76" name="Line 1547"/>
            <p:cNvSpPr>
              <a:spLocks noChangeShapeType="1"/>
            </p:cNvSpPr>
            <p:nvPr/>
          </p:nvSpPr>
          <p:spPr bwMode="auto">
            <a:xfrm>
              <a:off x="5390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77" name="Line 1548"/>
            <p:cNvSpPr>
              <a:spLocks noChangeShapeType="1"/>
            </p:cNvSpPr>
            <p:nvPr/>
          </p:nvSpPr>
          <p:spPr bwMode="auto">
            <a:xfrm>
              <a:off x="5390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78" name="Line 1549"/>
            <p:cNvSpPr>
              <a:spLocks noChangeShapeType="1"/>
            </p:cNvSpPr>
            <p:nvPr/>
          </p:nvSpPr>
          <p:spPr bwMode="auto">
            <a:xfrm flipH="1">
              <a:off x="534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79" name="Text Box 1550"/>
            <p:cNvSpPr txBox="1">
              <a:spLocks noChangeArrowheads="1"/>
            </p:cNvSpPr>
            <p:nvPr/>
          </p:nvSpPr>
          <p:spPr bwMode="auto">
            <a:xfrm>
              <a:off x="5218" y="216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94</a:t>
              </a:r>
            </a:p>
          </p:txBody>
        </p:sp>
        <p:sp>
          <p:nvSpPr>
            <p:cNvPr id="32880" name="Oval 1551"/>
            <p:cNvSpPr>
              <a:spLocks noChangeArrowheads="1"/>
            </p:cNvSpPr>
            <p:nvPr/>
          </p:nvSpPr>
          <p:spPr bwMode="auto">
            <a:xfrm>
              <a:off x="321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1" name="Line 1552"/>
            <p:cNvSpPr>
              <a:spLocks noChangeShapeType="1"/>
            </p:cNvSpPr>
            <p:nvPr/>
          </p:nvSpPr>
          <p:spPr bwMode="auto">
            <a:xfrm>
              <a:off x="325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82" name="Line 1553"/>
            <p:cNvSpPr>
              <a:spLocks noChangeShapeType="1"/>
            </p:cNvSpPr>
            <p:nvPr/>
          </p:nvSpPr>
          <p:spPr bwMode="auto">
            <a:xfrm flipH="1">
              <a:off x="32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83" name="Line 1554"/>
            <p:cNvSpPr>
              <a:spLocks noChangeShapeType="1"/>
            </p:cNvSpPr>
            <p:nvPr/>
          </p:nvSpPr>
          <p:spPr bwMode="auto">
            <a:xfrm>
              <a:off x="325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84" name="Line 1555"/>
            <p:cNvSpPr>
              <a:spLocks noChangeShapeType="1"/>
            </p:cNvSpPr>
            <p:nvPr/>
          </p:nvSpPr>
          <p:spPr bwMode="auto">
            <a:xfrm>
              <a:off x="325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85" name="Line 1556"/>
            <p:cNvSpPr>
              <a:spLocks noChangeShapeType="1"/>
            </p:cNvSpPr>
            <p:nvPr/>
          </p:nvSpPr>
          <p:spPr bwMode="auto">
            <a:xfrm flipH="1">
              <a:off x="32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86" name="Text Box 1557"/>
            <p:cNvSpPr txBox="1">
              <a:spLocks noChangeArrowheads="1"/>
            </p:cNvSpPr>
            <p:nvPr/>
          </p:nvSpPr>
          <p:spPr bwMode="auto">
            <a:xfrm>
              <a:off x="3102" y="266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95</a:t>
              </a:r>
            </a:p>
          </p:txBody>
        </p:sp>
        <p:sp>
          <p:nvSpPr>
            <p:cNvPr id="32887" name="Oval 1558"/>
            <p:cNvSpPr>
              <a:spLocks noChangeArrowheads="1"/>
            </p:cNvSpPr>
            <p:nvPr/>
          </p:nvSpPr>
          <p:spPr bwMode="auto">
            <a:xfrm>
              <a:off x="343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8" name="Line 1559"/>
            <p:cNvSpPr>
              <a:spLocks noChangeShapeType="1"/>
            </p:cNvSpPr>
            <p:nvPr/>
          </p:nvSpPr>
          <p:spPr bwMode="auto">
            <a:xfrm>
              <a:off x="347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89" name="Line 1560"/>
            <p:cNvSpPr>
              <a:spLocks noChangeShapeType="1"/>
            </p:cNvSpPr>
            <p:nvPr/>
          </p:nvSpPr>
          <p:spPr bwMode="auto">
            <a:xfrm flipH="1">
              <a:off x="34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90" name="Line 1561"/>
            <p:cNvSpPr>
              <a:spLocks noChangeShapeType="1"/>
            </p:cNvSpPr>
            <p:nvPr/>
          </p:nvSpPr>
          <p:spPr bwMode="auto">
            <a:xfrm>
              <a:off x="347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91" name="Line 1562"/>
            <p:cNvSpPr>
              <a:spLocks noChangeShapeType="1"/>
            </p:cNvSpPr>
            <p:nvPr/>
          </p:nvSpPr>
          <p:spPr bwMode="auto">
            <a:xfrm>
              <a:off x="347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92" name="Line 1563"/>
            <p:cNvSpPr>
              <a:spLocks noChangeShapeType="1"/>
            </p:cNvSpPr>
            <p:nvPr/>
          </p:nvSpPr>
          <p:spPr bwMode="auto">
            <a:xfrm flipH="1">
              <a:off x="34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93" name="Text Box 1564"/>
            <p:cNvSpPr txBox="1">
              <a:spLocks noChangeArrowheads="1"/>
            </p:cNvSpPr>
            <p:nvPr/>
          </p:nvSpPr>
          <p:spPr bwMode="auto">
            <a:xfrm>
              <a:off x="3287" y="266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102</a:t>
              </a:r>
            </a:p>
          </p:txBody>
        </p:sp>
        <p:sp>
          <p:nvSpPr>
            <p:cNvPr id="32894" name="Oval 1565"/>
            <p:cNvSpPr>
              <a:spLocks noChangeArrowheads="1"/>
            </p:cNvSpPr>
            <p:nvPr/>
          </p:nvSpPr>
          <p:spPr bwMode="auto">
            <a:xfrm>
              <a:off x="367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5" name="Line 1566"/>
            <p:cNvSpPr>
              <a:spLocks noChangeShapeType="1"/>
            </p:cNvSpPr>
            <p:nvPr/>
          </p:nvSpPr>
          <p:spPr bwMode="auto">
            <a:xfrm>
              <a:off x="371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96" name="Line 1567"/>
            <p:cNvSpPr>
              <a:spLocks noChangeShapeType="1"/>
            </p:cNvSpPr>
            <p:nvPr/>
          </p:nvSpPr>
          <p:spPr bwMode="auto">
            <a:xfrm flipH="1">
              <a:off x="36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97" name="Line 1568"/>
            <p:cNvSpPr>
              <a:spLocks noChangeShapeType="1"/>
            </p:cNvSpPr>
            <p:nvPr/>
          </p:nvSpPr>
          <p:spPr bwMode="auto">
            <a:xfrm>
              <a:off x="371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98" name="Line 1569"/>
            <p:cNvSpPr>
              <a:spLocks noChangeShapeType="1"/>
            </p:cNvSpPr>
            <p:nvPr/>
          </p:nvSpPr>
          <p:spPr bwMode="auto">
            <a:xfrm>
              <a:off x="371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899" name="Line 1570"/>
            <p:cNvSpPr>
              <a:spLocks noChangeShapeType="1"/>
            </p:cNvSpPr>
            <p:nvPr/>
          </p:nvSpPr>
          <p:spPr bwMode="auto">
            <a:xfrm flipH="1">
              <a:off x="36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00" name="Text Box 1571"/>
            <p:cNvSpPr txBox="1">
              <a:spLocks noChangeArrowheads="1"/>
            </p:cNvSpPr>
            <p:nvPr/>
          </p:nvSpPr>
          <p:spPr bwMode="auto">
            <a:xfrm>
              <a:off x="3560" y="266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94</a:t>
              </a:r>
            </a:p>
          </p:txBody>
        </p:sp>
        <p:sp>
          <p:nvSpPr>
            <p:cNvPr id="32901" name="Oval 1572"/>
            <p:cNvSpPr>
              <a:spLocks noChangeArrowheads="1"/>
            </p:cNvSpPr>
            <p:nvPr/>
          </p:nvSpPr>
          <p:spPr bwMode="auto">
            <a:xfrm>
              <a:off x="3913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2" name="Line 1573"/>
            <p:cNvSpPr>
              <a:spLocks noChangeShapeType="1"/>
            </p:cNvSpPr>
            <p:nvPr/>
          </p:nvSpPr>
          <p:spPr bwMode="auto">
            <a:xfrm>
              <a:off x="3950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03" name="Line 1574"/>
            <p:cNvSpPr>
              <a:spLocks noChangeShapeType="1"/>
            </p:cNvSpPr>
            <p:nvPr/>
          </p:nvSpPr>
          <p:spPr bwMode="auto">
            <a:xfrm flipH="1">
              <a:off x="390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04" name="Line 1575"/>
            <p:cNvSpPr>
              <a:spLocks noChangeShapeType="1"/>
            </p:cNvSpPr>
            <p:nvPr/>
          </p:nvSpPr>
          <p:spPr bwMode="auto">
            <a:xfrm>
              <a:off x="3950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05" name="Line 1576"/>
            <p:cNvSpPr>
              <a:spLocks noChangeShapeType="1"/>
            </p:cNvSpPr>
            <p:nvPr/>
          </p:nvSpPr>
          <p:spPr bwMode="auto">
            <a:xfrm>
              <a:off x="3950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06" name="Line 1577"/>
            <p:cNvSpPr>
              <a:spLocks noChangeShapeType="1"/>
            </p:cNvSpPr>
            <p:nvPr/>
          </p:nvSpPr>
          <p:spPr bwMode="auto">
            <a:xfrm flipH="1">
              <a:off x="390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07" name="Text Box 1578"/>
            <p:cNvSpPr txBox="1">
              <a:spLocks noChangeArrowheads="1"/>
            </p:cNvSpPr>
            <p:nvPr/>
          </p:nvSpPr>
          <p:spPr bwMode="auto">
            <a:xfrm>
              <a:off x="3778" y="264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93</a:t>
              </a:r>
            </a:p>
          </p:txBody>
        </p:sp>
        <p:sp>
          <p:nvSpPr>
            <p:cNvPr id="32908" name="Oval 1579"/>
            <p:cNvSpPr>
              <a:spLocks noChangeArrowheads="1"/>
            </p:cNvSpPr>
            <p:nvPr/>
          </p:nvSpPr>
          <p:spPr bwMode="auto">
            <a:xfrm>
              <a:off x="415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9" name="Line 1580"/>
            <p:cNvSpPr>
              <a:spLocks noChangeShapeType="1"/>
            </p:cNvSpPr>
            <p:nvPr/>
          </p:nvSpPr>
          <p:spPr bwMode="auto">
            <a:xfrm>
              <a:off x="419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10" name="Line 1581"/>
            <p:cNvSpPr>
              <a:spLocks noChangeShapeType="1"/>
            </p:cNvSpPr>
            <p:nvPr/>
          </p:nvSpPr>
          <p:spPr bwMode="auto">
            <a:xfrm flipH="1">
              <a:off x="41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11" name="Line 1582"/>
            <p:cNvSpPr>
              <a:spLocks noChangeShapeType="1"/>
            </p:cNvSpPr>
            <p:nvPr/>
          </p:nvSpPr>
          <p:spPr bwMode="auto">
            <a:xfrm>
              <a:off x="419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12" name="Line 1583"/>
            <p:cNvSpPr>
              <a:spLocks noChangeShapeType="1"/>
            </p:cNvSpPr>
            <p:nvPr/>
          </p:nvSpPr>
          <p:spPr bwMode="auto">
            <a:xfrm>
              <a:off x="419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13" name="Line 1584"/>
            <p:cNvSpPr>
              <a:spLocks noChangeShapeType="1"/>
            </p:cNvSpPr>
            <p:nvPr/>
          </p:nvSpPr>
          <p:spPr bwMode="auto">
            <a:xfrm flipH="1">
              <a:off x="41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14" name="Text Box 1585"/>
            <p:cNvSpPr txBox="1">
              <a:spLocks noChangeArrowheads="1"/>
            </p:cNvSpPr>
            <p:nvPr/>
          </p:nvSpPr>
          <p:spPr bwMode="auto">
            <a:xfrm>
              <a:off x="4041" y="266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99</a:t>
              </a:r>
            </a:p>
          </p:txBody>
        </p:sp>
        <p:sp>
          <p:nvSpPr>
            <p:cNvPr id="32915" name="Oval 1586"/>
            <p:cNvSpPr>
              <a:spLocks noChangeArrowheads="1"/>
            </p:cNvSpPr>
            <p:nvPr/>
          </p:nvSpPr>
          <p:spPr bwMode="auto">
            <a:xfrm>
              <a:off x="439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6" name="Line 1587"/>
            <p:cNvSpPr>
              <a:spLocks noChangeShapeType="1"/>
            </p:cNvSpPr>
            <p:nvPr/>
          </p:nvSpPr>
          <p:spPr bwMode="auto">
            <a:xfrm>
              <a:off x="443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17" name="Line 1588"/>
            <p:cNvSpPr>
              <a:spLocks noChangeShapeType="1"/>
            </p:cNvSpPr>
            <p:nvPr/>
          </p:nvSpPr>
          <p:spPr bwMode="auto">
            <a:xfrm flipH="1">
              <a:off x="43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18" name="Line 1589"/>
            <p:cNvSpPr>
              <a:spLocks noChangeShapeType="1"/>
            </p:cNvSpPr>
            <p:nvPr/>
          </p:nvSpPr>
          <p:spPr bwMode="auto">
            <a:xfrm>
              <a:off x="443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19" name="Line 1590"/>
            <p:cNvSpPr>
              <a:spLocks noChangeShapeType="1"/>
            </p:cNvSpPr>
            <p:nvPr/>
          </p:nvSpPr>
          <p:spPr bwMode="auto">
            <a:xfrm>
              <a:off x="443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20" name="Line 1591"/>
            <p:cNvSpPr>
              <a:spLocks noChangeShapeType="1"/>
            </p:cNvSpPr>
            <p:nvPr/>
          </p:nvSpPr>
          <p:spPr bwMode="auto">
            <a:xfrm flipH="1">
              <a:off x="43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21" name="Text Box 1592"/>
            <p:cNvSpPr txBox="1">
              <a:spLocks noChangeArrowheads="1"/>
            </p:cNvSpPr>
            <p:nvPr/>
          </p:nvSpPr>
          <p:spPr bwMode="auto">
            <a:xfrm>
              <a:off x="4248" y="266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101</a:t>
              </a:r>
            </a:p>
          </p:txBody>
        </p:sp>
        <p:sp>
          <p:nvSpPr>
            <p:cNvPr id="32922" name="Oval 1593"/>
            <p:cNvSpPr>
              <a:spLocks noChangeArrowheads="1"/>
            </p:cNvSpPr>
            <p:nvPr/>
          </p:nvSpPr>
          <p:spPr bwMode="auto">
            <a:xfrm>
              <a:off x="463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3" name="Line 1594"/>
            <p:cNvSpPr>
              <a:spLocks noChangeShapeType="1"/>
            </p:cNvSpPr>
            <p:nvPr/>
          </p:nvSpPr>
          <p:spPr bwMode="auto">
            <a:xfrm>
              <a:off x="467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24" name="Line 1595"/>
            <p:cNvSpPr>
              <a:spLocks noChangeShapeType="1"/>
            </p:cNvSpPr>
            <p:nvPr/>
          </p:nvSpPr>
          <p:spPr bwMode="auto">
            <a:xfrm flipH="1">
              <a:off x="46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25" name="Line 1596"/>
            <p:cNvSpPr>
              <a:spLocks noChangeShapeType="1"/>
            </p:cNvSpPr>
            <p:nvPr/>
          </p:nvSpPr>
          <p:spPr bwMode="auto">
            <a:xfrm>
              <a:off x="467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26" name="Line 1597"/>
            <p:cNvSpPr>
              <a:spLocks noChangeShapeType="1"/>
            </p:cNvSpPr>
            <p:nvPr/>
          </p:nvSpPr>
          <p:spPr bwMode="auto">
            <a:xfrm>
              <a:off x="467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27" name="Line 1598"/>
            <p:cNvSpPr>
              <a:spLocks noChangeShapeType="1"/>
            </p:cNvSpPr>
            <p:nvPr/>
          </p:nvSpPr>
          <p:spPr bwMode="auto">
            <a:xfrm flipH="1">
              <a:off x="46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28" name="Text Box 1599"/>
            <p:cNvSpPr txBox="1">
              <a:spLocks noChangeArrowheads="1"/>
            </p:cNvSpPr>
            <p:nvPr/>
          </p:nvSpPr>
          <p:spPr bwMode="auto">
            <a:xfrm>
              <a:off x="4487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102</a:t>
              </a:r>
            </a:p>
          </p:txBody>
        </p:sp>
        <p:sp>
          <p:nvSpPr>
            <p:cNvPr id="32929" name="Oval 1600"/>
            <p:cNvSpPr>
              <a:spLocks noChangeArrowheads="1"/>
            </p:cNvSpPr>
            <p:nvPr/>
          </p:nvSpPr>
          <p:spPr bwMode="auto">
            <a:xfrm>
              <a:off x="487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0" name="Line 1601"/>
            <p:cNvSpPr>
              <a:spLocks noChangeShapeType="1"/>
            </p:cNvSpPr>
            <p:nvPr/>
          </p:nvSpPr>
          <p:spPr bwMode="auto">
            <a:xfrm>
              <a:off x="491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31" name="Line 1602"/>
            <p:cNvSpPr>
              <a:spLocks noChangeShapeType="1"/>
            </p:cNvSpPr>
            <p:nvPr/>
          </p:nvSpPr>
          <p:spPr bwMode="auto">
            <a:xfrm flipH="1">
              <a:off x="48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32" name="Line 1603"/>
            <p:cNvSpPr>
              <a:spLocks noChangeShapeType="1"/>
            </p:cNvSpPr>
            <p:nvPr/>
          </p:nvSpPr>
          <p:spPr bwMode="auto">
            <a:xfrm>
              <a:off x="491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33" name="Line 1604"/>
            <p:cNvSpPr>
              <a:spLocks noChangeShapeType="1"/>
            </p:cNvSpPr>
            <p:nvPr/>
          </p:nvSpPr>
          <p:spPr bwMode="auto">
            <a:xfrm>
              <a:off x="491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34" name="Line 1605"/>
            <p:cNvSpPr>
              <a:spLocks noChangeShapeType="1"/>
            </p:cNvSpPr>
            <p:nvPr/>
          </p:nvSpPr>
          <p:spPr bwMode="auto">
            <a:xfrm flipH="1">
              <a:off x="48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35" name="Text Box 1606"/>
            <p:cNvSpPr txBox="1">
              <a:spLocks noChangeArrowheads="1"/>
            </p:cNvSpPr>
            <p:nvPr/>
          </p:nvSpPr>
          <p:spPr bwMode="auto">
            <a:xfrm>
              <a:off x="4726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107</a:t>
              </a:r>
            </a:p>
          </p:txBody>
        </p:sp>
        <p:sp>
          <p:nvSpPr>
            <p:cNvPr id="32936" name="Oval 1607"/>
            <p:cNvSpPr>
              <a:spLocks noChangeArrowheads="1"/>
            </p:cNvSpPr>
            <p:nvPr/>
          </p:nvSpPr>
          <p:spPr bwMode="auto">
            <a:xfrm>
              <a:off x="511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7" name="Line 1608"/>
            <p:cNvSpPr>
              <a:spLocks noChangeShapeType="1"/>
            </p:cNvSpPr>
            <p:nvPr/>
          </p:nvSpPr>
          <p:spPr bwMode="auto">
            <a:xfrm>
              <a:off x="515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38" name="Line 1609"/>
            <p:cNvSpPr>
              <a:spLocks noChangeShapeType="1"/>
            </p:cNvSpPr>
            <p:nvPr/>
          </p:nvSpPr>
          <p:spPr bwMode="auto">
            <a:xfrm flipH="1">
              <a:off x="51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39" name="Line 1610"/>
            <p:cNvSpPr>
              <a:spLocks noChangeShapeType="1"/>
            </p:cNvSpPr>
            <p:nvPr/>
          </p:nvSpPr>
          <p:spPr bwMode="auto">
            <a:xfrm>
              <a:off x="515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40" name="Line 1611"/>
            <p:cNvSpPr>
              <a:spLocks noChangeShapeType="1"/>
            </p:cNvSpPr>
            <p:nvPr/>
          </p:nvSpPr>
          <p:spPr bwMode="auto">
            <a:xfrm>
              <a:off x="515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41" name="Line 1612"/>
            <p:cNvSpPr>
              <a:spLocks noChangeShapeType="1"/>
            </p:cNvSpPr>
            <p:nvPr/>
          </p:nvSpPr>
          <p:spPr bwMode="auto">
            <a:xfrm flipH="1">
              <a:off x="51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42" name="Text Box 1613"/>
            <p:cNvSpPr txBox="1">
              <a:spLocks noChangeArrowheads="1"/>
            </p:cNvSpPr>
            <p:nvPr/>
          </p:nvSpPr>
          <p:spPr bwMode="auto">
            <a:xfrm>
              <a:off x="5002" y="266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92</a:t>
              </a:r>
            </a:p>
          </p:txBody>
        </p:sp>
        <p:sp>
          <p:nvSpPr>
            <p:cNvPr id="32943" name="Oval 1614"/>
            <p:cNvSpPr>
              <a:spLocks noChangeArrowheads="1"/>
            </p:cNvSpPr>
            <p:nvPr/>
          </p:nvSpPr>
          <p:spPr bwMode="auto">
            <a:xfrm>
              <a:off x="535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44" name="Line 1615"/>
            <p:cNvSpPr>
              <a:spLocks noChangeShapeType="1"/>
            </p:cNvSpPr>
            <p:nvPr/>
          </p:nvSpPr>
          <p:spPr bwMode="auto">
            <a:xfrm>
              <a:off x="539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45" name="Line 1616"/>
            <p:cNvSpPr>
              <a:spLocks noChangeShapeType="1"/>
            </p:cNvSpPr>
            <p:nvPr/>
          </p:nvSpPr>
          <p:spPr bwMode="auto">
            <a:xfrm flipH="1">
              <a:off x="53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46" name="Line 1617"/>
            <p:cNvSpPr>
              <a:spLocks noChangeShapeType="1"/>
            </p:cNvSpPr>
            <p:nvPr/>
          </p:nvSpPr>
          <p:spPr bwMode="auto">
            <a:xfrm>
              <a:off x="539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47" name="Line 1618"/>
            <p:cNvSpPr>
              <a:spLocks noChangeShapeType="1"/>
            </p:cNvSpPr>
            <p:nvPr/>
          </p:nvSpPr>
          <p:spPr bwMode="auto">
            <a:xfrm>
              <a:off x="539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48" name="Line 1619"/>
            <p:cNvSpPr>
              <a:spLocks noChangeShapeType="1"/>
            </p:cNvSpPr>
            <p:nvPr/>
          </p:nvSpPr>
          <p:spPr bwMode="auto">
            <a:xfrm flipH="1">
              <a:off x="53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49" name="Text Box 1620"/>
            <p:cNvSpPr txBox="1">
              <a:spLocks noChangeArrowheads="1"/>
            </p:cNvSpPr>
            <p:nvPr/>
          </p:nvSpPr>
          <p:spPr bwMode="auto">
            <a:xfrm>
              <a:off x="5241" y="266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32950" name="Oval 1621"/>
            <p:cNvSpPr>
              <a:spLocks noChangeArrowheads="1"/>
            </p:cNvSpPr>
            <p:nvPr/>
          </p:nvSpPr>
          <p:spPr bwMode="auto">
            <a:xfrm>
              <a:off x="32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1" name="Line 1622"/>
            <p:cNvSpPr>
              <a:spLocks noChangeShapeType="1"/>
            </p:cNvSpPr>
            <p:nvPr/>
          </p:nvSpPr>
          <p:spPr bwMode="auto">
            <a:xfrm>
              <a:off x="32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52" name="Line 1623"/>
            <p:cNvSpPr>
              <a:spLocks noChangeShapeType="1"/>
            </p:cNvSpPr>
            <p:nvPr/>
          </p:nvSpPr>
          <p:spPr bwMode="auto">
            <a:xfrm flipH="1">
              <a:off x="32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53" name="Line 1624"/>
            <p:cNvSpPr>
              <a:spLocks noChangeShapeType="1"/>
            </p:cNvSpPr>
            <p:nvPr/>
          </p:nvSpPr>
          <p:spPr bwMode="auto">
            <a:xfrm>
              <a:off x="32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54" name="Line 1625"/>
            <p:cNvSpPr>
              <a:spLocks noChangeShapeType="1"/>
            </p:cNvSpPr>
            <p:nvPr/>
          </p:nvSpPr>
          <p:spPr bwMode="auto">
            <a:xfrm>
              <a:off x="32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55" name="Line 1626"/>
            <p:cNvSpPr>
              <a:spLocks noChangeShapeType="1"/>
            </p:cNvSpPr>
            <p:nvPr/>
          </p:nvSpPr>
          <p:spPr bwMode="auto">
            <a:xfrm flipH="1">
              <a:off x="32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56" name="Text Box 1627"/>
            <p:cNvSpPr txBox="1">
              <a:spLocks noChangeArrowheads="1"/>
            </p:cNvSpPr>
            <p:nvPr/>
          </p:nvSpPr>
          <p:spPr bwMode="auto">
            <a:xfrm>
              <a:off x="3067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105</a:t>
              </a:r>
            </a:p>
          </p:txBody>
        </p:sp>
        <p:sp>
          <p:nvSpPr>
            <p:cNvPr id="32957" name="Oval 1628"/>
            <p:cNvSpPr>
              <a:spLocks noChangeArrowheads="1"/>
            </p:cNvSpPr>
            <p:nvPr/>
          </p:nvSpPr>
          <p:spPr bwMode="auto">
            <a:xfrm>
              <a:off x="343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8" name="Line 1629"/>
            <p:cNvSpPr>
              <a:spLocks noChangeShapeType="1"/>
            </p:cNvSpPr>
            <p:nvPr/>
          </p:nvSpPr>
          <p:spPr bwMode="auto">
            <a:xfrm>
              <a:off x="347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59" name="Line 1630"/>
            <p:cNvSpPr>
              <a:spLocks noChangeShapeType="1"/>
            </p:cNvSpPr>
            <p:nvPr/>
          </p:nvSpPr>
          <p:spPr bwMode="auto">
            <a:xfrm flipH="1">
              <a:off x="34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60" name="Line 1631"/>
            <p:cNvSpPr>
              <a:spLocks noChangeShapeType="1"/>
            </p:cNvSpPr>
            <p:nvPr/>
          </p:nvSpPr>
          <p:spPr bwMode="auto">
            <a:xfrm>
              <a:off x="347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61" name="Line 1632"/>
            <p:cNvSpPr>
              <a:spLocks noChangeShapeType="1"/>
            </p:cNvSpPr>
            <p:nvPr/>
          </p:nvSpPr>
          <p:spPr bwMode="auto">
            <a:xfrm>
              <a:off x="347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62" name="Line 1633"/>
            <p:cNvSpPr>
              <a:spLocks noChangeShapeType="1"/>
            </p:cNvSpPr>
            <p:nvPr/>
          </p:nvSpPr>
          <p:spPr bwMode="auto">
            <a:xfrm flipH="1">
              <a:off x="34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63" name="Text Box 1634"/>
            <p:cNvSpPr txBox="1">
              <a:spLocks noChangeArrowheads="1"/>
            </p:cNvSpPr>
            <p:nvPr/>
          </p:nvSpPr>
          <p:spPr bwMode="auto">
            <a:xfrm>
              <a:off x="3319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95</a:t>
              </a:r>
            </a:p>
          </p:txBody>
        </p:sp>
        <p:sp>
          <p:nvSpPr>
            <p:cNvPr id="32964" name="Oval 1635"/>
            <p:cNvSpPr>
              <a:spLocks noChangeArrowheads="1"/>
            </p:cNvSpPr>
            <p:nvPr/>
          </p:nvSpPr>
          <p:spPr bwMode="auto">
            <a:xfrm>
              <a:off x="367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5" name="Line 1636"/>
            <p:cNvSpPr>
              <a:spLocks noChangeShapeType="1"/>
            </p:cNvSpPr>
            <p:nvPr/>
          </p:nvSpPr>
          <p:spPr bwMode="auto">
            <a:xfrm>
              <a:off x="371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66" name="Line 1637"/>
            <p:cNvSpPr>
              <a:spLocks noChangeShapeType="1"/>
            </p:cNvSpPr>
            <p:nvPr/>
          </p:nvSpPr>
          <p:spPr bwMode="auto">
            <a:xfrm flipH="1">
              <a:off x="36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67" name="Line 1638"/>
            <p:cNvSpPr>
              <a:spLocks noChangeShapeType="1"/>
            </p:cNvSpPr>
            <p:nvPr/>
          </p:nvSpPr>
          <p:spPr bwMode="auto">
            <a:xfrm>
              <a:off x="371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68" name="Line 1639"/>
            <p:cNvSpPr>
              <a:spLocks noChangeShapeType="1"/>
            </p:cNvSpPr>
            <p:nvPr/>
          </p:nvSpPr>
          <p:spPr bwMode="auto">
            <a:xfrm>
              <a:off x="371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69" name="Line 1640"/>
            <p:cNvSpPr>
              <a:spLocks noChangeShapeType="1"/>
            </p:cNvSpPr>
            <p:nvPr/>
          </p:nvSpPr>
          <p:spPr bwMode="auto">
            <a:xfrm flipH="1">
              <a:off x="36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70" name="Text Box 1641"/>
            <p:cNvSpPr txBox="1">
              <a:spLocks noChangeArrowheads="1"/>
            </p:cNvSpPr>
            <p:nvPr/>
          </p:nvSpPr>
          <p:spPr bwMode="auto">
            <a:xfrm>
              <a:off x="3559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96</a:t>
              </a:r>
            </a:p>
          </p:txBody>
        </p:sp>
        <p:sp>
          <p:nvSpPr>
            <p:cNvPr id="32971" name="Oval 1642"/>
            <p:cNvSpPr>
              <a:spLocks noChangeArrowheads="1"/>
            </p:cNvSpPr>
            <p:nvPr/>
          </p:nvSpPr>
          <p:spPr bwMode="auto">
            <a:xfrm>
              <a:off x="39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2" name="Line 1643"/>
            <p:cNvSpPr>
              <a:spLocks noChangeShapeType="1"/>
            </p:cNvSpPr>
            <p:nvPr/>
          </p:nvSpPr>
          <p:spPr bwMode="auto">
            <a:xfrm>
              <a:off x="39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73" name="Line 1644"/>
            <p:cNvSpPr>
              <a:spLocks noChangeShapeType="1"/>
            </p:cNvSpPr>
            <p:nvPr/>
          </p:nvSpPr>
          <p:spPr bwMode="auto">
            <a:xfrm flipH="1">
              <a:off x="39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74" name="Line 1645"/>
            <p:cNvSpPr>
              <a:spLocks noChangeShapeType="1"/>
            </p:cNvSpPr>
            <p:nvPr/>
          </p:nvSpPr>
          <p:spPr bwMode="auto">
            <a:xfrm>
              <a:off x="39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75" name="Line 1646"/>
            <p:cNvSpPr>
              <a:spLocks noChangeShapeType="1"/>
            </p:cNvSpPr>
            <p:nvPr/>
          </p:nvSpPr>
          <p:spPr bwMode="auto">
            <a:xfrm>
              <a:off x="39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76" name="Line 1647"/>
            <p:cNvSpPr>
              <a:spLocks noChangeShapeType="1"/>
            </p:cNvSpPr>
            <p:nvPr/>
          </p:nvSpPr>
          <p:spPr bwMode="auto">
            <a:xfrm flipH="1">
              <a:off x="39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77" name="Text Box 1648"/>
            <p:cNvSpPr txBox="1">
              <a:spLocks noChangeArrowheads="1"/>
            </p:cNvSpPr>
            <p:nvPr/>
          </p:nvSpPr>
          <p:spPr bwMode="auto">
            <a:xfrm>
              <a:off x="3767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107</a:t>
              </a:r>
            </a:p>
          </p:txBody>
        </p:sp>
        <p:sp>
          <p:nvSpPr>
            <p:cNvPr id="32978" name="Oval 1649"/>
            <p:cNvSpPr>
              <a:spLocks noChangeArrowheads="1"/>
            </p:cNvSpPr>
            <p:nvPr/>
          </p:nvSpPr>
          <p:spPr bwMode="auto">
            <a:xfrm>
              <a:off x="415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9" name="Line 1650"/>
            <p:cNvSpPr>
              <a:spLocks noChangeShapeType="1"/>
            </p:cNvSpPr>
            <p:nvPr/>
          </p:nvSpPr>
          <p:spPr bwMode="auto">
            <a:xfrm>
              <a:off x="419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80" name="Line 1651"/>
            <p:cNvSpPr>
              <a:spLocks noChangeShapeType="1"/>
            </p:cNvSpPr>
            <p:nvPr/>
          </p:nvSpPr>
          <p:spPr bwMode="auto">
            <a:xfrm flipH="1">
              <a:off x="41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81" name="Line 1652"/>
            <p:cNvSpPr>
              <a:spLocks noChangeShapeType="1"/>
            </p:cNvSpPr>
            <p:nvPr/>
          </p:nvSpPr>
          <p:spPr bwMode="auto">
            <a:xfrm>
              <a:off x="419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82" name="Line 1653"/>
            <p:cNvSpPr>
              <a:spLocks noChangeShapeType="1"/>
            </p:cNvSpPr>
            <p:nvPr/>
          </p:nvSpPr>
          <p:spPr bwMode="auto">
            <a:xfrm>
              <a:off x="419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83" name="Line 1654"/>
            <p:cNvSpPr>
              <a:spLocks noChangeShapeType="1"/>
            </p:cNvSpPr>
            <p:nvPr/>
          </p:nvSpPr>
          <p:spPr bwMode="auto">
            <a:xfrm flipH="1">
              <a:off x="41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84" name="Text Box 1655"/>
            <p:cNvSpPr txBox="1">
              <a:spLocks noChangeArrowheads="1"/>
            </p:cNvSpPr>
            <p:nvPr/>
          </p:nvSpPr>
          <p:spPr bwMode="auto">
            <a:xfrm>
              <a:off x="4005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101</a:t>
              </a:r>
            </a:p>
          </p:txBody>
        </p:sp>
        <p:sp>
          <p:nvSpPr>
            <p:cNvPr id="32985" name="Oval 1656"/>
            <p:cNvSpPr>
              <a:spLocks noChangeArrowheads="1"/>
            </p:cNvSpPr>
            <p:nvPr/>
          </p:nvSpPr>
          <p:spPr bwMode="auto">
            <a:xfrm>
              <a:off x="439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6" name="Line 1657"/>
            <p:cNvSpPr>
              <a:spLocks noChangeShapeType="1"/>
            </p:cNvSpPr>
            <p:nvPr/>
          </p:nvSpPr>
          <p:spPr bwMode="auto">
            <a:xfrm>
              <a:off x="443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87" name="Line 1658"/>
            <p:cNvSpPr>
              <a:spLocks noChangeShapeType="1"/>
            </p:cNvSpPr>
            <p:nvPr/>
          </p:nvSpPr>
          <p:spPr bwMode="auto">
            <a:xfrm flipH="1">
              <a:off x="43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88" name="Line 1659"/>
            <p:cNvSpPr>
              <a:spLocks noChangeShapeType="1"/>
            </p:cNvSpPr>
            <p:nvPr/>
          </p:nvSpPr>
          <p:spPr bwMode="auto">
            <a:xfrm>
              <a:off x="443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89" name="Line 1660"/>
            <p:cNvSpPr>
              <a:spLocks noChangeShapeType="1"/>
            </p:cNvSpPr>
            <p:nvPr/>
          </p:nvSpPr>
          <p:spPr bwMode="auto">
            <a:xfrm>
              <a:off x="443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90" name="Line 1661"/>
            <p:cNvSpPr>
              <a:spLocks noChangeShapeType="1"/>
            </p:cNvSpPr>
            <p:nvPr/>
          </p:nvSpPr>
          <p:spPr bwMode="auto">
            <a:xfrm flipH="1">
              <a:off x="43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91" name="Text Box 1662"/>
            <p:cNvSpPr txBox="1">
              <a:spLocks noChangeArrowheads="1"/>
            </p:cNvSpPr>
            <p:nvPr/>
          </p:nvSpPr>
          <p:spPr bwMode="auto">
            <a:xfrm>
              <a:off x="4246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107</a:t>
              </a:r>
            </a:p>
          </p:txBody>
        </p:sp>
        <p:sp>
          <p:nvSpPr>
            <p:cNvPr id="32992" name="Oval 1663"/>
            <p:cNvSpPr>
              <a:spLocks noChangeArrowheads="1"/>
            </p:cNvSpPr>
            <p:nvPr/>
          </p:nvSpPr>
          <p:spPr bwMode="auto">
            <a:xfrm>
              <a:off x="463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3" name="Line 1664"/>
            <p:cNvSpPr>
              <a:spLocks noChangeShapeType="1"/>
            </p:cNvSpPr>
            <p:nvPr/>
          </p:nvSpPr>
          <p:spPr bwMode="auto">
            <a:xfrm>
              <a:off x="467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94" name="Line 1665"/>
            <p:cNvSpPr>
              <a:spLocks noChangeShapeType="1"/>
            </p:cNvSpPr>
            <p:nvPr/>
          </p:nvSpPr>
          <p:spPr bwMode="auto">
            <a:xfrm flipH="1">
              <a:off x="46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95" name="Line 1666"/>
            <p:cNvSpPr>
              <a:spLocks noChangeShapeType="1"/>
            </p:cNvSpPr>
            <p:nvPr/>
          </p:nvSpPr>
          <p:spPr bwMode="auto">
            <a:xfrm>
              <a:off x="467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96" name="Line 1667"/>
            <p:cNvSpPr>
              <a:spLocks noChangeShapeType="1"/>
            </p:cNvSpPr>
            <p:nvPr/>
          </p:nvSpPr>
          <p:spPr bwMode="auto">
            <a:xfrm>
              <a:off x="467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97" name="Line 1668"/>
            <p:cNvSpPr>
              <a:spLocks noChangeShapeType="1"/>
            </p:cNvSpPr>
            <p:nvPr/>
          </p:nvSpPr>
          <p:spPr bwMode="auto">
            <a:xfrm flipH="1">
              <a:off x="46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998" name="Text Box 1669"/>
            <p:cNvSpPr txBox="1">
              <a:spLocks noChangeArrowheads="1"/>
            </p:cNvSpPr>
            <p:nvPr/>
          </p:nvSpPr>
          <p:spPr bwMode="auto">
            <a:xfrm>
              <a:off x="4520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92</a:t>
              </a:r>
            </a:p>
          </p:txBody>
        </p:sp>
        <p:sp>
          <p:nvSpPr>
            <p:cNvPr id="32999" name="Oval 1670"/>
            <p:cNvSpPr>
              <a:spLocks noChangeArrowheads="1"/>
            </p:cNvSpPr>
            <p:nvPr/>
          </p:nvSpPr>
          <p:spPr bwMode="auto">
            <a:xfrm>
              <a:off x="4873" y="33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0" name="Line 1671"/>
            <p:cNvSpPr>
              <a:spLocks noChangeShapeType="1"/>
            </p:cNvSpPr>
            <p:nvPr/>
          </p:nvSpPr>
          <p:spPr bwMode="auto">
            <a:xfrm>
              <a:off x="4910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01" name="Line 1672"/>
            <p:cNvSpPr>
              <a:spLocks noChangeShapeType="1"/>
            </p:cNvSpPr>
            <p:nvPr/>
          </p:nvSpPr>
          <p:spPr bwMode="auto">
            <a:xfrm flipH="1">
              <a:off x="4862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02" name="Line 1673"/>
            <p:cNvSpPr>
              <a:spLocks noChangeShapeType="1"/>
            </p:cNvSpPr>
            <p:nvPr/>
          </p:nvSpPr>
          <p:spPr bwMode="auto">
            <a:xfrm>
              <a:off x="4910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03" name="Line 1674"/>
            <p:cNvSpPr>
              <a:spLocks noChangeShapeType="1"/>
            </p:cNvSpPr>
            <p:nvPr/>
          </p:nvSpPr>
          <p:spPr bwMode="auto">
            <a:xfrm>
              <a:off x="4910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04" name="Line 1675"/>
            <p:cNvSpPr>
              <a:spLocks noChangeShapeType="1"/>
            </p:cNvSpPr>
            <p:nvPr/>
          </p:nvSpPr>
          <p:spPr bwMode="auto">
            <a:xfrm flipH="1">
              <a:off x="4862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05" name="Text Box 1676"/>
            <p:cNvSpPr txBox="1">
              <a:spLocks noChangeArrowheads="1"/>
            </p:cNvSpPr>
            <p:nvPr/>
          </p:nvSpPr>
          <p:spPr bwMode="auto">
            <a:xfrm>
              <a:off x="4692" y="312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102</a:t>
              </a:r>
            </a:p>
          </p:txBody>
        </p:sp>
        <p:sp>
          <p:nvSpPr>
            <p:cNvPr id="33006" name="Oval 1677"/>
            <p:cNvSpPr>
              <a:spLocks noChangeArrowheads="1"/>
            </p:cNvSpPr>
            <p:nvPr/>
          </p:nvSpPr>
          <p:spPr bwMode="auto">
            <a:xfrm>
              <a:off x="51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7" name="Line 1678"/>
            <p:cNvSpPr>
              <a:spLocks noChangeShapeType="1"/>
            </p:cNvSpPr>
            <p:nvPr/>
          </p:nvSpPr>
          <p:spPr bwMode="auto">
            <a:xfrm>
              <a:off x="51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08" name="Line 1679"/>
            <p:cNvSpPr>
              <a:spLocks noChangeShapeType="1"/>
            </p:cNvSpPr>
            <p:nvPr/>
          </p:nvSpPr>
          <p:spPr bwMode="auto">
            <a:xfrm flipH="1">
              <a:off x="51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09" name="Line 1680"/>
            <p:cNvSpPr>
              <a:spLocks noChangeShapeType="1"/>
            </p:cNvSpPr>
            <p:nvPr/>
          </p:nvSpPr>
          <p:spPr bwMode="auto">
            <a:xfrm>
              <a:off x="51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10" name="Line 1681"/>
            <p:cNvSpPr>
              <a:spLocks noChangeShapeType="1"/>
            </p:cNvSpPr>
            <p:nvPr/>
          </p:nvSpPr>
          <p:spPr bwMode="auto">
            <a:xfrm>
              <a:off x="51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11" name="Line 1682"/>
            <p:cNvSpPr>
              <a:spLocks noChangeShapeType="1"/>
            </p:cNvSpPr>
            <p:nvPr/>
          </p:nvSpPr>
          <p:spPr bwMode="auto">
            <a:xfrm flipH="1">
              <a:off x="51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12" name="Text Box 1683"/>
            <p:cNvSpPr txBox="1">
              <a:spLocks noChangeArrowheads="1"/>
            </p:cNvSpPr>
            <p:nvPr/>
          </p:nvSpPr>
          <p:spPr bwMode="auto">
            <a:xfrm>
              <a:off x="4967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103</a:t>
              </a:r>
            </a:p>
          </p:txBody>
        </p:sp>
        <p:sp>
          <p:nvSpPr>
            <p:cNvPr id="33013" name="Oval 1684"/>
            <p:cNvSpPr>
              <a:spLocks noChangeArrowheads="1"/>
            </p:cNvSpPr>
            <p:nvPr/>
          </p:nvSpPr>
          <p:spPr bwMode="auto">
            <a:xfrm>
              <a:off x="535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4" name="Line 1685"/>
            <p:cNvSpPr>
              <a:spLocks noChangeShapeType="1"/>
            </p:cNvSpPr>
            <p:nvPr/>
          </p:nvSpPr>
          <p:spPr bwMode="auto">
            <a:xfrm>
              <a:off x="539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15" name="Line 1686"/>
            <p:cNvSpPr>
              <a:spLocks noChangeShapeType="1"/>
            </p:cNvSpPr>
            <p:nvPr/>
          </p:nvSpPr>
          <p:spPr bwMode="auto">
            <a:xfrm flipH="1">
              <a:off x="53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16" name="Line 1687"/>
            <p:cNvSpPr>
              <a:spLocks noChangeShapeType="1"/>
            </p:cNvSpPr>
            <p:nvPr/>
          </p:nvSpPr>
          <p:spPr bwMode="auto">
            <a:xfrm>
              <a:off x="539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17" name="Line 1688"/>
            <p:cNvSpPr>
              <a:spLocks noChangeShapeType="1"/>
            </p:cNvSpPr>
            <p:nvPr/>
          </p:nvSpPr>
          <p:spPr bwMode="auto">
            <a:xfrm>
              <a:off x="539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18" name="Line 1689"/>
            <p:cNvSpPr>
              <a:spLocks noChangeShapeType="1"/>
            </p:cNvSpPr>
            <p:nvPr/>
          </p:nvSpPr>
          <p:spPr bwMode="auto">
            <a:xfrm flipH="1">
              <a:off x="53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019" name="Text Box 1690"/>
            <p:cNvSpPr txBox="1">
              <a:spLocks noChangeArrowheads="1"/>
            </p:cNvSpPr>
            <p:nvPr/>
          </p:nvSpPr>
          <p:spPr bwMode="auto">
            <a:xfrm>
              <a:off x="5240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98</a:t>
              </a:r>
            </a:p>
          </p:txBody>
        </p:sp>
        <p:sp>
          <p:nvSpPr>
            <p:cNvPr id="33020" name="Text Box 1691"/>
            <p:cNvSpPr txBox="1">
              <a:spLocks noChangeArrowheads="1"/>
            </p:cNvSpPr>
            <p:nvPr/>
          </p:nvSpPr>
          <p:spPr bwMode="auto">
            <a:xfrm>
              <a:off x="3163" y="3651"/>
              <a:ext cx="226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latin typeface="Times New Roman" pitchFamily="1" charset="0"/>
                </a:rPr>
                <a:t>Average = 99.13</a:t>
              </a:r>
            </a:p>
          </p:txBody>
        </p:sp>
      </p:grpSp>
      <p:grpSp>
        <p:nvGrpSpPr>
          <p:cNvPr id="6" name="Group 1692"/>
          <p:cNvGrpSpPr>
            <a:grpSpLocks/>
          </p:cNvGrpSpPr>
          <p:nvPr/>
        </p:nvGrpSpPr>
        <p:grpSpPr bwMode="auto">
          <a:xfrm>
            <a:off x="7766899" y="2477828"/>
            <a:ext cx="2834819" cy="4210050"/>
            <a:chOff x="3067" y="722"/>
            <a:chExt cx="2505" cy="3341"/>
          </a:xfrm>
        </p:grpSpPr>
        <p:sp>
          <p:nvSpPr>
            <p:cNvPr id="18867" name="Oval 1693"/>
            <p:cNvSpPr>
              <a:spLocks noChangeArrowheads="1"/>
            </p:cNvSpPr>
            <p:nvPr/>
          </p:nvSpPr>
          <p:spPr bwMode="auto">
            <a:xfrm>
              <a:off x="32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68" name="Line 1694"/>
            <p:cNvSpPr>
              <a:spLocks noChangeShapeType="1"/>
            </p:cNvSpPr>
            <p:nvPr/>
          </p:nvSpPr>
          <p:spPr bwMode="auto">
            <a:xfrm>
              <a:off x="32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69" name="Line 1695"/>
            <p:cNvSpPr>
              <a:spLocks noChangeShapeType="1"/>
            </p:cNvSpPr>
            <p:nvPr/>
          </p:nvSpPr>
          <p:spPr bwMode="auto">
            <a:xfrm flipH="1">
              <a:off x="32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70" name="Line 1696"/>
            <p:cNvSpPr>
              <a:spLocks noChangeShapeType="1"/>
            </p:cNvSpPr>
            <p:nvPr/>
          </p:nvSpPr>
          <p:spPr bwMode="auto">
            <a:xfrm>
              <a:off x="32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71" name="Line 1697"/>
            <p:cNvSpPr>
              <a:spLocks noChangeShapeType="1"/>
            </p:cNvSpPr>
            <p:nvPr/>
          </p:nvSpPr>
          <p:spPr bwMode="auto">
            <a:xfrm>
              <a:off x="32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72" name="Line 1698"/>
            <p:cNvSpPr>
              <a:spLocks noChangeShapeType="1"/>
            </p:cNvSpPr>
            <p:nvPr/>
          </p:nvSpPr>
          <p:spPr bwMode="auto">
            <a:xfrm flipH="1">
              <a:off x="32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73" name="Text Box 1699"/>
            <p:cNvSpPr txBox="1">
              <a:spLocks noChangeArrowheads="1"/>
            </p:cNvSpPr>
            <p:nvPr/>
          </p:nvSpPr>
          <p:spPr bwMode="auto">
            <a:xfrm>
              <a:off x="3068" y="745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18874" name="Oval 1700"/>
            <p:cNvSpPr>
              <a:spLocks noChangeArrowheads="1"/>
            </p:cNvSpPr>
            <p:nvPr/>
          </p:nvSpPr>
          <p:spPr bwMode="auto">
            <a:xfrm>
              <a:off x="3433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75" name="Line 1701"/>
            <p:cNvSpPr>
              <a:spLocks noChangeShapeType="1"/>
            </p:cNvSpPr>
            <p:nvPr/>
          </p:nvSpPr>
          <p:spPr bwMode="auto">
            <a:xfrm>
              <a:off x="3470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76" name="Line 1702"/>
            <p:cNvSpPr>
              <a:spLocks noChangeShapeType="1"/>
            </p:cNvSpPr>
            <p:nvPr/>
          </p:nvSpPr>
          <p:spPr bwMode="auto">
            <a:xfrm flipH="1">
              <a:off x="342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77" name="Line 1703"/>
            <p:cNvSpPr>
              <a:spLocks noChangeShapeType="1"/>
            </p:cNvSpPr>
            <p:nvPr/>
          </p:nvSpPr>
          <p:spPr bwMode="auto">
            <a:xfrm>
              <a:off x="3470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78" name="Line 1704"/>
            <p:cNvSpPr>
              <a:spLocks noChangeShapeType="1"/>
            </p:cNvSpPr>
            <p:nvPr/>
          </p:nvSpPr>
          <p:spPr bwMode="auto">
            <a:xfrm>
              <a:off x="3470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79" name="Line 1705"/>
            <p:cNvSpPr>
              <a:spLocks noChangeShapeType="1"/>
            </p:cNvSpPr>
            <p:nvPr/>
          </p:nvSpPr>
          <p:spPr bwMode="auto">
            <a:xfrm flipH="1">
              <a:off x="342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80" name="Text Box 1706"/>
            <p:cNvSpPr txBox="1">
              <a:spLocks noChangeArrowheads="1"/>
            </p:cNvSpPr>
            <p:nvPr/>
          </p:nvSpPr>
          <p:spPr bwMode="auto">
            <a:xfrm>
              <a:off x="3253" y="72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105</a:t>
              </a:r>
            </a:p>
          </p:txBody>
        </p:sp>
        <p:sp>
          <p:nvSpPr>
            <p:cNvPr id="18881" name="Oval 1707"/>
            <p:cNvSpPr>
              <a:spLocks noChangeArrowheads="1"/>
            </p:cNvSpPr>
            <p:nvPr/>
          </p:nvSpPr>
          <p:spPr bwMode="auto">
            <a:xfrm>
              <a:off x="367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82" name="Line 1708"/>
            <p:cNvSpPr>
              <a:spLocks noChangeShapeType="1"/>
            </p:cNvSpPr>
            <p:nvPr/>
          </p:nvSpPr>
          <p:spPr bwMode="auto">
            <a:xfrm>
              <a:off x="371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83" name="Line 1709"/>
            <p:cNvSpPr>
              <a:spLocks noChangeShapeType="1"/>
            </p:cNvSpPr>
            <p:nvPr/>
          </p:nvSpPr>
          <p:spPr bwMode="auto">
            <a:xfrm flipH="1">
              <a:off x="36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84" name="Line 1710"/>
            <p:cNvSpPr>
              <a:spLocks noChangeShapeType="1"/>
            </p:cNvSpPr>
            <p:nvPr/>
          </p:nvSpPr>
          <p:spPr bwMode="auto">
            <a:xfrm>
              <a:off x="371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85" name="Line 1711"/>
            <p:cNvSpPr>
              <a:spLocks noChangeShapeType="1"/>
            </p:cNvSpPr>
            <p:nvPr/>
          </p:nvSpPr>
          <p:spPr bwMode="auto">
            <a:xfrm>
              <a:off x="371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86" name="Line 1712"/>
            <p:cNvSpPr>
              <a:spLocks noChangeShapeType="1"/>
            </p:cNvSpPr>
            <p:nvPr/>
          </p:nvSpPr>
          <p:spPr bwMode="auto">
            <a:xfrm flipH="1">
              <a:off x="36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87" name="Text Box 1713"/>
            <p:cNvSpPr txBox="1">
              <a:spLocks noChangeArrowheads="1"/>
            </p:cNvSpPr>
            <p:nvPr/>
          </p:nvSpPr>
          <p:spPr bwMode="auto">
            <a:xfrm>
              <a:off x="3527" y="74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18888" name="Oval 1714"/>
            <p:cNvSpPr>
              <a:spLocks noChangeArrowheads="1"/>
            </p:cNvSpPr>
            <p:nvPr/>
          </p:nvSpPr>
          <p:spPr bwMode="auto">
            <a:xfrm>
              <a:off x="39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89" name="Line 1715"/>
            <p:cNvSpPr>
              <a:spLocks noChangeShapeType="1"/>
            </p:cNvSpPr>
            <p:nvPr/>
          </p:nvSpPr>
          <p:spPr bwMode="auto">
            <a:xfrm>
              <a:off x="39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90" name="Line 1716"/>
            <p:cNvSpPr>
              <a:spLocks noChangeShapeType="1"/>
            </p:cNvSpPr>
            <p:nvPr/>
          </p:nvSpPr>
          <p:spPr bwMode="auto">
            <a:xfrm flipH="1">
              <a:off x="39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91" name="Line 1717"/>
            <p:cNvSpPr>
              <a:spLocks noChangeShapeType="1"/>
            </p:cNvSpPr>
            <p:nvPr/>
          </p:nvSpPr>
          <p:spPr bwMode="auto">
            <a:xfrm>
              <a:off x="39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92" name="Line 1718"/>
            <p:cNvSpPr>
              <a:spLocks noChangeShapeType="1"/>
            </p:cNvSpPr>
            <p:nvPr/>
          </p:nvSpPr>
          <p:spPr bwMode="auto">
            <a:xfrm>
              <a:off x="39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93" name="Line 1719"/>
            <p:cNvSpPr>
              <a:spLocks noChangeShapeType="1"/>
            </p:cNvSpPr>
            <p:nvPr/>
          </p:nvSpPr>
          <p:spPr bwMode="auto">
            <a:xfrm flipH="1">
              <a:off x="39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94" name="Text Box 1720"/>
            <p:cNvSpPr txBox="1">
              <a:spLocks noChangeArrowheads="1"/>
            </p:cNvSpPr>
            <p:nvPr/>
          </p:nvSpPr>
          <p:spPr bwMode="auto">
            <a:xfrm>
              <a:off x="3768" y="74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108</a:t>
              </a:r>
            </a:p>
          </p:txBody>
        </p:sp>
        <p:sp>
          <p:nvSpPr>
            <p:cNvPr id="18895" name="Oval 1721"/>
            <p:cNvSpPr>
              <a:spLocks noChangeArrowheads="1"/>
            </p:cNvSpPr>
            <p:nvPr/>
          </p:nvSpPr>
          <p:spPr bwMode="auto">
            <a:xfrm>
              <a:off x="415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96" name="Line 1722"/>
            <p:cNvSpPr>
              <a:spLocks noChangeShapeType="1"/>
            </p:cNvSpPr>
            <p:nvPr/>
          </p:nvSpPr>
          <p:spPr bwMode="auto">
            <a:xfrm>
              <a:off x="419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97" name="Line 1723"/>
            <p:cNvSpPr>
              <a:spLocks noChangeShapeType="1"/>
            </p:cNvSpPr>
            <p:nvPr/>
          </p:nvSpPr>
          <p:spPr bwMode="auto">
            <a:xfrm flipH="1">
              <a:off x="41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98" name="Line 1724"/>
            <p:cNvSpPr>
              <a:spLocks noChangeShapeType="1"/>
            </p:cNvSpPr>
            <p:nvPr/>
          </p:nvSpPr>
          <p:spPr bwMode="auto">
            <a:xfrm>
              <a:off x="419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99" name="Line 1725"/>
            <p:cNvSpPr>
              <a:spLocks noChangeShapeType="1"/>
            </p:cNvSpPr>
            <p:nvPr/>
          </p:nvSpPr>
          <p:spPr bwMode="auto">
            <a:xfrm>
              <a:off x="419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00" name="Line 1726"/>
            <p:cNvSpPr>
              <a:spLocks noChangeShapeType="1"/>
            </p:cNvSpPr>
            <p:nvPr/>
          </p:nvSpPr>
          <p:spPr bwMode="auto">
            <a:xfrm flipH="1">
              <a:off x="41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01" name="Text Box 1727"/>
            <p:cNvSpPr txBox="1">
              <a:spLocks noChangeArrowheads="1"/>
            </p:cNvSpPr>
            <p:nvPr/>
          </p:nvSpPr>
          <p:spPr bwMode="auto">
            <a:xfrm>
              <a:off x="4006" y="74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108</a:t>
              </a:r>
            </a:p>
          </p:txBody>
        </p:sp>
        <p:sp>
          <p:nvSpPr>
            <p:cNvPr id="18902" name="Oval 1728"/>
            <p:cNvSpPr>
              <a:spLocks noChangeArrowheads="1"/>
            </p:cNvSpPr>
            <p:nvPr/>
          </p:nvSpPr>
          <p:spPr bwMode="auto">
            <a:xfrm>
              <a:off x="439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03" name="Line 1729"/>
            <p:cNvSpPr>
              <a:spLocks noChangeShapeType="1"/>
            </p:cNvSpPr>
            <p:nvPr/>
          </p:nvSpPr>
          <p:spPr bwMode="auto">
            <a:xfrm>
              <a:off x="443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04" name="Line 1730"/>
            <p:cNvSpPr>
              <a:spLocks noChangeShapeType="1"/>
            </p:cNvSpPr>
            <p:nvPr/>
          </p:nvSpPr>
          <p:spPr bwMode="auto">
            <a:xfrm flipH="1">
              <a:off x="43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05" name="Line 1731"/>
            <p:cNvSpPr>
              <a:spLocks noChangeShapeType="1"/>
            </p:cNvSpPr>
            <p:nvPr/>
          </p:nvSpPr>
          <p:spPr bwMode="auto">
            <a:xfrm>
              <a:off x="443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06" name="Line 1732"/>
            <p:cNvSpPr>
              <a:spLocks noChangeShapeType="1"/>
            </p:cNvSpPr>
            <p:nvPr/>
          </p:nvSpPr>
          <p:spPr bwMode="auto">
            <a:xfrm>
              <a:off x="443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07" name="Line 1733"/>
            <p:cNvSpPr>
              <a:spLocks noChangeShapeType="1"/>
            </p:cNvSpPr>
            <p:nvPr/>
          </p:nvSpPr>
          <p:spPr bwMode="auto">
            <a:xfrm flipH="1">
              <a:off x="43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08" name="Text Box 1734"/>
            <p:cNvSpPr txBox="1">
              <a:spLocks noChangeArrowheads="1"/>
            </p:cNvSpPr>
            <p:nvPr/>
          </p:nvSpPr>
          <p:spPr bwMode="auto">
            <a:xfrm>
              <a:off x="4283" y="74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99</a:t>
              </a:r>
            </a:p>
          </p:txBody>
        </p:sp>
        <p:sp>
          <p:nvSpPr>
            <p:cNvPr id="18909" name="Oval 1735"/>
            <p:cNvSpPr>
              <a:spLocks noChangeArrowheads="1"/>
            </p:cNvSpPr>
            <p:nvPr/>
          </p:nvSpPr>
          <p:spPr bwMode="auto">
            <a:xfrm>
              <a:off x="463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10" name="Line 1736"/>
            <p:cNvSpPr>
              <a:spLocks noChangeShapeType="1"/>
            </p:cNvSpPr>
            <p:nvPr/>
          </p:nvSpPr>
          <p:spPr bwMode="auto">
            <a:xfrm>
              <a:off x="467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11" name="Line 1737"/>
            <p:cNvSpPr>
              <a:spLocks noChangeShapeType="1"/>
            </p:cNvSpPr>
            <p:nvPr/>
          </p:nvSpPr>
          <p:spPr bwMode="auto">
            <a:xfrm flipH="1">
              <a:off x="46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12" name="Line 1738"/>
            <p:cNvSpPr>
              <a:spLocks noChangeShapeType="1"/>
            </p:cNvSpPr>
            <p:nvPr/>
          </p:nvSpPr>
          <p:spPr bwMode="auto">
            <a:xfrm>
              <a:off x="467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13" name="Line 1739"/>
            <p:cNvSpPr>
              <a:spLocks noChangeShapeType="1"/>
            </p:cNvSpPr>
            <p:nvPr/>
          </p:nvSpPr>
          <p:spPr bwMode="auto">
            <a:xfrm>
              <a:off x="467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14" name="Line 1740"/>
            <p:cNvSpPr>
              <a:spLocks noChangeShapeType="1"/>
            </p:cNvSpPr>
            <p:nvPr/>
          </p:nvSpPr>
          <p:spPr bwMode="auto">
            <a:xfrm flipH="1">
              <a:off x="46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15" name="Text Box 1741"/>
            <p:cNvSpPr txBox="1">
              <a:spLocks noChangeArrowheads="1"/>
            </p:cNvSpPr>
            <p:nvPr/>
          </p:nvSpPr>
          <p:spPr bwMode="auto">
            <a:xfrm>
              <a:off x="4521" y="744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18916" name="Oval 1742"/>
            <p:cNvSpPr>
              <a:spLocks noChangeArrowheads="1"/>
            </p:cNvSpPr>
            <p:nvPr/>
          </p:nvSpPr>
          <p:spPr bwMode="auto">
            <a:xfrm>
              <a:off x="487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17" name="Line 1743"/>
            <p:cNvSpPr>
              <a:spLocks noChangeShapeType="1"/>
            </p:cNvSpPr>
            <p:nvPr/>
          </p:nvSpPr>
          <p:spPr bwMode="auto">
            <a:xfrm>
              <a:off x="491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18" name="Line 1744"/>
            <p:cNvSpPr>
              <a:spLocks noChangeShapeType="1"/>
            </p:cNvSpPr>
            <p:nvPr/>
          </p:nvSpPr>
          <p:spPr bwMode="auto">
            <a:xfrm flipH="1">
              <a:off x="48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19" name="Line 1745"/>
            <p:cNvSpPr>
              <a:spLocks noChangeShapeType="1"/>
            </p:cNvSpPr>
            <p:nvPr/>
          </p:nvSpPr>
          <p:spPr bwMode="auto">
            <a:xfrm>
              <a:off x="491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20" name="Line 1746"/>
            <p:cNvSpPr>
              <a:spLocks noChangeShapeType="1"/>
            </p:cNvSpPr>
            <p:nvPr/>
          </p:nvSpPr>
          <p:spPr bwMode="auto">
            <a:xfrm>
              <a:off x="491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21" name="Line 1747"/>
            <p:cNvSpPr>
              <a:spLocks noChangeShapeType="1"/>
            </p:cNvSpPr>
            <p:nvPr/>
          </p:nvSpPr>
          <p:spPr bwMode="auto">
            <a:xfrm flipH="1">
              <a:off x="48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22" name="Text Box 1748"/>
            <p:cNvSpPr txBox="1">
              <a:spLocks noChangeArrowheads="1"/>
            </p:cNvSpPr>
            <p:nvPr/>
          </p:nvSpPr>
          <p:spPr bwMode="auto">
            <a:xfrm>
              <a:off x="4726" y="74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106</a:t>
              </a:r>
            </a:p>
          </p:txBody>
        </p:sp>
        <p:sp>
          <p:nvSpPr>
            <p:cNvPr id="18923" name="Oval 1749"/>
            <p:cNvSpPr>
              <a:spLocks noChangeArrowheads="1"/>
            </p:cNvSpPr>
            <p:nvPr/>
          </p:nvSpPr>
          <p:spPr bwMode="auto">
            <a:xfrm>
              <a:off x="5113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24" name="Line 1750"/>
            <p:cNvSpPr>
              <a:spLocks noChangeShapeType="1"/>
            </p:cNvSpPr>
            <p:nvPr/>
          </p:nvSpPr>
          <p:spPr bwMode="auto">
            <a:xfrm>
              <a:off x="5150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25" name="Line 1751"/>
            <p:cNvSpPr>
              <a:spLocks noChangeShapeType="1"/>
            </p:cNvSpPr>
            <p:nvPr/>
          </p:nvSpPr>
          <p:spPr bwMode="auto">
            <a:xfrm flipH="1">
              <a:off x="510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26" name="Line 1752"/>
            <p:cNvSpPr>
              <a:spLocks noChangeShapeType="1"/>
            </p:cNvSpPr>
            <p:nvPr/>
          </p:nvSpPr>
          <p:spPr bwMode="auto">
            <a:xfrm>
              <a:off x="5150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27" name="Line 1753"/>
            <p:cNvSpPr>
              <a:spLocks noChangeShapeType="1"/>
            </p:cNvSpPr>
            <p:nvPr/>
          </p:nvSpPr>
          <p:spPr bwMode="auto">
            <a:xfrm>
              <a:off x="5150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28" name="Line 1754"/>
            <p:cNvSpPr>
              <a:spLocks noChangeShapeType="1"/>
            </p:cNvSpPr>
            <p:nvPr/>
          </p:nvSpPr>
          <p:spPr bwMode="auto">
            <a:xfrm flipH="1">
              <a:off x="510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29" name="Text Box 1755"/>
            <p:cNvSpPr txBox="1">
              <a:spLocks noChangeArrowheads="1"/>
            </p:cNvSpPr>
            <p:nvPr/>
          </p:nvSpPr>
          <p:spPr bwMode="auto">
            <a:xfrm>
              <a:off x="4934" y="72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104</a:t>
              </a:r>
            </a:p>
          </p:txBody>
        </p:sp>
        <p:sp>
          <p:nvSpPr>
            <p:cNvPr id="18930" name="Oval 1756"/>
            <p:cNvSpPr>
              <a:spLocks noChangeArrowheads="1"/>
            </p:cNvSpPr>
            <p:nvPr/>
          </p:nvSpPr>
          <p:spPr bwMode="auto">
            <a:xfrm>
              <a:off x="535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31" name="Line 1757"/>
            <p:cNvSpPr>
              <a:spLocks noChangeShapeType="1"/>
            </p:cNvSpPr>
            <p:nvPr/>
          </p:nvSpPr>
          <p:spPr bwMode="auto">
            <a:xfrm>
              <a:off x="539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32" name="Line 1758"/>
            <p:cNvSpPr>
              <a:spLocks noChangeShapeType="1"/>
            </p:cNvSpPr>
            <p:nvPr/>
          </p:nvSpPr>
          <p:spPr bwMode="auto">
            <a:xfrm flipH="1">
              <a:off x="53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33" name="Line 1759"/>
            <p:cNvSpPr>
              <a:spLocks noChangeShapeType="1"/>
            </p:cNvSpPr>
            <p:nvPr/>
          </p:nvSpPr>
          <p:spPr bwMode="auto">
            <a:xfrm>
              <a:off x="539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34" name="Line 1760"/>
            <p:cNvSpPr>
              <a:spLocks noChangeShapeType="1"/>
            </p:cNvSpPr>
            <p:nvPr/>
          </p:nvSpPr>
          <p:spPr bwMode="auto">
            <a:xfrm>
              <a:off x="539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35" name="Line 1761"/>
            <p:cNvSpPr>
              <a:spLocks noChangeShapeType="1"/>
            </p:cNvSpPr>
            <p:nvPr/>
          </p:nvSpPr>
          <p:spPr bwMode="auto">
            <a:xfrm flipH="1">
              <a:off x="53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36" name="Text Box 1762"/>
            <p:cNvSpPr txBox="1">
              <a:spLocks noChangeArrowheads="1"/>
            </p:cNvSpPr>
            <p:nvPr/>
          </p:nvSpPr>
          <p:spPr bwMode="auto">
            <a:xfrm>
              <a:off x="5207" y="74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106</a:t>
              </a:r>
            </a:p>
          </p:txBody>
        </p:sp>
        <p:sp>
          <p:nvSpPr>
            <p:cNvPr id="18937" name="Oval 1763"/>
            <p:cNvSpPr>
              <a:spLocks noChangeArrowheads="1"/>
            </p:cNvSpPr>
            <p:nvPr/>
          </p:nvSpPr>
          <p:spPr bwMode="auto">
            <a:xfrm>
              <a:off x="32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38" name="Line 1764"/>
            <p:cNvSpPr>
              <a:spLocks noChangeShapeType="1"/>
            </p:cNvSpPr>
            <p:nvPr/>
          </p:nvSpPr>
          <p:spPr bwMode="auto">
            <a:xfrm>
              <a:off x="32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39" name="Line 1765"/>
            <p:cNvSpPr>
              <a:spLocks noChangeShapeType="1"/>
            </p:cNvSpPr>
            <p:nvPr/>
          </p:nvSpPr>
          <p:spPr bwMode="auto">
            <a:xfrm flipH="1">
              <a:off x="32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40" name="Line 1766"/>
            <p:cNvSpPr>
              <a:spLocks noChangeShapeType="1"/>
            </p:cNvSpPr>
            <p:nvPr/>
          </p:nvSpPr>
          <p:spPr bwMode="auto">
            <a:xfrm>
              <a:off x="32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41" name="Line 1767"/>
            <p:cNvSpPr>
              <a:spLocks noChangeShapeType="1"/>
            </p:cNvSpPr>
            <p:nvPr/>
          </p:nvSpPr>
          <p:spPr bwMode="auto">
            <a:xfrm>
              <a:off x="32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42" name="Line 1768"/>
            <p:cNvSpPr>
              <a:spLocks noChangeShapeType="1"/>
            </p:cNvSpPr>
            <p:nvPr/>
          </p:nvSpPr>
          <p:spPr bwMode="auto">
            <a:xfrm flipH="1">
              <a:off x="32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43" name="Text Box 1769"/>
            <p:cNvSpPr txBox="1">
              <a:spLocks noChangeArrowheads="1"/>
            </p:cNvSpPr>
            <p:nvPr/>
          </p:nvSpPr>
          <p:spPr bwMode="auto">
            <a:xfrm>
              <a:off x="3102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93</a:t>
              </a:r>
            </a:p>
          </p:txBody>
        </p:sp>
        <p:sp>
          <p:nvSpPr>
            <p:cNvPr id="18944" name="Oval 1770"/>
            <p:cNvSpPr>
              <a:spLocks noChangeArrowheads="1"/>
            </p:cNvSpPr>
            <p:nvPr/>
          </p:nvSpPr>
          <p:spPr bwMode="auto">
            <a:xfrm>
              <a:off x="343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" name="Line 1771"/>
            <p:cNvSpPr>
              <a:spLocks noChangeShapeType="1"/>
            </p:cNvSpPr>
            <p:nvPr/>
          </p:nvSpPr>
          <p:spPr bwMode="auto">
            <a:xfrm>
              <a:off x="347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46" name="Line 1772"/>
            <p:cNvSpPr>
              <a:spLocks noChangeShapeType="1"/>
            </p:cNvSpPr>
            <p:nvPr/>
          </p:nvSpPr>
          <p:spPr bwMode="auto">
            <a:xfrm flipH="1">
              <a:off x="34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47" name="Line 1773"/>
            <p:cNvSpPr>
              <a:spLocks noChangeShapeType="1"/>
            </p:cNvSpPr>
            <p:nvPr/>
          </p:nvSpPr>
          <p:spPr bwMode="auto">
            <a:xfrm>
              <a:off x="347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48" name="Line 1774"/>
            <p:cNvSpPr>
              <a:spLocks noChangeShapeType="1"/>
            </p:cNvSpPr>
            <p:nvPr/>
          </p:nvSpPr>
          <p:spPr bwMode="auto">
            <a:xfrm>
              <a:off x="347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49" name="Line 1775"/>
            <p:cNvSpPr>
              <a:spLocks noChangeShapeType="1"/>
            </p:cNvSpPr>
            <p:nvPr/>
          </p:nvSpPr>
          <p:spPr bwMode="auto">
            <a:xfrm flipH="1">
              <a:off x="34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50" name="Text Box 1776"/>
            <p:cNvSpPr txBox="1">
              <a:spLocks noChangeArrowheads="1"/>
            </p:cNvSpPr>
            <p:nvPr/>
          </p:nvSpPr>
          <p:spPr bwMode="auto">
            <a:xfrm>
              <a:off x="3287" y="122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108</a:t>
              </a:r>
            </a:p>
          </p:txBody>
        </p:sp>
        <p:sp>
          <p:nvSpPr>
            <p:cNvPr id="18951" name="Oval 1777"/>
            <p:cNvSpPr>
              <a:spLocks noChangeArrowheads="1"/>
            </p:cNvSpPr>
            <p:nvPr/>
          </p:nvSpPr>
          <p:spPr bwMode="auto">
            <a:xfrm>
              <a:off x="367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2" name="Line 1778"/>
            <p:cNvSpPr>
              <a:spLocks noChangeShapeType="1"/>
            </p:cNvSpPr>
            <p:nvPr/>
          </p:nvSpPr>
          <p:spPr bwMode="auto">
            <a:xfrm>
              <a:off x="371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53" name="Line 1779"/>
            <p:cNvSpPr>
              <a:spLocks noChangeShapeType="1"/>
            </p:cNvSpPr>
            <p:nvPr/>
          </p:nvSpPr>
          <p:spPr bwMode="auto">
            <a:xfrm flipH="1">
              <a:off x="36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54" name="Line 1780"/>
            <p:cNvSpPr>
              <a:spLocks noChangeShapeType="1"/>
            </p:cNvSpPr>
            <p:nvPr/>
          </p:nvSpPr>
          <p:spPr bwMode="auto">
            <a:xfrm>
              <a:off x="371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55" name="Line 1781"/>
            <p:cNvSpPr>
              <a:spLocks noChangeShapeType="1"/>
            </p:cNvSpPr>
            <p:nvPr/>
          </p:nvSpPr>
          <p:spPr bwMode="auto">
            <a:xfrm>
              <a:off x="371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56" name="Line 1782"/>
            <p:cNvSpPr>
              <a:spLocks noChangeShapeType="1"/>
            </p:cNvSpPr>
            <p:nvPr/>
          </p:nvSpPr>
          <p:spPr bwMode="auto">
            <a:xfrm flipH="1">
              <a:off x="36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57" name="Text Box 1783"/>
            <p:cNvSpPr txBox="1">
              <a:spLocks noChangeArrowheads="1"/>
            </p:cNvSpPr>
            <p:nvPr/>
          </p:nvSpPr>
          <p:spPr bwMode="auto">
            <a:xfrm>
              <a:off x="3560" y="1224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96</a:t>
              </a:r>
            </a:p>
          </p:txBody>
        </p:sp>
        <p:sp>
          <p:nvSpPr>
            <p:cNvPr id="18958" name="Oval 1784"/>
            <p:cNvSpPr>
              <a:spLocks noChangeArrowheads="1"/>
            </p:cNvSpPr>
            <p:nvPr/>
          </p:nvSpPr>
          <p:spPr bwMode="auto">
            <a:xfrm>
              <a:off x="39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9" name="Line 1785"/>
            <p:cNvSpPr>
              <a:spLocks noChangeShapeType="1"/>
            </p:cNvSpPr>
            <p:nvPr/>
          </p:nvSpPr>
          <p:spPr bwMode="auto">
            <a:xfrm>
              <a:off x="39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60" name="Line 1786"/>
            <p:cNvSpPr>
              <a:spLocks noChangeShapeType="1"/>
            </p:cNvSpPr>
            <p:nvPr/>
          </p:nvSpPr>
          <p:spPr bwMode="auto">
            <a:xfrm flipH="1">
              <a:off x="39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61" name="Line 1787"/>
            <p:cNvSpPr>
              <a:spLocks noChangeShapeType="1"/>
            </p:cNvSpPr>
            <p:nvPr/>
          </p:nvSpPr>
          <p:spPr bwMode="auto">
            <a:xfrm>
              <a:off x="39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62" name="Line 1788"/>
            <p:cNvSpPr>
              <a:spLocks noChangeShapeType="1"/>
            </p:cNvSpPr>
            <p:nvPr/>
          </p:nvSpPr>
          <p:spPr bwMode="auto">
            <a:xfrm>
              <a:off x="39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63" name="Line 1789"/>
            <p:cNvSpPr>
              <a:spLocks noChangeShapeType="1"/>
            </p:cNvSpPr>
            <p:nvPr/>
          </p:nvSpPr>
          <p:spPr bwMode="auto">
            <a:xfrm flipH="1">
              <a:off x="39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64" name="Text Box 1790"/>
            <p:cNvSpPr txBox="1">
              <a:spLocks noChangeArrowheads="1"/>
            </p:cNvSpPr>
            <p:nvPr/>
          </p:nvSpPr>
          <p:spPr bwMode="auto">
            <a:xfrm>
              <a:off x="3768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105</a:t>
              </a:r>
            </a:p>
          </p:txBody>
        </p:sp>
        <p:sp>
          <p:nvSpPr>
            <p:cNvPr id="18965" name="Oval 1791"/>
            <p:cNvSpPr>
              <a:spLocks noChangeArrowheads="1"/>
            </p:cNvSpPr>
            <p:nvPr/>
          </p:nvSpPr>
          <p:spPr bwMode="auto">
            <a:xfrm>
              <a:off x="415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66" name="Line 1792"/>
            <p:cNvSpPr>
              <a:spLocks noChangeShapeType="1"/>
            </p:cNvSpPr>
            <p:nvPr/>
          </p:nvSpPr>
          <p:spPr bwMode="auto">
            <a:xfrm>
              <a:off x="419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67" name="Line 1793"/>
            <p:cNvSpPr>
              <a:spLocks noChangeShapeType="1"/>
            </p:cNvSpPr>
            <p:nvPr/>
          </p:nvSpPr>
          <p:spPr bwMode="auto">
            <a:xfrm flipH="1">
              <a:off x="41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68" name="Line 1794"/>
            <p:cNvSpPr>
              <a:spLocks noChangeShapeType="1"/>
            </p:cNvSpPr>
            <p:nvPr/>
          </p:nvSpPr>
          <p:spPr bwMode="auto">
            <a:xfrm>
              <a:off x="419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69" name="Line 1795"/>
            <p:cNvSpPr>
              <a:spLocks noChangeShapeType="1"/>
            </p:cNvSpPr>
            <p:nvPr/>
          </p:nvSpPr>
          <p:spPr bwMode="auto">
            <a:xfrm>
              <a:off x="419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70" name="Line 1796"/>
            <p:cNvSpPr>
              <a:spLocks noChangeShapeType="1"/>
            </p:cNvSpPr>
            <p:nvPr/>
          </p:nvSpPr>
          <p:spPr bwMode="auto">
            <a:xfrm flipH="1">
              <a:off x="41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71" name="Text Box 1797"/>
            <p:cNvSpPr txBox="1">
              <a:spLocks noChangeArrowheads="1"/>
            </p:cNvSpPr>
            <p:nvPr/>
          </p:nvSpPr>
          <p:spPr bwMode="auto">
            <a:xfrm>
              <a:off x="4006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104</a:t>
              </a:r>
            </a:p>
          </p:txBody>
        </p:sp>
        <p:sp>
          <p:nvSpPr>
            <p:cNvPr id="18972" name="Oval 1798"/>
            <p:cNvSpPr>
              <a:spLocks noChangeArrowheads="1"/>
            </p:cNvSpPr>
            <p:nvPr/>
          </p:nvSpPr>
          <p:spPr bwMode="auto">
            <a:xfrm>
              <a:off x="439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73" name="Line 1799"/>
            <p:cNvSpPr>
              <a:spLocks noChangeShapeType="1"/>
            </p:cNvSpPr>
            <p:nvPr/>
          </p:nvSpPr>
          <p:spPr bwMode="auto">
            <a:xfrm>
              <a:off x="443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74" name="Line 1800"/>
            <p:cNvSpPr>
              <a:spLocks noChangeShapeType="1"/>
            </p:cNvSpPr>
            <p:nvPr/>
          </p:nvSpPr>
          <p:spPr bwMode="auto">
            <a:xfrm flipH="1">
              <a:off x="43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75" name="Line 1801"/>
            <p:cNvSpPr>
              <a:spLocks noChangeShapeType="1"/>
            </p:cNvSpPr>
            <p:nvPr/>
          </p:nvSpPr>
          <p:spPr bwMode="auto">
            <a:xfrm>
              <a:off x="443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76" name="Line 1802"/>
            <p:cNvSpPr>
              <a:spLocks noChangeShapeType="1"/>
            </p:cNvSpPr>
            <p:nvPr/>
          </p:nvSpPr>
          <p:spPr bwMode="auto">
            <a:xfrm>
              <a:off x="443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77" name="Line 1803"/>
            <p:cNvSpPr>
              <a:spLocks noChangeShapeType="1"/>
            </p:cNvSpPr>
            <p:nvPr/>
          </p:nvSpPr>
          <p:spPr bwMode="auto">
            <a:xfrm flipH="1">
              <a:off x="43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78" name="Text Box 1804"/>
            <p:cNvSpPr txBox="1">
              <a:spLocks noChangeArrowheads="1"/>
            </p:cNvSpPr>
            <p:nvPr/>
          </p:nvSpPr>
          <p:spPr bwMode="auto">
            <a:xfrm>
              <a:off x="4248" y="122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109</a:t>
              </a:r>
            </a:p>
          </p:txBody>
        </p:sp>
        <p:sp>
          <p:nvSpPr>
            <p:cNvPr id="18979" name="Oval 1805"/>
            <p:cNvSpPr>
              <a:spLocks noChangeArrowheads="1"/>
            </p:cNvSpPr>
            <p:nvPr/>
          </p:nvSpPr>
          <p:spPr bwMode="auto">
            <a:xfrm>
              <a:off x="463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0" name="Line 1806"/>
            <p:cNvSpPr>
              <a:spLocks noChangeShapeType="1"/>
            </p:cNvSpPr>
            <p:nvPr/>
          </p:nvSpPr>
          <p:spPr bwMode="auto">
            <a:xfrm>
              <a:off x="467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81" name="Line 1807"/>
            <p:cNvSpPr>
              <a:spLocks noChangeShapeType="1"/>
            </p:cNvSpPr>
            <p:nvPr/>
          </p:nvSpPr>
          <p:spPr bwMode="auto">
            <a:xfrm flipH="1">
              <a:off x="46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82" name="Line 1808"/>
            <p:cNvSpPr>
              <a:spLocks noChangeShapeType="1"/>
            </p:cNvSpPr>
            <p:nvPr/>
          </p:nvSpPr>
          <p:spPr bwMode="auto">
            <a:xfrm>
              <a:off x="467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83" name="Line 1809"/>
            <p:cNvSpPr>
              <a:spLocks noChangeShapeType="1"/>
            </p:cNvSpPr>
            <p:nvPr/>
          </p:nvSpPr>
          <p:spPr bwMode="auto">
            <a:xfrm>
              <a:off x="467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84" name="Line 1810"/>
            <p:cNvSpPr>
              <a:spLocks noChangeShapeType="1"/>
            </p:cNvSpPr>
            <p:nvPr/>
          </p:nvSpPr>
          <p:spPr bwMode="auto">
            <a:xfrm flipH="1">
              <a:off x="46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85" name="Text Box 1811"/>
            <p:cNvSpPr txBox="1">
              <a:spLocks noChangeArrowheads="1"/>
            </p:cNvSpPr>
            <p:nvPr/>
          </p:nvSpPr>
          <p:spPr bwMode="auto">
            <a:xfrm>
              <a:off x="4521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93</a:t>
              </a:r>
            </a:p>
          </p:txBody>
        </p:sp>
        <p:sp>
          <p:nvSpPr>
            <p:cNvPr id="18986" name="Oval 1812"/>
            <p:cNvSpPr>
              <a:spLocks noChangeArrowheads="1"/>
            </p:cNvSpPr>
            <p:nvPr/>
          </p:nvSpPr>
          <p:spPr bwMode="auto">
            <a:xfrm>
              <a:off x="487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7" name="Line 1813"/>
            <p:cNvSpPr>
              <a:spLocks noChangeShapeType="1"/>
            </p:cNvSpPr>
            <p:nvPr/>
          </p:nvSpPr>
          <p:spPr bwMode="auto">
            <a:xfrm>
              <a:off x="491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88" name="Line 1814"/>
            <p:cNvSpPr>
              <a:spLocks noChangeShapeType="1"/>
            </p:cNvSpPr>
            <p:nvPr/>
          </p:nvSpPr>
          <p:spPr bwMode="auto">
            <a:xfrm flipH="1">
              <a:off x="48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89" name="Line 1815"/>
            <p:cNvSpPr>
              <a:spLocks noChangeShapeType="1"/>
            </p:cNvSpPr>
            <p:nvPr/>
          </p:nvSpPr>
          <p:spPr bwMode="auto">
            <a:xfrm>
              <a:off x="491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90" name="Line 1816"/>
            <p:cNvSpPr>
              <a:spLocks noChangeShapeType="1"/>
            </p:cNvSpPr>
            <p:nvPr/>
          </p:nvSpPr>
          <p:spPr bwMode="auto">
            <a:xfrm>
              <a:off x="491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91" name="Line 1817"/>
            <p:cNvSpPr>
              <a:spLocks noChangeShapeType="1"/>
            </p:cNvSpPr>
            <p:nvPr/>
          </p:nvSpPr>
          <p:spPr bwMode="auto">
            <a:xfrm flipH="1">
              <a:off x="48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92" name="Text Box 1818"/>
            <p:cNvSpPr txBox="1">
              <a:spLocks noChangeArrowheads="1"/>
            </p:cNvSpPr>
            <p:nvPr/>
          </p:nvSpPr>
          <p:spPr bwMode="auto">
            <a:xfrm>
              <a:off x="4761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18993" name="Oval 1819"/>
            <p:cNvSpPr>
              <a:spLocks noChangeArrowheads="1"/>
            </p:cNvSpPr>
            <p:nvPr/>
          </p:nvSpPr>
          <p:spPr bwMode="auto">
            <a:xfrm>
              <a:off x="51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94" name="Line 1820"/>
            <p:cNvSpPr>
              <a:spLocks noChangeShapeType="1"/>
            </p:cNvSpPr>
            <p:nvPr/>
          </p:nvSpPr>
          <p:spPr bwMode="auto">
            <a:xfrm>
              <a:off x="51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95" name="Line 1821"/>
            <p:cNvSpPr>
              <a:spLocks noChangeShapeType="1"/>
            </p:cNvSpPr>
            <p:nvPr/>
          </p:nvSpPr>
          <p:spPr bwMode="auto">
            <a:xfrm flipH="1">
              <a:off x="51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96" name="Line 1822"/>
            <p:cNvSpPr>
              <a:spLocks noChangeShapeType="1"/>
            </p:cNvSpPr>
            <p:nvPr/>
          </p:nvSpPr>
          <p:spPr bwMode="auto">
            <a:xfrm>
              <a:off x="51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97" name="Line 1823"/>
            <p:cNvSpPr>
              <a:spLocks noChangeShapeType="1"/>
            </p:cNvSpPr>
            <p:nvPr/>
          </p:nvSpPr>
          <p:spPr bwMode="auto">
            <a:xfrm>
              <a:off x="51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98" name="Line 1824"/>
            <p:cNvSpPr>
              <a:spLocks noChangeShapeType="1"/>
            </p:cNvSpPr>
            <p:nvPr/>
          </p:nvSpPr>
          <p:spPr bwMode="auto">
            <a:xfrm flipH="1">
              <a:off x="51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999" name="Text Box 1825"/>
            <p:cNvSpPr txBox="1">
              <a:spLocks noChangeArrowheads="1"/>
            </p:cNvSpPr>
            <p:nvPr/>
          </p:nvSpPr>
          <p:spPr bwMode="auto">
            <a:xfrm>
              <a:off x="4968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19000" name="Oval 1826"/>
            <p:cNvSpPr>
              <a:spLocks noChangeArrowheads="1"/>
            </p:cNvSpPr>
            <p:nvPr/>
          </p:nvSpPr>
          <p:spPr bwMode="auto">
            <a:xfrm>
              <a:off x="535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01" name="Line 1827"/>
            <p:cNvSpPr>
              <a:spLocks noChangeShapeType="1"/>
            </p:cNvSpPr>
            <p:nvPr/>
          </p:nvSpPr>
          <p:spPr bwMode="auto">
            <a:xfrm>
              <a:off x="539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02" name="Line 1828"/>
            <p:cNvSpPr>
              <a:spLocks noChangeShapeType="1"/>
            </p:cNvSpPr>
            <p:nvPr/>
          </p:nvSpPr>
          <p:spPr bwMode="auto">
            <a:xfrm flipH="1">
              <a:off x="53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03" name="Line 1829"/>
            <p:cNvSpPr>
              <a:spLocks noChangeShapeType="1"/>
            </p:cNvSpPr>
            <p:nvPr/>
          </p:nvSpPr>
          <p:spPr bwMode="auto">
            <a:xfrm>
              <a:off x="539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04" name="Line 1830"/>
            <p:cNvSpPr>
              <a:spLocks noChangeShapeType="1"/>
            </p:cNvSpPr>
            <p:nvPr/>
          </p:nvSpPr>
          <p:spPr bwMode="auto">
            <a:xfrm>
              <a:off x="539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05" name="Line 1831"/>
            <p:cNvSpPr>
              <a:spLocks noChangeShapeType="1"/>
            </p:cNvSpPr>
            <p:nvPr/>
          </p:nvSpPr>
          <p:spPr bwMode="auto">
            <a:xfrm flipH="1">
              <a:off x="53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06" name="Text Box 1832"/>
            <p:cNvSpPr txBox="1">
              <a:spLocks noChangeArrowheads="1"/>
            </p:cNvSpPr>
            <p:nvPr/>
          </p:nvSpPr>
          <p:spPr bwMode="auto">
            <a:xfrm>
              <a:off x="5207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104</a:t>
              </a:r>
            </a:p>
          </p:txBody>
        </p:sp>
        <p:sp>
          <p:nvSpPr>
            <p:cNvPr id="19007" name="Oval 1833"/>
            <p:cNvSpPr>
              <a:spLocks noChangeArrowheads="1"/>
            </p:cNvSpPr>
            <p:nvPr/>
          </p:nvSpPr>
          <p:spPr bwMode="auto">
            <a:xfrm>
              <a:off x="32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08" name="Line 1834"/>
            <p:cNvSpPr>
              <a:spLocks noChangeShapeType="1"/>
            </p:cNvSpPr>
            <p:nvPr/>
          </p:nvSpPr>
          <p:spPr bwMode="auto">
            <a:xfrm>
              <a:off x="32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09" name="Line 1835"/>
            <p:cNvSpPr>
              <a:spLocks noChangeShapeType="1"/>
            </p:cNvSpPr>
            <p:nvPr/>
          </p:nvSpPr>
          <p:spPr bwMode="auto">
            <a:xfrm flipH="1">
              <a:off x="32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10" name="Line 1836"/>
            <p:cNvSpPr>
              <a:spLocks noChangeShapeType="1"/>
            </p:cNvSpPr>
            <p:nvPr/>
          </p:nvSpPr>
          <p:spPr bwMode="auto">
            <a:xfrm>
              <a:off x="32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11" name="Line 1837"/>
            <p:cNvSpPr>
              <a:spLocks noChangeShapeType="1"/>
            </p:cNvSpPr>
            <p:nvPr/>
          </p:nvSpPr>
          <p:spPr bwMode="auto">
            <a:xfrm>
              <a:off x="32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12" name="Line 1838"/>
            <p:cNvSpPr>
              <a:spLocks noChangeShapeType="1"/>
            </p:cNvSpPr>
            <p:nvPr/>
          </p:nvSpPr>
          <p:spPr bwMode="auto">
            <a:xfrm flipH="1">
              <a:off x="32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13" name="Text Box 1839"/>
            <p:cNvSpPr txBox="1">
              <a:spLocks noChangeArrowheads="1"/>
            </p:cNvSpPr>
            <p:nvPr/>
          </p:nvSpPr>
          <p:spPr bwMode="auto">
            <a:xfrm>
              <a:off x="3102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99</a:t>
              </a:r>
            </a:p>
          </p:txBody>
        </p:sp>
        <p:sp>
          <p:nvSpPr>
            <p:cNvPr id="19014" name="Oval 1840"/>
            <p:cNvSpPr>
              <a:spLocks noChangeArrowheads="1"/>
            </p:cNvSpPr>
            <p:nvPr/>
          </p:nvSpPr>
          <p:spPr bwMode="auto">
            <a:xfrm>
              <a:off x="343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15" name="Line 1841"/>
            <p:cNvSpPr>
              <a:spLocks noChangeShapeType="1"/>
            </p:cNvSpPr>
            <p:nvPr/>
          </p:nvSpPr>
          <p:spPr bwMode="auto">
            <a:xfrm>
              <a:off x="347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16" name="Line 1842"/>
            <p:cNvSpPr>
              <a:spLocks noChangeShapeType="1"/>
            </p:cNvSpPr>
            <p:nvPr/>
          </p:nvSpPr>
          <p:spPr bwMode="auto">
            <a:xfrm flipH="1">
              <a:off x="34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17" name="Line 1843"/>
            <p:cNvSpPr>
              <a:spLocks noChangeShapeType="1"/>
            </p:cNvSpPr>
            <p:nvPr/>
          </p:nvSpPr>
          <p:spPr bwMode="auto">
            <a:xfrm>
              <a:off x="347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18" name="Line 1844"/>
            <p:cNvSpPr>
              <a:spLocks noChangeShapeType="1"/>
            </p:cNvSpPr>
            <p:nvPr/>
          </p:nvSpPr>
          <p:spPr bwMode="auto">
            <a:xfrm>
              <a:off x="347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19" name="Line 1845"/>
            <p:cNvSpPr>
              <a:spLocks noChangeShapeType="1"/>
            </p:cNvSpPr>
            <p:nvPr/>
          </p:nvSpPr>
          <p:spPr bwMode="auto">
            <a:xfrm flipH="1">
              <a:off x="34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20" name="Text Box 1846"/>
            <p:cNvSpPr txBox="1">
              <a:spLocks noChangeArrowheads="1"/>
            </p:cNvSpPr>
            <p:nvPr/>
          </p:nvSpPr>
          <p:spPr bwMode="auto">
            <a:xfrm>
              <a:off x="3320" y="170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96</a:t>
              </a:r>
            </a:p>
          </p:txBody>
        </p:sp>
        <p:sp>
          <p:nvSpPr>
            <p:cNvPr id="19021" name="Oval 1847"/>
            <p:cNvSpPr>
              <a:spLocks noChangeArrowheads="1"/>
            </p:cNvSpPr>
            <p:nvPr/>
          </p:nvSpPr>
          <p:spPr bwMode="auto">
            <a:xfrm>
              <a:off x="367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22" name="Line 1848"/>
            <p:cNvSpPr>
              <a:spLocks noChangeShapeType="1"/>
            </p:cNvSpPr>
            <p:nvPr/>
          </p:nvSpPr>
          <p:spPr bwMode="auto">
            <a:xfrm>
              <a:off x="371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23" name="Line 1849"/>
            <p:cNvSpPr>
              <a:spLocks noChangeShapeType="1"/>
            </p:cNvSpPr>
            <p:nvPr/>
          </p:nvSpPr>
          <p:spPr bwMode="auto">
            <a:xfrm flipH="1">
              <a:off x="36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24" name="Line 1850"/>
            <p:cNvSpPr>
              <a:spLocks noChangeShapeType="1"/>
            </p:cNvSpPr>
            <p:nvPr/>
          </p:nvSpPr>
          <p:spPr bwMode="auto">
            <a:xfrm>
              <a:off x="371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25" name="Line 1851"/>
            <p:cNvSpPr>
              <a:spLocks noChangeShapeType="1"/>
            </p:cNvSpPr>
            <p:nvPr/>
          </p:nvSpPr>
          <p:spPr bwMode="auto">
            <a:xfrm>
              <a:off x="371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26" name="Line 1852"/>
            <p:cNvSpPr>
              <a:spLocks noChangeShapeType="1"/>
            </p:cNvSpPr>
            <p:nvPr/>
          </p:nvSpPr>
          <p:spPr bwMode="auto">
            <a:xfrm flipH="1">
              <a:off x="36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27" name="Text Box 1853"/>
            <p:cNvSpPr txBox="1">
              <a:spLocks noChangeArrowheads="1"/>
            </p:cNvSpPr>
            <p:nvPr/>
          </p:nvSpPr>
          <p:spPr bwMode="auto">
            <a:xfrm>
              <a:off x="3527" y="170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105</a:t>
              </a:r>
            </a:p>
          </p:txBody>
        </p:sp>
        <p:sp>
          <p:nvSpPr>
            <p:cNvPr id="19028" name="Oval 1854"/>
            <p:cNvSpPr>
              <a:spLocks noChangeArrowheads="1"/>
            </p:cNvSpPr>
            <p:nvPr/>
          </p:nvSpPr>
          <p:spPr bwMode="auto">
            <a:xfrm>
              <a:off x="39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29" name="Line 1855"/>
            <p:cNvSpPr>
              <a:spLocks noChangeShapeType="1"/>
            </p:cNvSpPr>
            <p:nvPr/>
          </p:nvSpPr>
          <p:spPr bwMode="auto">
            <a:xfrm>
              <a:off x="39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30" name="Line 1856"/>
            <p:cNvSpPr>
              <a:spLocks noChangeShapeType="1"/>
            </p:cNvSpPr>
            <p:nvPr/>
          </p:nvSpPr>
          <p:spPr bwMode="auto">
            <a:xfrm flipH="1">
              <a:off x="39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31" name="Line 1857"/>
            <p:cNvSpPr>
              <a:spLocks noChangeShapeType="1"/>
            </p:cNvSpPr>
            <p:nvPr/>
          </p:nvSpPr>
          <p:spPr bwMode="auto">
            <a:xfrm>
              <a:off x="39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32" name="Line 1858"/>
            <p:cNvSpPr>
              <a:spLocks noChangeShapeType="1"/>
            </p:cNvSpPr>
            <p:nvPr/>
          </p:nvSpPr>
          <p:spPr bwMode="auto">
            <a:xfrm>
              <a:off x="39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33" name="Line 1859"/>
            <p:cNvSpPr>
              <a:spLocks noChangeShapeType="1"/>
            </p:cNvSpPr>
            <p:nvPr/>
          </p:nvSpPr>
          <p:spPr bwMode="auto">
            <a:xfrm flipH="1">
              <a:off x="39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34" name="Text Box 1860"/>
            <p:cNvSpPr txBox="1">
              <a:spLocks noChangeArrowheads="1"/>
            </p:cNvSpPr>
            <p:nvPr/>
          </p:nvSpPr>
          <p:spPr bwMode="auto">
            <a:xfrm>
              <a:off x="3802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95</a:t>
              </a:r>
            </a:p>
          </p:txBody>
        </p:sp>
        <p:sp>
          <p:nvSpPr>
            <p:cNvPr id="19035" name="Oval 1861"/>
            <p:cNvSpPr>
              <a:spLocks noChangeArrowheads="1"/>
            </p:cNvSpPr>
            <p:nvPr/>
          </p:nvSpPr>
          <p:spPr bwMode="auto">
            <a:xfrm>
              <a:off x="415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36" name="Line 1862"/>
            <p:cNvSpPr>
              <a:spLocks noChangeShapeType="1"/>
            </p:cNvSpPr>
            <p:nvPr/>
          </p:nvSpPr>
          <p:spPr bwMode="auto">
            <a:xfrm>
              <a:off x="419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37" name="Line 1863"/>
            <p:cNvSpPr>
              <a:spLocks noChangeShapeType="1"/>
            </p:cNvSpPr>
            <p:nvPr/>
          </p:nvSpPr>
          <p:spPr bwMode="auto">
            <a:xfrm flipH="1">
              <a:off x="41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38" name="Line 1864"/>
            <p:cNvSpPr>
              <a:spLocks noChangeShapeType="1"/>
            </p:cNvSpPr>
            <p:nvPr/>
          </p:nvSpPr>
          <p:spPr bwMode="auto">
            <a:xfrm>
              <a:off x="419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39" name="Line 1865"/>
            <p:cNvSpPr>
              <a:spLocks noChangeShapeType="1"/>
            </p:cNvSpPr>
            <p:nvPr/>
          </p:nvSpPr>
          <p:spPr bwMode="auto">
            <a:xfrm>
              <a:off x="419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40" name="Line 1866"/>
            <p:cNvSpPr>
              <a:spLocks noChangeShapeType="1"/>
            </p:cNvSpPr>
            <p:nvPr/>
          </p:nvSpPr>
          <p:spPr bwMode="auto">
            <a:xfrm flipH="1">
              <a:off x="41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41" name="Text Box 1867"/>
            <p:cNvSpPr txBox="1">
              <a:spLocks noChangeArrowheads="1"/>
            </p:cNvSpPr>
            <p:nvPr/>
          </p:nvSpPr>
          <p:spPr bwMode="auto">
            <a:xfrm>
              <a:off x="4041" y="170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93</a:t>
              </a:r>
            </a:p>
          </p:txBody>
        </p:sp>
        <p:sp>
          <p:nvSpPr>
            <p:cNvPr id="19042" name="Oval 1868"/>
            <p:cNvSpPr>
              <a:spLocks noChangeArrowheads="1"/>
            </p:cNvSpPr>
            <p:nvPr/>
          </p:nvSpPr>
          <p:spPr bwMode="auto">
            <a:xfrm>
              <a:off x="4393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3" name="Line 1869"/>
            <p:cNvSpPr>
              <a:spLocks noChangeShapeType="1"/>
            </p:cNvSpPr>
            <p:nvPr/>
          </p:nvSpPr>
          <p:spPr bwMode="auto">
            <a:xfrm>
              <a:off x="4430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44" name="Line 1870"/>
            <p:cNvSpPr>
              <a:spLocks noChangeShapeType="1"/>
            </p:cNvSpPr>
            <p:nvPr/>
          </p:nvSpPr>
          <p:spPr bwMode="auto">
            <a:xfrm flipH="1">
              <a:off x="438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45" name="Line 1871"/>
            <p:cNvSpPr>
              <a:spLocks noChangeShapeType="1"/>
            </p:cNvSpPr>
            <p:nvPr/>
          </p:nvSpPr>
          <p:spPr bwMode="auto">
            <a:xfrm>
              <a:off x="4430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46" name="Line 1872"/>
            <p:cNvSpPr>
              <a:spLocks noChangeShapeType="1"/>
            </p:cNvSpPr>
            <p:nvPr/>
          </p:nvSpPr>
          <p:spPr bwMode="auto">
            <a:xfrm>
              <a:off x="4430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47" name="Line 1873"/>
            <p:cNvSpPr>
              <a:spLocks noChangeShapeType="1"/>
            </p:cNvSpPr>
            <p:nvPr/>
          </p:nvSpPr>
          <p:spPr bwMode="auto">
            <a:xfrm flipH="1">
              <a:off x="438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48" name="Text Box 1874"/>
            <p:cNvSpPr txBox="1">
              <a:spLocks noChangeArrowheads="1"/>
            </p:cNvSpPr>
            <p:nvPr/>
          </p:nvSpPr>
          <p:spPr bwMode="auto">
            <a:xfrm>
              <a:off x="4257" y="1680"/>
              <a:ext cx="343" cy="2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92</a:t>
              </a:r>
            </a:p>
          </p:txBody>
        </p:sp>
        <p:sp>
          <p:nvSpPr>
            <p:cNvPr id="19049" name="Oval 1875"/>
            <p:cNvSpPr>
              <a:spLocks noChangeArrowheads="1"/>
            </p:cNvSpPr>
            <p:nvPr/>
          </p:nvSpPr>
          <p:spPr bwMode="auto">
            <a:xfrm>
              <a:off x="463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0" name="Line 1876"/>
            <p:cNvSpPr>
              <a:spLocks noChangeShapeType="1"/>
            </p:cNvSpPr>
            <p:nvPr/>
          </p:nvSpPr>
          <p:spPr bwMode="auto">
            <a:xfrm>
              <a:off x="467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51" name="Line 1877"/>
            <p:cNvSpPr>
              <a:spLocks noChangeShapeType="1"/>
            </p:cNvSpPr>
            <p:nvPr/>
          </p:nvSpPr>
          <p:spPr bwMode="auto">
            <a:xfrm flipH="1">
              <a:off x="46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52" name="Line 1878"/>
            <p:cNvSpPr>
              <a:spLocks noChangeShapeType="1"/>
            </p:cNvSpPr>
            <p:nvPr/>
          </p:nvSpPr>
          <p:spPr bwMode="auto">
            <a:xfrm>
              <a:off x="467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53" name="Line 1879"/>
            <p:cNvSpPr>
              <a:spLocks noChangeShapeType="1"/>
            </p:cNvSpPr>
            <p:nvPr/>
          </p:nvSpPr>
          <p:spPr bwMode="auto">
            <a:xfrm>
              <a:off x="467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54" name="Line 1880"/>
            <p:cNvSpPr>
              <a:spLocks noChangeShapeType="1"/>
            </p:cNvSpPr>
            <p:nvPr/>
          </p:nvSpPr>
          <p:spPr bwMode="auto">
            <a:xfrm flipH="1">
              <a:off x="46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55" name="Text Box 1881"/>
            <p:cNvSpPr txBox="1">
              <a:spLocks noChangeArrowheads="1"/>
            </p:cNvSpPr>
            <p:nvPr/>
          </p:nvSpPr>
          <p:spPr bwMode="auto">
            <a:xfrm>
              <a:off x="4487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19056" name="Oval 1882"/>
            <p:cNvSpPr>
              <a:spLocks noChangeArrowheads="1"/>
            </p:cNvSpPr>
            <p:nvPr/>
          </p:nvSpPr>
          <p:spPr bwMode="auto">
            <a:xfrm>
              <a:off x="4873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7" name="Line 1883"/>
            <p:cNvSpPr>
              <a:spLocks noChangeShapeType="1"/>
            </p:cNvSpPr>
            <p:nvPr/>
          </p:nvSpPr>
          <p:spPr bwMode="auto">
            <a:xfrm>
              <a:off x="4910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58" name="Line 1884"/>
            <p:cNvSpPr>
              <a:spLocks noChangeShapeType="1"/>
            </p:cNvSpPr>
            <p:nvPr/>
          </p:nvSpPr>
          <p:spPr bwMode="auto">
            <a:xfrm flipH="1">
              <a:off x="486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59" name="Line 1885"/>
            <p:cNvSpPr>
              <a:spLocks noChangeShapeType="1"/>
            </p:cNvSpPr>
            <p:nvPr/>
          </p:nvSpPr>
          <p:spPr bwMode="auto">
            <a:xfrm>
              <a:off x="4910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60" name="Line 1886"/>
            <p:cNvSpPr>
              <a:spLocks noChangeShapeType="1"/>
            </p:cNvSpPr>
            <p:nvPr/>
          </p:nvSpPr>
          <p:spPr bwMode="auto">
            <a:xfrm>
              <a:off x="4910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61" name="Line 1887"/>
            <p:cNvSpPr>
              <a:spLocks noChangeShapeType="1"/>
            </p:cNvSpPr>
            <p:nvPr/>
          </p:nvSpPr>
          <p:spPr bwMode="auto">
            <a:xfrm flipH="1">
              <a:off x="486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62" name="Text Box 1888"/>
            <p:cNvSpPr txBox="1">
              <a:spLocks noChangeArrowheads="1"/>
            </p:cNvSpPr>
            <p:nvPr/>
          </p:nvSpPr>
          <p:spPr bwMode="auto">
            <a:xfrm>
              <a:off x="4692" y="1680"/>
              <a:ext cx="432" cy="2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103</a:t>
              </a:r>
            </a:p>
          </p:txBody>
        </p:sp>
        <p:sp>
          <p:nvSpPr>
            <p:cNvPr id="19063" name="Oval 1889"/>
            <p:cNvSpPr>
              <a:spLocks noChangeArrowheads="1"/>
            </p:cNvSpPr>
            <p:nvPr/>
          </p:nvSpPr>
          <p:spPr bwMode="auto">
            <a:xfrm>
              <a:off x="51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4" name="Line 1890"/>
            <p:cNvSpPr>
              <a:spLocks noChangeShapeType="1"/>
            </p:cNvSpPr>
            <p:nvPr/>
          </p:nvSpPr>
          <p:spPr bwMode="auto">
            <a:xfrm>
              <a:off x="51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65" name="Line 1891"/>
            <p:cNvSpPr>
              <a:spLocks noChangeShapeType="1"/>
            </p:cNvSpPr>
            <p:nvPr/>
          </p:nvSpPr>
          <p:spPr bwMode="auto">
            <a:xfrm flipH="1">
              <a:off x="51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66" name="Line 1892"/>
            <p:cNvSpPr>
              <a:spLocks noChangeShapeType="1"/>
            </p:cNvSpPr>
            <p:nvPr/>
          </p:nvSpPr>
          <p:spPr bwMode="auto">
            <a:xfrm>
              <a:off x="51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67" name="Line 1893"/>
            <p:cNvSpPr>
              <a:spLocks noChangeShapeType="1"/>
            </p:cNvSpPr>
            <p:nvPr/>
          </p:nvSpPr>
          <p:spPr bwMode="auto">
            <a:xfrm>
              <a:off x="51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68" name="Line 1894"/>
            <p:cNvSpPr>
              <a:spLocks noChangeShapeType="1"/>
            </p:cNvSpPr>
            <p:nvPr/>
          </p:nvSpPr>
          <p:spPr bwMode="auto">
            <a:xfrm flipH="1">
              <a:off x="51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69" name="Text Box 1895"/>
            <p:cNvSpPr txBox="1">
              <a:spLocks noChangeArrowheads="1"/>
            </p:cNvSpPr>
            <p:nvPr/>
          </p:nvSpPr>
          <p:spPr bwMode="auto">
            <a:xfrm>
              <a:off x="4968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103</a:t>
              </a:r>
            </a:p>
          </p:txBody>
        </p:sp>
        <p:sp>
          <p:nvSpPr>
            <p:cNvPr id="19070" name="Oval 1896"/>
            <p:cNvSpPr>
              <a:spLocks noChangeArrowheads="1"/>
            </p:cNvSpPr>
            <p:nvPr/>
          </p:nvSpPr>
          <p:spPr bwMode="auto">
            <a:xfrm>
              <a:off x="535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71" name="Line 1897"/>
            <p:cNvSpPr>
              <a:spLocks noChangeShapeType="1"/>
            </p:cNvSpPr>
            <p:nvPr/>
          </p:nvSpPr>
          <p:spPr bwMode="auto">
            <a:xfrm>
              <a:off x="539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72" name="Line 1898"/>
            <p:cNvSpPr>
              <a:spLocks noChangeShapeType="1"/>
            </p:cNvSpPr>
            <p:nvPr/>
          </p:nvSpPr>
          <p:spPr bwMode="auto">
            <a:xfrm flipH="1">
              <a:off x="53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73" name="Line 1899"/>
            <p:cNvSpPr>
              <a:spLocks noChangeShapeType="1"/>
            </p:cNvSpPr>
            <p:nvPr/>
          </p:nvSpPr>
          <p:spPr bwMode="auto">
            <a:xfrm>
              <a:off x="539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74" name="Line 1900"/>
            <p:cNvSpPr>
              <a:spLocks noChangeShapeType="1"/>
            </p:cNvSpPr>
            <p:nvPr/>
          </p:nvSpPr>
          <p:spPr bwMode="auto">
            <a:xfrm>
              <a:off x="539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75" name="Line 1901"/>
            <p:cNvSpPr>
              <a:spLocks noChangeShapeType="1"/>
            </p:cNvSpPr>
            <p:nvPr/>
          </p:nvSpPr>
          <p:spPr bwMode="auto">
            <a:xfrm flipH="1">
              <a:off x="53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76" name="Text Box 1902"/>
            <p:cNvSpPr txBox="1">
              <a:spLocks noChangeArrowheads="1"/>
            </p:cNvSpPr>
            <p:nvPr/>
          </p:nvSpPr>
          <p:spPr bwMode="auto">
            <a:xfrm>
              <a:off x="5241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19077" name="Oval 1903"/>
            <p:cNvSpPr>
              <a:spLocks noChangeArrowheads="1"/>
            </p:cNvSpPr>
            <p:nvPr/>
          </p:nvSpPr>
          <p:spPr bwMode="auto">
            <a:xfrm>
              <a:off x="32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78" name="Line 1904"/>
            <p:cNvSpPr>
              <a:spLocks noChangeShapeType="1"/>
            </p:cNvSpPr>
            <p:nvPr/>
          </p:nvSpPr>
          <p:spPr bwMode="auto">
            <a:xfrm>
              <a:off x="32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79" name="Line 1905"/>
            <p:cNvSpPr>
              <a:spLocks noChangeShapeType="1"/>
            </p:cNvSpPr>
            <p:nvPr/>
          </p:nvSpPr>
          <p:spPr bwMode="auto">
            <a:xfrm flipH="1">
              <a:off x="32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80" name="Line 1906"/>
            <p:cNvSpPr>
              <a:spLocks noChangeShapeType="1"/>
            </p:cNvSpPr>
            <p:nvPr/>
          </p:nvSpPr>
          <p:spPr bwMode="auto">
            <a:xfrm>
              <a:off x="32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81" name="Line 1907"/>
            <p:cNvSpPr>
              <a:spLocks noChangeShapeType="1"/>
            </p:cNvSpPr>
            <p:nvPr/>
          </p:nvSpPr>
          <p:spPr bwMode="auto">
            <a:xfrm>
              <a:off x="32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82" name="Line 1908"/>
            <p:cNvSpPr>
              <a:spLocks noChangeShapeType="1"/>
            </p:cNvSpPr>
            <p:nvPr/>
          </p:nvSpPr>
          <p:spPr bwMode="auto">
            <a:xfrm flipH="1">
              <a:off x="32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83" name="Text Box 1909"/>
            <p:cNvSpPr txBox="1">
              <a:spLocks noChangeArrowheads="1"/>
            </p:cNvSpPr>
            <p:nvPr/>
          </p:nvSpPr>
          <p:spPr bwMode="auto">
            <a:xfrm>
              <a:off x="3068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102</a:t>
              </a:r>
            </a:p>
          </p:txBody>
        </p:sp>
        <p:sp>
          <p:nvSpPr>
            <p:cNvPr id="19084" name="Oval 1910"/>
            <p:cNvSpPr>
              <a:spLocks noChangeArrowheads="1"/>
            </p:cNvSpPr>
            <p:nvPr/>
          </p:nvSpPr>
          <p:spPr bwMode="auto">
            <a:xfrm>
              <a:off x="343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85" name="Line 1911"/>
            <p:cNvSpPr>
              <a:spLocks noChangeShapeType="1"/>
            </p:cNvSpPr>
            <p:nvPr/>
          </p:nvSpPr>
          <p:spPr bwMode="auto">
            <a:xfrm>
              <a:off x="347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86" name="Line 1912"/>
            <p:cNvSpPr>
              <a:spLocks noChangeShapeType="1"/>
            </p:cNvSpPr>
            <p:nvPr/>
          </p:nvSpPr>
          <p:spPr bwMode="auto">
            <a:xfrm flipH="1">
              <a:off x="34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87" name="Line 1913"/>
            <p:cNvSpPr>
              <a:spLocks noChangeShapeType="1"/>
            </p:cNvSpPr>
            <p:nvPr/>
          </p:nvSpPr>
          <p:spPr bwMode="auto">
            <a:xfrm>
              <a:off x="347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88" name="Line 1914"/>
            <p:cNvSpPr>
              <a:spLocks noChangeShapeType="1"/>
            </p:cNvSpPr>
            <p:nvPr/>
          </p:nvSpPr>
          <p:spPr bwMode="auto">
            <a:xfrm>
              <a:off x="347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89" name="Line 1915"/>
            <p:cNvSpPr>
              <a:spLocks noChangeShapeType="1"/>
            </p:cNvSpPr>
            <p:nvPr/>
          </p:nvSpPr>
          <p:spPr bwMode="auto">
            <a:xfrm flipH="1">
              <a:off x="34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90" name="Text Box 1916"/>
            <p:cNvSpPr txBox="1">
              <a:spLocks noChangeArrowheads="1"/>
            </p:cNvSpPr>
            <p:nvPr/>
          </p:nvSpPr>
          <p:spPr bwMode="auto">
            <a:xfrm>
              <a:off x="3320" y="218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92</a:t>
              </a:r>
            </a:p>
          </p:txBody>
        </p:sp>
        <p:sp>
          <p:nvSpPr>
            <p:cNvPr id="19091" name="Oval 1917"/>
            <p:cNvSpPr>
              <a:spLocks noChangeArrowheads="1"/>
            </p:cNvSpPr>
            <p:nvPr/>
          </p:nvSpPr>
          <p:spPr bwMode="auto">
            <a:xfrm>
              <a:off x="367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92" name="Line 1918"/>
            <p:cNvSpPr>
              <a:spLocks noChangeShapeType="1"/>
            </p:cNvSpPr>
            <p:nvPr/>
          </p:nvSpPr>
          <p:spPr bwMode="auto">
            <a:xfrm>
              <a:off x="371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93" name="Line 1919"/>
            <p:cNvSpPr>
              <a:spLocks noChangeShapeType="1"/>
            </p:cNvSpPr>
            <p:nvPr/>
          </p:nvSpPr>
          <p:spPr bwMode="auto">
            <a:xfrm flipH="1">
              <a:off x="36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94" name="Line 1920"/>
            <p:cNvSpPr>
              <a:spLocks noChangeShapeType="1"/>
            </p:cNvSpPr>
            <p:nvPr/>
          </p:nvSpPr>
          <p:spPr bwMode="auto">
            <a:xfrm>
              <a:off x="371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95" name="Line 1921"/>
            <p:cNvSpPr>
              <a:spLocks noChangeShapeType="1"/>
            </p:cNvSpPr>
            <p:nvPr/>
          </p:nvSpPr>
          <p:spPr bwMode="auto">
            <a:xfrm>
              <a:off x="371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96" name="Line 1922"/>
            <p:cNvSpPr>
              <a:spLocks noChangeShapeType="1"/>
            </p:cNvSpPr>
            <p:nvPr/>
          </p:nvSpPr>
          <p:spPr bwMode="auto">
            <a:xfrm flipH="1">
              <a:off x="36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097" name="Text Box 1923"/>
            <p:cNvSpPr txBox="1">
              <a:spLocks noChangeArrowheads="1"/>
            </p:cNvSpPr>
            <p:nvPr/>
          </p:nvSpPr>
          <p:spPr bwMode="auto">
            <a:xfrm>
              <a:off x="3560" y="218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94</a:t>
              </a:r>
            </a:p>
          </p:txBody>
        </p:sp>
        <p:sp>
          <p:nvSpPr>
            <p:cNvPr id="19098" name="Oval 1924"/>
            <p:cNvSpPr>
              <a:spLocks noChangeArrowheads="1"/>
            </p:cNvSpPr>
            <p:nvPr/>
          </p:nvSpPr>
          <p:spPr bwMode="auto">
            <a:xfrm>
              <a:off x="39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99" name="Line 1925"/>
            <p:cNvSpPr>
              <a:spLocks noChangeShapeType="1"/>
            </p:cNvSpPr>
            <p:nvPr/>
          </p:nvSpPr>
          <p:spPr bwMode="auto">
            <a:xfrm>
              <a:off x="39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00" name="Line 1926"/>
            <p:cNvSpPr>
              <a:spLocks noChangeShapeType="1"/>
            </p:cNvSpPr>
            <p:nvPr/>
          </p:nvSpPr>
          <p:spPr bwMode="auto">
            <a:xfrm flipH="1">
              <a:off x="39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01" name="Line 1927"/>
            <p:cNvSpPr>
              <a:spLocks noChangeShapeType="1"/>
            </p:cNvSpPr>
            <p:nvPr/>
          </p:nvSpPr>
          <p:spPr bwMode="auto">
            <a:xfrm>
              <a:off x="39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02" name="Line 1928"/>
            <p:cNvSpPr>
              <a:spLocks noChangeShapeType="1"/>
            </p:cNvSpPr>
            <p:nvPr/>
          </p:nvSpPr>
          <p:spPr bwMode="auto">
            <a:xfrm>
              <a:off x="39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03" name="Line 1929"/>
            <p:cNvSpPr>
              <a:spLocks noChangeShapeType="1"/>
            </p:cNvSpPr>
            <p:nvPr/>
          </p:nvSpPr>
          <p:spPr bwMode="auto">
            <a:xfrm flipH="1">
              <a:off x="39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04" name="Text Box 1930"/>
            <p:cNvSpPr txBox="1">
              <a:spLocks noChangeArrowheads="1"/>
            </p:cNvSpPr>
            <p:nvPr/>
          </p:nvSpPr>
          <p:spPr bwMode="auto">
            <a:xfrm>
              <a:off x="3802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96</a:t>
              </a:r>
            </a:p>
          </p:txBody>
        </p:sp>
        <p:sp>
          <p:nvSpPr>
            <p:cNvPr id="19105" name="Oval 1931"/>
            <p:cNvSpPr>
              <a:spLocks noChangeArrowheads="1"/>
            </p:cNvSpPr>
            <p:nvPr/>
          </p:nvSpPr>
          <p:spPr bwMode="auto">
            <a:xfrm>
              <a:off x="4153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06" name="Line 1932"/>
            <p:cNvSpPr>
              <a:spLocks noChangeShapeType="1"/>
            </p:cNvSpPr>
            <p:nvPr/>
          </p:nvSpPr>
          <p:spPr bwMode="auto">
            <a:xfrm>
              <a:off x="4190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07" name="Line 1933"/>
            <p:cNvSpPr>
              <a:spLocks noChangeShapeType="1"/>
            </p:cNvSpPr>
            <p:nvPr/>
          </p:nvSpPr>
          <p:spPr bwMode="auto">
            <a:xfrm flipH="1">
              <a:off x="414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08" name="Line 1934"/>
            <p:cNvSpPr>
              <a:spLocks noChangeShapeType="1"/>
            </p:cNvSpPr>
            <p:nvPr/>
          </p:nvSpPr>
          <p:spPr bwMode="auto">
            <a:xfrm>
              <a:off x="4190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09" name="Line 1935"/>
            <p:cNvSpPr>
              <a:spLocks noChangeShapeType="1"/>
            </p:cNvSpPr>
            <p:nvPr/>
          </p:nvSpPr>
          <p:spPr bwMode="auto">
            <a:xfrm>
              <a:off x="4190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10" name="Line 1936"/>
            <p:cNvSpPr>
              <a:spLocks noChangeShapeType="1"/>
            </p:cNvSpPr>
            <p:nvPr/>
          </p:nvSpPr>
          <p:spPr bwMode="auto">
            <a:xfrm flipH="1">
              <a:off x="414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11" name="Text Box 1937"/>
            <p:cNvSpPr txBox="1">
              <a:spLocks noChangeArrowheads="1"/>
            </p:cNvSpPr>
            <p:nvPr/>
          </p:nvSpPr>
          <p:spPr bwMode="auto">
            <a:xfrm>
              <a:off x="3973" y="216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108</a:t>
              </a:r>
            </a:p>
          </p:txBody>
        </p:sp>
        <p:sp>
          <p:nvSpPr>
            <p:cNvPr id="19112" name="Oval 1938"/>
            <p:cNvSpPr>
              <a:spLocks noChangeArrowheads="1"/>
            </p:cNvSpPr>
            <p:nvPr/>
          </p:nvSpPr>
          <p:spPr bwMode="auto">
            <a:xfrm>
              <a:off x="439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13" name="Line 1939"/>
            <p:cNvSpPr>
              <a:spLocks noChangeShapeType="1"/>
            </p:cNvSpPr>
            <p:nvPr/>
          </p:nvSpPr>
          <p:spPr bwMode="auto">
            <a:xfrm>
              <a:off x="443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14" name="Line 1940"/>
            <p:cNvSpPr>
              <a:spLocks noChangeShapeType="1"/>
            </p:cNvSpPr>
            <p:nvPr/>
          </p:nvSpPr>
          <p:spPr bwMode="auto">
            <a:xfrm flipH="1">
              <a:off x="43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15" name="Line 1941"/>
            <p:cNvSpPr>
              <a:spLocks noChangeShapeType="1"/>
            </p:cNvSpPr>
            <p:nvPr/>
          </p:nvSpPr>
          <p:spPr bwMode="auto">
            <a:xfrm>
              <a:off x="443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16" name="Line 1942"/>
            <p:cNvSpPr>
              <a:spLocks noChangeShapeType="1"/>
            </p:cNvSpPr>
            <p:nvPr/>
          </p:nvSpPr>
          <p:spPr bwMode="auto">
            <a:xfrm>
              <a:off x="443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17" name="Line 1943"/>
            <p:cNvSpPr>
              <a:spLocks noChangeShapeType="1"/>
            </p:cNvSpPr>
            <p:nvPr/>
          </p:nvSpPr>
          <p:spPr bwMode="auto">
            <a:xfrm flipH="1">
              <a:off x="43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18" name="Text Box 1944"/>
            <p:cNvSpPr txBox="1">
              <a:spLocks noChangeArrowheads="1"/>
            </p:cNvSpPr>
            <p:nvPr/>
          </p:nvSpPr>
          <p:spPr bwMode="auto">
            <a:xfrm>
              <a:off x="4283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98</a:t>
              </a:r>
            </a:p>
          </p:txBody>
        </p:sp>
        <p:sp>
          <p:nvSpPr>
            <p:cNvPr id="19119" name="Oval 1945"/>
            <p:cNvSpPr>
              <a:spLocks noChangeArrowheads="1"/>
            </p:cNvSpPr>
            <p:nvPr/>
          </p:nvSpPr>
          <p:spPr bwMode="auto">
            <a:xfrm>
              <a:off x="463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20" name="Line 1946"/>
            <p:cNvSpPr>
              <a:spLocks noChangeShapeType="1"/>
            </p:cNvSpPr>
            <p:nvPr/>
          </p:nvSpPr>
          <p:spPr bwMode="auto">
            <a:xfrm>
              <a:off x="467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21" name="Line 1947"/>
            <p:cNvSpPr>
              <a:spLocks noChangeShapeType="1"/>
            </p:cNvSpPr>
            <p:nvPr/>
          </p:nvSpPr>
          <p:spPr bwMode="auto">
            <a:xfrm flipH="1">
              <a:off x="46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22" name="Line 1948"/>
            <p:cNvSpPr>
              <a:spLocks noChangeShapeType="1"/>
            </p:cNvSpPr>
            <p:nvPr/>
          </p:nvSpPr>
          <p:spPr bwMode="auto">
            <a:xfrm>
              <a:off x="467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23" name="Line 1949"/>
            <p:cNvSpPr>
              <a:spLocks noChangeShapeType="1"/>
            </p:cNvSpPr>
            <p:nvPr/>
          </p:nvSpPr>
          <p:spPr bwMode="auto">
            <a:xfrm>
              <a:off x="467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24" name="Line 1950"/>
            <p:cNvSpPr>
              <a:spLocks noChangeShapeType="1"/>
            </p:cNvSpPr>
            <p:nvPr/>
          </p:nvSpPr>
          <p:spPr bwMode="auto">
            <a:xfrm flipH="1">
              <a:off x="46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25" name="Text Box 1951"/>
            <p:cNvSpPr txBox="1">
              <a:spLocks noChangeArrowheads="1"/>
            </p:cNvSpPr>
            <p:nvPr/>
          </p:nvSpPr>
          <p:spPr bwMode="auto">
            <a:xfrm>
              <a:off x="4521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99</a:t>
              </a:r>
            </a:p>
          </p:txBody>
        </p:sp>
        <p:sp>
          <p:nvSpPr>
            <p:cNvPr id="19126" name="Oval 1952"/>
            <p:cNvSpPr>
              <a:spLocks noChangeArrowheads="1"/>
            </p:cNvSpPr>
            <p:nvPr/>
          </p:nvSpPr>
          <p:spPr bwMode="auto">
            <a:xfrm>
              <a:off x="487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27" name="Line 1953"/>
            <p:cNvSpPr>
              <a:spLocks noChangeShapeType="1"/>
            </p:cNvSpPr>
            <p:nvPr/>
          </p:nvSpPr>
          <p:spPr bwMode="auto">
            <a:xfrm>
              <a:off x="491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28" name="Line 1954"/>
            <p:cNvSpPr>
              <a:spLocks noChangeShapeType="1"/>
            </p:cNvSpPr>
            <p:nvPr/>
          </p:nvSpPr>
          <p:spPr bwMode="auto">
            <a:xfrm flipH="1">
              <a:off x="48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29" name="Line 1955"/>
            <p:cNvSpPr>
              <a:spLocks noChangeShapeType="1"/>
            </p:cNvSpPr>
            <p:nvPr/>
          </p:nvSpPr>
          <p:spPr bwMode="auto">
            <a:xfrm>
              <a:off x="491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30" name="Line 1956"/>
            <p:cNvSpPr>
              <a:spLocks noChangeShapeType="1"/>
            </p:cNvSpPr>
            <p:nvPr/>
          </p:nvSpPr>
          <p:spPr bwMode="auto">
            <a:xfrm>
              <a:off x="491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31" name="Line 1957"/>
            <p:cNvSpPr>
              <a:spLocks noChangeShapeType="1"/>
            </p:cNvSpPr>
            <p:nvPr/>
          </p:nvSpPr>
          <p:spPr bwMode="auto">
            <a:xfrm flipH="1">
              <a:off x="48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32" name="Text Box 1958"/>
            <p:cNvSpPr txBox="1">
              <a:spLocks noChangeArrowheads="1"/>
            </p:cNvSpPr>
            <p:nvPr/>
          </p:nvSpPr>
          <p:spPr bwMode="auto">
            <a:xfrm>
              <a:off x="4726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101</a:t>
              </a:r>
            </a:p>
          </p:txBody>
        </p:sp>
        <p:sp>
          <p:nvSpPr>
            <p:cNvPr id="19133" name="Oval 1959"/>
            <p:cNvSpPr>
              <a:spLocks noChangeArrowheads="1"/>
            </p:cNvSpPr>
            <p:nvPr/>
          </p:nvSpPr>
          <p:spPr bwMode="auto">
            <a:xfrm>
              <a:off x="51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34" name="Line 1960"/>
            <p:cNvSpPr>
              <a:spLocks noChangeShapeType="1"/>
            </p:cNvSpPr>
            <p:nvPr/>
          </p:nvSpPr>
          <p:spPr bwMode="auto">
            <a:xfrm>
              <a:off x="51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35" name="Line 1961"/>
            <p:cNvSpPr>
              <a:spLocks noChangeShapeType="1"/>
            </p:cNvSpPr>
            <p:nvPr/>
          </p:nvSpPr>
          <p:spPr bwMode="auto">
            <a:xfrm flipH="1">
              <a:off x="51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36" name="Line 1962"/>
            <p:cNvSpPr>
              <a:spLocks noChangeShapeType="1"/>
            </p:cNvSpPr>
            <p:nvPr/>
          </p:nvSpPr>
          <p:spPr bwMode="auto">
            <a:xfrm>
              <a:off x="51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37" name="Line 1963"/>
            <p:cNvSpPr>
              <a:spLocks noChangeShapeType="1"/>
            </p:cNvSpPr>
            <p:nvPr/>
          </p:nvSpPr>
          <p:spPr bwMode="auto">
            <a:xfrm>
              <a:off x="51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38" name="Line 1964"/>
            <p:cNvSpPr>
              <a:spLocks noChangeShapeType="1"/>
            </p:cNvSpPr>
            <p:nvPr/>
          </p:nvSpPr>
          <p:spPr bwMode="auto">
            <a:xfrm flipH="1">
              <a:off x="51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39" name="Text Box 1965"/>
            <p:cNvSpPr txBox="1">
              <a:spLocks noChangeArrowheads="1"/>
            </p:cNvSpPr>
            <p:nvPr/>
          </p:nvSpPr>
          <p:spPr bwMode="auto">
            <a:xfrm>
              <a:off x="4968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106</a:t>
              </a:r>
            </a:p>
          </p:txBody>
        </p:sp>
        <p:sp>
          <p:nvSpPr>
            <p:cNvPr id="19140" name="Oval 1966"/>
            <p:cNvSpPr>
              <a:spLocks noChangeArrowheads="1"/>
            </p:cNvSpPr>
            <p:nvPr/>
          </p:nvSpPr>
          <p:spPr bwMode="auto">
            <a:xfrm>
              <a:off x="535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41" name="Line 1967"/>
            <p:cNvSpPr>
              <a:spLocks noChangeShapeType="1"/>
            </p:cNvSpPr>
            <p:nvPr/>
          </p:nvSpPr>
          <p:spPr bwMode="auto">
            <a:xfrm>
              <a:off x="539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42" name="Line 1968"/>
            <p:cNvSpPr>
              <a:spLocks noChangeShapeType="1"/>
            </p:cNvSpPr>
            <p:nvPr/>
          </p:nvSpPr>
          <p:spPr bwMode="auto">
            <a:xfrm flipH="1">
              <a:off x="53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43" name="Line 1969"/>
            <p:cNvSpPr>
              <a:spLocks noChangeShapeType="1"/>
            </p:cNvSpPr>
            <p:nvPr/>
          </p:nvSpPr>
          <p:spPr bwMode="auto">
            <a:xfrm>
              <a:off x="539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44" name="Line 1970"/>
            <p:cNvSpPr>
              <a:spLocks noChangeShapeType="1"/>
            </p:cNvSpPr>
            <p:nvPr/>
          </p:nvSpPr>
          <p:spPr bwMode="auto">
            <a:xfrm>
              <a:off x="539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45" name="Line 1971"/>
            <p:cNvSpPr>
              <a:spLocks noChangeShapeType="1"/>
            </p:cNvSpPr>
            <p:nvPr/>
          </p:nvSpPr>
          <p:spPr bwMode="auto">
            <a:xfrm flipH="1">
              <a:off x="53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46" name="Text Box 1972"/>
            <p:cNvSpPr txBox="1">
              <a:spLocks noChangeArrowheads="1"/>
            </p:cNvSpPr>
            <p:nvPr/>
          </p:nvSpPr>
          <p:spPr bwMode="auto">
            <a:xfrm>
              <a:off x="5241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94</a:t>
              </a:r>
            </a:p>
          </p:txBody>
        </p:sp>
        <p:sp>
          <p:nvSpPr>
            <p:cNvPr id="19147" name="Oval 1973"/>
            <p:cNvSpPr>
              <a:spLocks noChangeArrowheads="1"/>
            </p:cNvSpPr>
            <p:nvPr/>
          </p:nvSpPr>
          <p:spPr bwMode="auto">
            <a:xfrm>
              <a:off x="3213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48" name="Line 1974"/>
            <p:cNvSpPr>
              <a:spLocks noChangeShapeType="1"/>
            </p:cNvSpPr>
            <p:nvPr/>
          </p:nvSpPr>
          <p:spPr bwMode="auto">
            <a:xfrm>
              <a:off x="3250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49" name="Line 1975"/>
            <p:cNvSpPr>
              <a:spLocks noChangeShapeType="1"/>
            </p:cNvSpPr>
            <p:nvPr/>
          </p:nvSpPr>
          <p:spPr bwMode="auto">
            <a:xfrm flipH="1">
              <a:off x="320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50" name="Line 1976"/>
            <p:cNvSpPr>
              <a:spLocks noChangeShapeType="1"/>
            </p:cNvSpPr>
            <p:nvPr/>
          </p:nvSpPr>
          <p:spPr bwMode="auto">
            <a:xfrm>
              <a:off x="3250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51" name="Line 1977"/>
            <p:cNvSpPr>
              <a:spLocks noChangeShapeType="1"/>
            </p:cNvSpPr>
            <p:nvPr/>
          </p:nvSpPr>
          <p:spPr bwMode="auto">
            <a:xfrm>
              <a:off x="3250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52" name="Line 1978"/>
            <p:cNvSpPr>
              <a:spLocks noChangeShapeType="1"/>
            </p:cNvSpPr>
            <p:nvPr/>
          </p:nvSpPr>
          <p:spPr bwMode="auto">
            <a:xfrm flipH="1">
              <a:off x="320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53" name="Text Box 1979"/>
            <p:cNvSpPr txBox="1">
              <a:spLocks noChangeArrowheads="1"/>
            </p:cNvSpPr>
            <p:nvPr/>
          </p:nvSpPr>
          <p:spPr bwMode="auto">
            <a:xfrm>
              <a:off x="3078" y="264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95</a:t>
              </a:r>
            </a:p>
          </p:txBody>
        </p:sp>
        <p:sp>
          <p:nvSpPr>
            <p:cNvPr id="19154" name="Oval 1980"/>
            <p:cNvSpPr>
              <a:spLocks noChangeArrowheads="1"/>
            </p:cNvSpPr>
            <p:nvPr/>
          </p:nvSpPr>
          <p:spPr bwMode="auto">
            <a:xfrm>
              <a:off x="343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5" name="Line 1981"/>
            <p:cNvSpPr>
              <a:spLocks noChangeShapeType="1"/>
            </p:cNvSpPr>
            <p:nvPr/>
          </p:nvSpPr>
          <p:spPr bwMode="auto">
            <a:xfrm>
              <a:off x="347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56" name="Line 1982"/>
            <p:cNvSpPr>
              <a:spLocks noChangeShapeType="1"/>
            </p:cNvSpPr>
            <p:nvPr/>
          </p:nvSpPr>
          <p:spPr bwMode="auto">
            <a:xfrm flipH="1">
              <a:off x="34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57" name="Line 1983"/>
            <p:cNvSpPr>
              <a:spLocks noChangeShapeType="1"/>
            </p:cNvSpPr>
            <p:nvPr/>
          </p:nvSpPr>
          <p:spPr bwMode="auto">
            <a:xfrm>
              <a:off x="347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58" name="Line 1984"/>
            <p:cNvSpPr>
              <a:spLocks noChangeShapeType="1"/>
            </p:cNvSpPr>
            <p:nvPr/>
          </p:nvSpPr>
          <p:spPr bwMode="auto">
            <a:xfrm>
              <a:off x="347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59" name="Line 1985"/>
            <p:cNvSpPr>
              <a:spLocks noChangeShapeType="1"/>
            </p:cNvSpPr>
            <p:nvPr/>
          </p:nvSpPr>
          <p:spPr bwMode="auto">
            <a:xfrm flipH="1">
              <a:off x="34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60" name="Text Box 1986"/>
            <p:cNvSpPr txBox="1">
              <a:spLocks noChangeArrowheads="1"/>
            </p:cNvSpPr>
            <p:nvPr/>
          </p:nvSpPr>
          <p:spPr bwMode="auto">
            <a:xfrm>
              <a:off x="3287" y="266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102</a:t>
              </a:r>
            </a:p>
          </p:txBody>
        </p:sp>
        <p:sp>
          <p:nvSpPr>
            <p:cNvPr id="19161" name="Oval 1987"/>
            <p:cNvSpPr>
              <a:spLocks noChangeArrowheads="1"/>
            </p:cNvSpPr>
            <p:nvPr/>
          </p:nvSpPr>
          <p:spPr bwMode="auto">
            <a:xfrm>
              <a:off x="367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2" name="Line 1988"/>
            <p:cNvSpPr>
              <a:spLocks noChangeShapeType="1"/>
            </p:cNvSpPr>
            <p:nvPr/>
          </p:nvSpPr>
          <p:spPr bwMode="auto">
            <a:xfrm>
              <a:off x="371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63" name="Line 1989"/>
            <p:cNvSpPr>
              <a:spLocks noChangeShapeType="1"/>
            </p:cNvSpPr>
            <p:nvPr/>
          </p:nvSpPr>
          <p:spPr bwMode="auto">
            <a:xfrm flipH="1">
              <a:off x="36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64" name="Line 1990"/>
            <p:cNvSpPr>
              <a:spLocks noChangeShapeType="1"/>
            </p:cNvSpPr>
            <p:nvPr/>
          </p:nvSpPr>
          <p:spPr bwMode="auto">
            <a:xfrm>
              <a:off x="371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65" name="Line 1991"/>
            <p:cNvSpPr>
              <a:spLocks noChangeShapeType="1"/>
            </p:cNvSpPr>
            <p:nvPr/>
          </p:nvSpPr>
          <p:spPr bwMode="auto">
            <a:xfrm>
              <a:off x="371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66" name="Line 1992"/>
            <p:cNvSpPr>
              <a:spLocks noChangeShapeType="1"/>
            </p:cNvSpPr>
            <p:nvPr/>
          </p:nvSpPr>
          <p:spPr bwMode="auto">
            <a:xfrm flipH="1">
              <a:off x="36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67" name="Text Box 1993"/>
            <p:cNvSpPr txBox="1">
              <a:spLocks noChangeArrowheads="1"/>
            </p:cNvSpPr>
            <p:nvPr/>
          </p:nvSpPr>
          <p:spPr bwMode="auto">
            <a:xfrm>
              <a:off x="3560" y="266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94</a:t>
              </a:r>
            </a:p>
          </p:txBody>
        </p:sp>
        <p:sp>
          <p:nvSpPr>
            <p:cNvPr id="19168" name="Oval 1994"/>
            <p:cNvSpPr>
              <a:spLocks noChangeArrowheads="1"/>
            </p:cNvSpPr>
            <p:nvPr/>
          </p:nvSpPr>
          <p:spPr bwMode="auto">
            <a:xfrm>
              <a:off x="391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9" name="Line 1995"/>
            <p:cNvSpPr>
              <a:spLocks noChangeShapeType="1"/>
            </p:cNvSpPr>
            <p:nvPr/>
          </p:nvSpPr>
          <p:spPr bwMode="auto">
            <a:xfrm>
              <a:off x="395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70" name="Line 1996"/>
            <p:cNvSpPr>
              <a:spLocks noChangeShapeType="1"/>
            </p:cNvSpPr>
            <p:nvPr/>
          </p:nvSpPr>
          <p:spPr bwMode="auto">
            <a:xfrm flipH="1">
              <a:off x="39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71" name="Line 1997"/>
            <p:cNvSpPr>
              <a:spLocks noChangeShapeType="1"/>
            </p:cNvSpPr>
            <p:nvPr/>
          </p:nvSpPr>
          <p:spPr bwMode="auto">
            <a:xfrm>
              <a:off x="395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72" name="Line 1998"/>
            <p:cNvSpPr>
              <a:spLocks noChangeShapeType="1"/>
            </p:cNvSpPr>
            <p:nvPr/>
          </p:nvSpPr>
          <p:spPr bwMode="auto">
            <a:xfrm>
              <a:off x="395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73" name="Line 1999"/>
            <p:cNvSpPr>
              <a:spLocks noChangeShapeType="1"/>
            </p:cNvSpPr>
            <p:nvPr/>
          </p:nvSpPr>
          <p:spPr bwMode="auto">
            <a:xfrm flipH="1">
              <a:off x="39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74" name="Text Box 2000"/>
            <p:cNvSpPr txBox="1">
              <a:spLocks noChangeArrowheads="1"/>
            </p:cNvSpPr>
            <p:nvPr/>
          </p:nvSpPr>
          <p:spPr bwMode="auto">
            <a:xfrm>
              <a:off x="3802" y="266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93</a:t>
              </a:r>
            </a:p>
          </p:txBody>
        </p:sp>
        <p:sp>
          <p:nvSpPr>
            <p:cNvPr id="19175" name="Oval 2001"/>
            <p:cNvSpPr>
              <a:spLocks noChangeArrowheads="1"/>
            </p:cNvSpPr>
            <p:nvPr/>
          </p:nvSpPr>
          <p:spPr bwMode="auto">
            <a:xfrm>
              <a:off x="415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76" name="Line 2002"/>
            <p:cNvSpPr>
              <a:spLocks noChangeShapeType="1"/>
            </p:cNvSpPr>
            <p:nvPr/>
          </p:nvSpPr>
          <p:spPr bwMode="auto">
            <a:xfrm>
              <a:off x="419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77" name="Line 2003"/>
            <p:cNvSpPr>
              <a:spLocks noChangeShapeType="1"/>
            </p:cNvSpPr>
            <p:nvPr/>
          </p:nvSpPr>
          <p:spPr bwMode="auto">
            <a:xfrm flipH="1">
              <a:off x="41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78" name="Line 2004"/>
            <p:cNvSpPr>
              <a:spLocks noChangeShapeType="1"/>
            </p:cNvSpPr>
            <p:nvPr/>
          </p:nvSpPr>
          <p:spPr bwMode="auto">
            <a:xfrm>
              <a:off x="419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79" name="Line 2005"/>
            <p:cNvSpPr>
              <a:spLocks noChangeShapeType="1"/>
            </p:cNvSpPr>
            <p:nvPr/>
          </p:nvSpPr>
          <p:spPr bwMode="auto">
            <a:xfrm>
              <a:off x="419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80" name="Line 2006"/>
            <p:cNvSpPr>
              <a:spLocks noChangeShapeType="1"/>
            </p:cNvSpPr>
            <p:nvPr/>
          </p:nvSpPr>
          <p:spPr bwMode="auto">
            <a:xfrm flipH="1">
              <a:off x="41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81" name="Text Box 2007"/>
            <p:cNvSpPr txBox="1">
              <a:spLocks noChangeArrowheads="1"/>
            </p:cNvSpPr>
            <p:nvPr/>
          </p:nvSpPr>
          <p:spPr bwMode="auto">
            <a:xfrm>
              <a:off x="4041" y="266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99</a:t>
              </a:r>
            </a:p>
          </p:txBody>
        </p:sp>
        <p:sp>
          <p:nvSpPr>
            <p:cNvPr id="19182" name="Oval 2008"/>
            <p:cNvSpPr>
              <a:spLocks noChangeArrowheads="1"/>
            </p:cNvSpPr>
            <p:nvPr/>
          </p:nvSpPr>
          <p:spPr bwMode="auto">
            <a:xfrm>
              <a:off x="4393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83" name="Line 2009"/>
            <p:cNvSpPr>
              <a:spLocks noChangeShapeType="1"/>
            </p:cNvSpPr>
            <p:nvPr/>
          </p:nvSpPr>
          <p:spPr bwMode="auto">
            <a:xfrm>
              <a:off x="4430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84" name="Line 2010"/>
            <p:cNvSpPr>
              <a:spLocks noChangeShapeType="1"/>
            </p:cNvSpPr>
            <p:nvPr/>
          </p:nvSpPr>
          <p:spPr bwMode="auto">
            <a:xfrm flipH="1">
              <a:off x="438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85" name="Line 2011"/>
            <p:cNvSpPr>
              <a:spLocks noChangeShapeType="1"/>
            </p:cNvSpPr>
            <p:nvPr/>
          </p:nvSpPr>
          <p:spPr bwMode="auto">
            <a:xfrm>
              <a:off x="4430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86" name="Line 2012"/>
            <p:cNvSpPr>
              <a:spLocks noChangeShapeType="1"/>
            </p:cNvSpPr>
            <p:nvPr/>
          </p:nvSpPr>
          <p:spPr bwMode="auto">
            <a:xfrm>
              <a:off x="4430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87" name="Line 2013"/>
            <p:cNvSpPr>
              <a:spLocks noChangeShapeType="1"/>
            </p:cNvSpPr>
            <p:nvPr/>
          </p:nvSpPr>
          <p:spPr bwMode="auto">
            <a:xfrm flipH="1">
              <a:off x="438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88" name="Text Box 2014"/>
            <p:cNvSpPr txBox="1">
              <a:spLocks noChangeArrowheads="1"/>
            </p:cNvSpPr>
            <p:nvPr/>
          </p:nvSpPr>
          <p:spPr bwMode="auto">
            <a:xfrm>
              <a:off x="4214" y="264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101</a:t>
              </a:r>
            </a:p>
          </p:txBody>
        </p:sp>
        <p:sp>
          <p:nvSpPr>
            <p:cNvPr id="19189" name="Oval 2015"/>
            <p:cNvSpPr>
              <a:spLocks noChangeArrowheads="1"/>
            </p:cNvSpPr>
            <p:nvPr/>
          </p:nvSpPr>
          <p:spPr bwMode="auto">
            <a:xfrm>
              <a:off x="463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90" name="Line 2016"/>
            <p:cNvSpPr>
              <a:spLocks noChangeShapeType="1"/>
            </p:cNvSpPr>
            <p:nvPr/>
          </p:nvSpPr>
          <p:spPr bwMode="auto">
            <a:xfrm>
              <a:off x="467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91" name="Line 2017"/>
            <p:cNvSpPr>
              <a:spLocks noChangeShapeType="1"/>
            </p:cNvSpPr>
            <p:nvPr/>
          </p:nvSpPr>
          <p:spPr bwMode="auto">
            <a:xfrm flipH="1">
              <a:off x="46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92" name="Line 2018"/>
            <p:cNvSpPr>
              <a:spLocks noChangeShapeType="1"/>
            </p:cNvSpPr>
            <p:nvPr/>
          </p:nvSpPr>
          <p:spPr bwMode="auto">
            <a:xfrm>
              <a:off x="467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93" name="Line 2019"/>
            <p:cNvSpPr>
              <a:spLocks noChangeShapeType="1"/>
            </p:cNvSpPr>
            <p:nvPr/>
          </p:nvSpPr>
          <p:spPr bwMode="auto">
            <a:xfrm>
              <a:off x="467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94" name="Line 2020"/>
            <p:cNvSpPr>
              <a:spLocks noChangeShapeType="1"/>
            </p:cNvSpPr>
            <p:nvPr/>
          </p:nvSpPr>
          <p:spPr bwMode="auto">
            <a:xfrm flipH="1">
              <a:off x="46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95" name="Text Box 2021"/>
            <p:cNvSpPr txBox="1">
              <a:spLocks noChangeArrowheads="1"/>
            </p:cNvSpPr>
            <p:nvPr/>
          </p:nvSpPr>
          <p:spPr bwMode="auto">
            <a:xfrm>
              <a:off x="4487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102</a:t>
              </a:r>
            </a:p>
          </p:txBody>
        </p:sp>
        <p:sp>
          <p:nvSpPr>
            <p:cNvPr id="19196" name="Oval 2022"/>
            <p:cNvSpPr>
              <a:spLocks noChangeArrowheads="1"/>
            </p:cNvSpPr>
            <p:nvPr/>
          </p:nvSpPr>
          <p:spPr bwMode="auto">
            <a:xfrm>
              <a:off x="487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97" name="Line 2023"/>
            <p:cNvSpPr>
              <a:spLocks noChangeShapeType="1"/>
            </p:cNvSpPr>
            <p:nvPr/>
          </p:nvSpPr>
          <p:spPr bwMode="auto">
            <a:xfrm>
              <a:off x="491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98" name="Line 2024"/>
            <p:cNvSpPr>
              <a:spLocks noChangeShapeType="1"/>
            </p:cNvSpPr>
            <p:nvPr/>
          </p:nvSpPr>
          <p:spPr bwMode="auto">
            <a:xfrm flipH="1">
              <a:off x="48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199" name="Line 2025"/>
            <p:cNvSpPr>
              <a:spLocks noChangeShapeType="1"/>
            </p:cNvSpPr>
            <p:nvPr/>
          </p:nvSpPr>
          <p:spPr bwMode="auto">
            <a:xfrm>
              <a:off x="491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00" name="Line 2026"/>
            <p:cNvSpPr>
              <a:spLocks noChangeShapeType="1"/>
            </p:cNvSpPr>
            <p:nvPr/>
          </p:nvSpPr>
          <p:spPr bwMode="auto">
            <a:xfrm>
              <a:off x="491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01" name="Line 2027"/>
            <p:cNvSpPr>
              <a:spLocks noChangeShapeType="1"/>
            </p:cNvSpPr>
            <p:nvPr/>
          </p:nvSpPr>
          <p:spPr bwMode="auto">
            <a:xfrm flipH="1">
              <a:off x="48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02" name="Text Box 2028"/>
            <p:cNvSpPr txBox="1">
              <a:spLocks noChangeArrowheads="1"/>
            </p:cNvSpPr>
            <p:nvPr/>
          </p:nvSpPr>
          <p:spPr bwMode="auto">
            <a:xfrm>
              <a:off x="4726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107</a:t>
              </a:r>
            </a:p>
          </p:txBody>
        </p:sp>
        <p:sp>
          <p:nvSpPr>
            <p:cNvPr id="19203" name="Oval 2029"/>
            <p:cNvSpPr>
              <a:spLocks noChangeArrowheads="1"/>
            </p:cNvSpPr>
            <p:nvPr/>
          </p:nvSpPr>
          <p:spPr bwMode="auto">
            <a:xfrm>
              <a:off x="511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04" name="Line 2030"/>
            <p:cNvSpPr>
              <a:spLocks noChangeShapeType="1"/>
            </p:cNvSpPr>
            <p:nvPr/>
          </p:nvSpPr>
          <p:spPr bwMode="auto">
            <a:xfrm>
              <a:off x="515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05" name="Line 2031"/>
            <p:cNvSpPr>
              <a:spLocks noChangeShapeType="1"/>
            </p:cNvSpPr>
            <p:nvPr/>
          </p:nvSpPr>
          <p:spPr bwMode="auto">
            <a:xfrm flipH="1">
              <a:off x="51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06" name="Line 2032"/>
            <p:cNvSpPr>
              <a:spLocks noChangeShapeType="1"/>
            </p:cNvSpPr>
            <p:nvPr/>
          </p:nvSpPr>
          <p:spPr bwMode="auto">
            <a:xfrm>
              <a:off x="515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07" name="Line 2033"/>
            <p:cNvSpPr>
              <a:spLocks noChangeShapeType="1"/>
            </p:cNvSpPr>
            <p:nvPr/>
          </p:nvSpPr>
          <p:spPr bwMode="auto">
            <a:xfrm>
              <a:off x="515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08" name="Line 2034"/>
            <p:cNvSpPr>
              <a:spLocks noChangeShapeType="1"/>
            </p:cNvSpPr>
            <p:nvPr/>
          </p:nvSpPr>
          <p:spPr bwMode="auto">
            <a:xfrm flipH="1">
              <a:off x="51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09" name="Text Box 2035"/>
            <p:cNvSpPr txBox="1">
              <a:spLocks noChangeArrowheads="1"/>
            </p:cNvSpPr>
            <p:nvPr/>
          </p:nvSpPr>
          <p:spPr bwMode="auto">
            <a:xfrm>
              <a:off x="5002" y="266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92</a:t>
              </a:r>
            </a:p>
          </p:txBody>
        </p:sp>
        <p:sp>
          <p:nvSpPr>
            <p:cNvPr id="19210" name="Oval 2036"/>
            <p:cNvSpPr>
              <a:spLocks noChangeArrowheads="1"/>
            </p:cNvSpPr>
            <p:nvPr/>
          </p:nvSpPr>
          <p:spPr bwMode="auto">
            <a:xfrm>
              <a:off x="535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11" name="Line 2037"/>
            <p:cNvSpPr>
              <a:spLocks noChangeShapeType="1"/>
            </p:cNvSpPr>
            <p:nvPr/>
          </p:nvSpPr>
          <p:spPr bwMode="auto">
            <a:xfrm>
              <a:off x="539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12" name="Line 2038"/>
            <p:cNvSpPr>
              <a:spLocks noChangeShapeType="1"/>
            </p:cNvSpPr>
            <p:nvPr/>
          </p:nvSpPr>
          <p:spPr bwMode="auto">
            <a:xfrm flipH="1">
              <a:off x="53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13" name="Line 2039"/>
            <p:cNvSpPr>
              <a:spLocks noChangeShapeType="1"/>
            </p:cNvSpPr>
            <p:nvPr/>
          </p:nvSpPr>
          <p:spPr bwMode="auto">
            <a:xfrm>
              <a:off x="539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14" name="Line 2040"/>
            <p:cNvSpPr>
              <a:spLocks noChangeShapeType="1"/>
            </p:cNvSpPr>
            <p:nvPr/>
          </p:nvSpPr>
          <p:spPr bwMode="auto">
            <a:xfrm>
              <a:off x="539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15" name="Line 2041"/>
            <p:cNvSpPr>
              <a:spLocks noChangeShapeType="1"/>
            </p:cNvSpPr>
            <p:nvPr/>
          </p:nvSpPr>
          <p:spPr bwMode="auto">
            <a:xfrm flipH="1">
              <a:off x="53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16" name="Text Box 2042"/>
            <p:cNvSpPr txBox="1">
              <a:spLocks noChangeArrowheads="1"/>
            </p:cNvSpPr>
            <p:nvPr/>
          </p:nvSpPr>
          <p:spPr bwMode="auto">
            <a:xfrm>
              <a:off x="5241" y="266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19217" name="Oval 2043"/>
            <p:cNvSpPr>
              <a:spLocks noChangeArrowheads="1"/>
            </p:cNvSpPr>
            <p:nvPr/>
          </p:nvSpPr>
          <p:spPr bwMode="auto">
            <a:xfrm>
              <a:off x="32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18" name="Line 2044"/>
            <p:cNvSpPr>
              <a:spLocks noChangeShapeType="1"/>
            </p:cNvSpPr>
            <p:nvPr/>
          </p:nvSpPr>
          <p:spPr bwMode="auto">
            <a:xfrm>
              <a:off x="32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19" name="Line 2045"/>
            <p:cNvSpPr>
              <a:spLocks noChangeShapeType="1"/>
            </p:cNvSpPr>
            <p:nvPr/>
          </p:nvSpPr>
          <p:spPr bwMode="auto">
            <a:xfrm flipH="1">
              <a:off x="32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20" name="Line 2046"/>
            <p:cNvSpPr>
              <a:spLocks noChangeShapeType="1"/>
            </p:cNvSpPr>
            <p:nvPr/>
          </p:nvSpPr>
          <p:spPr bwMode="auto">
            <a:xfrm>
              <a:off x="32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21" name="Line 2047"/>
            <p:cNvSpPr>
              <a:spLocks noChangeShapeType="1"/>
            </p:cNvSpPr>
            <p:nvPr/>
          </p:nvSpPr>
          <p:spPr bwMode="auto">
            <a:xfrm>
              <a:off x="32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22" name="Line 2048"/>
            <p:cNvSpPr>
              <a:spLocks noChangeShapeType="1"/>
            </p:cNvSpPr>
            <p:nvPr/>
          </p:nvSpPr>
          <p:spPr bwMode="auto">
            <a:xfrm flipH="1">
              <a:off x="32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23" name="Text Box 2049"/>
            <p:cNvSpPr txBox="1">
              <a:spLocks noChangeArrowheads="1"/>
            </p:cNvSpPr>
            <p:nvPr/>
          </p:nvSpPr>
          <p:spPr bwMode="auto">
            <a:xfrm>
              <a:off x="3067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105</a:t>
              </a:r>
            </a:p>
          </p:txBody>
        </p:sp>
        <p:sp>
          <p:nvSpPr>
            <p:cNvPr id="19224" name="Oval 2050"/>
            <p:cNvSpPr>
              <a:spLocks noChangeArrowheads="1"/>
            </p:cNvSpPr>
            <p:nvPr/>
          </p:nvSpPr>
          <p:spPr bwMode="auto">
            <a:xfrm>
              <a:off x="343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25" name="Line 2051"/>
            <p:cNvSpPr>
              <a:spLocks noChangeShapeType="1"/>
            </p:cNvSpPr>
            <p:nvPr/>
          </p:nvSpPr>
          <p:spPr bwMode="auto">
            <a:xfrm>
              <a:off x="347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26" name="Line 2052"/>
            <p:cNvSpPr>
              <a:spLocks noChangeShapeType="1"/>
            </p:cNvSpPr>
            <p:nvPr/>
          </p:nvSpPr>
          <p:spPr bwMode="auto">
            <a:xfrm flipH="1">
              <a:off x="34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27" name="Line 2053"/>
            <p:cNvSpPr>
              <a:spLocks noChangeShapeType="1"/>
            </p:cNvSpPr>
            <p:nvPr/>
          </p:nvSpPr>
          <p:spPr bwMode="auto">
            <a:xfrm>
              <a:off x="347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28" name="Line 2054"/>
            <p:cNvSpPr>
              <a:spLocks noChangeShapeType="1"/>
            </p:cNvSpPr>
            <p:nvPr/>
          </p:nvSpPr>
          <p:spPr bwMode="auto">
            <a:xfrm>
              <a:off x="347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29" name="Line 2055"/>
            <p:cNvSpPr>
              <a:spLocks noChangeShapeType="1"/>
            </p:cNvSpPr>
            <p:nvPr/>
          </p:nvSpPr>
          <p:spPr bwMode="auto">
            <a:xfrm flipH="1">
              <a:off x="34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30" name="Text Box 2056"/>
            <p:cNvSpPr txBox="1">
              <a:spLocks noChangeArrowheads="1"/>
            </p:cNvSpPr>
            <p:nvPr/>
          </p:nvSpPr>
          <p:spPr bwMode="auto">
            <a:xfrm>
              <a:off x="3319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95</a:t>
              </a:r>
            </a:p>
          </p:txBody>
        </p:sp>
        <p:sp>
          <p:nvSpPr>
            <p:cNvPr id="19231" name="Oval 2057"/>
            <p:cNvSpPr>
              <a:spLocks noChangeArrowheads="1"/>
            </p:cNvSpPr>
            <p:nvPr/>
          </p:nvSpPr>
          <p:spPr bwMode="auto">
            <a:xfrm>
              <a:off x="3673" y="33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32" name="Line 2058"/>
            <p:cNvSpPr>
              <a:spLocks noChangeShapeType="1"/>
            </p:cNvSpPr>
            <p:nvPr/>
          </p:nvSpPr>
          <p:spPr bwMode="auto">
            <a:xfrm>
              <a:off x="3710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33" name="Line 2059"/>
            <p:cNvSpPr>
              <a:spLocks noChangeShapeType="1"/>
            </p:cNvSpPr>
            <p:nvPr/>
          </p:nvSpPr>
          <p:spPr bwMode="auto">
            <a:xfrm flipH="1">
              <a:off x="3662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34" name="Line 2060"/>
            <p:cNvSpPr>
              <a:spLocks noChangeShapeType="1"/>
            </p:cNvSpPr>
            <p:nvPr/>
          </p:nvSpPr>
          <p:spPr bwMode="auto">
            <a:xfrm>
              <a:off x="3710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35" name="Line 2061"/>
            <p:cNvSpPr>
              <a:spLocks noChangeShapeType="1"/>
            </p:cNvSpPr>
            <p:nvPr/>
          </p:nvSpPr>
          <p:spPr bwMode="auto">
            <a:xfrm>
              <a:off x="3710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36" name="Line 2062"/>
            <p:cNvSpPr>
              <a:spLocks noChangeShapeType="1"/>
            </p:cNvSpPr>
            <p:nvPr/>
          </p:nvSpPr>
          <p:spPr bwMode="auto">
            <a:xfrm flipH="1">
              <a:off x="3662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37" name="Text Box 2063"/>
            <p:cNvSpPr txBox="1">
              <a:spLocks noChangeArrowheads="1"/>
            </p:cNvSpPr>
            <p:nvPr/>
          </p:nvSpPr>
          <p:spPr bwMode="auto">
            <a:xfrm>
              <a:off x="3538" y="312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96</a:t>
              </a:r>
            </a:p>
          </p:txBody>
        </p:sp>
        <p:sp>
          <p:nvSpPr>
            <p:cNvPr id="19238" name="Oval 2064"/>
            <p:cNvSpPr>
              <a:spLocks noChangeArrowheads="1"/>
            </p:cNvSpPr>
            <p:nvPr/>
          </p:nvSpPr>
          <p:spPr bwMode="auto">
            <a:xfrm>
              <a:off x="39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39" name="Line 2065"/>
            <p:cNvSpPr>
              <a:spLocks noChangeShapeType="1"/>
            </p:cNvSpPr>
            <p:nvPr/>
          </p:nvSpPr>
          <p:spPr bwMode="auto">
            <a:xfrm>
              <a:off x="39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40" name="Line 2066"/>
            <p:cNvSpPr>
              <a:spLocks noChangeShapeType="1"/>
            </p:cNvSpPr>
            <p:nvPr/>
          </p:nvSpPr>
          <p:spPr bwMode="auto">
            <a:xfrm flipH="1">
              <a:off x="39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41" name="Line 2067"/>
            <p:cNvSpPr>
              <a:spLocks noChangeShapeType="1"/>
            </p:cNvSpPr>
            <p:nvPr/>
          </p:nvSpPr>
          <p:spPr bwMode="auto">
            <a:xfrm>
              <a:off x="39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42" name="Line 2068"/>
            <p:cNvSpPr>
              <a:spLocks noChangeShapeType="1"/>
            </p:cNvSpPr>
            <p:nvPr/>
          </p:nvSpPr>
          <p:spPr bwMode="auto">
            <a:xfrm>
              <a:off x="39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43" name="Line 2069"/>
            <p:cNvSpPr>
              <a:spLocks noChangeShapeType="1"/>
            </p:cNvSpPr>
            <p:nvPr/>
          </p:nvSpPr>
          <p:spPr bwMode="auto">
            <a:xfrm flipH="1">
              <a:off x="39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44" name="Text Box 2070"/>
            <p:cNvSpPr txBox="1">
              <a:spLocks noChangeArrowheads="1"/>
            </p:cNvSpPr>
            <p:nvPr/>
          </p:nvSpPr>
          <p:spPr bwMode="auto">
            <a:xfrm>
              <a:off x="3767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107</a:t>
              </a:r>
            </a:p>
          </p:txBody>
        </p:sp>
        <p:sp>
          <p:nvSpPr>
            <p:cNvPr id="19245" name="Oval 2071"/>
            <p:cNvSpPr>
              <a:spLocks noChangeArrowheads="1"/>
            </p:cNvSpPr>
            <p:nvPr/>
          </p:nvSpPr>
          <p:spPr bwMode="auto">
            <a:xfrm>
              <a:off x="415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46" name="Line 2072"/>
            <p:cNvSpPr>
              <a:spLocks noChangeShapeType="1"/>
            </p:cNvSpPr>
            <p:nvPr/>
          </p:nvSpPr>
          <p:spPr bwMode="auto">
            <a:xfrm>
              <a:off x="419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47" name="Line 2073"/>
            <p:cNvSpPr>
              <a:spLocks noChangeShapeType="1"/>
            </p:cNvSpPr>
            <p:nvPr/>
          </p:nvSpPr>
          <p:spPr bwMode="auto">
            <a:xfrm flipH="1">
              <a:off x="41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48" name="Line 2074"/>
            <p:cNvSpPr>
              <a:spLocks noChangeShapeType="1"/>
            </p:cNvSpPr>
            <p:nvPr/>
          </p:nvSpPr>
          <p:spPr bwMode="auto">
            <a:xfrm>
              <a:off x="419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49" name="Line 2075"/>
            <p:cNvSpPr>
              <a:spLocks noChangeShapeType="1"/>
            </p:cNvSpPr>
            <p:nvPr/>
          </p:nvSpPr>
          <p:spPr bwMode="auto">
            <a:xfrm>
              <a:off x="419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50" name="Line 2076"/>
            <p:cNvSpPr>
              <a:spLocks noChangeShapeType="1"/>
            </p:cNvSpPr>
            <p:nvPr/>
          </p:nvSpPr>
          <p:spPr bwMode="auto">
            <a:xfrm flipH="1">
              <a:off x="41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51" name="Text Box 2077"/>
            <p:cNvSpPr txBox="1">
              <a:spLocks noChangeArrowheads="1"/>
            </p:cNvSpPr>
            <p:nvPr/>
          </p:nvSpPr>
          <p:spPr bwMode="auto">
            <a:xfrm>
              <a:off x="4005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101</a:t>
              </a:r>
            </a:p>
          </p:txBody>
        </p:sp>
        <p:sp>
          <p:nvSpPr>
            <p:cNvPr id="19252" name="Oval 2078"/>
            <p:cNvSpPr>
              <a:spLocks noChangeArrowheads="1"/>
            </p:cNvSpPr>
            <p:nvPr/>
          </p:nvSpPr>
          <p:spPr bwMode="auto">
            <a:xfrm>
              <a:off x="439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3" name="Line 2079"/>
            <p:cNvSpPr>
              <a:spLocks noChangeShapeType="1"/>
            </p:cNvSpPr>
            <p:nvPr/>
          </p:nvSpPr>
          <p:spPr bwMode="auto">
            <a:xfrm>
              <a:off x="443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54" name="Line 2080"/>
            <p:cNvSpPr>
              <a:spLocks noChangeShapeType="1"/>
            </p:cNvSpPr>
            <p:nvPr/>
          </p:nvSpPr>
          <p:spPr bwMode="auto">
            <a:xfrm flipH="1">
              <a:off x="43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55" name="Line 2081"/>
            <p:cNvSpPr>
              <a:spLocks noChangeShapeType="1"/>
            </p:cNvSpPr>
            <p:nvPr/>
          </p:nvSpPr>
          <p:spPr bwMode="auto">
            <a:xfrm>
              <a:off x="443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56" name="Line 2082"/>
            <p:cNvSpPr>
              <a:spLocks noChangeShapeType="1"/>
            </p:cNvSpPr>
            <p:nvPr/>
          </p:nvSpPr>
          <p:spPr bwMode="auto">
            <a:xfrm>
              <a:off x="443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57" name="Line 2083"/>
            <p:cNvSpPr>
              <a:spLocks noChangeShapeType="1"/>
            </p:cNvSpPr>
            <p:nvPr/>
          </p:nvSpPr>
          <p:spPr bwMode="auto">
            <a:xfrm flipH="1">
              <a:off x="43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58" name="Text Box 2084"/>
            <p:cNvSpPr txBox="1">
              <a:spLocks noChangeArrowheads="1"/>
            </p:cNvSpPr>
            <p:nvPr/>
          </p:nvSpPr>
          <p:spPr bwMode="auto">
            <a:xfrm>
              <a:off x="4246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107</a:t>
              </a:r>
            </a:p>
          </p:txBody>
        </p:sp>
        <p:sp>
          <p:nvSpPr>
            <p:cNvPr id="19259" name="Oval 2085"/>
            <p:cNvSpPr>
              <a:spLocks noChangeArrowheads="1"/>
            </p:cNvSpPr>
            <p:nvPr/>
          </p:nvSpPr>
          <p:spPr bwMode="auto">
            <a:xfrm>
              <a:off x="463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60" name="Line 2086"/>
            <p:cNvSpPr>
              <a:spLocks noChangeShapeType="1"/>
            </p:cNvSpPr>
            <p:nvPr/>
          </p:nvSpPr>
          <p:spPr bwMode="auto">
            <a:xfrm>
              <a:off x="467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61" name="Line 2087"/>
            <p:cNvSpPr>
              <a:spLocks noChangeShapeType="1"/>
            </p:cNvSpPr>
            <p:nvPr/>
          </p:nvSpPr>
          <p:spPr bwMode="auto">
            <a:xfrm flipH="1">
              <a:off x="46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62" name="Line 2088"/>
            <p:cNvSpPr>
              <a:spLocks noChangeShapeType="1"/>
            </p:cNvSpPr>
            <p:nvPr/>
          </p:nvSpPr>
          <p:spPr bwMode="auto">
            <a:xfrm>
              <a:off x="467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63" name="Line 2089"/>
            <p:cNvSpPr>
              <a:spLocks noChangeShapeType="1"/>
            </p:cNvSpPr>
            <p:nvPr/>
          </p:nvSpPr>
          <p:spPr bwMode="auto">
            <a:xfrm>
              <a:off x="467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64" name="Line 2090"/>
            <p:cNvSpPr>
              <a:spLocks noChangeShapeType="1"/>
            </p:cNvSpPr>
            <p:nvPr/>
          </p:nvSpPr>
          <p:spPr bwMode="auto">
            <a:xfrm flipH="1">
              <a:off x="46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65" name="Text Box 2091"/>
            <p:cNvSpPr txBox="1">
              <a:spLocks noChangeArrowheads="1"/>
            </p:cNvSpPr>
            <p:nvPr/>
          </p:nvSpPr>
          <p:spPr bwMode="auto">
            <a:xfrm>
              <a:off x="4520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92</a:t>
              </a:r>
            </a:p>
          </p:txBody>
        </p:sp>
        <p:sp>
          <p:nvSpPr>
            <p:cNvPr id="19266" name="Oval 2092"/>
            <p:cNvSpPr>
              <a:spLocks noChangeArrowheads="1"/>
            </p:cNvSpPr>
            <p:nvPr/>
          </p:nvSpPr>
          <p:spPr bwMode="auto">
            <a:xfrm>
              <a:off x="487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67" name="Line 2093"/>
            <p:cNvSpPr>
              <a:spLocks noChangeShapeType="1"/>
            </p:cNvSpPr>
            <p:nvPr/>
          </p:nvSpPr>
          <p:spPr bwMode="auto">
            <a:xfrm>
              <a:off x="491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68" name="Line 2094"/>
            <p:cNvSpPr>
              <a:spLocks noChangeShapeType="1"/>
            </p:cNvSpPr>
            <p:nvPr/>
          </p:nvSpPr>
          <p:spPr bwMode="auto">
            <a:xfrm flipH="1">
              <a:off x="48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69" name="Line 2095"/>
            <p:cNvSpPr>
              <a:spLocks noChangeShapeType="1"/>
            </p:cNvSpPr>
            <p:nvPr/>
          </p:nvSpPr>
          <p:spPr bwMode="auto">
            <a:xfrm>
              <a:off x="491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70" name="Line 2096"/>
            <p:cNvSpPr>
              <a:spLocks noChangeShapeType="1"/>
            </p:cNvSpPr>
            <p:nvPr/>
          </p:nvSpPr>
          <p:spPr bwMode="auto">
            <a:xfrm>
              <a:off x="491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71" name="Line 2097"/>
            <p:cNvSpPr>
              <a:spLocks noChangeShapeType="1"/>
            </p:cNvSpPr>
            <p:nvPr/>
          </p:nvSpPr>
          <p:spPr bwMode="auto">
            <a:xfrm flipH="1">
              <a:off x="48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72" name="Text Box 2098"/>
            <p:cNvSpPr txBox="1">
              <a:spLocks noChangeArrowheads="1"/>
            </p:cNvSpPr>
            <p:nvPr/>
          </p:nvSpPr>
          <p:spPr bwMode="auto">
            <a:xfrm>
              <a:off x="4725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102</a:t>
              </a:r>
            </a:p>
          </p:txBody>
        </p:sp>
        <p:sp>
          <p:nvSpPr>
            <p:cNvPr id="19273" name="Oval 2099"/>
            <p:cNvSpPr>
              <a:spLocks noChangeArrowheads="1"/>
            </p:cNvSpPr>
            <p:nvPr/>
          </p:nvSpPr>
          <p:spPr bwMode="auto">
            <a:xfrm>
              <a:off x="51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74" name="Line 2100"/>
            <p:cNvSpPr>
              <a:spLocks noChangeShapeType="1"/>
            </p:cNvSpPr>
            <p:nvPr/>
          </p:nvSpPr>
          <p:spPr bwMode="auto">
            <a:xfrm>
              <a:off x="51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75" name="Line 2101"/>
            <p:cNvSpPr>
              <a:spLocks noChangeShapeType="1"/>
            </p:cNvSpPr>
            <p:nvPr/>
          </p:nvSpPr>
          <p:spPr bwMode="auto">
            <a:xfrm flipH="1">
              <a:off x="51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76" name="Line 2102"/>
            <p:cNvSpPr>
              <a:spLocks noChangeShapeType="1"/>
            </p:cNvSpPr>
            <p:nvPr/>
          </p:nvSpPr>
          <p:spPr bwMode="auto">
            <a:xfrm>
              <a:off x="51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77" name="Line 2103"/>
            <p:cNvSpPr>
              <a:spLocks noChangeShapeType="1"/>
            </p:cNvSpPr>
            <p:nvPr/>
          </p:nvSpPr>
          <p:spPr bwMode="auto">
            <a:xfrm>
              <a:off x="51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78" name="Line 2104"/>
            <p:cNvSpPr>
              <a:spLocks noChangeShapeType="1"/>
            </p:cNvSpPr>
            <p:nvPr/>
          </p:nvSpPr>
          <p:spPr bwMode="auto">
            <a:xfrm flipH="1">
              <a:off x="51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79" name="Text Box 2105"/>
            <p:cNvSpPr txBox="1">
              <a:spLocks noChangeArrowheads="1"/>
            </p:cNvSpPr>
            <p:nvPr/>
          </p:nvSpPr>
          <p:spPr bwMode="auto">
            <a:xfrm>
              <a:off x="4967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103</a:t>
              </a:r>
            </a:p>
          </p:txBody>
        </p:sp>
        <p:sp>
          <p:nvSpPr>
            <p:cNvPr id="19280" name="Oval 2106"/>
            <p:cNvSpPr>
              <a:spLocks noChangeArrowheads="1"/>
            </p:cNvSpPr>
            <p:nvPr/>
          </p:nvSpPr>
          <p:spPr bwMode="auto">
            <a:xfrm>
              <a:off x="535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1" name="Line 2107"/>
            <p:cNvSpPr>
              <a:spLocks noChangeShapeType="1"/>
            </p:cNvSpPr>
            <p:nvPr/>
          </p:nvSpPr>
          <p:spPr bwMode="auto">
            <a:xfrm>
              <a:off x="539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82" name="Line 2108"/>
            <p:cNvSpPr>
              <a:spLocks noChangeShapeType="1"/>
            </p:cNvSpPr>
            <p:nvPr/>
          </p:nvSpPr>
          <p:spPr bwMode="auto">
            <a:xfrm flipH="1">
              <a:off x="53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83" name="Line 2109"/>
            <p:cNvSpPr>
              <a:spLocks noChangeShapeType="1"/>
            </p:cNvSpPr>
            <p:nvPr/>
          </p:nvSpPr>
          <p:spPr bwMode="auto">
            <a:xfrm>
              <a:off x="539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84" name="Line 2110"/>
            <p:cNvSpPr>
              <a:spLocks noChangeShapeType="1"/>
            </p:cNvSpPr>
            <p:nvPr/>
          </p:nvSpPr>
          <p:spPr bwMode="auto">
            <a:xfrm>
              <a:off x="539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85" name="Line 2111"/>
            <p:cNvSpPr>
              <a:spLocks noChangeShapeType="1"/>
            </p:cNvSpPr>
            <p:nvPr/>
          </p:nvSpPr>
          <p:spPr bwMode="auto">
            <a:xfrm flipH="1">
              <a:off x="53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286" name="Text Box 2112"/>
            <p:cNvSpPr txBox="1">
              <a:spLocks noChangeArrowheads="1"/>
            </p:cNvSpPr>
            <p:nvPr/>
          </p:nvSpPr>
          <p:spPr bwMode="auto">
            <a:xfrm>
              <a:off x="5240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98</a:t>
              </a:r>
            </a:p>
          </p:txBody>
        </p:sp>
        <p:sp>
          <p:nvSpPr>
            <p:cNvPr id="19287" name="Text Box 2113"/>
            <p:cNvSpPr txBox="1">
              <a:spLocks noChangeArrowheads="1"/>
            </p:cNvSpPr>
            <p:nvPr/>
          </p:nvSpPr>
          <p:spPr bwMode="auto">
            <a:xfrm>
              <a:off x="3161" y="3651"/>
              <a:ext cx="226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latin typeface="Times New Roman" pitchFamily="1" charset="0"/>
                </a:rPr>
                <a:t>Average = 100.5</a:t>
              </a:r>
            </a:p>
          </p:txBody>
        </p:sp>
      </p:grpSp>
      <p:grpSp>
        <p:nvGrpSpPr>
          <p:cNvPr id="7" name="Group 2114"/>
          <p:cNvGrpSpPr>
            <a:grpSpLocks/>
          </p:cNvGrpSpPr>
          <p:nvPr/>
        </p:nvGrpSpPr>
        <p:grpSpPr bwMode="auto">
          <a:xfrm>
            <a:off x="7766898" y="2479415"/>
            <a:ext cx="2872919" cy="4210050"/>
            <a:chOff x="3067" y="722"/>
            <a:chExt cx="2538" cy="3341"/>
          </a:xfrm>
        </p:grpSpPr>
        <p:sp>
          <p:nvSpPr>
            <p:cNvPr id="18446" name="Oval 2115"/>
            <p:cNvSpPr>
              <a:spLocks noChangeArrowheads="1"/>
            </p:cNvSpPr>
            <p:nvPr/>
          </p:nvSpPr>
          <p:spPr bwMode="auto">
            <a:xfrm>
              <a:off x="32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2116"/>
            <p:cNvSpPr>
              <a:spLocks noChangeShapeType="1"/>
            </p:cNvSpPr>
            <p:nvPr/>
          </p:nvSpPr>
          <p:spPr bwMode="auto">
            <a:xfrm>
              <a:off x="32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48" name="Line 2117"/>
            <p:cNvSpPr>
              <a:spLocks noChangeShapeType="1"/>
            </p:cNvSpPr>
            <p:nvPr/>
          </p:nvSpPr>
          <p:spPr bwMode="auto">
            <a:xfrm flipH="1">
              <a:off x="32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49" name="Line 2118"/>
            <p:cNvSpPr>
              <a:spLocks noChangeShapeType="1"/>
            </p:cNvSpPr>
            <p:nvPr/>
          </p:nvSpPr>
          <p:spPr bwMode="auto">
            <a:xfrm>
              <a:off x="32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50" name="Line 2119"/>
            <p:cNvSpPr>
              <a:spLocks noChangeShapeType="1"/>
            </p:cNvSpPr>
            <p:nvPr/>
          </p:nvSpPr>
          <p:spPr bwMode="auto">
            <a:xfrm>
              <a:off x="32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51" name="Line 2120"/>
            <p:cNvSpPr>
              <a:spLocks noChangeShapeType="1"/>
            </p:cNvSpPr>
            <p:nvPr/>
          </p:nvSpPr>
          <p:spPr bwMode="auto">
            <a:xfrm flipH="1">
              <a:off x="32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52" name="Text Box 2121"/>
            <p:cNvSpPr txBox="1">
              <a:spLocks noChangeArrowheads="1"/>
            </p:cNvSpPr>
            <p:nvPr/>
          </p:nvSpPr>
          <p:spPr bwMode="auto">
            <a:xfrm>
              <a:off x="3068" y="745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18453" name="Oval 2122"/>
            <p:cNvSpPr>
              <a:spLocks noChangeArrowheads="1"/>
            </p:cNvSpPr>
            <p:nvPr/>
          </p:nvSpPr>
          <p:spPr bwMode="auto">
            <a:xfrm>
              <a:off x="343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2123"/>
            <p:cNvSpPr>
              <a:spLocks noChangeShapeType="1"/>
            </p:cNvSpPr>
            <p:nvPr/>
          </p:nvSpPr>
          <p:spPr bwMode="auto">
            <a:xfrm>
              <a:off x="347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55" name="Line 2124"/>
            <p:cNvSpPr>
              <a:spLocks noChangeShapeType="1"/>
            </p:cNvSpPr>
            <p:nvPr/>
          </p:nvSpPr>
          <p:spPr bwMode="auto">
            <a:xfrm flipH="1">
              <a:off x="34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56" name="Line 2125"/>
            <p:cNvSpPr>
              <a:spLocks noChangeShapeType="1"/>
            </p:cNvSpPr>
            <p:nvPr/>
          </p:nvSpPr>
          <p:spPr bwMode="auto">
            <a:xfrm>
              <a:off x="347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57" name="Line 2126"/>
            <p:cNvSpPr>
              <a:spLocks noChangeShapeType="1"/>
            </p:cNvSpPr>
            <p:nvPr/>
          </p:nvSpPr>
          <p:spPr bwMode="auto">
            <a:xfrm>
              <a:off x="347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58" name="Line 2127"/>
            <p:cNvSpPr>
              <a:spLocks noChangeShapeType="1"/>
            </p:cNvSpPr>
            <p:nvPr/>
          </p:nvSpPr>
          <p:spPr bwMode="auto">
            <a:xfrm flipH="1">
              <a:off x="34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59" name="Text Box 2128"/>
            <p:cNvSpPr txBox="1">
              <a:spLocks noChangeArrowheads="1"/>
            </p:cNvSpPr>
            <p:nvPr/>
          </p:nvSpPr>
          <p:spPr bwMode="auto">
            <a:xfrm>
              <a:off x="3287" y="745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105</a:t>
              </a:r>
            </a:p>
          </p:txBody>
        </p:sp>
        <p:sp>
          <p:nvSpPr>
            <p:cNvPr id="18460" name="Oval 2129"/>
            <p:cNvSpPr>
              <a:spLocks noChangeArrowheads="1"/>
            </p:cNvSpPr>
            <p:nvPr/>
          </p:nvSpPr>
          <p:spPr bwMode="auto">
            <a:xfrm>
              <a:off x="367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2130"/>
            <p:cNvSpPr>
              <a:spLocks noChangeShapeType="1"/>
            </p:cNvSpPr>
            <p:nvPr/>
          </p:nvSpPr>
          <p:spPr bwMode="auto">
            <a:xfrm>
              <a:off x="371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62" name="Line 2131"/>
            <p:cNvSpPr>
              <a:spLocks noChangeShapeType="1"/>
            </p:cNvSpPr>
            <p:nvPr/>
          </p:nvSpPr>
          <p:spPr bwMode="auto">
            <a:xfrm flipH="1">
              <a:off x="36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63" name="Line 2132"/>
            <p:cNvSpPr>
              <a:spLocks noChangeShapeType="1"/>
            </p:cNvSpPr>
            <p:nvPr/>
          </p:nvSpPr>
          <p:spPr bwMode="auto">
            <a:xfrm>
              <a:off x="371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64" name="Line 2133"/>
            <p:cNvSpPr>
              <a:spLocks noChangeShapeType="1"/>
            </p:cNvSpPr>
            <p:nvPr/>
          </p:nvSpPr>
          <p:spPr bwMode="auto">
            <a:xfrm>
              <a:off x="371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65" name="Line 2134"/>
            <p:cNvSpPr>
              <a:spLocks noChangeShapeType="1"/>
            </p:cNvSpPr>
            <p:nvPr/>
          </p:nvSpPr>
          <p:spPr bwMode="auto">
            <a:xfrm flipH="1">
              <a:off x="36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66" name="Text Box 2135"/>
            <p:cNvSpPr txBox="1">
              <a:spLocks noChangeArrowheads="1"/>
            </p:cNvSpPr>
            <p:nvPr/>
          </p:nvSpPr>
          <p:spPr bwMode="auto">
            <a:xfrm>
              <a:off x="3527" y="745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18467" name="Oval 2136"/>
            <p:cNvSpPr>
              <a:spLocks noChangeArrowheads="1"/>
            </p:cNvSpPr>
            <p:nvPr/>
          </p:nvSpPr>
          <p:spPr bwMode="auto">
            <a:xfrm>
              <a:off x="39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2137"/>
            <p:cNvSpPr>
              <a:spLocks noChangeShapeType="1"/>
            </p:cNvSpPr>
            <p:nvPr/>
          </p:nvSpPr>
          <p:spPr bwMode="auto">
            <a:xfrm>
              <a:off x="39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69" name="Line 2138"/>
            <p:cNvSpPr>
              <a:spLocks noChangeShapeType="1"/>
            </p:cNvSpPr>
            <p:nvPr/>
          </p:nvSpPr>
          <p:spPr bwMode="auto">
            <a:xfrm flipH="1">
              <a:off x="39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70" name="Line 2139"/>
            <p:cNvSpPr>
              <a:spLocks noChangeShapeType="1"/>
            </p:cNvSpPr>
            <p:nvPr/>
          </p:nvSpPr>
          <p:spPr bwMode="auto">
            <a:xfrm>
              <a:off x="39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71" name="Line 2140"/>
            <p:cNvSpPr>
              <a:spLocks noChangeShapeType="1"/>
            </p:cNvSpPr>
            <p:nvPr/>
          </p:nvSpPr>
          <p:spPr bwMode="auto">
            <a:xfrm>
              <a:off x="39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72" name="Line 2141"/>
            <p:cNvSpPr>
              <a:spLocks noChangeShapeType="1"/>
            </p:cNvSpPr>
            <p:nvPr/>
          </p:nvSpPr>
          <p:spPr bwMode="auto">
            <a:xfrm flipH="1">
              <a:off x="39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73" name="Text Box 2142"/>
            <p:cNvSpPr txBox="1">
              <a:spLocks noChangeArrowheads="1"/>
            </p:cNvSpPr>
            <p:nvPr/>
          </p:nvSpPr>
          <p:spPr bwMode="auto">
            <a:xfrm>
              <a:off x="3768" y="745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108</a:t>
              </a:r>
            </a:p>
          </p:txBody>
        </p:sp>
        <p:sp>
          <p:nvSpPr>
            <p:cNvPr id="18474" name="Oval 2143"/>
            <p:cNvSpPr>
              <a:spLocks noChangeArrowheads="1"/>
            </p:cNvSpPr>
            <p:nvPr/>
          </p:nvSpPr>
          <p:spPr bwMode="auto">
            <a:xfrm>
              <a:off x="415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2144"/>
            <p:cNvSpPr>
              <a:spLocks noChangeShapeType="1"/>
            </p:cNvSpPr>
            <p:nvPr/>
          </p:nvSpPr>
          <p:spPr bwMode="auto">
            <a:xfrm>
              <a:off x="419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76" name="Line 2145"/>
            <p:cNvSpPr>
              <a:spLocks noChangeShapeType="1"/>
            </p:cNvSpPr>
            <p:nvPr/>
          </p:nvSpPr>
          <p:spPr bwMode="auto">
            <a:xfrm flipH="1">
              <a:off x="41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77" name="Line 2146"/>
            <p:cNvSpPr>
              <a:spLocks noChangeShapeType="1"/>
            </p:cNvSpPr>
            <p:nvPr/>
          </p:nvSpPr>
          <p:spPr bwMode="auto">
            <a:xfrm>
              <a:off x="419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78" name="Line 2147"/>
            <p:cNvSpPr>
              <a:spLocks noChangeShapeType="1"/>
            </p:cNvSpPr>
            <p:nvPr/>
          </p:nvSpPr>
          <p:spPr bwMode="auto">
            <a:xfrm>
              <a:off x="419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79" name="Line 2148"/>
            <p:cNvSpPr>
              <a:spLocks noChangeShapeType="1"/>
            </p:cNvSpPr>
            <p:nvPr/>
          </p:nvSpPr>
          <p:spPr bwMode="auto">
            <a:xfrm flipH="1">
              <a:off x="41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80" name="Text Box 2149"/>
            <p:cNvSpPr txBox="1">
              <a:spLocks noChangeArrowheads="1"/>
            </p:cNvSpPr>
            <p:nvPr/>
          </p:nvSpPr>
          <p:spPr bwMode="auto">
            <a:xfrm>
              <a:off x="4008" y="745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108</a:t>
              </a:r>
            </a:p>
          </p:txBody>
        </p:sp>
        <p:sp>
          <p:nvSpPr>
            <p:cNvPr id="18481" name="Oval 2150"/>
            <p:cNvSpPr>
              <a:spLocks noChangeArrowheads="1"/>
            </p:cNvSpPr>
            <p:nvPr/>
          </p:nvSpPr>
          <p:spPr bwMode="auto">
            <a:xfrm>
              <a:off x="439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2151"/>
            <p:cNvSpPr>
              <a:spLocks noChangeShapeType="1"/>
            </p:cNvSpPr>
            <p:nvPr/>
          </p:nvSpPr>
          <p:spPr bwMode="auto">
            <a:xfrm>
              <a:off x="443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83" name="Line 2152"/>
            <p:cNvSpPr>
              <a:spLocks noChangeShapeType="1"/>
            </p:cNvSpPr>
            <p:nvPr/>
          </p:nvSpPr>
          <p:spPr bwMode="auto">
            <a:xfrm flipH="1">
              <a:off x="43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84" name="Line 2153"/>
            <p:cNvSpPr>
              <a:spLocks noChangeShapeType="1"/>
            </p:cNvSpPr>
            <p:nvPr/>
          </p:nvSpPr>
          <p:spPr bwMode="auto">
            <a:xfrm>
              <a:off x="443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85" name="Line 2154"/>
            <p:cNvSpPr>
              <a:spLocks noChangeShapeType="1"/>
            </p:cNvSpPr>
            <p:nvPr/>
          </p:nvSpPr>
          <p:spPr bwMode="auto">
            <a:xfrm>
              <a:off x="443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86" name="Line 2155"/>
            <p:cNvSpPr>
              <a:spLocks noChangeShapeType="1"/>
            </p:cNvSpPr>
            <p:nvPr/>
          </p:nvSpPr>
          <p:spPr bwMode="auto">
            <a:xfrm flipH="1">
              <a:off x="43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87" name="Text Box 2156"/>
            <p:cNvSpPr txBox="1">
              <a:spLocks noChangeArrowheads="1"/>
            </p:cNvSpPr>
            <p:nvPr/>
          </p:nvSpPr>
          <p:spPr bwMode="auto">
            <a:xfrm>
              <a:off x="4283" y="745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99</a:t>
              </a:r>
            </a:p>
          </p:txBody>
        </p:sp>
        <p:sp>
          <p:nvSpPr>
            <p:cNvPr id="18488" name="Oval 2157"/>
            <p:cNvSpPr>
              <a:spLocks noChangeArrowheads="1"/>
            </p:cNvSpPr>
            <p:nvPr/>
          </p:nvSpPr>
          <p:spPr bwMode="auto">
            <a:xfrm>
              <a:off x="4633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Line 2158"/>
            <p:cNvSpPr>
              <a:spLocks noChangeShapeType="1"/>
            </p:cNvSpPr>
            <p:nvPr/>
          </p:nvSpPr>
          <p:spPr bwMode="auto">
            <a:xfrm>
              <a:off x="4670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90" name="Line 2159"/>
            <p:cNvSpPr>
              <a:spLocks noChangeShapeType="1"/>
            </p:cNvSpPr>
            <p:nvPr/>
          </p:nvSpPr>
          <p:spPr bwMode="auto">
            <a:xfrm flipH="1">
              <a:off x="462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91" name="Line 2160"/>
            <p:cNvSpPr>
              <a:spLocks noChangeShapeType="1"/>
            </p:cNvSpPr>
            <p:nvPr/>
          </p:nvSpPr>
          <p:spPr bwMode="auto">
            <a:xfrm>
              <a:off x="4670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92" name="Line 2161"/>
            <p:cNvSpPr>
              <a:spLocks noChangeShapeType="1"/>
            </p:cNvSpPr>
            <p:nvPr/>
          </p:nvSpPr>
          <p:spPr bwMode="auto">
            <a:xfrm>
              <a:off x="4670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93" name="Line 2162"/>
            <p:cNvSpPr>
              <a:spLocks noChangeShapeType="1"/>
            </p:cNvSpPr>
            <p:nvPr/>
          </p:nvSpPr>
          <p:spPr bwMode="auto">
            <a:xfrm flipH="1">
              <a:off x="462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94" name="Text Box 2163"/>
            <p:cNvSpPr txBox="1">
              <a:spLocks noChangeArrowheads="1"/>
            </p:cNvSpPr>
            <p:nvPr/>
          </p:nvSpPr>
          <p:spPr bwMode="auto">
            <a:xfrm>
              <a:off x="4498" y="722"/>
              <a:ext cx="343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18495" name="Oval 2164"/>
            <p:cNvSpPr>
              <a:spLocks noChangeArrowheads="1"/>
            </p:cNvSpPr>
            <p:nvPr/>
          </p:nvSpPr>
          <p:spPr bwMode="auto">
            <a:xfrm>
              <a:off x="487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2165"/>
            <p:cNvSpPr>
              <a:spLocks noChangeShapeType="1"/>
            </p:cNvSpPr>
            <p:nvPr/>
          </p:nvSpPr>
          <p:spPr bwMode="auto">
            <a:xfrm>
              <a:off x="491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97" name="Line 2166"/>
            <p:cNvSpPr>
              <a:spLocks noChangeShapeType="1"/>
            </p:cNvSpPr>
            <p:nvPr/>
          </p:nvSpPr>
          <p:spPr bwMode="auto">
            <a:xfrm flipH="1">
              <a:off x="48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98" name="Line 2167"/>
            <p:cNvSpPr>
              <a:spLocks noChangeShapeType="1"/>
            </p:cNvSpPr>
            <p:nvPr/>
          </p:nvSpPr>
          <p:spPr bwMode="auto">
            <a:xfrm>
              <a:off x="491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499" name="Line 2168"/>
            <p:cNvSpPr>
              <a:spLocks noChangeShapeType="1"/>
            </p:cNvSpPr>
            <p:nvPr/>
          </p:nvSpPr>
          <p:spPr bwMode="auto">
            <a:xfrm>
              <a:off x="491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00" name="Line 2169"/>
            <p:cNvSpPr>
              <a:spLocks noChangeShapeType="1"/>
            </p:cNvSpPr>
            <p:nvPr/>
          </p:nvSpPr>
          <p:spPr bwMode="auto">
            <a:xfrm flipH="1">
              <a:off x="48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01" name="Text Box 2170"/>
            <p:cNvSpPr txBox="1">
              <a:spLocks noChangeArrowheads="1"/>
            </p:cNvSpPr>
            <p:nvPr/>
          </p:nvSpPr>
          <p:spPr bwMode="auto">
            <a:xfrm>
              <a:off x="4726" y="74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106</a:t>
              </a:r>
            </a:p>
          </p:txBody>
        </p:sp>
        <p:sp>
          <p:nvSpPr>
            <p:cNvPr id="18502" name="Oval 2171"/>
            <p:cNvSpPr>
              <a:spLocks noChangeArrowheads="1"/>
            </p:cNvSpPr>
            <p:nvPr/>
          </p:nvSpPr>
          <p:spPr bwMode="auto">
            <a:xfrm>
              <a:off x="51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3" name="Line 2172"/>
            <p:cNvSpPr>
              <a:spLocks noChangeShapeType="1"/>
            </p:cNvSpPr>
            <p:nvPr/>
          </p:nvSpPr>
          <p:spPr bwMode="auto">
            <a:xfrm>
              <a:off x="51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04" name="Line 2173"/>
            <p:cNvSpPr>
              <a:spLocks noChangeShapeType="1"/>
            </p:cNvSpPr>
            <p:nvPr/>
          </p:nvSpPr>
          <p:spPr bwMode="auto">
            <a:xfrm flipH="1">
              <a:off x="51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05" name="Line 2174"/>
            <p:cNvSpPr>
              <a:spLocks noChangeShapeType="1"/>
            </p:cNvSpPr>
            <p:nvPr/>
          </p:nvSpPr>
          <p:spPr bwMode="auto">
            <a:xfrm>
              <a:off x="51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06" name="Line 2175"/>
            <p:cNvSpPr>
              <a:spLocks noChangeShapeType="1"/>
            </p:cNvSpPr>
            <p:nvPr/>
          </p:nvSpPr>
          <p:spPr bwMode="auto">
            <a:xfrm>
              <a:off x="51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07" name="Line 2176"/>
            <p:cNvSpPr>
              <a:spLocks noChangeShapeType="1"/>
            </p:cNvSpPr>
            <p:nvPr/>
          </p:nvSpPr>
          <p:spPr bwMode="auto">
            <a:xfrm flipH="1">
              <a:off x="51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08" name="Text Box 2177"/>
            <p:cNvSpPr txBox="1">
              <a:spLocks noChangeArrowheads="1"/>
            </p:cNvSpPr>
            <p:nvPr/>
          </p:nvSpPr>
          <p:spPr bwMode="auto">
            <a:xfrm>
              <a:off x="4967" y="74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104</a:t>
              </a:r>
            </a:p>
          </p:txBody>
        </p:sp>
        <p:sp>
          <p:nvSpPr>
            <p:cNvPr id="18509" name="Oval 2178"/>
            <p:cNvSpPr>
              <a:spLocks noChangeArrowheads="1"/>
            </p:cNvSpPr>
            <p:nvPr/>
          </p:nvSpPr>
          <p:spPr bwMode="auto">
            <a:xfrm>
              <a:off x="535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0" name="Line 2179"/>
            <p:cNvSpPr>
              <a:spLocks noChangeShapeType="1"/>
            </p:cNvSpPr>
            <p:nvPr/>
          </p:nvSpPr>
          <p:spPr bwMode="auto">
            <a:xfrm>
              <a:off x="539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11" name="Line 2180"/>
            <p:cNvSpPr>
              <a:spLocks noChangeShapeType="1"/>
            </p:cNvSpPr>
            <p:nvPr/>
          </p:nvSpPr>
          <p:spPr bwMode="auto">
            <a:xfrm flipH="1">
              <a:off x="53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12" name="Line 2181"/>
            <p:cNvSpPr>
              <a:spLocks noChangeShapeType="1"/>
            </p:cNvSpPr>
            <p:nvPr/>
          </p:nvSpPr>
          <p:spPr bwMode="auto">
            <a:xfrm>
              <a:off x="539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13" name="Line 2182"/>
            <p:cNvSpPr>
              <a:spLocks noChangeShapeType="1"/>
            </p:cNvSpPr>
            <p:nvPr/>
          </p:nvSpPr>
          <p:spPr bwMode="auto">
            <a:xfrm>
              <a:off x="539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14" name="Line 2183"/>
            <p:cNvSpPr>
              <a:spLocks noChangeShapeType="1"/>
            </p:cNvSpPr>
            <p:nvPr/>
          </p:nvSpPr>
          <p:spPr bwMode="auto">
            <a:xfrm flipH="1">
              <a:off x="53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15" name="Text Box 2184"/>
            <p:cNvSpPr txBox="1">
              <a:spLocks noChangeArrowheads="1"/>
            </p:cNvSpPr>
            <p:nvPr/>
          </p:nvSpPr>
          <p:spPr bwMode="auto">
            <a:xfrm>
              <a:off x="5207" y="74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106</a:t>
              </a:r>
            </a:p>
          </p:txBody>
        </p:sp>
        <p:sp>
          <p:nvSpPr>
            <p:cNvPr id="18516" name="Oval 2185"/>
            <p:cNvSpPr>
              <a:spLocks noChangeArrowheads="1"/>
            </p:cNvSpPr>
            <p:nvPr/>
          </p:nvSpPr>
          <p:spPr bwMode="auto">
            <a:xfrm>
              <a:off x="32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7" name="Line 2186"/>
            <p:cNvSpPr>
              <a:spLocks noChangeShapeType="1"/>
            </p:cNvSpPr>
            <p:nvPr/>
          </p:nvSpPr>
          <p:spPr bwMode="auto">
            <a:xfrm>
              <a:off x="32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18" name="Line 2187"/>
            <p:cNvSpPr>
              <a:spLocks noChangeShapeType="1"/>
            </p:cNvSpPr>
            <p:nvPr/>
          </p:nvSpPr>
          <p:spPr bwMode="auto">
            <a:xfrm flipH="1">
              <a:off x="32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19" name="Line 2188"/>
            <p:cNvSpPr>
              <a:spLocks noChangeShapeType="1"/>
            </p:cNvSpPr>
            <p:nvPr/>
          </p:nvSpPr>
          <p:spPr bwMode="auto">
            <a:xfrm>
              <a:off x="32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20" name="Line 2189"/>
            <p:cNvSpPr>
              <a:spLocks noChangeShapeType="1"/>
            </p:cNvSpPr>
            <p:nvPr/>
          </p:nvSpPr>
          <p:spPr bwMode="auto">
            <a:xfrm>
              <a:off x="32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21" name="Line 2190"/>
            <p:cNvSpPr>
              <a:spLocks noChangeShapeType="1"/>
            </p:cNvSpPr>
            <p:nvPr/>
          </p:nvSpPr>
          <p:spPr bwMode="auto">
            <a:xfrm flipH="1">
              <a:off x="32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22" name="Text Box 2191"/>
            <p:cNvSpPr txBox="1">
              <a:spLocks noChangeArrowheads="1"/>
            </p:cNvSpPr>
            <p:nvPr/>
          </p:nvSpPr>
          <p:spPr bwMode="auto">
            <a:xfrm>
              <a:off x="3102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93</a:t>
              </a:r>
            </a:p>
          </p:txBody>
        </p:sp>
        <p:sp>
          <p:nvSpPr>
            <p:cNvPr id="18523" name="Oval 2192"/>
            <p:cNvSpPr>
              <a:spLocks noChangeArrowheads="1"/>
            </p:cNvSpPr>
            <p:nvPr/>
          </p:nvSpPr>
          <p:spPr bwMode="auto">
            <a:xfrm>
              <a:off x="343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4" name="Line 2193"/>
            <p:cNvSpPr>
              <a:spLocks noChangeShapeType="1"/>
            </p:cNvSpPr>
            <p:nvPr/>
          </p:nvSpPr>
          <p:spPr bwMode="auto">
            <a:xfrm>
              <a:off x="347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25" name="Line 2194"/>
            <p:cNvSpPr>
              <a:spLocks noChangeShapeType="1"/>
            </p:cNvSpPr>
            <p:nvPr/>
          </p:nvSpPr>
          <p:spPr bwMode="auto">
            <a:xfrm flipH="1">
              <a:off x="34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26" name="Line 2195"/>
            <p:cNvSpPr>
              <a:spLocks noChangeShapeType="1"/>
            </p:cNvSpPr>
            <p:nvPr/>
          </p:nvSpPr>
          <p:spPr bwMode="auto">
            <a:xfrm>
              <a:off x="347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27" name="Line 2196"/>
            <p:cNvSpPr>
              <a:spLocks noChangeShapeType="1"/>
            </p:cNvSpPr>
            <p:nvPr/>
          </p:nvSpPr>
          <p:spPr bwMode="auto">
            <a:xfrm>
              <a:off x="347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28" name="Line 2197"/>
            <p:cNvSpPr>
              <a:spLocks noChangeShapeType="1"/>
            </p:cNvSpPr>
            <p:nvPr/>
          </p:nvSpPr>
          <p:spPr bwMode="auto">
            <a:xfrm flipH="1">
              <a:off x="34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29" name="Text Box 2198"/>
            <p:cNvSpPr txBox="1">
              <a:spLocks noChangeArrowheads="1"/>
            </p:cNvSpPr>
            <p:nvPr/>
          </p:nvSpPr>
          <p:spPr bwMode="auto">
            <a:xfrm>
              <a:off x="3287" y="122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108</a:t>
              </a:r>
            </a:p>
          </p:txBody>
        </p:sp>
        <p:sp>
          <p:nvSpPr>
            <p:cNvPr id="18530" name="Oval 2199"/>
            <p:cNvSpPr>
              <a:spLocks noChangeArrowheads="1"/>
            </p:cNvSpPr>
            <p:nvPr/>
          </p:nvSpPr>
          <p:spPr bwMode="auto">
            <a:xfrm>
              <a:off x="367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1" name="Line 2200"/>
            <p:cNvSpPr>
              <a:spLocks noChangeShapeType="1"/>
            </p:cNvSpPr>
            <p:nvPr/>
          </p:nvSpPr>
          <p:spPr bwMode="auto">
            <a:xfrm>
              <a:off x="371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32" name="Line 2201"/>
            <p:cNvSpPr>
              <a:spLocks noChangeShapeType="1"/>
            </p:cNvSpPr>
            <p:nvPr/>
          </p:nvSpPr>
          <p:spPr bwMode="auto">
            <a:xfrm flipH="1">
              <a:off x="36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33" name="Line 2202"/>
            <p:cNvSpPr>
              <a:spLocks noChangeShapeType="1"/>
            </p:cNvSpPr>
            <p:nvPr/>
          </p:nvSpPr>
          <p:spPr bwMode="auto">
            <a:xfrm>
              <a:off x="371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34" name="Line 2203"/>
            <p:cNvSpPr>
              <a:spLocks noChangeShapeType="1"/>
            </p:cNvSpPr>
            <p:nvPr/>
          </p:nvSpPr>
          <p:spPr bwMode="auto">
            <a:xfrm>
              <a:off x="371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35" name="Line 2204"/>
            <p:cNvSpPr>
              <a:spLocks noChangeShapeType="1"/>
            </p:cNvSpPr>
            <p:nvPr/>
          </p:nvSpPr>
          <p:spPr bwMode="auto">
            <a:xfrm flipH="1">
              <a:off x="36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36" name="Text Box 2205"/>
            <p:cNvSpPr txBox="1">
              <a:spLocks noChangeArrowheads="1"/>
            </p:cNvSpPr>
            <p:nvPr/>
          </p:nvSpPr>
          <p:spPr bwMode="auto">
            <a:xfrm>
              <a:off x="3560" y="1224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96</a:t>
              </a:r>
            </a:p>
          </p:txBody>
        </p:sp>
        <p:sp>
          <p:nvSpPr>
            <p:cNvPr id="18537" name="Oval 2206"/>
            <p:cNvSpPr>
              <a:spLocks noChangeArrowheads="1"/>
            </p:cNvSpPr>
            <p:nvPr/>
          </p:nvSpPr>
          <p:spPr bwMode="auto">
            <a:xfrm>
              <a:off x="3913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" name="Line 2207"/>
            <p:cNvSpPr>
              <a:spLocks noChangeShapeType="1"/>
            </p:cNvSpPr>
            <p:nvPr/>
          </p:nvSpPr>
          <p:spPr bwMode="auto">
            <a:xfrm>
              <a:off x="3950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39" name="Line 2208"/>
            <p:cNvSpPr>
              <a:spLocks noChangeShapeType="1"/>
            </p:cNvSpPr>
            <p:nvPr/>
          </p:nvSpPr>
          <p:spPr bwMode="auto">
            <a:xfrm flipH="1">
              <a:off x="390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40" name="Line 2209"/>
            <p:cNvSpPr>
              <a:spLocks noChangeShapeType="1"/>
            </p:cNvSpPr>
            <p:nvPr/>
          </p:nvSpPr>
          <p:spPr bwMode="auto">
            <a:xfrm>
              <a:off x="3950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41" name="Line 2210"/>
            <p:cNvSpPr>
              <a:spLocks noChangeShapeType="1"/>
            </p:cNvSpPr>
            <p:nvPr/>
          </p:nvSpPr>
          <p:spPr bwMode="auto">
            <a:xfrm>
              <a:off x="3950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42" name="Line 2211"/>
            <p:cNvSpPr>
              <a:spLocks noChangeShapeType="1"/>
            </p:cNvSpPr>
            <p:nvPr/>
          </p:nvSpPr>
          <p:spPr bwMode="auto">
            <a:xfrm flipH="1">
              <a:off x="390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43" name="Text Box 2212"/>
            <p:cNvSpPr txBox="1">
              <a:spLocks noChangeArrowheads="1"/>
            </p:cNvSpPr>
            <p:nvPr/>
          </p:nvSpPr>
          <p:spPr bwMode="auto">
            <a:xfrm>
              <a:off x="3734" y="120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105</a:t>
              </a:r>
            </a:p>
          </p:txBody>
        </p:sp>
        <p:sp>
          <p:nvSpPr>
            <p:cNvPr id="18544" name="Oval 2213"/>
            <p:cNvSpPr>
              <a:spLocks noChangeArrowheads="1"/>
            </p:cNvSpPr>
            <p:nvPr/>
          </p:nvSpPr>
          <p:spPr bwMode="auto">
            <a:xfrm>
              <a:off x="415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5" name="Line 2214"/>
            <p:cNvSpPr>
              <a:spLocks noChangeShapeType="1"/>
            </p:cNvSpPr>
            <p:nvPr/>
          </p:nvSpPr>
          <p:spPr bwMode="auto">
            <a:xfrm>
              <a:off x="419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46" name="Line 2215"/>
            <p:cNvSpPr>
              <a:spLocks noChangeShapeType="1"/>
            </p:cNvSpPr>
            <p:nvPr/>
          </p:nvSpPr>
          <p:spPr bwMode="auto">
            <a:xfrm flipH="1">
              <a:off x="41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47" name="Line 2216"/>
            <p:cNvSpPr>
              <a:spLocks noChangeShapeType="1"/>
            </p:cNvSpPr>
            <p:nvPr/>
          </p:nvSpPr>
          <p:spPr bwMode="auto">
            <a:xfrm>
              <a:off x="419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48" name="Line 2217"/>
            <p:cNvSpPr>
              <a:spLocks noChangeShapeType="1"/>
            </p:cNvSpPr>
            <p:nvPr/>
          </p:nvSpPr>
          <p:spPr bwMode="auto">
            <a:xfrm>
              <a:off x="419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49" name="Line 2218"/>
            <p:cNvSpPr>
              <a:spLocks noChangeShapeType="1"/>
            </p:cNvSpPr>
            <p:nvPr/>
          </p:nvSpPr>
          <p:spPr bwMode="auto">
            <a:xfrm flipH="1">
              <a:off x="41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50" name="Text Box 2219"/>
            <p:cNvSpPr txBox="1">
              <a:spLocks noChangeArrowheads="1"/>
            </p:cNvSpPr>
            <p:nvPr/>
          </p:nvSpPr>
          <p:spPr bwMode="auto">
            <a:xfrm>
              <a:off x="4008" y="1224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104</a:t>
              </a:r>
            </a:p>
          </p:txBody>
        </p:sp>
        <p:sp>
          <p:nvSpPr>
            <p:cNvPr id="18551" name="Oval 2220"/>
            <p:cNvSpPr>
              <a:spLocks noChangeArrowheads="1"/>
            </p:cNvSpPr>
            <p:nvPr/>
          </p:nvSpPr>
          <p:spPr bwMode="auto">
            <a:xfrm>
              <a:off x="439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2" name="Line 2221"/>
            <p:cNvSpPr>
              <a:spLocks noChangeShapeType="1"/>
            </p:cNvSpPr>
            <p:nvPr/>
          </p:nvSpPr>
          <p:spPr bwMode="auto">
            <a:xfrm>
              <a:off x="443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53" name="Line 2222"/>
            <p:cNvSpPr>
              <a:spLocks noChangeShapeType="1"/>
            </p:cNvSpPr>
            <p:nvPr/>
          </p:nvSpPr>
          <p:spPr bwMode="auto">
            <a:xfrm flipH="1">
              <a:off x="43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54" name="Line 2223"/>
            <p:cNvSpPr>
              <a:spLocks noChangeShapeType="1"/>
            </p:cNvSpPr>
            <p:nvPr/>
          </p:nvSpPr>
          <p:spPr bwMode="auto">
            <a:xfrm>
              <a:off x="443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55" name="Line 2224"/>
            <p:cNvSpPr>
              <a:spLocks noChangeShapeType="1"/>
            </p:cNvSpPr>
            <p:nvPr/>
          </p:nvSpPr>
          <p:spPr bwMode="auto">
            <a:xfrm>
              <a:off x="443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56" name="Line 2225"/>
            <p:cNvSpPr>
              <a:spLocks noChangeShapeType="1"/>
            </p:cNvSpPr>
            <p:nvPr/>
          </p:nvSpPr>
          <p:spPr bwMode="auto">
            <a:xfrm flipH="1">
              <a:off x="43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57" name="Text Box 2226"/>
            <p:cNvSpPr txBox="1">
              <a:spLocks noChangeArrowheads="1"/>
            </p:cNvSpPr>
            <p:nvPr/>
          </p:nvSpPr>
          <p:spPr bwMode="auto">
            <a:xfrm>
              <a:off x="4247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109</a:t>
              </a:r>
            </a:p>
          </p:txBody>
        </p:sp>
        <p:sp>
          <p:nvSpPr>
            <p:cNvPr id="18558" name="Oval 2227"/>
            <p:cNvSpPr>
              <a:spLocks noChangeArrowheads="1"/>
            </p:cNvSpPr>
            <p:nvPr/>
          </p:nvSpPr>
          <p:spPr bwMode="auto">
            <a:xfrm>
              <a:off x="463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9" name="Line 2228"/>
            <p:cNvSpPr>
              <a:spLocks noChangeShapeType="1"/>
            </p:cNvSpPr>
            <p:nvPr/>
          </p:nvSpPr>
          <p:spPr bwMode="auto">
            <a:xfrm>
              <a:off x="467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60" name="Line 2229"/>
            <p:cNvSpPr>
              <a:spLocks noChangeShapeType="1"/>
            </p:cNvSpPr>
            <p:nvPr/>
          </p:nvSpPr>
          <p:spPr bwMode="auto">
            <a:xfrm flipH="1">
              <a:off x="46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61" name="Line 2230"/>
            <p:cNvSpPr>
              <a:spLocks noChangeShapeType="1"/>
            </p:cNvSpPr>
            <p:nvPr/>
          </p:nvSpPr>
          <p:spPr bwMode="auto">
            <a:xfrm>
              <a:off x="467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62" name="Line 2231"/>
            <p:cNvSpPr>
              <a:spLocks noChangeShapeType="1"/>
            </p:cNvSpPr>
            <p:nvPr/>
          </p:nvSpPr>
          <p:spPr bwMode="auto">
            <a:xfrm>
              <a:off x="467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63" name="Line 2232"/>
            <p:cNvSpPr>
              <a:spLocks noChangeShapeType="1"/>
            </p:cNvSpPr>
            <p:nvPr/>
          </p:nvSpPr>
          <p:spPr bwMode="auto">
            <a:xfrm flipH="1">
              <a:off x="46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64" name="Text Box 2233"/>
            <p:cNvSpPr txBox="1">
              <a:spLocks noChangeArrowheads="1"/>
            </p:cNvSpPr>
            <p:nvPr/>
          </p:nvSpPr>
          <p:spPr bwMode="auto">
            <a:xfrm>
              <a:off x="4521" y="1224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93</a:t>
              </a:r>
            </a:p>
          </p:txBody>
        </p:sp>
        <p:sp>
          <p:nvSpPr>
            <p:cNvPr id="18565" name="Oval 2234"/>
            <p:cNvSpPr>
              <a:spLocks noChangeArrowheads="1"/>
            </p:cNvSpPr>
            <p:nvPr/>
          </p:nvSpPr>
          <p:spPr bwMode="auto">
            <a:xfrm>
              <a:off x="487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6" name="Line 2235"/>
            <p:cNvSpPr>
              <a:spLocks noChangeShapeType="1"/>
            </p:cNvSpPr>
            <p:nvPr/>
          </p:nvSpPr>
          <p:spPr bwMode="auto">
            <a:xfrm>
              <a:off x="491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67" name="Line 2236"/>
            <p:cNvSpPr>
              <a:spLocks noChangeShapeType="1"/>
            </p:cNvSpPr>
            <p:nvPr/>
          </p:nvSpPr>
          <p:spPr bwMode="auto">
            <a:xfrm flipH="1">
              <a:off x="48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68" name="Line 2237"/>
            <p:cNvSpPr>
              <a:spLocks noChangeShapeType="1"/>
            </p:cNvSpPr>
            <p:nvPr/>
          </p:nvSpPr>
          <p:spPr bwMode="auto">
            <a:xfrm>
              <a:off x="491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69" name="Line 2238"/>
            <p:cNvSpPr>
              <a:spLocks noChangeShapeType="1"/>
            </p:cNvSpPr>
            <p:nvPr/>
          </p:nvSpPr>
          <p:spPr bwMode="auto">
            <a:xfrm>
              <a:off x="491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70" name="Line 2239"/>
            <p:cNvSpPr>
              <a:spLocks noChangeShapeType="1"/>
            </p:cNvSpPr>
            <p:nvPr/>
          </p:nvSpPr>
          <p:spPr bwMode="auto">
            <a:xfrm flipH="1">
              <a:off x="48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71" name="Text Box 2240"/>
            <p:cNvSpPr txBox="1">
              <a:spLocks noChangeArrowheads="1"/>
            </p:cNvSpPr>
            <p:nvPr/>
          </p:nvSpPr>
          <p:spPr bwMode="auto">
            <a:xfrm>
              <a:off x="4759" y="1224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18572" name="Oval 2241"/>
            <p:cNvSpPr>
              <a:spLocks noChangeArrowheads="1"/>
            </p:cNvSpPr>
            <p:nvPr/>
          </p:nvSpPr>
          <p:spPr bwMode="auto">
            <a:xfrm>
              <a:off x="51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3" name="Line 2242"/>
            <p:cNvSpPr>
              <a:spLocks noChangeShapeType="1"/>
            </p:cNvSpPr>
            <p:nvPr/>
          </p:nvSpPr>
          <p:spPr bwMode="auto">
            <a:xfrm>
              <a:off x="51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74" name="Line 2243"/>
            <p:cNvSpPr>
              <a:spLocks noChangeShapeType="1"/>
            </p:cNvSpPr>
            <p:nvPr/>
          </p:nvSpPr>
          <p:spPr bwMode="auto">
            <a:xfrm flipH="1">
              <a:off x="51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75" name="Line 2244"/>
            <p:cNvSpPr>
              <a:spLocks noChangeShapeType="1"/>
            </p:cNvSpPr>
            <p:nvPr/>
          </p:nvSpPr>
          <p:spPr bwMode="auto">
            <a:xfrm>
              <a:off x="51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76" name="Line 2245"/>
            <p:cNvSpPr>
              <a:spLocks noChangeShapeType="1"/>
            </p:cNvSpPr>
            <p:nvPr/>
          </p:nvSpPr>
          <p:spPr bwMode="auto">
            <a:xfrm>
              <a:off x="51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77" name="Line 2246"/>
            <p:cNvSpPr>
              <a:spLocks noChangeShapeType="1"/>
            </p:cNvSpPr>
            <p:nvPr/>
          </p:nvSpPr>
          <p:spPr bwMode="auto">
            <a:xfrm flipH="1">
              <a:off x="51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78" name="Text Box 2247"/>
            <p:cNvSpPr txBox="1">
              <a:spLocks noChangeArrowheads="1"/>
            </p:cNvSpPr>
            <p:nvPr/>
          </p:nvSpPr>
          <p:spPr bwMode="auto">
            <a:xfrm>
              <a:off x="4967" y="1224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18579" name="Oval 2248"/>
            <p:cNvSpPr>
              <a:spLocks noChangeArrowheads="1"/>
            </p:cNvSpPr>
            <p:nvPr/>
          </p:nvSpPr>
          <p:spPr bwMode="auto">
            <a:xfrm>
              <a:off x="5353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0" name="Line 2249"/>
            <p:cNvSpPr>
              <a:spLocks noChangeShapeType="1"/>
            </p:cNvSpPr>
            <p:nvPr/>
          </p:nvSpPr>
          <p:spPr bwMode="auto">
            <a:xfrm>
              <a:off x="5390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81" name="Line 2250"/>
            <p:cNvSpPr>
              <a:spLocks noChangeShapeType="1"/>
            </p:cNvSpPr>
            <p:nvPr/>
          </p:nvSpPr>
          <p:spPr bwMode="auto">
            <a:xfrm flipH="1">
              <a:off x="534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82" name="Line 2251"/>
            <p:cNvSpPr>
              <a:spLocks noChangeShapeType="1"/>
            </p:cNvSpPr>
            <p:nvPr/>
          </p:nvSpPr>
          <p:spPr bwMode="auto">
            <a:xfrm>
              <a:off x="5390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83" name="Line 2252"/>
            <p:cNvSpPr>
              <a:spLocks noChangeShapeType="1"/>
            </p:cNvSpPr>
            <p:nvPr/>
          </p:nvSpPr>
          <p:spPr bwMode="auto">
            <a:xfrm>
              <a:off x="5390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84" name="Line 2253"/>
            <p:cNvSpPr>
              <a:spLocks noChangeShapeType="1"/>
            </p:cNvSpPr>
            <p:nvPr/>
          </p:nvSpPr>
          <p:spPr bwMode="auto">
            <a:xfrm flipH="1">
              <a:off x="534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85" name="Text Box 2254"/>
            <p:cNvSpPr txBox="1">
              <a:spLocks noChangeArrowheads="1"/>
            </p:cNvSpPr>
            <p:nvPr/>
          </p:nvSpPr>
          <p:spPr bwMode="auto">
            <a:xfrm>
              <a:off x="5173" y="120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104</a:t>
              </a:r>
            </a:p>
          </p:txBody>
        </p:sp>
        <p:sp>
          <p:nvSpPr>
            <p:cNvPr id="18586" name="Oval 2255"/>
            <p:cNvSpPr>
              <a:spLocks noChangeArrowheads="1"/>
            </p:cNvSpPr>
            <p:nvPr/>
          </p:nvSpPr>
          <p:spPr bwMode="auto">
            <a:xfrm>
              <a:off x="3213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7" name="Line 2256"/>
            <p:cNvSpPr>
              <a:spLocks noChangeShapeType="1"/>
            </p:cNvSpPr>
            <p:nvPr/>
          </p:nvSpPr>
          <p:spPr bwMode="auto">
            <a:xfrm>
              <a:off x="3250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88" name="Line 2257"/>
            <p:cNvSpPr>
              <a:spLocks noChangeShapeType="1"/>
            </p:cNvSpPr>
            <p:nvPr/>
          </p:nvSpPr>
          <p:spPr bwMode="auto">
            <a:xfrm flipH="1">
              <a:off x="320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89" name="Line 2258"/>
            <p:cNvSpPr>
              <a:spLocks noChangeShapeType="1"/>
            </p:cNvSpPr>
            <p:nvPr/>
          </p:nvSpPr>
          <p:spPr bwMode="auto">
            <a:xfrm>
              <a:off x="3250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90" name="Line 2259"/>
            <p:cNvSpPr>
              <a:spLocks noChangeShapeType="1"/>
            </p:cNvSpPr>
            <p:nvPr/>
          </p:nvSpPr>
          <p:spPr bwMode="auto">
            <a:xfrm>
              <a:off x="3250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91" name="Line 2260"/>
            <p:cNvSpPr>
              <a:spLocks noChangeShapeType="1"/>
            </p:cNvSpPr>
            <p:nvPr/>
          </p:nvSpPr>
          <p:spPr bwMode="auto">
            <a:xfrm flipH="1">
              <a:off x="320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92" name="Text Box 2261"/>
            <p:cNvSpPr txBox="1">
              <a:spLocks noChangeArrowheads="1"/>
            </p:cNvSpPr>
            <p:nvPr/>
          </p:nvSpPr>
          <p:spPr bwMode="auto">
            <a:xfrm>
              <a:off x="3078" y="1680"/>
              <a:ext cx="342" cy="2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99</a:t>
              </a:r>
            </a:p>
          </p:txBody>
        </p:sp>
        <p:sp>
          <p:nvSpPr>
            <p:cNvPr id="18593" name="Oval 2262"/>
            <p:cNvSpPr>
              <a:spLocks noChangeArrowheads="1"/>
            </p:cNvSpPr>
            <p:nvPr/>
          </p:nvSpPr>
          <p:spPr bwMode="auto">
            <a:xfrm>
              <a:off x="343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4" name="Line 2263"/>
            <p:cNvSpPr>
              <a:spLocks noChangeShapeType="1"/>
            </p:cNvSpPr>
            <p:nvPr/>
          </p:nvSpPr>
          <p:spPr bwMode="auto">
            <a:xfrm>
              <a:off x="347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95" name="Line 2264"/>
            <p:cNvSpPr>
              <a:spLocks noChangeShapeType="1"/>
            </p:cNvSpPr>
            <p:nvPr/>
          </p:nvSpPr>
          <p:spPr bwMode="auto">
            <a:xfrm flipH="1">
              <a:off x="34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96" name="Line 2265"/>
            <p:cNvSpPr>
              <a:spLocks noChangeShapeType="1"/>
            </p:cNvSpPr>
            <p:nvPr/>
          </p:nvSpPr>
          <p:spPr bwMode="auto">
            <a:xfrm>
              <a:off x="347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97" name="Line 2266"/>
            <p:cNvSpPr>
              <a:spLocks noChangeShapeType="1"/>
            </p:cNvSpPr>
            <p:nvPr/>
          </p:nvSpPr>
          <p:spPr bwMode="auto">
            <a:xfrm>
              <a:off x="347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98" name="Line 2267"/>
            <p:cNvSpPr>
              <a:spLocks noChangeShapeType="1"/>
            </p:cNvSpPr>
            <p:nvPr/>
          </p:nvSpPr>
          <p:spPr bwMode="auto">
            <a:xfrm flipH="1">
              <a:off x="34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599" name="Text Box 2268"/>
            <p:cNvSpPr txBox="1">
              <a:spLocks noChangeArrowheads="1"/>
            </p:cNvSpPr>
            <p:nvPr/>
          </p:nvSpPr>
          <p:spPr bwMode="auto">
            <a:xfrm>
              <a:off x="3320" y="170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96</a:t>
              </a:r>
            </a:p>
          </p:txBody>
        </p:sp>
        <p:sp>
          <p:nvSpPr>
            <p:cNvPr id="18600" name="Oval 2269"/>
            <p:cNvSpPr>
              <a:spLocks noChangeArrowheads="1"/>
            </p:cNvSpPr>
            <p:nvPr/>
          </p:nvSpPr>
          <p:spPr bwMode="auto">
            <a:xfrm>
              <a:off x="367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1" name="Line 2270"/>
            <p:cNvSpPr>
              <a:spLocks noChangeShapeType="1"/>
            </p:cNvSpPr>
            <p:nvPr/>
          </p:nvSpPr>
          <p:spPr bwMode="auto">
            <a:xfrm>
              <a:off x="371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02" name="Line 2271"/>
            <p:cNvSpPr>
              <a:spLocks noChangeShapeType="1"/>
            </p:cNvSpPr>
            <p:nvPr/>
          </p:nvSpPr>
          <p:spPr bwMode="auto">
            <a:xfrm flipH="1">
              <a:off x="36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03" name="Line 2272"/>
            <p:cNvSpPr>
              <a:spLocks noChangeShapeType="1"/>
            </p:cNvSpPr>
            <p:nvPr/>
          </p:nvSpPr>
          <p:spPr bwMode="auto">
            <a:xfrm>
              <a:off x="371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04" name="Line 2273"/>
            <p:cNvSpPr>
              <a:spLocks noChangeShapeType="1"/>
            </p:cNvSpPr>
            <p:nvPr/>
          </p:nvSpPr>
          <p:spPr bwMode="auto">
            <a:xfrm>
              <a:off x="371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05" name="Line 2274"/>
            <p:cNvSpPr>
              <a:spLocks noChangeShapeType="1"/>
            </p:cNvSpPr>
            <p:nvPr/>
          </p:nvSpPr>
          <p:spPr bwMode="auto">
            <a:xfrm flipH="1">
              <a:off x="36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06" name="Text Box 2275"/>
            <p:cNvSpPr txBox="1">
              <a:spLocks noChangeArrowheads="1"/>
            </p:cNvSpPr>
            <p:nvPr/>
          </p:nvSpPr>
          <p:spPr bwMode="auto">
            <a:xfrm>
              <a:off x="3527" y="170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105</a:t>
              </a:r>
            </a:p>
          </p:txBody>
        </p:sp>
        <p:sp>
          <p:nvSpPr>
            <p:cNvPr id="18607" name="Oval 2276"/>
            <p:cNvSpPr>
              <a:spLocks noChangeArrowheads="1"/>
            </p:cNvSpPr>
            <p:nvPr/>
          </p:nvSpPr>
          <p:spPr bwMode="auto">
            <a:xfrm>
              <a:off x="39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8" name="Line 2277"/>
            <p:cNvSpPr>
              <a:spLocks noChangeShapeType="1"/>
            </p:cNvSpPr>
            <p:nvPr/>
          </p:nvSpPr>
          <p:spPr bwMode="auto">
            <a:xfrm>
              <a:off x="39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09" name="Line 2278"/>
            <p:cNvSpPr>
              <a:spLocks noChangeShapeType="1"/>
            </p:cNvSpPr>
            <p:nvPr/>
          </p:nvSpPr>
          <p:spPr bwMode="auto">
            <a:xfrm flipH="1">
              <a:off x="39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10" name="Line 2279"/>
            <p:cNvSpPr>
              <a:spLocks noChangeShapeType="1"/>
            </p:cNvSpPr>
            <p:nvPr/>
          </p:nvSpPr>
          <p:spPr bwMode="auto">
            <a:xfrm>
              <a:off x="39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11" name="Line 2280"/>
            <p:cNvSpPr>
              <a:spLocks noChangeShapeType="1"/>
            </p:cNvSpPr>
            <p:nvPr/>
          </p:nvSpPr>
          <p:spPr bwMode="auto">
            <a:xfrm>
              <a:off x="39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12" name="Line 2281"/>
            <p:cNvSpPr>
              <a:spLocks noChangeShapeType="1"/>
            </p:cNvSpPr>
            <p:nvPr/>
          </p:nvSpPr>
          <p:spPr bwMode="auto">
            <a:xfrm flipH="1">
              <a:off x="39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13" name="Text Box 2282"/>
            <p:cNvSpPr txBox="1">
              <a:spLocks noChangeArrowheads="1"/>
            </p:cNvSpPr>
            <p:nvPr/>
          </p:nvSpPr>
          <p:spPr bwMode="auto">
            <a:xfrm>
              <a:off x="3802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95</a:t>
              </a:r>
            </a:p>
          </p:txBody>
        </p:sp>
        <p:sp>
          <p:nvSpPr>
            <p:cNvPr id="18614" name="Oval 2283"/>
            <p:cNvSpPr>
              <a:spLocks noChangeArrowheads="1"/>
            </p:cNvSpPr>
            <p:nvPr/>
          </p:nvSpPr>
          <p:spPr bwMode="auto">
            <a:xfrm>
              <a:off x="415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5" name="Line 2284"/>
            <p:cNvSpPr>
              <a:spLocks noChangeShapeType="1"/>
            </p:cNvSpPr>
            <p:nvPr/>
          </p:nvSpPr>
          <p:spPr bwMode="auto">
            <a:xfrm>
              <a:off x="419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16" name="Line 2285"/>
            <p:cNvSpPr>
              <a:spLocks noChangeShapeType="1"/>
            </p:cNvSpPr>
            <p:nvPr/>
          </p:nvSpPr>
          <p:spPr bwMode="auto">
            <a:xfrm flipH="1">
              <a:off x="41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17" name="Line 2286"/>
            <p:cNvSpPr>
              <a:spLocks noChangeShapeType="1"/>
            </p:cNvSpPr>
            <p:nvPr/>
          </p:nvSpPr>
          <p:spPr bwMode="auto">
            <a:xfrm>
              <a:off x="419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18" name="Line 2287"/>
            <p:cNvSpPr>
              <a:spLocks noChangeShapeType="1"/>
            </p:cNvSpPr>
            <p:nvPr/>
          </p:nvSpPr>
          <p:spPr bwMode="auto">
            <a:xfrm>
              <a:off x="419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19" name="Line 2288"/>
            <p:cNvSpPr>
              <a:spLocks noChangeShapeType="1"/>
            </p:cNvSpPr>
            <p:nvPr/>
          </p:nvSpPr>
          <p:spPr bwMode="auto">
            <a:xfrm flipH="1">
              <a:off x="41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20" name="Text Box 2289"/>
            <p:cNvSpPr txBox="1">
              <a:spLocks noChangeArrowheads="1"/>
            </p:cNvSpPr>
            <p:nvPr/>
          </p:nvSpPr>
          <p:spPr bwMode="auto">
            <a:xfrm>
              <a:off x="4040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93</a:t>
              </a:r>
            </a:p>
          </p:txBody>
        </p:sp>
        <p:sp>
          <p:nvSpPr>
            <p:cNvPr id="18621" name="Oval 2290"/>
            <p:cNvSpPr>
              <a:spLocks noChangeArrowheads="1"/>
            </p:cNvSpPr>
            <p:nvPr/>
          </p:nvSpPr>
          <p:spPr bwMode="auto">
            <a:xfrm>
              <a:off x="439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2" name="Line 2291"/>
            <p:cNvSpPr>
              <a:spLocks noChangeShapeType="1"/>
            </p:cNvSpPr>
            <p:nvPr/>
          </p:nvSpPr>
          <p:spPr bwMode="auto">
            <a:xfrm>
              <a:off x="443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23" name="Line 2292"/>
            <p:cNvSpPr>
              <a:spLocks noChangeShapeType="1"/>
            </p:cNvSpPr>
            <p:nvPr/>
          </p:nvSpPr>
          <p:spPr bwMode="auto">
            <a:xfrm flipH="1">
              <a:off x="43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24" name="Line 2293"/>
            <p:cNvSpPr>
              <a:spLocks noChangeShapeType="1"/>
            </p:cNvSpPr>
            <p:nvPr/>
          </p:nvSpPr>
          <p:spPr bwMode="auto">
            <a:xfrm>
              <a:off x="443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25" name="Line 2294"/>
            <p:cNvSpPr>
              <a:spLocks noChangeShapeType="1"/>
            </p:cNvSpPr>
            <p:nvPr/>
          </p:nvSpPr>
          <p:spPr bwMode="auto">
            <a:xfrm>
              <a:off x="443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26" name="Line 2295"/>
            <p:cNvSpPr>
              <a:spLocks noChangeShapeType="1"/>
            </p:cNvSpPr>
            <p:nvPr/>
          </p:nvSpPr>
          <p:spPr bwMode="auto">
            <a:xfrm flipH="1">
              <a:off x="43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27" name="Text Box 2296"/>
            <p:cNvSpPr txBox="1">
              <a:spLocks noChangeArrowheads="1"/>
            </p:cNvSpPr>
            <p:nvPr/>
          </p:nvSpPr>
          <p:spPr bwMode="auto">
            <a:xfrm>
              <a:off x="4281" y="170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92</a:t>
              </a:r>
            </a:p>
          </p:txBody>
        </p:sp>
        <p:sp>
          <p:nvSpPr>
            <p:cNvPr id="18628" name="Oval 2297"/>
            <p:cNvSpPr>
              <a:spLocks noChangeArrowheads="1"/>
            </p:cNvSpPr>
            <p:nvPr/>
          </p:nvSpPr>
          <p:spPr bwMode="auto">
            <a:xfrm>
              <a:off x="463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9" name="Line 2298"/>
            <p:cNvSpPr>
              <a:spLocks noChangeShapeType="1"/>
            </p:cNvSpPr>
            <p:nvPr/>
          </p:nvSpPr>
          <p:spPr bwMode="auto">
            <a:xfrm>
              <a:off x="467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30" name="Line 2299"/>
            <p:cNvSpPr>
              <a:spLocks noChangeShapeType="1"/>
            </p:cNvSpPr>
            <p:nvPr/>
          </p:nvSpPr>
          <p:spPr bwMode="auto">
            <a:xfrm flipH="1">
              <a:off x="46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31" name="Line 2300"/>
            <p:cNvSpPr>
              <a:spLocks noChangeShapeType="1"/>
            </p:cNvSpPr>
            <p:nvPr/>
          </p:nvSpPr>
          <p:spPr bwMode="auto">
            <a:xfrm>
              <a:off x="467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32" name="Line 2301"/>
            <p:cNvSpPr>
              <a:spLocks noChangeShapeType="1"/>
            </p:cNvSpPr>
            <p:nvPr/>
          </p:nvSpPr>
          <p:spPr bwMode="auto">
            <a:xfrm>
              <a:off x="467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33" name="Line 2302"/>
            <p:cNvSpPr>
              <a:spLocks noChangeShapeType="1"/>
            </p:cNvSpPr>
            <p:nvPr/>
          </p:nvSpPr>
          <p:spPr bwMode="auto">
            <a:xfrm flipH="1">
              <a:off x="46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34" name="Text Box 2303"/>
            <p:cNvSpPr txBox="1">
              <a:spLocks noChangeArrowheads="1"/>
            </p:cNvSpPr>
            <p:nvPr/>
          </p:nvSpPr>
          <p:spPr bwMode="auto">
            <a:xfrm>
              <a:off x="4487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100</a:t>
              </a:r>
            </a:p>
          </p:txBody>
        </p:sp>
        <p:sp>
          <p:nvSpPr>
            <p:cNvPr id="18635" name="Oval 2304"/>
            <p:cNvSpPr>
              <a:spLocks noChangeArrowheads="1"/>
            </p:cNvSpPr>
            <p:nvPr/>
          </p:nvSpPr>
          <p:spPr bwMode="auto">
            <a:xfrm>
              <a:off x="4873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6" name="Line 2305"/>
            <p:cNvSpPr>
              <a:spLocks noChangeShapeType="1"/>
            </p:cNvSpPr>
            <p:nvPr/>
          </p:nvSpPr>
          <p:spPr bwMode="auto">
            <a:xfrm>
              <a:off x="4910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37" name="Line 2306"/>
            <p:cNvSpPr>
              <a:spLocks noChangeShapeType="1"/>
            </p:cNvSpPr>
            <p:nvPr/>
          </p:nvSpPr>
          <p:spPr bwMode="auto">
            <a:xfrm flipH="1">
              <a:off x="486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38" name="Line 2307"/>
            <p:cNvSpPr>
              <a:spLocks noChangeShapeType="1"/>
            </p:cNvSpPr>
            <p:nvPr/>
          </p:nvSpPr>
          <p:spPr bwMode="auto">
            <a:xfrm>
              <a:off x="4910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39" name="Line 2308"/>
            <p:cNvSpPr>
              <a:spLocks noChangeShapeType="1"/>
            </p:cNvSpPr>
            <p:nvPr/>
          </p:nvSpPr>
          <p:spPr bwMode="auto">
            <a:xfrm>
              <a:off x="4910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40" name="Line 2309"/>
            <p:cNvSpPr>
              <a:spLocks noChangeShapeType="1"/>
            </p:cNvSpPr>
            <p:nvPr/>
          </p:nvSpPr>
          <p:spPr bwMode="auto">
            <a:xfrm flipH="1">
              <a:off x="486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41" name="Text Box 2310"/>
            <p:cNvSpPr txBox="1">
              <a:spLocks noChangeArrowheads="1"/>
            </p:cNvSpPr>
            <p:nvPr/>
          </p:nvSpPr>
          <p:spPr bwMode="auto">
            <a:xfrm>
              <a:off x="4692" y="1680"/>
              <a:ext cx="432" cy="2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103</a:t>
              </a:r>
            </a:p>
          </p:txBody>
        </p:sp>
        <p:sp>
          <p:nvSpPr>
            <p:cNvPr id="18642" name="Oval 2311"/>
            <p:cNvSpPr>
              <a:spLocks noChangeArrowheads="1"/>
            </p:cNvSpPr>
            <p:nvPr/>
          </p:nvSpPr>
          <p:spPr bwMode="auto">
            <a:xfrm>
              <a:off x="51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3" name="Line 2312"/>
            <p:cNvSpPr>
              <a:spLocks noChangeShapeType="1"/>
            </p:cNvSpPr>
            <p:nvPr/>
          </p:nvSpPr>
          <p:spPr bwMode="auto">
            <a:xfrm>
              <a:off x="51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44" name="Line 2313"/>
            <p:cNvSpPr>
              <a:spLocks noChangeShapeType="1"/>
            </p:cNvSpPr>
            <p:nvPr/>
          </p:nvSpPr>
          <p:spPr bwMode="auto">
            <a:xfrm flipH="1">
              <a:off x="51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45" name="Line 2314"/>
            <p:cNvSpPr>
              <a:spLocks noChangeShapeType="1"/>
            </p:cNvSpPr>
            <p:nvPr/>
          </p:nvSpPr>
          <p:spPr bwMode="auto">
            <a:xfrm>
              <a:off x="51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46" name="Line 2315"/>
            <p:cNvSpPr>
              <a:spLocks noChangeShapeType="1"/>
            </p:cNvSpPr>
            <p:nvPr/>
          </p:nvSpPr>
          <p:spPr bwMode="auto">
            <a:xfrm>
              <a:off x="51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47" name="Line 2316"/>
            <p:cNvSpPr>
              <a:spLocks noChangeShapeType="1"/>
            </p:cNvSpPr>
            <p:nvPr/>
          </p:nvSpPr>
          <p:spPr bwMode="auto">
            <a:xfrm flipH="1">
              <a:off x="51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48" name="Text Box 2317"/>
            <p:cNvSpPr txBox="1">
              <a:spLocks noChangeArrowheads="1"/>
            </p:cNvSpPr>
            <p:nvPr/>
          </p:nvSpPr>
          <p:spPr bwMode="auto">
            <a:xfrm>
              <a:off x="4967" y="170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103</a:t>
              </a:r>
            </a:p>
          </p:txBody>
        </p:sp>
        <p:sp>
          <p:nvSpPr>
            <p:cNvPr id="18649" name="Oval 2318"/>
            <p:cNvSpPr>
              <a:spLocks noChangeArrowheads="1"/>
            </p:cNvSpPr>
            <p:nvPr/>
          </p:nvSpPr>
          <p:spPr bwMode="auto">
            <a:xfrm>
              <a:off x="535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0" name="Line 2319"/>
            <p:cNvSpPr>
              <a:spLocks noChangeShapeType="1"/>
            </p:cNvSpPr>
            <p:nvPr/>
          </p:nvSpPr>
          <p:spPr bwMode="auto">
            <a:xfrm>
              <a:off x="539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51" name="Line 2320"/>
            <p:cNvSpPr>
              <a:spLocks noChangeShapeType="1"/>
            </p:cNvSpPr>
            <p:nvPr/>
          </p:nvSpPr>
          <p:spPr bwMode="auto">
            <a:xfrm flipH="1">
              <a:off x="53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52" name="Line 2321"/>
            <p:cNvSpPr>
              <a:spLocks noChangeShapeType="1"/>
            </p:cNvSpPr>
            <p:nvPr/>
          </p:nvSpPr>
          <p:spPr bwMode="auto">
            <a:xfrm>
              <a:off x="539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53" name="Line 2322"/>
            <p:cNvSpPr>
              <a:spLocks noChangeShapeType="1"/>
            </p:cNvSpPr>
            <p:nvPr/>
          </p:nvSpPr>
          <p:spPr bwMode="auto">
            <a:xfrm>
              <a:off x="539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54" name="Line 2323"/>
            <p:cNvSpPr>
              <a:spLocks noChangeShapeType="1"/>
            </p:cNvSpPr>
            <p:nvPr/>
          </p:nvSpPr>
          <p:spPr bwMode="auto">
            <a:xfrm flipH="1">
              <a:off x="53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55" name="Text Box 2324"/>
            <p:cNvSpPr txBox="1">
              <a:spLocks noChangeArrowheads="1"/>
            </p:cNvSpPr>
            <p:nvPr/>
          </p:nvSpPr>
          <p:spPr bwMode="auto">
            <a:xfrm>
              <a:off x="5241" y="170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18656" name="Oval 2325"/>
            <p:cNvSpPr>
              <a:spLocks noChangeArrowheads="1"/>
            </p:cNvSpPr>
            <p:nvPr/>
          </p:nvSpPr>
          <p:spPr bwMode="auto">
            <a:xfrm>
              <a:off x="32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7" name="Line 2326"/>
            <p:cNvSpPr>
              <a:spLocks noChangeShapeType="1"/>
            </p:cNvSpPr>
            <p:nvPr/>
          </p:nvSpPr>
          <p:spPr bwMode="auto">
            <a:xfrm>
              <a:off x="32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58" name="Line 2327"/>
            <p:cNvSpPr>
              <a:spLocks noChangeShapeType="1"/>
            </p:cNvSpPr>
            <p:nvPr/>
          </p:nvSpPr>
          <p:spPr bwMode="auto">
            <a:xfrm flipH="1">
              <a:off x="32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59" name="Line 2328"/>
            <p:cNvSpPr>
              <a:spLocks noChangeShapeType="1"/>
            </p:cNvSpPr>
            <p:nvPr/>
          </p:nvSpPr>
          <p:spPr bwMode="auto">
            <a:xfrm>
              <a:off x="32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60" name="Line 2329"/>
            <p:cNvSpPr>
              <a:spLocks noChangeShapeType="1"/>
            </p:cNvSpPr>
            <p:nvPr/>
          </p:nvSpPr>
          <p:spPr bwMode="auto">
            <a:xfrm>
              <a:off x="32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61" name="Line 2330"/>
            <p:cNvSpPr>
              <a:spLocks noChangeShapeType="1"/>
            </p:cNvSpPr>
            <p:nvPr/>
          </p:nvSpPr>
          <p:spPr bwMode="auto">
            <a:xfrm flipH="1">
              <a:off x="32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62" name="Text Box 2331"/>
            <p:cNvSpPr txBox="1">
              <a:spLocks noChangeArrowheads="1"/>
            </p:cNvSpPr>
            <p:nvPr/>
          </p:nvSpPr>
          <p:spPr bwMode="auto">
            <a:xfrm>
              <a:off x="3068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102</a:t>
              </a:r>
            </a:p>
          </p:txBody>
        </p:sp>
        <p:sp>
          <p:nvSpPr>
            <p:cNvPr id="18663" name="Oval 2332"/>
            <p:cNvSpPr>
              <a:spLocks noChangeArrowheads="1"/>
            </p:cNvSpPr>
            <p:nvPr/>
          </p:nvSpPr>
          <p:spPr bwMode="auto">
            <a:xfrm>
              <a:off x="343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64" name="Line 2333"/>
            <p:cNvSpPr>
              <a:spLocks noChangeShapeType="1"/>
            </p:cNvSpPr>
            <p:nvPr/>
          </p:nvSpPr>
          <p:spPr bwMode="auto">
            <a:xfrm>
              <a:off x="347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65" name="Line 2334"/>
            <p:cNvSpPr>
              <a:spLocks noChangeShapeType="1"/>
            </p:cNvSpPr>
            <p:nvPr/>
          </p:nvSpPr>
          <p:spPr bwMode="auto">
            <a:xfrm flipH="1">
              <a:off x="34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66" name="Line 2335"/>
            <p:cNvSpPr>
              <a:spLocks noChangeShapeType="1"/>
            </p:cNvSpPr>
            <p:nvPr/>
          </p:nvSpPr>
          <p:spPr bwMode="auto">
            <a:xfrm>
              <a:off x="347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67" name="Line 2336"/>
            <p:cNvSpPr>
              <a:spLocks noChangeShapeType="1"/>
            </p:cNvSpPr>
            <p:nvPr/>
          </p:nvSpPr>
          <p:spPr bwMode="auto">
            <a:xfrm>
              <a:off x="347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68" name="Line 2337"/>
            <p:cNvSpPr>
              <a:spLocks noChangeShapeType="1"/>
            </p:cNvSpPr>
            <p:nvPr/>
          </p:nvSpPr>
          <p:spPr bwMode="auto">
            <a:xfrm flipH="1">
              <a:off x="34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69" name="Text Box 2338"/>
            <p:cNvSpPr txBox="1">
              <a:spLocks noChangeArrowheads="1"/>
            </p:cNvSpPr>
            <p:nvPr/>
          </p:nvSpPr>
          <p:spPr bwMode="auto">
            <a:xfrm>
              <a:off x="3320" y="218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92</a:t>
              </a:r>
            </a:p>
          </p:txBody>
        </p:sp>
        <p:sp>
          <p:nvSpPr>
            <p:cNvPr id="18670" name="Oval 2339"/>
            <p:cNvSpPr>
              <a:spLocks noChangeArrowheads="1"/>
            </p:cNvSpPr>
            <p:nvPr/>
          </p:nvSpPr>
          <p:spPr bwMode="auto">
            <a:xfrm>
              <a:off x="367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1" name="Line 2340"/>
            <p:cNvSpPr>
              <a:spLocks noChangeShapeType="1"/>
            </p:cNvSpPr>
            <p:nvPr/>
          </p:nvSpPr>
          <p:spPr bwMode="auto">
            <a:xfrm>
              <a:off x="371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72" name="Line 2341"/>
            <p:cNvSpPr>
              <a:spLocks noChangeShapeType="1"/>
            </p:cNvSpPr>
            <p:nvPr/>
          </p:nvSpPr>
          <p:spPr bwMode="auto">
            <a:xfrm flipH="1">
              <a:off x="36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73" name="Line 2342"/>
            <p:cNvSpPr>
              <a:spLocks noChangeShapeType="1"/>
            </p:cNvSpPr>
            <p:nvPr/>
          </p:nvSpPr>
          <p:spPr bwMode="auto">
            <a:xfrm>
              <a:off x="371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74" name="Line 2343"/>
            <p:cNvSpPr>
              <a:spLocks noChangeShapeType="1"/>
            </p:cNvSpPr>
            <p:nvPr/>
          </p:nvSpPr>
          <p:spPr bwMode="auto">
            <a:xfrm>
              <a:off x="371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75" name="Line 2344"/>
            <p:cNvSpPr>
              <a:spLocks noChangeShapeType="1"/>
            </p:cNvSpPr>
            <p:nvPr/>
          </p:nvSpPr>
          <p:spPr bwMode="auto">
            <a:xfrm flipH="1">
              <a:off x="36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76" name="Text Box 2345"/>
            <p:cNvSpPr txBox="1">
              <a:spLocks noChangeArrowheads="1"/>
            </p:cNvSpPr>
            <p:nvPr/>
          </p:nvSpPr>
          <p:spPr bwMode="auto">
            <a:xfrm>
              <a:off x="3560" y="218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94</a:t>
              </a:r>
            </a:p>
          </p:txBody>
        </p:sp>
        <p:sp>
          <p:nvSpPr>
            <p:cNvPr id="18677" name="Oval 2346"/>
            <p:cNvSpPr>
              <a:spLocks noChangeArrowheads="1"/>
            </p:cNvSpPr>
            <p:nvPr/>
          </p:nvSpPr>
          <p:spPr bwMode="auto">
            <a:xfrm>
              <a:off x="39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8" name="Line 2347"/>
            <p:cNvSpPr>
              <a:spLocks noChangeShapeType="1"/>
            </p:cNvSpPr>
            <p:nvPr/>
          </p:nvSpPr>
          <p:spPr bwMode="auto">
            <a:xfrm>
              <a:off x="39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79" name="Line 2348"/>
            <p:cNvSpPr>
              <a:spLocks noChangeShapeType="1"/>
            </p:cNvSpPr>
            <p:nvPr/>
          </p:nvSpPr>
          <p:spPr bwMode="auto">
            <a:xfrm flipH="1">
              <a:off x="39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80" name="Line 2349"/>
            <p:cNvSpPr>
              <a:spLocks noChangeShapeType="1"/>
            </p:cNvSpPr>
            <p:nvPr/>
          </p:nvSpPr>
          <p:spPr bwMode="auto">
            <a:xfrm>
              <a:off x="39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81" name="Line 2350"/>
            <p:cNvSpPr>
              <a:spLocks noChangeShapeType="1"/>
            </p:cNvSpPr>
            <p:nvPr/>
          </p:nvSpPr>
          <p:spPr bwMode="auto">
            <a:xfrm>
              <a:off x="39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82" name="Line 2351"/>
            <p:cNvSpPr>
              <a:spLocks noChangeShapeType="1"/>
            </p:cNvSpPr>
            <p:nvPr/>
          </p:nvSpPr>
          <p:spPr bwMode="auto">
            <a:xfrm flipH="1">
              <a:off x="39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83" name="Text Box 2352"/>
            <p:cNvSpPr txBox="1">
              <a:spLocks noChangeArrowheads="1"/>
            </p:cNvSpPr>
            <p:nvPr/>
          </p:nvSpPr>
          <p:spPr bwMode="auto">
            <a:xfrm>
              <a:off x="3802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96</a:t>
              </a:r>
            </a:p>
          </p:txBody>
        </p:sp>
        <p:sp>
          <p:nvSpPr>
            <p:cNvPr id="18684" name="Oval 2353"/>
            <p:cNvSpPr>
              <a:spLocks noChangeArrowheads="1"/>
            </p:cNvSpPr>
            <p:nvPr/>
          </p:nvSpPr>
          <p:spPr bwMode="auto">
            <a:xfrm>
              <a:off x="415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85" name="Line 2354"/>
            <p:cNvSpPr>
              <a:spLocks noChangeShapeType="1"/>
            </p:cNvSpPr>
            <p:nvPr/>
          </p:nvSpPr>
          <p:spPr bwMode="auto">
            <a:xfrm>
              <a:off x="419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86" name="Line 2355"/>
            <p:cNvSpPr>
              <a:spLocks noChangeShapeType="1"/>
            </p:cNvSpPr>
            <p:nvPr/>
          </p:nvSpPr>
          <p:spPr bwMode="auto">
            <a:xfrm flipH="1">
              <a:off x="41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87" name="Line 2356"/>
            <p:cNvSpPr>
              <a:spLocks noChangeShapeType="1"/>
            </p:cNvSpPr>
            <p:nvPr/>
          </p:nvSpPr>
          <p:spPr bwMode="auto">
            <a:xfrm>
              <a:off x="419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88" name="Line 2357"/>
            <p:cNvSpPr>
              <a:spLocks noChangeShapeType="1"/>
            </p:cNvSpPr>
            <p:nvPr/>
          </p:nvSpPr>
          <p:spPr bwMode="auto">
            <a:xfrm>
              <a:off x="419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89" name="Line 2358"/>
            <p:cNvSpPr>
              <a:spLocks noChangeShapeType="1"/>
            </p:cNvSpPr>
            <p:nvPr/>
          </p:nvSpPr>
          <p:spPr bwMode="auto">
            <a:xfrm flipH="1">
              <a:off x="41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90" name="Text Box 2359"/>
            <p:cNvSpPr txBox="1">
              <a:spLocks noChangeArrowheads="1"/>
            </p:cNvSpPr>
            <p:nvPr/>
          </p:nvSpPr>
          <p:spPr bwMode="auto">
            <a:xfrm>
              <a:off x="4008" y="218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108</a:t>
              </a:r>
            </a:p>
          </p:txBody>
        </p:sp>
        <p:sp>
          <p:nvSpPr>
            <p:cNvPr id="18691" name="Oval 2360"/>
            <p:cNvSpPr>
              <a:spLocks noChangeArrowheads="1"/>
            </p:cNvSpPr>
            <p:nvPr/>
          </p:nvSpPr>
          <p:spPr bwMode="auto">
            <a:xfrm>
              <a:off x="439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2" name="Line 2361"/>
            <p:cNvSpPr>
              <a:spLocks noChangeShapeType="1"/>
            </p:cNvSpPr>
            <p:nvPr/>
          </p:nvSpPr>
          <p:spPr bwMode="auto">
            <a:xfrm>
              <a:off x="443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93" name="Line 2362"/>
            <p:cNvSpPr>
              <a:spLocks noChangeShapeType="1"/>
            </p:cNvSpPr>
            <p:nvPr/>
          </p:nvSpPr>
          <p:spPr bwMode="auto">
            <a:xfrm flipH="1">
              <a:off x="43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94" name="Line 2363"/>
            <p:cNvSpPr>
              <a:spLocks noChangeShapeType="1"/>
            </p:cNvSpPr>
            <p:nvPr/>
          </p:nvSpPr>
          <p:spPr bwMode="auto">
            <a:xfrm>
              <a:off x="443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95" name="Line 2364"/>
            <p:cNvSpPr>
              <a:spLocks noChangeShapeType="1"/>
            </p:cNvSpPr>
            <p:nvPr/>
          </p:nvSpPr>
          <p:spPr bwMode="auto">
            <a:xfrm>
              <a:off x="443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96" name="Line 2365"/>
            <p:cNvSpPr>
              <a:spLocks noChangeShapeType="1"/>
            </p:cNvSpPr>
            <p:nvPr/>
          </p:nvSpPr>
          <p:spPr bwMode="auto">
            <a:xfrm flipH="1">
              <a:off x="43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697" name="Text Box 2366"/>
            <p:cNvSpPr txBox="1">
              <a:spLocks noChangeArrowheads="1"/>
            </p:cNvSpPr>
            <p:nvPr/>
          </p:nvSpPr>
          <p:spPr bwMode="auto">
            <a:xfrm>
              <a:off x="4281" y="218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98</a:t>
              </a:r>
            </a:p>
          </p:txBody>
        </p:sp>
        <p:sp>
          <p:nvSpPr>
            <p:cNvPr id="18698" name="Oval 2367"/>
            <p:cNvSpPr>
              <a:spLocks noChangeArrowheads="1"/>
            </p:cNvSpPr>
            <p:nvPr/>
          </p:nvSpPr>
          <p:spPr bwMode="auto">
            <a:xfrm>
              <a:off x="463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9" name="Line 2368"/>
            <p:cNvSpPr>
              <a:spLocks noChangeShapeType="1"/>
            </p:cNvSpPr>
            <p:nvPr/>
          </p:nvSpPr>
          <p:spPr bwMode="auto">
            <a:xfrm>
              <a:off x="467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00" name="Line 2369"/>
            <p:cNvSpPr>
              <a:spLocks noChangeShapeType="1"/>
            </p:cNvSpPr>
            <p:nvPr/>
          </p:nvSpPr>
          <p:spPr bwMode="auto">
            <a:xfrm flipH="1">
              <a:off x="46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01" name="Line 2370"/>
            <p:cNvSpPr>
              <a:spLocks noChangeShapeType="1"/>
            </p:cNvSpPr>
            <p:nvPr/>
          </p:nvSpPr>
          <p:spPr bwMode="auto">
            <a:xfrm>
              <a:off x="467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02" name="Line 2371"/>
            <p:cNvSpPr>
              <a:spLocks noChangeShapeType="1"/>
            </p:cNvSpPr>
            <p:nvPr/>
          </p:nvSpPr>
          <p:spPr bwMode="auto">
            <a:xfrm>
              <a:off x="467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03" name="Line 2372"/>
            <p:cNvSpPr>
              <a:spLocks noChangeShapeType="1"/>
            </p:cNvSpPr>
            <p:nvPr/>
          </p:nvSpPr>
          <p:spPr bwMode="auto">
            <a:xfrm flipH="1">
              <a:off x="46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04" name="Text Box 2373"/>
            <p:cNvSpPr txBox="1">
              <a:spLocks noChangeArrowheads="1"/>
            </p:cNvSpPr>
            <p:nvPr/>
          </p:nvSpPr>
          <p:spPr bwMode="auto">
            <a:xfrm>
              <a:off x="4521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99</a:t>
              </a:r>
            </a:p>
          </p:txBody>
        </p:sp>
        <p:sp>
          <p:nvSpPr>
            <p:cNvPr id="18705" name="Oval 2374"/>
            <p:cNvSpPr>
              <a:spLocks noChangeArrowheads="1"/>
            </p:cNvSpPr>
            <p:nvPr/>
          </p:nvSpPr>
          <p:spPr bwMode="auto">
            <a:xfrm>
              <a:off x="487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06" name="Line 2375"/>
            <p:cNvSpPr>
              <a:spLocks noChangeShapeType="1"/>
            </p:cNvSpPr>
            <p:nvPr/>
          </p:nvSpPr>
          <p:spPr bwMode="auto">
            <a:xfrm>
              <a:off x="491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07" name="Line 2376"/>
            <p:cNvSpPr>
              <a:spLocks noChangeShapeType="1"/>
            </p:cNvSpPr>
            <p:nvPr/>
          </p:nvSpPr>
          <p:spPr bwMode="auto">
            <a:xfrm flipH="1">
              <a:off x="48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08" name="Line 2377"/>
            <p:cNvSpPr>
              <a:spLocks noChangeShapeType="1"/>
            </p:cNvSpPr>
            <p:nvPr/>
          </p:nvSpPr>
          <p:spPr bwMode="auto">
            <a:xfrm>
              <a:off x="491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09" name="Line 2378"/>
            <p:cNvSpPr>
              <a:spLocks noChangeShapeType="1"/>
            </p:cNvSpPr>
            <p:nvPr/>
          </p:nvSpPr>
          <p:spPr bwMode="auto">
            <a:xfrm>
              <a:off x="491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10" name="Line 2379"/>
            <p:cNvSpPr>
              <a:spLocks noChangeShapeType="1"/>
            </p:cNvSpPr>
            <p:nvPr/>
          </p:nvSpPr>
          <p:spPr bwMode="auto">
            <a:xfrm flipH="1">
              <a:off x="48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11" name="Text Box 2380"/>
            <p:cNvSpPr txBox="1">
              <a:spLocks noChangeArrowheads="1"/>
            </p:cNvSpPr>
            <p:nvPr/>
          </p:nvSpPr>
          <p:spPr bwMode="auto">
            <a:xfrm>
              <a:off x="4729" y="218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101</a:t>
              </a:r>
            </a:p>
          </p:txBody>
        </p:sp>
        <p:sp>
          <p:nvSpPr>
            <p:cNvPr id="18712" name="Oval 2381"/>
            <p:cNvSpPr>
              <a:spLocks noChangeArrowheads="1"/>
            </p:cNvSpPr>
            <p:nvPr/>
          </p:nvSpPr>
          <p:spPr bwMode="auto">
            <a:xfrm>
              <a:off x="51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13" name="Line 2382"/>
            <p:cNvSpPr>
              <a:spLocks noChangeShapeType="1"/>
            </p:cNvSpPr>
            <p:nvPr/>
          </p:nvSpPr>
          <p:spPr bwMode="auto">
            <a:xfrm>
              <a:off x="51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14" name="Line 2383"/>
            <p:cNvSpPr>
              <a:spLocks noChangeShapeType="1"/>
            </p:cNvSpPr>
            <p:nvPr/>
          </p:nvSpPr>
          <p:spPr bwMode="auto">
            <a:xfrm flipH="1">
              <a:off x="51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15" name="Line 2384"/>
            <p:cNvSpPr>
              <a:spLocks noChangeShapeType="1"/>
            </p:cNvSpPr>
            <p:nvPr/>
          </p:nvSpPr>
          <p:spPr bwMode="auto">
            <a:xfrm>
              <a:off x="51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16" name="Line 2385"/>
            <p:cNvSpPr>
              <a:spLocks noChangeShapeType="1"/>
            </p:cNvSpPr>
            <p:nvPr/>
          </p:nvSpPr>
          <p:spPr bwMode="auto">
            <a:xfrm>
              <a:off x="51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17" name="Line 2386"/>
            <p:cNvSpPr>
              <a:spLocks noChangeShapeType="1"/>
            </p:cNvSpPr>
            <p:nvPr/>
          </p:nvSpPr>
          <p:spPr bwMode="auto">
            <a:xfrm flipH="1">
              <a:off x="51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18" name="Text Box 2387"/>
            <p:cNvSpPr txBox="1">
              <a:spLocks noChangeArrowheads="1"/>
            </p:cNvSpPr>
            <p:nvPr/>
          </p:nvSpPr>
          <p:spPr bwMode="auto">
            <a:xfrm>
              <a:off x="4967" y="218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106</a:t>
              </a:r>
            </a:p>
          </p:txBody>
        </p:sp>
        <p:sp>
          <p:nvSpPr>
            <p:cNvPr id="18719" name="Oval 2388"/>
            <p:cNvSpPr>
              <a:spLocks noChangeArrowheads="1"/>
            </p:cNvSpPr>
            <p:nvPr/>
          </p:nvSpPr>
          <p:spPr bwMode="auto">
            <a:xfrm>
              <a:off x="535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20" name="Line 2389"/>
            <p:cNvSpPr>
              <a:spLocks noChangeShapeType="1"/>
            </p:cNvSpPr>
            <p:nvPr/>
          </p:nvSpPr>
          <p:spPr bwMode="auto">
            <a:xfrm>
              <a:off x="539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21" name="Line 2390"/>
            <p:cNvSpPr>
              <a:spLocks noChangeShapeType="1"/>
            </p:cNvSpPr>
            <p:nvPr/>
          </p:nvSpPr>
          <p:spPr bwMode="auto">
            <a:xfrm flipH="1">
              <a:off x="53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22" name="Line 2391"/>
            <p:cNvSpPr>
              <a:spLocks noChangeShapeType="1"/>
            </p:cNvSpPr>
            <p:nvPr/>
          </p:nvSpPr>
          <p:spPr bwMode="auto">
            <a:xfrm>
              <a:off x="539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23" name="Line 2392"/>
            <p:cNvSpPr>
              <a:spLocks noChangeShapeType="1"/>
            </p:cNvSpPr>
            <p:nvPr/>
          </p:nvSpPr>
          <p:spPr bwMode="auto">
            <a:xfrm>
              <a:off x="539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24" name="Line 2393"/>
            <p:cNvSpPr>
              <a:spLocks noChangeShapeType="1"/>
            </p:cNvSpPr>
            <p:nvPr/>
          </p:nvSpPr>
          <p:spPr bwMode="auto">
            <a:xfrm flipH="1">
              <a:off x="53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25" name="Text Box 2394"/>
            <p:cNvSpPr txBox="1">
              <a:spLocks noChangeArrowheads="1"/>
            </p:cNvSpPr>
            <p:nvPr/>
          </p:nvSpPr>
          <p:spPr bwMode="auto">
            <a:xfrm>
              <a:off x="5241" y="218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94</a:t>
              </a:r>
            </a:p>
          </p:txBody>
        </p:sp>
        <p:sp>
          <p:nvSpPr>
            <p:cNvPr id="18726" name="Oval 2395"/>
            <p:cNvSpPr>
              <a:spLocks noChangeArrowheads="1"/>
            </p:cNvSpPr>
            <p:nvPr/>
          </p:nvSpPr>
          <p:spPr bwMode="auto">
            <a:xfrm>
              <a:off x="3213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27" name="Line 2396"/>
            <p:cNvSpPr>
              <a:spLocks noChangeShapeType="1"/>
            </p:cNvSpPr>
            <p:nvPr/>
          </p:nvSpPr>
          <p:spPr bwMode="auto">
            <a:xfrm>
              <a:off x="3250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28" name="Line 2397"/>
            <p:cNvSpPr>
              <a:spLocks noChangeShapeType="1"/>
            </p:cNvSpPr>
            <p:nvPr/>
          </p:nvSpPr>
          <p:spPr bwMode="auto">
            <a:xfrm flipH="1">
              <a:off x="320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29" name="Line 2398"/>
            <p:cNvSpPr>
              <a:spLocks noChangeShapeType="1"/>
            </p:cNvSpPr>
            <p:nvPr/>
          </p:nvSpPr>
          <p:spPr bwMode="auto">
            <a:xfrm>
              <a:off x="3250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30" name="Line 2399"/>
            <p:cNvSpPr>
              <a:spLocks noChangeShapeType="1"/>
            </p:cNvSpPr>
            <p:nvPr/>
          </p:nvSpPr>
          <p:spPr bwMode="auto">
            <a:xfrm>
              <a:off x="3250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31" name="Line 2400"/>
            <p:cNvSpPr>
              <a:spLocks noChangeShapeType="1"/>
            </p:cNvSpPr>
            <p:nvPr/>
          </p:nvSpPr>
          <p:spPr bwMode="auto">
            <a:xfrm flipH="1">
              <a:off x="320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32" name="Text Box 2401"/>
            <p:cNvSpPr txBox="1">
              <a:spLocks noChangeArrowheads="1"/>
            </p:cNvSpPr>
            <p:nvPr/>
          </p:nvSpPr>
          <p:spPr bwMode="auto">
            <a:xfrm>
              <a:off x="3078" y="264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95</a:t>
              </a:r>
            </a:p>
          </p:txBody>
        </p:sp>
        <p:sp>
          <p:nvSpPr>
            <p:cNvPr id="18733" name="Oval 2402"/>
            <p:cNvSpPr>
              <a:spLocks noChangeArrowheads="1"/>
            </p:cNvSpPr>
            <p:nvPr/>
          </p:nvSpPr>
          <p:spPr bwMode="auto">
            <a:xfrm>
              <a:off x="343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4" name="Line 2403"/>
            <p:cNvSpPr>
              <a:spLocks noChangeShapeType="1"/>
            </p:cNvSpPr>
            <p:nvPr/>
          </p:nvSpPr>
          <p:spPr bwMode="auto">
            <a:xfrm>
              <a:off x="347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35" name="Line 2404"/>
            <p:cNvSpPr>
              <a:spLocks noChangeShapeType="1"/>
            </p:cNvSpPr>
            <p:nvPr/>
          </p:nvSpPr>
          <p:spPr bwMode="auto">
            <a:xfrm flipH="1">
              <a:off x="34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36" name="Line 2405"/>
            <p:cNvSpPr>
              <a:spLocks noChangeShapeType="1"/>
            </p:cNvSpPr>
            <p:nvPr/>
          </p:nvSpPr>
          <p:spPr bwMode="auto">
            <a:xfrm>
              <a:off x="347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37" name="Line 2406"/>
            <p:cNvSpPr>
              <a:spLocks noChangeShapeType="1"/>
            </p:cNvSpPr>
            <p:nvPr/>
          </p:nvSpPr>
          <p:spPr bwMode="auto">
            <a:xfrm>
              <a:off x="347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38" name="Line 2407"/>
            <p:cNvSpPr>
              <a:spLocks noChangeShapeType="1"/>
            </p:cNvSpPr>
            <p:nvPr/>
          </p:nvSpPr>
          <p:spPr bwMode="auto">
            <a:xfrm flipH="1">
              <a:off x="34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39" name="Text Box 2408"/>
            <p:cNvSpPr txBox="1">
              <a:spLocks noChangeArrowheads="1"/>
            </p:cNvSpPr>
            <p:nvPr/>
          </p:nvSpPr>
          <p:spPr bwMode="auto">
            <a:xfrm>
              <a:off x="3287" y="266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102</a:t>
              </a:r>
            </a:p>
          </p:txBody>
        </p:sp>
        <p:sp>
          <p:nvSpPr>
            <p:cNvPr id="18740" name="Oval 2409"/>
            <p:cNvSpPr>
              <a:spLocks noChangeArrowheads="1"/>
            </p:cNvSpPr>
            <p:nvPr/>
          </p:nvSpPr>
          <p:spPr bwMode="auto">
            <a:xfrm>
              <a:off x="367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1" name="Line 2410"/>
            <p:cNvSpPr>
              <a:spLocks noChangeShapeType="1"/>
            </p:cNvSpPr>
            <p:nvPr/>
          </p:nvSpPr>
          <p:spPr bwMode="auto">
            <a:xfrm>
              <a:off x="371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42" name="Line 2411"/>
            <p:cNvSpPr>
              <a:spLocks noChangeShapeType="1"/>
            </p:cNvSpPr>
            <p:nvPr/>
          </p:nvSpPr>
          <p:spPr bwMode="auto">
            <a:xfrm flipH="1">
              <a:off x="36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43" name="Line 2412"/>
            <p:cNvSpPr>
              <a:spLocks noChangeShapeType="1"/>
            </p:cNvSpPr>
            <p:nvPr/>
          </p:nvSpPr>
          <p:spPr bwMode="auto">
            <a:xfrm>
              <a:off x="371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44" name="Line 2413"/>
            <p:cNvSpPr>
              <a:spLocks noChangeShapeType="1"/>
            </p:cNvSpPr>
            <p:nvPr/>
          </p:nvSpPr>
          <p:spPr bwMode="auto">
            <a:xfrm>
              <a:off x="371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45" name="Line 2414"/>
            <p:cNvSpPr>
              <a:spLocks noChangeShapeType="1"/>
            </p:cNvSpPr>
            <p:nvPr/>
          </p:nvSpPr>
          <p:spPr bwMode="auto">
            <a:xfrm flipH="1">
              <a:off x="36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46" name="Text Box 2415"/>
            <p:cNvSpPr txBox="1">
              <a:spLocks noChangeArrowheads="1"/>
            </p:cNvSpPr>
            <p:nvPr/>
          </p:nvSpPr>
          <p:spPr bwMode="auto">
            <a:xfrm>
              <a:off x="3560" y="2666"/>
              <a:ext cx="29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94</a:t>
              </a:r>
            </a:p>
          </p:txBody>
        </p:sp>
        <p:sp>
          <p:nvSpPr>
            <p:cNvPr id="18747" name="Oval 2416"/>
            <p:cNvSpPr>
              <a:spLocks noChangeArrowheads="1"/>
            </p:cNvSpPr>
            <p:nvPr/>
          </p:nvSpPr>
          <p:spPr bwMode="auto">
            <a:xfrm>
              <a:off x="391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8" name="Line 2417"/>
            <p:cNvSpPr>
              <a:spLocks noChangeShapeType="1"/>
            </p:cNvSpPr>
            <p:nvPr/>
          </p:nvSpPr>
          <p:spPr bwMode="auto">
            <a:xfrm>
              <a:off x="395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49" name="Line 2418"/>
            <p:cNvSpPr>
              <a:spLocks noChangeShapeType="1"/>
            </p:cNvSpPr>
            <p:nvPr/>
          </p:nvSpPr>
          <p:spPr bwMode="auto">
            <a:xfrm flipH="1">
              <a:off x="39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50" name="Line 2419"/>
            <p:cNvSpPr>
              <a:spLocks noChangeShapeType="1"/>
            </p:cNvSpPr>
            <p:nvPr/>
          </p:nvSpPr>
          <p:spPr bwMode="auto">
            <a:xfrm>
              <a:off x="395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51" name="Line 2420"/>
            <p:cNvSpPr>
              <a:spLocks noChangeShapeType="1"/>
            </p:cNvSpPr>
            <p:nvPr/>
          </p:nvSpPr>
          <p:spPr bwMode="auto">
            <a:xfrm>
              <a:off x="395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52" name="Line 2421"/>
            <p:cNvSpPr>
              <a:spLocks noChangeShapeType="1"/>
            </p:cNvSpPr>
            <p:nvPr/>
          </p:nvSpPr>
          <p:spPr bwMode="auto">
            <a:xfrm flipH="1">
              <a:off x="39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53" name="Text Box 2422"/>
            <p:cNvSpPr txBox="1">
              <a:spLocks noChangeArrowheads="1"/>
            </p:cNvSpPr>
            <p:nvPr/>
          </p:nvSpPr>
          <p:spPr bwMode="auto">
            <a:xfrm>
              <a:off x="3802" y="266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93</a:t>
              </a:r>
            </a:p>
          </p:txBody>
        </p:sp>
        <p:sp>
          <p:nvSpPr>
            <p:cNvPr id="18754" name="Oval 2423"/>
            <p:cNvSpPr>
              <a:spLocks noChangeArrowheads="1"/>
            </p:cNvSpPr>
            <p:nvPr/>
          </p:nvSpPr>
          <p:spPr bwMode="auto">
            <a:xfrm>
              <a:off x="415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5" name="Line 2424"/>
            <p:cNvSpPr>
              <a:spLocks noChangeShapeType="1"/>
            </p:cNvSpPr>
            <p:nvPr/>
          </p:nvSpPr>
          <p:spPr bwMode="auto">
            <a:xfrm>
              <a:off x="419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56" name="Line 2425"/>
            <p:cNvSpPr>
              <a:spLocks noChangeShapeType="1"/>
            </p:cNvSpPr>
            <p:nvPr/>
          </p:nvSpPr>
          <p:spPr bwMode="auto">
            <a:xfrm flipH="1">
              <a:off x="41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57" name="Line 2426"/>
            <p:cNvSpPr>
              <a:spLocks noChangeShapeType="1"/>
            </p:cNvSpPr>
            <p:nvPr/>
          </p:nvSpPr>
          <p:spPr bwMode="auto">
            <a:xfrm>
              <a:off x="419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58" name="Line 2427"/>
            <p:cNvSpPr>
              <a:spLocks noChangeShapeType="1"/>
            </p:cNvSpPr>
            <p:nvPr/>
          </p:nvSpPr>
          <p:spPr bwMode="auto">
            <a:xfrm>
              <a:off x="419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59" name="Line 2428"/>
            <p:cNvSpPr>
              <a:spLocks noChangeShapeType="1"/>
            </p:cNvSpPr>
            <p:nvPr/>
          </p:nvSpPr>
          <p:spPr bwMode="auto">
            <a:xfrm flipH="1">
              <a:off x="41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60" name="Text Box 2429"/>
            <p:cNvSpPr txBox="1">
              <a:spLocks noChangeArrowheads="1"/>
            </p:cNvSpPr>
            <p:nvPr/>
          </p:nvSpPr>
          <p:spPr bwMode="auto">
            <a:xfrm>
              <a:off x="4040" y="266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99</a:t>
              </a:r>
            </a:p>
          </p:txBody>
        </p:sp>
        <p:sp>
          <p:nvSpPr>
            <p:cNvPr id="18761" name="Oval 2430"/>
            <p:cNvSpPr>
              <a:spLocks noChangeArrowheads="1"/>
            </p:cNvSpPr>
            <p:nvPr/>
          </p:nvSpPr>
          <p:spPr bwMode="auto">
            <a:xfrm>
              <a:off x="439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62" name="Line 2431"/>
            <p:cNvSpPr>
              <a:spLocks noChangeShapeType="1"/>
            </p:cNvSpPr>
            <p:nvPr/>
          </p:nvSpPr>
          <p:spPr bwMode="auto">
            <a:xfrm>
              <a:off x="443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63" name="Line 2432"/>
            <p:cNvSpPr>
              <a:spLocks noChangeShapeType="1"/>
            </p:cNvSpPr>
            <p:nvPr/>
          </p:nvSpPr>
          <p:spPr bwMode="auto">
            <a:xfrm flipH="1">
              <a:off x="43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64" name="Line 2433"/>
            <p:cNvSpPr>
              <a:spLocks noChangeShapeType="1"/>
            </p:cNvSpPr>
            <p:nvPr/>
          </p:nvSpPr>
          <p:spPr bwMode="auto">
            <a:xfrm>
              <a:off x="443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65" name="Line 2434"/>
            <p:cNvSpPr>
              <a:spLocks noChangeShapeType="1"/>
            </p:cNvSpPr>
            <p:nvPr/>
          </p:nvSpPr>
          <p:spPr bwMode="auto">
            <a:xfrm>
              <a:off x="443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66" name="Line 2435"/>
            <p:cNvSpPr>
              <a:spLocks noChangeShapeType="1"/>
            </p:cNvSpPr>
            <p:nvPr/>
          </p:nvSpPr>
          <p:spPr bwMode="auto">
            <a:xfrm flipH="1">
              <a:off x="43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67" name="Text Box 2436"/>
            <p:cNvSpPr txBox="1">
              <a:spLocks noChangeArrowheads="1"/>
            </p:cNvSpPr>
            <p:nvPr/>
          </p:nvSpPr>
          <p:spPr bwMode="auto">
            <a:xfrm>
              <a:off x="4248" y="266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101</a:t>
              </a:r>
            </a:p>
          </p:txBody>
        </p:sp>
        <p:sp>
          <p:nvSpPr>
            <p:cNvPr id="18768" name="Oval 2437"/>
            <p:cNvSpPr>
              <a:spLocks noChangeArrowheads="1"/>
            </p:cNvSpPr>
            <p:nvPr/>
          </p:nvSpPr>
          <p:spPr bwMode="auto">
            <a:xfrm>
              <a:off x="463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69" name="Line 2438"/>
            <p:cNvSpPr>
              <a:spLocks noChangeShapeType="1"/>
            </p:cNvSpPr>
            <p:nvPr/>
          </p:nvSpPr>
          <p:spPr bwMode="auto">
            <a:xfrm>
              <a:off x="467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70" name="Line 2439"/>
            <p:cNvSpPr>
              <a:spLocks noChangeShapeType="1"/>
            </p:cNvSpPr>
            <p:nvPr/>
          </p:nvSpPr>
          <p:spPr bwMode="auto">
            <a:xfrm flipH="1">
              <a:off x="46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71" name="Line 2440"/>
            <p:cNvSpPr>
              <a:spLocks noChangeShapeType="1"/>
            </p:cNvSpPr>
            <p:nvPr/>
          </p:nvSpPr>
          <p:spPr bwMode="auto">
            <a:xfrm>
              <a:off x="467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72" name="Line 2441"/>
            <p:cNvSpPr>
              <a:spLocks noChangeShapeType="1"/>
            </p:cNvSpPr>
            <p:nvPr/>
          </p:nvSpPr>
          <p:spPr bwMode="auto">
            <a:xfrm>
              <a:off x="467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73" name="Line 2442"/>
            <p:cNvSpPr>
              <a:spLocks noChangeShapeType="1"/>
            </p:cNvSpPr>
            <p:nvPr/>
          </p:nvSpPr>
          <p:spPr bwMode="auto">
            <a:xfrm flipH="1">
              <a:off x="46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74" name="Text Box 2443"/>
            <p:cNvSpPr txBox="1">
              <a:spLocks noChangeArrowheads="1"/>
            </p:cNvSpPr>
            <p:nvPr/>
          </p:nvSpPr>
          <p:spPr bwMode="auto">
            <a:xfrm>
              <a:off x="4487" y="2666"/>
              <a:ext cx="3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102</a:t>
              </a:r>
            </a:p>
          </p:txBody>
        </p:sp>
        <p:sp>
          <p:nvSpPr>
            <p:cNvPr id="18775" name="Oval 2444"/>
            <p:cNvSpPr>
              <a:spLocks noChangeArrowheads="1"/>
            </p:cNvSpPr>
            <p:nvPr/>
          </p:nvSpPr>
          <p:spPr bwMode="auto">
            <a:xfrm>
              <a:off x="487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76" name="Line 2445"/>
            <p:cNvSpPr>
              <a:spLocks noChangeShapeType="1"/>
            </p:cNvSpPr>
            <p:nvPr/>
          </p:nvSpPr>
          <p:spPr bwMode="auto">
            <a:xfrm>
              <a:off x="491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77" name="Line 2446"/>
            <p:cNvSpPr>
              <a:spLocks noChangeShapeType="1"/>
            </p:cNvSpPr>
            <p:nvPr/>
          </p:nvSpPr>
          <p:spPr bwMode="auto">
            <a:xfrm flipH="1">
              <a:off x="48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78" name="Line 2447"/>
            <p:cNvSpPr>
              <a:spLocks noChangeShapeType="1"/>
            </p:cNvSpPr>
            <p:nvPr/>
          </p:nvSpPr>
          <p:spPr bwMode="auto">
            <a:xfrm>
              <a:off x="491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79" name="Line 2448"/>
            <p:cNvSpPr>
              <a:spLocks noChangeShapeType="1"/>
            </p:cNvSpPr>
            <p:nvPr/>
          </p:nvSpPr>
          <p:spPr bwMode="auto">
            <a:xfrm>
              <a:off x="491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80" name="Line 2449"/>
            <p:cNvSpPr>
              <a:spLocks noChangeShapeType="1"/>
            </p:cNvSpPr>
            <p:nvPr/>
          </p:nvSpPr>
          <p:spPr bwMode="auto">
            <a:xfrm flipH="1">
              <a:off x="48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81" name="Text Box 2450"/>
            <p:cNvSpPr txBox="1">
              <a:spLocks noChangeArrowheads="1"/>
            </p:cNvSpPr>
            <p:nvPr/>
          </p:nvSpPr>
          <p:spPr bwMode="auto">
            <a:xfrm>
              <a:off x="4729" y="2666"/>
              <a:ext cx="36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107</a:t>
              </a:r>
            </a:p>
          </p:txBody>
        </p:sp>
        <p:sp>
          <p:nvSpPr>
            <p:cNvPr id="18782" name="Oval 2451"/>
            <p:cNvSpPr>
              <a:spLocks noChangeArrowheads="1"/>
            </p:cNvSpPr>
            <p:nvPr/>
          </p:nvSpPr>
          <p:spPr bwMode="auto">
            <a:xfrm>
              <a:off x="5113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3" name="Line 2452"/>
            <p:cNvSpPr>
              <a:spLocks noChangeShapeType="1"/>
            </p:cNvSpPr>
            <p:nvPr/>
          </p:nvSpPr>
          <p:spPr bwMode="auto">
            <a:xfrm>
              <a:off x="5150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84" name="Line 2453"/>
            <p:cNvSpPr>
              <a:spLocks noChangeShapeType="1"/>
            </p:cNvSpPr>
            <p:nvPr/>
          </p:nvSpPr>
          <p:spPr bwMode="auto">
            <a:xfrm flipH="1">
              <a:off x="510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85" name="Line 2454"/>
            <p:cNvSpPr>
              <a:spLocks noChangeShapeType="1"/>
            </p:cNvSpPr>
            <p:nvPr/>
          </p:nvSpPr>
          <p:spPr bwMode="auto">
            <a:xfrm>
              <a:off x="5150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86" name="Line 2455"/>
            <p:cNvSpPr>
              <a:spLocks noChangeShapeType="1"/>
            </p:cNvSpPr>
            <p:nvPr/>
          </p:nvSpPr>
          <p:spPr bwMode="auto">
            <a:xfrm>
              <a:off x="5150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87" name="Line 2456"/>
            <p:cNvSpPr>
              <a:spLocks noChangeShapeType="1"/>
            </p:cNvSpPr>
            <p:nvPr/>
          </p:nvSpPr>
          <p:spPr bwMode="auto">
            <a:xfrm flipH="1">
              <a:off x="510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88" name="Text Box 2457"/>
            <p:cNvSpPr txBox="1">
              <a:spLocks noChangeArrowheads="1"/>
            </p:cNvSpPr>
            <p:nvPr/>
          </p:nvSpPr>
          <p:spPr bwMode="auto">
            <a:xfrm>
              <a:off x="4977" y="2642"/>
              <a:ext cx="34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92</a:t>
              </a:r>
            </a:p>
          </p:txBody>
        </p:sp>
        <p:sp>
          <p:nvSpPr>
            <p:cNvPr id="18789" name="Oval 2458"/>
            <p:cNvSpPr>
              <a:spLocks noChangeArrowheads="1"/>
            </p:cNvSpPr>
            <p:nvPr/>
          </p:nvSpPr>
          <p:spPr bwMode="auto">
            <a:xfrm>
              <a:off x="535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90" name="Line 2459"/>
            <p:cNvSpPr>
              <a:spLocks noChangeShapeType="1"/>
            </p:cNvSpPr>
            <p:nvPr/>
          </p:nvSpPr>
          <p:spPr bwMode="auto">
            <a:xfrm>
              <a:off x="539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91" name="Line 2460"/>
            <p:cNvSpPr>
              <a:spLocks noChangeShapeType="1"/>
            </p:cNvSpPr>
            <p:nvPr/>
          </p:nvSpPr>
          <p:spPr bwMode="auto">
            <a:xfrm flipH="1">
              <a:off x="53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92" name="Line 2461"/>
            <p:cNvSpPr>
              <a:spLocks noChangeShapeType="1"/>
            </p:cNvSpPr>
            <p:nvPr/>
          </p:nvSpPr>
          <p:spPr bwMode="auto">
            <a:xfrm>
              <a:off x="539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93" name="Line 2462"/>
            <p:cNvSpPr>
              <a:spLocks noChangeShapeType="1"/>
            </p:cNvSpPr>
            <p:nvPr/>
          </p:nvSpPr>
          <p:spPr bwMode="auto">
            <a:xfrm>
              <a:off x="539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94" name="Line 2463"/>
            <p:cNvSpPr>
              <a:spLocks noChangeShapeType="1"/>
            </p:cNvSpPr>
            <p:nvPr/>
          </p:nvSpPr>
          <p:spPr bwMode="auto">
            <a:xfrm flipH="1">
              <a:off x="53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95" name="Text Box 2464"/>
            <p:cNvSpPr txBox="1">
              <a:spLocks noChangeArrowheads="1"/>
            </p:cNvSpPr>
            <p:nvPr/>
          </p:nvSpPr>
          <p:spPr bwMode="auto">
            <a:xfrm>
              <a:off x="5241" y="2666"/>
              <a:ext cx="29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97</a:t>
              </a:r>
            </a:p>
          </p:txBody>
        </p:sp>
        <p:sp>
          <p:nvSpPr>
            <p:cNvPr id="18796" name="Oval 2465"/>
            <p:cNvSpPr>
              <a:spLocks noChangeArrowheads="1"/>
            </p:cNvSpPr>
            <p:nvPr/>
          </p:nvSpPr>
          <p:spPr bwMode="auto">
            <a:xfrm>
              <a:off x="32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97" name="Line 2466"/>
            <p:cNvSpPr>
              <a:spLocks noChangeShapeType="1"/>
            </p:cNvSpPr>
            <p:nvPr/>
          </p:nvSpPr>
          <p:spPr bwMode="auto">
            <a:xfrm>
              <a:off x="32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98" name="Line 2467"/>
            <p:cNvSpPr>
              <a:spLocks noChangeShapeType="1"/>
            </p:cNvSpPr>
            <p:nvPr/>
          </p:nvSpPr>
          <p:spPr bwMode="auto">
            <a:xfrm flipH="1">
              <a:off x="32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799" name="Line 2468"/>
            <p:cNvSpPr>
              <a:spLocks noChangeShapeType="1"/>
            </p:cNvSpPr>
            <p:nvPr/>
          </p:nvSpPr>
          <p:spPr bwMode="auto">
            <a:xfrm>
              <a:off x="32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00" name="Line 2469"/>
            <p:cNvSpPr>
              <a:spLocks noChangeShapeType="1"/>
            </p:cNvSpPr>
            <p:nvPr/>
          </p:nvSpPr>
          <p:spPr bwMode="auto">
            <a:xfrm>
              <a:off x="32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01" name="Line 2470"/>
            <p:cNvSpPr>
              <a:spLocks noChangeShapeType="1"/>
            </p:cNvSpPr>
            <p:nvPr/>
          </p:nvSpPr>
          <p:spPr bwMode="auto">
            <a:xfrm flipH="1">
              <a:off x="32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02" name="Text Box 2471"/>
            <p:cNvSpPr txBox="1">
              <a:spLocks noChangeArrowheads="1"/>
            </p:cNvSpPr>
            <p:nvPr/>
          </p:nvSpPr>
          <p:spPr bwMode="auto">
            <a:xfrm>
              <a:off x="3067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105</a:t>
              </a:r>
            </a:p>
          </p:txBody>
        </p:sp>
        <p:sp>
          <p:nvSpPr>
            <p:cNvPr id="18803" name="Oval 2472"/>
            <p:cNvSpPr>
              <a:spLocks noChangeArrowheads="1"/>
            </p:cNvSpPr>
            <p:nvPr/>
          </p:nvSpPr>
          <p:spPr bwMode="auto">
            <a:xfrm>
              <a:off x="343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04" name="Line 2473"/>
            <p:cNvSpPr>
              <a:spLocks noChangeShapeType="1"/>
            </p:cNvSpPr>
            <p:nvPr/>
          </p:nvSpPr>
          <p:spPr bwMode="auto">
            <a:xfrm>
              <a:off x="347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05" name="Line 2474"/>
            <p:cNvSpPr>
              <a:spLocks noChangeShapeType="1"/>
            </p:cNvSpPr>
            <p:nvPr/>
          </p:nvSpPr>
          <p:spPr bwMode="auto">
            <a:xfrm flipH="1">
              <a:off x="34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06" name="Line 2475"/>
            <p:cNvSpPr>
              <a:spLocks noChangeShapeType="1"/>
            </p:cNvSpPr>
            <p:nvPr/>
          </p:nvSpPr>
          <p:spPr bwMode="auto">
            <a:xfrm>
              <a:off x="347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07" name="Line 2476"/>
            <p:cNvSpPr>
              <a:spLocks noChangeShapeType="1"/>
            </p:cNvSpPr>
            <p:nvPr/>
          </p:nvSpPr>
          <p:spPr bwMode="auto">
            <a:xfrm>
              <a:off x="347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08" name="Line 2477"/>
            <p:cNvSpPr>
              <a:spLocks noChangeShapeType="1"/>
            </p:cNvSpPr>
            <p:nvPr/>
          </p:nvSpPr>
          <p:spPr bwMode="auto">
            <a:xfrm flipH="1">
              <a:off x="34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09" name="Text Box 2478"/>
            <p:cNvSpPr txBox="1">
              <a:spLocks noChangeArrowheads="1"/>
            </p:cNvSpPr>
            <p:nvPr/>
          </p:nvSpPr>
          <p:spPr bwMode="auto">
            <a:xfrm>
              <a:off x="3319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95</a:t>
              </a:r>
            </a:p>
          </p:txBody>
        </p:sp>
        <p:sp>
          <p:nvSpPr>
            <p:cNvPr id="18810" name="Oval 2479"/>
            <p:cNvSpPr>
              <a:spLocks noChangeArrowheads="1"/>
            </p:cNvSpPr>
            <p:nvPr/>
          </p:nvSpPr>
          <p:spPr bwMode="auto">
            <a:xfrm>
              <a:off x="367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11" name="Line 2480"/>
            <p:cNvSpPr>
              <a:spLocks noChangeShapeType="1"/>
            </p:cNvSpPr>
            <p:nvPr/>
          </p:nvSpPr>
          <p:spPr bwMode="auto">
            <a:xfrm>
              <a:off x="371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12" name="Line 2481"/>
            <p:cNvSpPr>
              <a:spLocks noChangeShapeType="1"/>
            </p:cNvSpPr>
            <p:nvPr/>
          </p:nvSpPr>
          <p:spPr bwMode="auto">
            <a:xfrm flipH="1">
              <a:off x="36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13" name="Line 2482"/>
            <p:cNvSpPr>
              <a:spLocks noChangeShapeType="1"/>
            </p:cNvSpPr>
            <p:nvPr/>
          </p:nvSpPr>
          <p:spPr bwMode="auto">
            <a:xfrm>
              <a:off x="371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14" name="Line 2483"/>
            <p:cNvSpPr>
              <a:spLocks noChangeShapeType="1"/>
            </p:cNvSpPr>
            <p:nvPr/>
          </p:nvSpPr>
          <p:spPr bwMode="auto">
            <a:xfrm>
              <a:off x="371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15" name="Line 2484"/>
            <p:cNvSpPr>
              <a:spLocks noChangeShapeType="1"/>
            </p:cNvSpPr>
            <p:nvPr/>
          </p:nvSpPr>
          <p:spPr bwMode="auto">
            <a:xfrm flipH="1">
              <a:off x="36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16" name="Text Box 2485"/>
            <p:cNvSpPr txBox="1">
              <a:spLocks noChangeArrowheads="1"/>
            </p:cNvSpPr>
            <p:nvPr/>
          </p:nvSpPr>
          <p:spPr bwMode="auto">
            <a:xfrm>
              <a:off x="3559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96</a:t>
              </a:r>
            </a:p>
          </p:txBody>
        </p:sp>
        <p:sp>
          <p:nvSpPr>
            <p:cNvPr id="18817" name="Oval 2486"/>
            <p:cNvSpPr>
              <a:spLocks noChangeArrowheads="1"/>
            </p:cNvSpPr>
            <p:nvPr/>
          </p:nvSpPr>
          <p:spPr bwMode="auto">
            <a:xfrm>
              <a:off x="39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18" name="Line 2487"/>
            <p:cNvSpPr>
              <a:spLocks noChangeShapeType="1"/>
            </p:cNvSpPr>
            <p:nvPr/>
          </p:nvSpPr>
          <p:spPr bwMode="auto">
            <a:xfrm>
              <a:off x="39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19" name="Line 2488"/>
            <p:cNvSpPr>
              <a:spLocks noChangeShapeType="1"/>
            </p:cNvSpPr>
            <p:nvPr/>
          </p:nvSpPr>
          <p:spPr bwMode="auto">
            <a:xfrm flipH="1">
              <a:off x="39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20" name="Line 2489"/>
            <p:cNvSpPr>
              <a:spLocks noChangeShapeType="1"/>
            </p:cNvSpPr>
            <p:nvPr/>
          </p:nvSpPr>
          <p:spPr bwMode="auto">
            <a:xfrm>
              <a:off x="39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21" name="Line 2490"/>
            <p:cNvSpPr>
              <a:spLocks noChangeShapeType="1"/>
            </p:cNvSpPr>
            <p:nvPr/>
          </p:nvSpPr>
          <p:spPr bwMode="auto">
            <a:xfrm>
              <a:off x="39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22" name="Line 2491"/>
            <p:cNvSpPr>
              <a:spLocks noChangeShapeType="1"/>
            </p:cNvSpPr>
            <p:nvPr/>
          </p:nvSpPr>
          <p:spPr bwMode="auto">
            <a:xfrm flipH="1">
              <a:off x="39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23" name="Text Box 2492"/>
            <p:cNvSpPr txBox="1">
              <a:spLocks noChangeArrowheads="1"/>
            </p:cNvSpPr>
            <p:nvPr/>
          </p:nvSpPr>
          <p:spPr bwMode="auto">
            <a:xfrm>
              <a:off x="3767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107</a:t>
              </a:r>
            </a:p>
          </p:txBody>
        </p:sp>
        <p:sp>
          <p:nvSpPr>
            <p:cNvPr id="18824" name="Oval 2493"/>
            <p:cNvSpPr>
              <a:spLocks noChangeArrowheads="1"/>
            </p:cNvSpPr>
            <p:nvPr/>
          </p:nvSpPr>
          <p:spPr bwMode="auto">
            <a:xfrm>
              <a:off x="4153" y="33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25" name="Line 2494"/>
            <p:cNvSpPr>
              <a:spLocks noChangeShapeType="1"/>
            </p:cNvSpPr>
            <p:nvPr/>
          </p:nvSpPr>
          <p:spPr bwMode="auto">
            <a:xfrm>
              <a:off x="4190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26" name="Line 2495"/>
            <p:cNvSpPr>
              <a:spLocks noChangeShapeType="1"/>
            </p:cNvSpPr>
            <p:nvPr/>
          </p:nvSpPr>
          <p:spPr bwMode="auto">
            <a:xfrm flipH="1">
              <a:off x="4142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27" name="Line 2496"/>
            <p:cNvSpPr>
              <a:spLocks noChangeShapeType="1"/>
            </p:cNvSpPr>
            <p:nvPr/>
          </p:nvSpPr>
          <p:spPr bwMode="auto">
            <a:xfrm>
              <a:off x="4190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28" name="Line 2497"/>
            <p:cNvSpPr>
              <a:spLocks noChangeShapeType="1"/>
            </p:cNvSpPr>
            <p:nvPr/>
          </p:nvSpPr>
          <p:spPr bwMode="auto">
            <a:xfrm>
              <a:off x="4190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29" name="Line 2498"/>
            <p:cNvSpPr>
              <a:spLocks noChangeShapeType="1"/>
            </p:cNvSpPr>
            <p:nvPr/>
          </p:nvSpPr>
          <p:spPr bwMode="auto">
            <a:xfrm flipH="1">
              <a:off x="4142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30" name="Text Box 2499"/>
            <p:cNvSpPr txBox="1">
              <a:spLocks noChangeArrowheads="1"/>
            </p:cNvSpPr>
            <p:nvPr/>
          </p:nvSpPr>
          <p:spPr bwMode="auto">
            <a:xfrm>
              <a:off x="3974" y="3122"/>
              <a:ext cx="432" cy="2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" charset="0"/>
                </a:rPr>
                <a:t>101</a:t>
              </a:r>
            </a:p>
          </p:txBody>
        </p:sp>
        <p:sp>
          <p:nvSpPr>
            <p:cNvPr id="18831" name="Oval 2500"/>
            <p:cNvSpPr>
              <a:spLocks noChangeArrowheads="1"/>
            </p:cNvSpPr>
            <p:nvPr/>
          </p:nvSpPr>
          <p:spPr bwMode="auto">
            <a:xfrm>
              <a:off x="439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32" name="Line 2501"/>
            <p:cNvSpPr>
              <a:spLocks noChangeShapeType="1"/>
            </p:cNvSpPr>
            <p:nvPr/>
          </p:nvSpPr>
          <p:spPr bwMode="auto">
            <a:xfrm>
              <a:off x="443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33" name="Line 2502"/>
            <p:cNvSpPr>
              <a:spLocks noChangeShapeType="1"/>
            </p:cNvSpPr>
            <p:nvPr/>
          </p:nvSpPr>
          <p:spPr bwMode="auto">
            <a:xfrm flipH="1">
              <a:off x="43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34" name="Line 2503"/>
            <p:cNvSpPr>
              <a:spLocks noChangeShapeType="1"/>
            </p:cNvSpPr>
            <p:nvPr/>
          </p:nvSpPr>
          <p:spPr bwMode="auto">
            <a:xfrm>
              <a:off x="443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35" name="Line 2504"/>
            <p:cNvSpPr>
              <a:spLocks noChangeShapeType="1"/>
            </p:cNvSpPr>
            <p:nvPr/>
          </p:nvSpPr>
          <p:spPr bwMode="auto">
            <a:xfrm>
              <a:off x="443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36" name="Line 2505"/>
            <p:cNvSpPr>
              <a:spLocks noChangeShapeType="1"/>
            </p:cNvSpPr>
            <p:nvPr/>
          </p:nvSpPr>
          <p:spPr bwMode="auto">
            <a:xfrm flipH="1">
              <a:off x="43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37" name="Text Box 2506"/>
            <p:cNvSpPr txBox="1">
              <a:spLocks noChangeArrowheads="1"/>
            </p:cNvSpPr>
            <p:nvPr/>
          </p:nvSpPr>
          <p:spPr bwMode="auto">
            <a:xfrm>
              <a:off x="4246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107</a:t>
              </a:r>
            </a:p>
          </p:txBody>
        </p:sp>
        <p:sp>
          <p:nvSpPr>
            <p:cNvPr id="18838" name="Oval 2507"/>
            <p:cNvSpPr>
              <a:spLocks noChangeArrowheads="1"/>
            </p:cNvSpPr>
            <p:nvPr/>
          </p:nvSpPr>
          <p:spPr bwMode="auto">
            <a:xfrm>
              <a:off x="463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39" name="Line 2508"/>
            <p:cNvSpPr>
              <a:spLocks noChangeShapeType="1"/>
            </p:cNvSpPr>
            <p:nvPr/>
          </p:nvSpPr>
          <p:spPr bwMode="auto">
            <a:xfrm>
              <a:off x="467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40" name="Line 2509"/>
            <p:cNvSpPr>
              <a:spLocks noChangeShapeType="1"/>
            </p:cNvSpPr>
            <p:nvPr/>
          </p:nvSpPr>
          <p:spPr bwMode="auto">
            <a:xfrm flipH="1">
              <a:off x="46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41" name="Line 2510"/>
            <p:cNvSpPr>
              <a:spLocks noChangeShapeType="1"/>
            </p:cNvSpPr>
            <p:nvPr/>
          </p:nvSpPr>
          <p:spPr bwMode="auto">
            <a:xfrm>
              <a:off x="467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42" name="Line 2511"/>
            <p:cNvSpPr>
              <a:spLocks noChangeShapeType="1"/>
            </p:cNvSpPr>
            <p:nvPr/>
          </p:nvSpPr>
          <p:spPr bwMode="auto">
            <a:xfrm>
              <a:off x="467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43" name="Line 2512"/>
            <p:cNvSpPr>
              <a:spLocks noChangeShapeType="1"/>
            </p:cNvSpPr>
            <p:nvPr/>
          </p:nvSpPr>
          <p:spPr bwMode="auto">
            <a:xfrm flipH="1">
              <a:off x="46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44" name="Text Box 2513"/>
            <p:cNvSpPr txBox="1">
              <a:spLocks noChangeArrowheads="1"/>
            </p:cNvSpPr>
            <p:nvPr/>
          </p:nvSpPr>
          <p:spPr bwMode="auto">
            <a:xfrm>
              <a:off x="4520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92</a:t>
              </a:r>
            </a:p>
          </p:txBody>
        </p:sp>
        <p:sp>
          <p:nvSpPr>
            <p:cNvPr id="18845" name="Oval 2514"/>
            <p:cNvSpPr>
              <a:spLocks noChangeArrowheads="1"/>
            </p:cNvSpPr>
            <p:nvPr/>
          </p:nvSpPr>
          <p:spPr bwMode="auto">
            <a:xfrm>
              <a:off x="487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6" name="Line 2515"/>
            <p:cNvSpPr>
              <a:spLocks noChangeShapeType="1"/>
            </p:cNvSpPr>
            <p:nvPr/>
          </p:nvSpPr>
          <p:spPr bwMode="auto">
            <a:xfrm>
              <a:off x="491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47" name="Line 2516"/>
            <p:cNvSpPr>
              <a:spLocks noChangeShapeType="1"/>
            </p:cNvSpPr>
            <p:nvPr/>
          </p:nvSpPr>
          <p:spPr bwMode="auto">
            <a:xfrm flipH="1">
              <a:off x="48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48" name="Line 2517"/>
            <p:cNvSpPr>
              <a:spLocks noChangeShapeType="1"/>
            </p:cNvSpPr>
            <p:nvPr/>
          </p:nvSpPr>
          <p:spPr bwMode="auto">
            <a:xfrm>
              <a:off x="491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49" name="Line 2518"/>
            <p:cNvSpPr>
              <a:spLocks noChangeShapeType="1"/>
            </p:cNvSpPr>
            <p:nvPr/>
          </p:nvSpPr>
          <p:spPr bwMode="auto">
            <a:xfrm>
              <a:off x="491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50" name="Line 2519"/>
            <p:cNvSpPr>
              <a:spLocks noChangeShapeType="1"/>
            </p:cNvSpPr>
            <p:nvPr/>
          </p:nvSpPr>
          <p:spPr bwMode="auto">
            <a:xfrm flipH="1">
              <a:off x="48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51" name="Text Box 2520"/>
            <p:cNvSpPr txBox="1">
              <a:spLocks noChangeArrowheads="1"/>
            </p:cNvSpPr>
            <p:nvPr/>
          </p:nvSpPr>
          <p:spPr bwMode="auto">
            <a:xfrm>
              <a:off x="4727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102</a:t>
              </a:r>
            </a:p>
          </p:txBody>
        </p:sp>
        <p:sp>
          <p:nvSpPr>
            <p:cNvPr id="18852" name="Oval 2521"/>
            <p:cNvSpPr>
              <a:spLocks noChangeArrowheads="1"/>
            </p:cNvSpPr>
            <p:nvPr/>
          </p:nvSpPr>
          <p:spPr bwMode="auto">
            <a:xfrm>
              <a:off x="51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53" name="Line 2522"/>
            <p:cNvSpPr>
              <a:spLocks noChangeShapeType="1"/>
            </p:cNvSpPr>
            <p:nvPr/>
          </p:nvSpPr>
          <p:spPr bwMode="auto">
            <a:xfrm>
              <a:off x="51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54" name="Line 2523"/>
            <p:cNvSpPr>
              <a:spLocks noChangeShapeType="1"/>
            </p:cNvSpPr>
            <p:nvPr/>
          </p:nvSpPr>
          <p:spPr bwMode="auto">
            <a:xfrm flipH="1">
              <a:off x="51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55" name="Line 2524"/>
            <p:cNvSpPr>
              <a:spLocks noChangeShapeType="1"/>
            </p:cNvSpPr>
            <p:nvPr/>
          </p:nvSpPr>
          <p:spPr bwMode="auto">
            <a:xfrm>
              <a:off x="51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56" name="Line 2525"/>
            <p:cNvSpPr>
              <a:spLocks noChangeShapeType="1"/>
            </p:cNvSpPr>
            <p:nvPr/>
          </p:nvSpPr>
          <p:spPr bwMode="auto">
            <a:xfrm>
              <a:off x="51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57" name="Line 2526"/>
            <p:cNvSpPr>
              <a:spLocks noChangeShapeType="1"/>
            </p:cNvSpPr>
            <p:nvPr/>
          </p:nvSpPr>
          <p:spPr bwMode="auto">
            <a:xfrm flipH="1">
              <a:off x="51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58" name="Text Box 2527"/>
            <p:cNvSpPr txBox="1">
              <a:spLocks noChangeArrowheads="1"/>
            </p:cNvSpPr>
            <p:nvPr/>
          </p:nvSpPr>
          <p:spPr bwMode="auto">
            <a:xfrm>
              <a:off x="4966" y="3144"/>
              <a:ext cx="3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103</a:t>
              </a:r>
            </a:p>
          </p:txBody>
        </p:sp>
        <p:sp>
          <p:nvSpPr>
            <p:cNvPr id="18859" name="Oval 2528"/>
            <p:cNvSpPr>
              <a:spLocks noChangeArrowheads="1"/>
            </p:cNvSpPr>
            <p:nvPr/>
          </p:nvSpPr>
          <p:spPr bwMode="auto">
            <a:xfrm>
              <a:off x="535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60" name="Line 2529"/>
            <p:cNvSpPr>
              <a:spLocks noChangeShapeType="1"/>
            </p:cNvSpPr>
            <p:nvPr/>
          </p:nvSpPr>
          <p:spPr bwMode="auto">
            <a:xfrm>
              <a:off x="539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61" name="Line 2530"/>
            <p:cNvSpPr>
              <a:spLocks noChangeShapeType="1"/>
            </p:cNvSpPr>
            <p:nvPr/>
          </p:nvSpPr>
          <p:spPr bwMode="auto">
            <a:xfrm flipH="1">
              <a:off x="53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62" name="Line 2531"/>
            <p:cNvSpPr>
              <a:spLocks noChangeShapeType="1"/>
            </p:cNvSpPr>
            <p:nvPr/>
          </p:nvSpPr>
          <p:spPr bwMode="auto">
            <a:xfrm>
              <a:off x="539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63" name="Line 2532"/>
            <p:cNvSpPr>
              <a:spLocks noChangeShapeType="1"/>
            </p:cNvSpPr>
            <p:nvPr/>
          </p:nvSpPr>
          <p:spPr bwMode="auto">
            <a:xfrm>
              <a:off x="539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64" name="Line 2533"/>
            <p:cNvSpPr>
              <a:spLocks noChangeShapeType="1"/>
            </p:cNvSpPr>
            <p:nvPr/>
          </p:nvSpPr>
          <p:spPr bwMode="auto">
            <a:xfrm flipH="1">
              <a:off x="53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865" name="Text Box 2534"/>
            <p:cNvSpPr txBox="1">
              <a:spLocks noChangeArrowheads="1"/>
            </p:cNvSpPr>
            <p:nvPr/>
          </p:nvSpPr>
          <p:spPr bwMode="auto">
            <a:xfrm>
              <a:off x="5240" y="3144"/>
              <a:ext cx="2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" charset="0"/>
                </a:rPr>
                <a:t>98</a:t>
              </a:r>
            </a:p>
          </p:txBody>
        </p:sp>
        <p:sp>
          <p:nvSpPr>
            <p:cNvPr id="18866" name="Text Box 2535"/>
            <p:cNvSpPr txBox="1">
              <a:spLocks noChangeArrowheads="1"/>
            </p:cNvSpPr>
            <p:nvPr/>
          </p:nvSpPr>
          <p:spPr bwMode="auto">
            <a:xfrm>
              <a:off x="3242" y="3651"/>
              <a:ext cx="210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latin typeface="Times New Roman" pitchFamily="1" charset="0"/>
                </a:rPr>
                <a:t>Average = 99.5</a:t>
              </a:r>
            </a:p>
          </p:txBody>
        </p:sp>
      </p:grpSp>
      <p:sp>
        <p:nvSpPr>
          <p:cNvPr id="32232" name="Text Box 2536"/>
          <p:cNvSpPr txBox="1">
            <a:spLocks noChangeArrowheads="1"/>
          </p:cNvSpPr>
          <p:nvPr/>
        </p:nvSpPr>
        <p:spPr bwMode="auto">
          <a:xfrm>
            <a:off x="5763017" y="2522278"/>
            <a:ext cx="9653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" charset="2"/>
              </a:rPr>
              <a:t>m</a:t>
            </a:r>
            <a:r>
              <a:rPr lang="en-US" sz="2000"/>
              <a:t> = 100</a:t>
            </a:r>
          </a:p>
        </p:txBody>
      </p:sp>
      <p:sp>
        <p:nvSpPr>
          <p:cNvPr id="32233" name="Text Box 2537"/>
          <p:cNvSpPr txBox="1">
            <a:spLocks noChangeArrowheads="1"/>
          </p:cNvSpPr>
          <p:nvPr/>
        </p:nvSpPr>
        <p:spPr bwMode="auto">
          <a:xfrm>
            <a:off x="6823562" y="3193791"/>
            <a:ext cx="76815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u="sng"/>
              <a:t>M</a:t>
            </a:r>
            <a:endParaRPr lang="en-US" sz="2000"/>
          </a:p>
          <a:p>
            <a:pPr algn="ctr"/>
            <a:r>
              <a:rPr lang="en-US" sz="2000"/>
              <a:t>99.1</a:t>
            </a:r>
          </a:p>
          <a:p>
            <a:pPr algn="ctr"/>
            <a:r>
              <a:rPr lang="en-US" sz="2000"/>
              <a:t>100.5</a:t>
            </a:r>
          </a:p>
          <a:p>
            <a:pPr algn="ctr"/>
            <a:r>
              <a:rPr lang="en-US" sz="2000"/>
              <a:t>99.5</a:t>
            </a:r>
          </a:p>
        </p:txBody>
      </p:sp>
      <p:sp>
        <p:nvSpPr>
          <p:cNvPr id="32234" name="Text Box 2538"/>
          <p:cNvSpPr txBox="1">
            <a:spLocks noChangeArrowheads="1"/>
          </p:cNvSpPr>
          <p:nvPr/>
        </p:nvSpPr>
        <p:spPr bwMode="auto">
          <a:xfrm>
            <a:off x="4864587" y="3193791"/>
            <a:ext cx="76815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u="sng"/>
              <a:t>M</a:t>
            </a:r>
            <a:endParaRPr lang="en-US" sz="2000"/>
          </a:p>
          <a:p>
            <a:pPr algn="ctr"/>
            <a:r>
              <a:rPr lang="en-US" sz="2000"/>
              <a:t>87.3</a:t>
            </a:r>
          </a:p>
          <a:p>
            <a:pPr algn="ctr"/>
            <a:r>
              <a:rPr lang="en-US" sz="2000"/>
              <a:t>121</a:t>
            </a:r>
          </a:p>
          <a:p>
            <a:pPr algn="ctr"/>
            <a:r>
              <a:rPr lang="en-US" sz="2000"/>
              <a:t>111.6</a:t>
            </a:r>
          </a:p>
        </p:txBody>
      </p:sp>
      <p:sp>
        <p:nvSpPr>
          <p:cNvPr id="18445" name="Rectangle 2539"/>
          <p:cNvSpPr>
            <a:spLocks noChangeArrowheads="1"/>
          </p:cNvSpPr>
          <p:nvPr/>
        </p:nvSpPr>
        <p:spPr bwMode="auto">
          <a:xfrm>
            <a:off x="1724416" y="6190990"/>
            <a:ext cx="9144000" cy="533400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40" name="TextBox 2539"/>
          <p:cNvSpPr txBox="1"/>
          <p:nvPr/>
        </p:nvSpPr>
        <p:spPr>
          <a:xfrm>
            <a:off x="2047945" y="6086934"/>
            <a:ext cx="259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Higher Variability Sample</a:t>
            </a:r>
          </a:p>
        </p:txBody>
      </p:sp>
      <p:sp>
        <p:nvSpPr>
          <p:cNvPr id="2541" name="TextBox 2540"/>
          <p:cNvSpPr txBox="1"/>
          <p:nvPr/>
        </p:nvSpPr>
        <p:spPr>
          <a:xfrm>
            <a:off x="8024608" y="6086934"/>
            <a:ext cx="25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Lower Variability Sample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FC157A7-7001-4782-9029-9AF49692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FA40-928F-4BDA-AE2A-7C6FC4C50073}" type="datetime1">
              <a:rPr lang="en-US" smtClean="0"/>
              <a:t>12/2/2020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2C64A-FB62-4172-AFCB-36B0BD94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32232" grpId="0"/>
      <p:bldP spid="32232" grpId="1"/>
      <p:bldP spid="32233" grpId="0" build="p"/>
      <p:bldP spid="32233" grpId="1" build="p"/>
      <p:bldP spid="32233" grpId="2" build="allAtOnce"/>
      <p:bldP spid="32234" grpId="0" build="p"/>
      <p:bldP spid="32234" grpId="1" build="p"/>
      <p:bldP spid="32234" grpId="2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3178175" y="2266951"/>
            <a:ext cx="4997450" cy="62706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rgbClr val="1A1A1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1" charset="-128"/>
              </a:rPr>
              <a:t>Distance from minimum to maximum </a:t>
            </a:r>
          </a:p>
          <a:p>
            <a:pPr eaLnBrk="1" hangingPunct="1"/>
            <a:endParaRPr lang="en-US" dirty="0">
              <a:ea typeface="ＭＳ Ｐゴシック" pitchFamily="1" charset="-128"/>
            </a:endParaRPr>
          </a:p>
          <a:p>
            <a:pPr eaLnBrk="1" hangingPunct="1"/>
            <a:endParaRPr lang="en-US" dirty="0">
              <a:ea typeface="ＭＳ Ｐゴシック" pitchFamily="1" charset="-128"/>
            </a:endParaRPr>
          </a:p>
          <a:p>
            <a:pPr eaLnBrk="1" hangingPunct="1"/>
            <a:r>
              <a:rPr lang="en-US" dirty="0">
                <a:ea typeface="ＭＳ Ｐゴシック" pitchFamily="1" charset="-128"/>
              </a:rPr>
              <a:t>Sample range depends on </a:t>
            </a:r>
            <a:r>
              <a:rPr lang="en-US" i="1" dirty="0">
                <a:ea typeface="ＭＳ Ｐゴシック" pitchFamily="1" charset="-128"/>
              </a:rPr>
              <a:t>n</a:t>
            </a:r>
            <a:endParaRPr lang="en-US" dirty="0">
              <a:ea typeface="ＭＳ Ｐゴシック" pitchFamily="1" charset="-128"/>
            </a:endParaRPr>
          </a:p>
          <a:p>
            <a:pPr eaLnBrk="1" hangingPunct="1"/>
            <a:r>
              <a:rPr lang="en-US" dirty="0">
                <a:ea typeface="ＭＳ Ｐゴシック" pitchFamily="1" charset="-128"/>
              </a:rPr>
              <a:t>More useful as population parameter</a:t>
            </a:r>
          </a:p>
          <a:p>
            <a:pPr lvl="1" eaLnBrk="1" hangingPunct="1"/>
            <a:r>
              <a:rPr lang="en-US" dirty="0">
                <a:ea typeface="ＭＳ Ｐゴシック" pitchFamily="1" charset="-128"/>
              </a:rPr>
              <a:t>Theoretical property of measurement variable</a:t>
            </a:r>
          </a:p>
          <a:p>
            <a:pPr lvl="1" eaLnBrk="1" hangingPunct="1"/>
            <a:r>
              <a:rPr lang="en-US" dirty="0">
                <a:ea typeface="ＭＳ Ｐゴシック" pitchFamily="1" charset="-128"/>
              </a:rPr>
              <a:t>E.g. clinical measure of function: min and max </a:t>
            </a:r>
            <a:r>
              <a:rPr lang="en-US" i="1" dirty="0">
                <a:ea typeface="ＭＳ Ｐゴシック" pitchFamily="1" charset="-128"/>
              </a:rPr>
              <a:t>possible</a:t>
            </a:r>
          </a:p>
          <a:p>
            <a:pPr lvl="1" eaLnBrk="1" hangingPunct="1"/>
            <a:r>
              <a:rPr lang="en-US" dirty="0">
                <a:ea typeface="ＭＳ Ｐゴシック" pitchFamily="1" charset="-128"/>
              </a:rPr>
              <a:t>Rough guidelines, e.g. height</a:t>
            </a:r>
          </a:p>
          <a:p>
            <a:pPr eaLnBrk="1" hangingPunct="1"/>
            <a:endParaRPr lang="en-US" dirty="0">
              <a:ea typeface="ＭＳ Ｐゴシック" pitchFamily="1" charset="-128"/>
            </a:endParaRPr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3200401" y="2286000"/>
          <a:ext cx="49180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4" imgW="1536480" imgH="190440" progId="Equation.3">
                  <p:embed/>
                </p:oleObj>
              </mc:Choice>
              <mc:Fallback>
                <p:oleObj name="Equation" r:id="rId4" imgW="1536480" imgH="190440" progId="Equation.3">
                  <p:embed/>
                  <p:pic>
                    <p:nvPicPr>
                      <p:cNvPr id="122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286000"/>
                        <a:ext cx="4918075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</a:rPr>
              <a:t>Range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7758113" y="2376489"/>
            <a:ext cx="381000" cy="396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308975" y="2325689"/>
            <a:ext cx="1987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Measurement unit </a:t>
            </a:r>
            <a:br>
              <a:rPr lang="en-US"/>
            </a:br>
            <a:r>
              <a:rPr lang="en-US"/>
              <a:t>or precision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462338" y="3035374"/>
            <a:ext cx="4818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/>
              <a:t>X</a:t>
            </a:r>
            <a:r>
              <a:rPr lang="en-US" sz="2800"/>
              <a:t> = [66.2, 78.6, 69.6, 65.3, 62.7]</a:t>
            </a:r>
            <a:endParaRPr lang="en-US" sz="2800" i="1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4871865" y="3005213"/>
            <a:ext cx="935037" cy="5921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7320137" y="3006799"/>
            <a:ext cx="874713" cy="5921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230688" y="4114874"/>
            <a:ext cx="34067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78.6 – 62.7 + .1 = 16.0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4408489" y="4691137"/>
            <a:ext cx="31550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78.65 – 62.65 = 16.0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AE799-33E7-4661-AB78-80FBFC18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62C7-CD02-4139-9A3F-91E9DF9B7243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CFA61-A795-4BE2-BD4B-17FC1814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animBg="1"/>
      <p:bldP spid="12291" grpId="0" build="p"/>
      <p:bldP spid="12295" grpId="0" animBg="1"/>
      <p:bldP spid="12296" grpId="0"/>
      <p:bldP spid="12299" grpId="0"/>
      <p:bldP spid="12299" grpId="1"/>
      <p:bldP spid="12300" grpId="0" animBg="1"/>
      <p:bldP spid="12300" grpId="1" animBg="1"/>
      <p:bldP spid="12301" grpId="0" animBg="1"/>
      <p:bldP spid="12301" grpId="1" animBg="1"/>
      <p:bldP spid="12302" grpId="0"/>
      <p:bldP spid="12302" grpId="1"/>
      <p:bldP spid="20" grpId="0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33039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</a:rPr>
              <a:t>Interquartile range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14451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1" charset="-128"/>
              </a:rPr>
              <a:t>Quartiles</a:t>
            </a:r>
          </a:p>
          <a:p>
            <a:pPr lvl="1" eaLnBrk="1" hangingPunct="1"/>
            <a:r>
              <a:rPr lang="en-US" sz="2000">
                <a:ea typeface="ＭＳ Ｐゴシック" pitchFamily="1" charset="-128"/>
              </a:rPr>
              <a:t>Values of X based on dividing data into quarters</a:t>
            </a:r>
          </a:p>
          <a:p>
            <a:pPr lvl="1" eaLnBrk="1" hangingPunct="1"/>
            <a:r>
              <a:rPr lang="en-US" sz="2000">
                <a:ea typeface="ＭＳ Ｐゴシック" pitchFamily="1" charset="-128"/>
              </a:rPr>
              <a:t>1</a:t>
            </a:r>
            <a:r>
              <a:rPr lang="en-US" sz="2000" baseline="30000">
                <a:ea typeface="ＭＳ Ｐゴシック" pitchFamily="1" charset="-128"/>
              </a:rPr>
              <a:t>st</a:t>
            </a:r>
            <a:r>
              <a:rPr lang="en-US" sz="2000">
                <a:ea typeface="ＭＳ Ｐゴシック" pitchFamily="1" charset="-128"/>
              </a:rPr>
              <a:t> quartile: greater than 1/4 of data</a:t>
            </a:r>
          </a:p>
          <a:p>
            <a:pPr lvl="1" eaLnBrk="1" hangingPunct="1"/>
            <a:r>
              <a:rPr lang="en-US" sz="2000">
                <a:ea typeface="ＭＳ Ｐゴシック" pitchFamily="1" charset="-128"/>
              </a:rPr>
              <a:t>3</a:t>
            </a:r>
            <a:r>
              <a:rPr lang="en-US" sz="2000" baseline="30000">
                <a:ea typeface="ＭＳ Ｐゴシック" pitchFamily="1" charset="-128"/>
              </a:rPr>
              <a:t>rd</a:t>
            </a:r>
            <a:r>
              <a:rPr lang="en-US" sz="2000">
                <a:ea typeface="ＭＳ Ｐゴシック" pitchFamily="1" charset="-128"/>
              </a:rPr>
              <a:t> quartile: greater than 3/4 of data</a:t>
            </a:r>
          </a:p>
          <a:p>
            <a:pPr lvl="1" eaLnBrk="1" hangingPunct="1"/>
            <a:r>
              <a:rPr lang="en-US" sz="2000">
                <a:ea typeface="ＭＳ Ｐゴシック" pitchFamily="1" charset="-128"/>
              </a:rPr>
              <a:t>2</a:t>
            </a:r>
            <a:r>
              <a:rPr lang="en-US" sz="2000" baseline="30000">
                <a:ea typeface="ＭＳ Ｐゴシック" pitchFamily="1" charset="-128"/>
              </a:rPr>
              <a:t>nd</a:t>
            </a:r>
            <a:r>
              <a:rPr lang="en-US" sz="2000">
                <a:ea typeface="ＭＳ Ｐゴシック" pitchFamily="1" charset="-128"/>
              </a:rPr>
              <a:t> quartile = median</a:t>
            </a:r>
          </a:p>
          <a:p>
            <a:pPr eaLnBrk="1" hangingPunct="1"/>
            <a:r>
              <a:rPr lang="en-US" sz="2400">
                <a:ea typeface="ＭＳ Ｐゴシック" pitchFamily="1" charset="-128"/>
              </a:rPr>
              <a:t>Interquartile range</a:t>
            </a:r>
          </a:p>
          <a:p>
            <a:pPr lvl="1" eaLnBrk="1" hangingPunct="1"/>
            <a:r>
              <a:rPr lang="en-US" sz="2000">
                <a:ea typeface="ＭＳ Ｐゴシック" pitchFamily="1" charset="-128"/>
              </a:rPr>
              <a:t>Difference between 1</a:t>
            </a:r>
            <a:r>
              <a:rPr lang="en-US" sz="2000" baseline="30000">
                <a:ea typeface="ＭＳ Ｐゴシック" pitchFamily="1" charset="-128"/>
              </a:rPr>
              <a:t>st</a:t>
            </a:r>
            <a:r>
              <a:rPr lang="en-US" sz="2000">
                <a:ea typeface="ＭＳ Ｐゴシック" pitchFamily="1" charset="-128"/>
              </a:rPr>
              <a:t> and 3</a:t>
            </a:r>
            <a:r>
              <a:rPr lang="en-US" sz="2000" baseline="30000">
                <a:ea typeface="ＭＳ Ｐゴシック" pitchFamily="1" charset="-128"/>
              </a:rPr>
              <a:t>rd</a:t>
            </a:r>
            <a:r>
              <a:rPr lang="en-US" sz="2000">
                <a:ea typeface="ＭＳ Ｐゴシック" pitchFamily="1" charset="-128"/>
              </a:rPr>
              <a:t> quartiles</a:t>
            </a:r>
          </a:p>
          <a:p>
            <a:pPr lvl="1" eaLnBrk="1" hangingPunct="1"/>
            <a:r>
              <a:rPr lang="en-US" sz="2000">
                <a:ea typeface="ＭＳ Ｐゴシック" pitchFamily="1" charset="-128"/>
              </a:rPr>
              <a:t>Like range, but for middle half of distribution</a:t>
            </a:r>
          </a:p>
          <a:p>
            <a:pPr lvl="1" eaLnBrk="1" hangingPunct="1"/>
            <a:r>
              <a:rPr lang="en-US" sz="2000">
                <a:ea typeface="ＭＳ Ｐゴシック" pitchFamily="1" charset="-128"/>
              </a:rPr>
              <a:t>Not sensitive to </a:t>
            </a:r>
            <a:r>
              <a:rPr lang="en-US" sz="2000" i="1">
                <a:ea typeface="ＭＳ Ｐゴシック" pitchFamily="1" charset="-128"/>
              </a:rPr>
              <a:t>n</a:t>
            </a:r>
            <a:r>
              <a:rPr lang="en-US" sz="2000">
                <a:ea typeface="ＭＳ Ｐゴシック" pitchFamily="1" charset="-128"/>
              </a:rPr>
              <a:t> </a:t>
            </a:r>
            <a:r>
              <a:rPr lang="en-US" sz="2000">
                <a:ea typeface="ＭＳ Ｐゴシック" pitchFamily="1" charset="-128"/>
                <a:sym typeface="Symbol" pitchFamily="1" charset="2"/>
              </a:rPr>
              <a:t></a:t>
            </a:r>
            <a:r>
              <a:rPr lang="en-US" sz="2000">
                <a:ea typeface="ＭＳ Ｐゴシック" pitchFamily="1" charset="-128"/>
              </a:rPr>
              <a:t> more stable</a:t>
            </a:r>
          </a:p>
          <a:p>
            <a:pPr eaLnBrk="1" hangingPunct="1"/>
            <a:endParaRPr lang="en-US" sz="2400">
              <a:ea typeface="ＭＳ Ｐゴシック" pitchFamily="1" charset="-128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638426" y="5314951"/>
            <a:ext cx="63273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X</a:t>
            </a:r>
            <a:r>
              <a:rPr lang="en-US" sz="2400"/>
              <a:t> = [1,1,2,2,2,3,3,4,4,4,4,5,5,5,5,6,6,6,6,6,7,7,7,8]</a:t>
            </a:r>
            <a:endParaRPr lang="en-US" sz="2400" i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52989" y="5022850"/>
            <a:ext cx="3043237" cy="1049338"/>
            <a:chOff x="2097" y="3164"/>
            <a:chExt cx="1917" cy="661"/>
          </a:xfrm>
        </p:grpSpPr>
        <p:sp>
          <p:nvSpPr>
            <p:cNvPr id="22538" name="Line 5"/>
            <p:cNvSpPr>
              <a:spLocks noChangeShapeType="1"/>
            </p:cNvSpPr>
            <p:nvPr/>
          </p:nvSpPr>
          <p:spPr bwMode="auto">
            <a:xfrm flipV="1">
              <a:off x="4014" y="3164"/>
              <a:ext cx="0" cy="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539" name="Line 6"/>
            <p:cNvSpPr>
              <a:spLocks noChangeShapeType="1"/>
            </p:cNvSpPr>
            <p:nvPr/>
          </p:nvSpPr>
          <p:spPr bwMode="auto">
            <a:xfrm flipV="1">
              <a:off x="2097" y="3164"/>
              <a:ext cx="0" cy="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540" name="Line 7"/>
            <p:cNvSpPr>
              <a:spLocks noChangeShapeType="1"/>
            </p:cNvSpPr>
            <p:nvPr/>
          </p:nvSpPr>
          <p:spPr bwMode="auto">
            <a:xfrm flipV="1">
              <a:off x="3060" y="3164"/>
              <a:ext cx="0" cy="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7080251" y="6176963"/>
            <a:ext cx="1556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quartile = 6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4037013" y="6176963"/>
            <a:ext cx="1535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quartile = 3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4867276" y="5205413"/>
            <a:ext cx="3013075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096251" y="4799013"/>
            <a:ext cx="978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6 – 3 =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9488A-5A7B-4CEF-9BEE-2A24BEB2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047E-534E-407F-8453-D73C22398232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D178E-7322-4F46-9883-B6FDE00B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  <p:bldP spid="14344" grpId="0"/>
      <p:bldP spid="14345" grpId="0"/>
      <p:bldP spid="14347" grpId="0" animBg="1"/>
      <p:bldP spid="143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74627361-1199-475E-B499-97CC8C879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329" y="2318970"/>
            <a:ext cx="3108326" cy="112553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rgbClr val="1A1A1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26" name="Object 2"/>
          <p:cNvGraphicFramePr>
            <a:graphicFrameLocks noChangeAspect="1"/>
          </p:cNvGraphicFramePr>
          <p:nvPr/>
        </p:nvGraphicFramePr>
        <p:xfrm>
          <a:off x="4522788" y="2324100"/>
          <a:ext cx="310832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Equation" r:id="rId4" imgW="1104900" imgH="419100" progId="Equation.3">
                  <p:embed/>
                </p:oleObj>
              </mc:Choice>
              <mc:Fallback>
                <p:oleObj name="Equation" r:id="rId4" imgW="1104900" imgH="419100" progId="Equation.3">
                  <p:embed/>
                  <p:pic>
                    <p:nvPicPr>
                      <p:cNvPr id="164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2324100"/>
                        <a:ext cx="3108325" cy="1125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2">
            <a:extLst>
              <a:ext uri="{FF2B5EF4-FFF2-40B4-BE49-F238E27FC236}">
                <a16:creationId xmlns:a16="http://schemas.microsoft.com/office/drawing/2014/main" id="{F89CAE87-2B7E-4240-9E05-FD1BCFF6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366" y="5714001"/>
            <a:ext cx="5302252" cy="62706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rgbClr val="1A1A1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2164214" y="4464050"/>
            <a:ext cx="10695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/>
              <a:t>729 = </a:t>
            </a:r>
            <a:r>
              <a:rPr lang="en-US">
                <a:solidFill>
                  <a:schemeClr val="bg1"/>
                </a:solidFill>
              </a:rPr>
              <a:t>27</a:t>
            </a:r>
            <a:r>
              <a:rPr lang="en-US" baseline="50000"/>
              <a:t>2</a:t>
            </a:r>
            <a:endParaRPr lang="en-US" baseline="30000"/>
          </a:p>
          <a:p>
            <a:pPr algn="r"/>
            <a:r>
              <a:rPr lang="en-US"/>
              <a:t>441 = </a:t>
            </a:r>
            <a:r>
              <a:rPr lang="en-US">
                <a:solidFill>
                  <a:schemeClr val="bg1"/>
                </a:solidFill>
              </a:rPr>
              <a:t>21</a:t>
            </a:r>
            <a:r>
              <a:rPr lang="en-US" baseline="50000"/>
              <a:t>2</a:t>
            </a:r>
            <a:endParaRPr lang="en-US" baseline="30000"/>
          </a:p>
          <a:p>
            <a:pPr algn="r"/>
            <a:r>
              <a:rPr lang="en-US"/>
              <a:t>49 =   </a:t>
            </a:r>
            <a:r>
              <a:rPr lang="en-US">
                <a:solidFill>
                  <a:schemeClr val="bg1"/>
                </a:solidFill>
              </a:rPr>
              <a:t>7</a:t>
            </a:r>
            <a:r>
              <a:rPr lang="en-US" baseline="50000"/>
              <a:t>2</a:t>
            </a:r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33664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</a:rPr>
              <a:t>Sum of Squared Errors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314451"/>
            <a:ext cx="8405813" cy="4945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1" charset="-128"/>
              </a:rPr>
              <a:t>Based on </a:t>
            </a:r>
            <a:r>
              <a:rPr lang="en-US" sz="2400" u="sng">
                <a:ea typeface="ＭＳ Ｐゴシック" pitchFamily="1" charset="-128"/>
              </a:rPr>
              <a:t>deviation</a:t>
            </a:r>
            <a:r>
              <a:rPr lang="en-US" sz="2400">
                <a:ea typeface="ＭＳ Ｐゴシック" pitchFamily="1" charset="-128"/>
              </a:rPr>
              <a:t> of each datum from the mean: (</a:t>
            </a:r>
            <a:r>
              <a:rPr lang="en-US" sz="2400" i="1">
                <a:ea typeface="ＭＳ Ｐゴシック" pitchFamily="1" charset="-128"/>
              </a:rPr>
              <a:t>X </a:t>
            </a:r>
            <a:r>
              <a:rPr lang="en-US" sz="2400">
                <a:ea typeface="ＭＳ Ｐゴシック" pitchFamily="1" charset="-128"/>
              </a:rPr>
              <a:t>– </a:t>
            </a:r>
            <a:r>
              <a:rPr lang="en-US" sz="2400">
                <a:latin typeface="Symbol" pitchFamily="1" charset="2"/>
                <a:ea typeface="ＭＳ Ｐゴシック" pitchFamily="1" charset="-128"/>
              </a:rPr>
              <a:t>m</a:t>
            </a:r>
            <a:r>
              <a:rPr lang="en-US" sz="2400">
                <a:ea typeface="ＭＳ Ｐゴシック" pitchFamily="1" charset="-128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1" charset="-128"/>
              </a:rPr>
              <a:t>Square each deviation and add them up</a:t>
            </a:r>
            <a:endParaRPr lang="en-US" sz="2400">
              <a:latin typeface="Symbol" pitchFamily="1" charset="2"/>
              <a:ea typeface="ＭＳ Ｐゴシック" pitchFamily="1" charset="-128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71864" y="4624389"/>
            <a:ext cx="5210175" cy="619125"/>
            <a:chOff x="1317" y="3715"/>
            <a:chExt cx="3282" cy="390"/>
          </a:xfrm>
        </p:grpSpPr>
        <p:sp>
          <p:nvSpPr>
            <p:cNvPr id="24602" name="Line 5"/>
            <p:cNvSpPr>
              <a:spLocks noChangeShapeType="1"/>
            </p:cNvSpPr>
            <p:nvPr/>
          </p:nvSpPr>
          <p:spPr bwMode="auto">
            <a:xfrm>
              <a:off x="2860" y="3715"/>
              <a:ext cx="41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03" name="Line 6"/>
            <p:cNvSpPr>
              <a:spLocks noChangeShapeType="1"/>
            </p:cNvSpPr>
            <p:nvPr/>
          </p:nvSpPr>
          <p:spPr bwMode="auto">
            <a:xfrm>
              <a:off x="2860" y="3907"/>
              <a:ext cx="10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04" name="Line 7"/>
            <p:cNvSpPr>
              <a:spLocks noChangeShapeType="1"/>
            </p:cNvSpPr>
            <p:nvPr/>
          </p:nvSpPr>
          <p:spPr bwMode="auto">
            <a:xfrm>
              <a:off x="2860" y="4105"/>
              <a:ext cx="173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05" name="Line 12"/>
            <p:cNvSpPr>
              <a:spLocks noChangeShapeType="1"/>
            </p:cNvSpPr>
            <p:nvPr/>
          </p:nvSpPr>
          <p:spPr bwMode="auto">
            <a:xfrm>
              <a:off x="1662" y="3907"/>
              <a:ext cx="1198" cy="0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06" name="Line 13"/>
            <p:cNvSpPr>
              <a:spLocks noChangeShapeType="1"/>
            </p:cNvSpPr>
            <p:nvPr/>
          </p:nvSpPr>
          <p:spPr bwMode="auto">
            <a:xfrm>
              <a:off x="2468" y="4105"/>
              <a:ext cx="392" cy="0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07" name="Line 14"/>
            <p:cNvSpPr>
              <a:spLocks noChangeShapeType="1"/>
            </p:cNvSpPr>
            <p:nvPr/>
          </p:nvSpPr>
          <p:spPr bwMode="auto">
            <a:xfrm>
              <a:off x="1317" y="3715"/>
              <a:ext cx="1543" cy="0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252788" y="3636964"/>
            <a:ext cx="5694362" cy="835025"/>
            <a:chOff x="1179" y="3093"/>
            <a:chExt cx="3587" cy="526"/>
          </a:xfrm>
        </p:grpSpPr>
        <p:sp>
          <p:nvSpPr>
            <p:cNvPr id="24588" name="Oval 9"/>
            <p:cNvSpPr>
              <a:spLocks noChangeArrowheads="1"/>
            </p:cNvSpPr>
            <p:nvPr/>
          </p:nvSpPr>
          <p:spPr bwMode="auto">
            <a:xfrm>
              <a:off x="2802" y="3504"/>
              <a:ext cx="115" cy="11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Text Box 10"/>
            <p:cNvSpPr txBox="1">
              <a:spLocks noChangeArrowheads="1"/>
            </p:cNvSpPr>
            <p:nvPr/>
          </p:nvSpPr>
          <p:spPr bwMode="auto">
            <a:xfrm>
              <a:off x="2686" y="3093"/>
              <a:ext cx="33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Symbol" pitchFamily="1" charset="2"/>
                </a:rPr>
                <a:t>m</a:t>
              </a:r>
            </a:p>
            <a:p>
              <a:pPr algn="ctr"/>
              <a:r>
                <a:rPr lang="en-US"/>
                <a:t>115</a:t>
              </a:r>
            </a:p>
          </p:txBody>
        </p:sp>
        <p:sp>
          <p:nvSpPr>
            <p:cNvPr id="24590" name="Oval 16"/>
            <p:cNvSpPr>
              <a:spLocks noChangeArrowheads="1"/>
            </p:cNvSpPr>
            <p:nvPr/>
          </p:nvSpPr>
          <p:spPr bwMode="auto">
            <a:xfrm>
              <a:off x="1604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Oval 17"/>
            <p:cNvSpPr>
              <a:spLocks noChangeArrowheads="1"/>
            </p:cNvSpPr>
            <p:nvPr/>
          </p:nvSpPr>
          <p:spPr bwMode="auto">
            <a:xfrm>
              <a:off x="2410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Oval 18"/>
            <p:cNvSpPr>
              <a:spLocks noChangeArrowheads="1"/>
            </p:cNvSpPr>
            <p:nvPr/>
          </p:nvSpPr>
          <p:spPr bwMode="auto">
            <a:xfrm>
              <a:off x="4541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Oval 19"/>
            <p:cNvSpPr>
              <a:spLocks noChangeArrowheads="1"/>
            </p:cNvSpPr>
            <p:nvPr/>
          </p:nvSpPr>
          <p:spPr bwMode="auto">
            <a:xfrm>
              <a:off x="1259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Oval 20"/>
            <p:cNvSpPr>
              <a:spLocks noChangeArrowheads="1"/>
            </p:cNvSpPr>
            <p:nvPr/>
          </p:nvSpPr>
          <p:spPr bwMode="auto">
            <a:xfrm>
              <a:off x="3850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Oval 21"/>
            <p:cNvSpPr>
              <a:spLocks noChangeArrowheads="1"/>
            </p:cNvSpPr>
            <p:nvPr/>
          </p:nvSpPr>
          <p:spPr bwMode="auto">
            <a:xfrm>
              <a:off x="3218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Text Box 22"/>
            <p:cNvSpPr txBox="1">
              <a:spLocks noChangeArrowheads="1"/>
            </p:cNvSpPr>
            <p:nvPr/>
          </p:nvSpPr>
          <p:spPr bwMode="auto">
            <a:xfrm>
              <a:off x="1179" y="3265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88</a:t>
              </a:r>
            </a:p>
          </p:txBody>
        </p:sp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1518" y="3265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94</a:t>
              </a:r>
            </a:p>
          </p:txBody>
        </p:sp>
        <p:sp>
          <p:nvSpPr>
            <p:cNvPr id="24598" name="Text Box 24"/>
            <p:cNvSpPr txBox="1">
              <a:spLocks noChangeArrowheads="1"/>
            </p:cNvSpPr>
            <p:nvPr/>
          </p:nvSpPr>
          <p:spPr bwMode="auto">
            <a:xfrm>
              <a:off x="2297" y="3265"/>
              <a:ext cx="3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108</a:t>
              </a:r>
            </a:p>
          </p:txBody>
        </p:sp>
        <p:sp>
          <p:nvSpPr>
            <p:cNvPr id="24599" name="Text Box 25"/>
            <p:cNvSpPr txBox="1">
              <a:spLocks noChangeArrowheads="1"/>
            </p:cNvSpPr>
            <p:nvPr/>
          </p:nvSpPr>
          <p:spPr bwMode="auto">
            <a:xfrm>
              <a:off x="3101" y="3265"/>
              <a:ext cx="3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122</a:t>
              </a:r>
            </a:p>
          </p:txBody>
        </p:sp>
        <p:sp>
          <p:nvSpPr>
            <p:cNvPr id="24600" name="Text Box 26"/>
            <p:cNvSpPr txBox="1">
              <a:spLocks noChangeArrowheads="1"/>
            </p:cNvSpPr>
            <p:nvPr/>
          </p:nvSpPr>
          <p:spPr bwMode="auto">
            <a:xfrm>
              <a:off x="3735" y="3265"/>
              <a:ext cx="3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133</a:t>
              </a:r>
            </a:p>
          </p:txBody>
        </p:sp>
        <p:sp>
          <p:nvSpPr>
            <p:cNvPr id="24601" name="Text Box 27"/>
            <p:cNvSpPr txBox="1">
              <a:spLocks noChangeArrowheads="1"/>
            </p:cNvSpPr>
            <p:nvPr/>
          </p:nvSpPr>
          <p:spPr bwMode="auto">
            <a:xfrm>
              <a:off x="4429" y="3265"/>
              <a:ext cx="3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145</a:t>
              </a:r>
            </a:p>
          </p:txBody>
        </p:sp>
      </p:grp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2730896" y="4465638"/>
            <a:ext cx="4187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/>
              <a:t>27</a:t>
            </a:r>
          </a:p>
          <a:p>
            <a:pPr algn="r"/>
            <a:r>
              <a:rPr lang="en-US"/>
              <a:t>21</a:t>
            </a:r>
          </a:p>
          <a:p>
            <a:pPr algn="r"/>
            <a:r>
              <a:rPr lang="en-US"/>
              <a:t>7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9093596" y="4465638"/>
            <a:ext cx="4187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/>
              <a:t>7</a:t>
            </a:r>
          </a:p>
          <a:p>
            <a:pPr algn="r"/>
            <a:r>
              <a:rPr lang="en-US"/>
              <a:t>18</a:t>
            </a:r>
          </a:p>
          <a:p>
            <a:pPr algn="r"/>
            <a:r>
              <a:rPr lang="en-US"/>
              <a:t>30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9274176" y="4465638"/>
            <a:ext cx="888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baseline="50000"/>
              <a:t>2</a:t>
            </a:r>
            <a:r>
              <a:rPr lang="en-US"/>
              <a:t> =   49</a:t>
            </a:r>
            <a:endParaRPr lang="en-US" baseline="30000"/>
          </a:p>
          <a:p>
            <a:r>
              <a:rPr lang="en-US"/>
              <a:t> </a:t>
            </a:r>
            <a:r>
              <a:rPr lang="en-US" baseline="50000"/>
              <a:t>2</a:t>
            </a:r>
            <a:r>
              <a:rPr lang="en-US"/>
              <a:t> = 324</a:t>
            </a:r>
            <a:endParaRPr lang="en-US" baseline="30000"/>
          </a:p>
          <a:p>
            <a:r>
              <a:rPr lang="en-US"/>
              <a:t> </a:t>
            </a:r>
            <a:r>
              <a:rPr lang="en-US" baseline="50000"/>
              <a:t>2</a:t>
            </a:r>
            <a:r>
              <a:rPr lang="en-US"/>
              <a:t> = 900</a:t>
            </a:r>
          </a:p>
        </p:txBody>
      </p:sp>
      <p:graphicFrame>
        <p:nvGraphicFramePr>
          <p:cNvPr id="16427" name="Object 3"/>
          <p:cNvGraphicFramePr>
            <a:graphicFrameLocks noChangeAspect="1"/>
          </p:cNvGraphicFramePr>
          <p:nvPr/>
        </p:nvGraphicFramePr>
        <p:xfrm>
          <a:off x="3476626" y="5876925"/>
          <a:ext cx="51974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Equation" r:id="rId6" imgW="2362200" imgH="127000" progId="Equation.3">
                  <p:embed/>
                </p:oleObj>
              </mc:Choice>
              <mc:Fallback>
                <p:oleObj name="Equation" r:id="rId6" imgW="2362200" imgH="127000" progId="Equation.3">
                  <p:embed/>
                  <p:pic>
                    <p:nvPicPr>
                      <p:cNvPr id="164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6" y="5876925"/>
                        <a:ext cx="51974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48C5F-1437-43F9-A71B-4D780AD8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C56-C1A5-40C6-A429-198FF98F259E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D4A6F-E43F-49A4-9B03-C7234B4B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16425" grpId="0"/>
      <p:bldP spid="16387" grpId="0" build="p"/>
      <p:bldP spid="16412" grpId="0"/>
      <p:bldP spid="16413" grpId="0"/>
      <p:bldP spid="164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http://1.bp.blogspot.com/-kW7dfjLaj50/UTaeJz7IHZI/AAAAAAAABBw/fx1SpZdQkMA/s1600/Science+Joke+Cat-Helium+%281%29.jpg"/>
          <p:cNvPicPr>
            <a:picLocks noChangeAspect="1" noChangeArrowheads="1"/>
          </p:cNvPicPr>
          <p:nvPr/>
        </p:nvPicPr>
        <p:blipFill>
          <a:blip r:embed="rId2" cstate="print"/>
          <a:srcRect l="6669" t="13465" r="13304" b="9589"/>
          <a:stretch>
            <a:fillRect/>
          </a:stretch>
        </p:blipFill>
        <p:spPr bwMode="auto">
          <a:xfrm>
            <a:off x="7360929" y="454834"/>
            <a:ext cx="3499589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16A11-1892-4861-8BF4-D57C8A1B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66C-A1F7-42FC-929E-A5F717B14E7F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BE7EC-244B-43E1-99EB-651B67ED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130968" y="116632"/>
            <a:ext cx="5883608" cy="6552728"/>
          </a:xfrm>
          <a:prstGeom prst="wedgeRoundRectCallout">
            <a:avLst>
              <a:gd name="adj1" fmla="val 68380"/>
              <a:gd name="adj2" fmla="val -28631"/>
              <a:gd name="adj3" fmla="val 16667"/>
            </a:avLst>
          </a:prstGeom>
          <a:solidFill>
            <a:srgbClr val="1A1A1A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Recall that “errors” or “residuals” are the difference between a score and the mean of scores.  What is a squared error?</a:t>
            </a:r>
          </a:p>
          <a:p>
            <a:pPr algn="ctr"/>
            <a:endParaRPr lang="en-CA" sz="2400" b="1" dirty="0">
              <a:solidFill>
                <a:schemeClr val="tx1"/>
              </a:solidFill>
            </a:endParaRPr>
          </a:p>
          <a:p>
            <a:pPr algn="ctr"/>
            <a:r>
              <a:rPr lang="en-CA" sz="2400" b="1" dirty="0">
                <a:solidFill>
                  <a:schemeClr val="tx1"/>
                </a:solidFill>
              </a:rPr>
              <a:t>What does the sum of squared errors tell us?</a:t>
            </a:r>
          </a:p>
          <a:p>
            <a:pPr algn="ctr"/>
            <a:endParaRPr lang="en-CA" sz="2400" dirty="0">
              <a:solidFill>
                <a:schemeClr val="tx1"/>
              </a:solidFill>
            </a:endParaRPr>
          </a:p>
          <a:p>
            <a:pPr algn="ctr"/>
            <a:r>
              <a:rPr lang="en-CA" sz="2400" b="1" dirty="0">
                <a:solidFill>
                  <a:schemeClr val="accent5"/>
                </a:solidFill>
              </a:rPr>
              <a:t>Answer</a:t>
            </a:r>
            <a:r>
              <a:rPr lang="en-CA" sz="2400" dirty="0">
                <a:solidFill>
                  <a:schemeClr val="accent5"/>
                </a:solidFill>
              </a:rPr>
              <a:t>:</a:t>
            </a:r>
            <a:r>
              <a:rPr lang="en-CA" sz="2400" dirty="0">
                <a:solidFill>
                  <a:schemeClr val="tx1"/>
                </a:solidFill>
              </a:rPr>
              <a:t> A squared error is the difference between a score and the mean multiplied by itself.</a:t>
            </a:r>
          </a:p>
          <a:p>
            <a:pPr algn="ctr"/>
            <a:endParaRPr lang="en-CA" sz="2400" dirty="0">
              <a:solidFill>
                <a:schemeClr val="tx1"/>
              </a:solidFill>
            </a:endParaRPr>
          </a:p>
          <a:p>
            <a:pPr algn="ctr"/>
            <a:r>
              <a:rPr lang="en-CA" sz="2400" dirty="0">
                <a:solidFill>
                  <a:schemeClr val="tx1"/>
                </a:solidFill>
              </a:rPr>
              <a:t>The sum of squared errors tells us how much variability is in a set of scores. Closer to the mean = less variable; Farther from the mean = more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upport.sas.com/documentation/cdl/en/etsug/60372/HTML/default/images/forgs05a.png"/>
          <p:cNvPicPr>
            <a:picLocks noChangeAspect="1" noChangeArrowheads="1"/>
          </p:cNvPicPr>
          <p:nvPr/>
        </p:nvPicPr>
        <p:blipFill>
          <a:blip r:embed="rId2" cstate="print"/>
          <a:srcRect l="10345" t="1533" r="2299" b="9579"/>
          <a:stretch>
            <a:fillRect/>
          </a:stretch>
        </p:blipFill>
        <p:spPr bwMode="auto">
          <a:xfrm>
            <a:off x="1589072" y="1365886"/>
            <a:ext cx="5850029" cy="4536504"/>
          </a:xfrm>
          <a:prstGeom prst="rect">
            <a:avLst/>
          </a:prstGeom>
          <a:noFill/>
        </p:spPr>
      </p:pic>
      <p:cxnSp>
        <p:nvCxnSpPr>
          <p:cNvPr id="3" name="Straight Connector 2"/>
          <p:cNvCxnSpPr/>
          <p:nvPr/>
        </p:nvCxnSpPr>
        <p:spPr>
          <a:xfrm>
            <a:off x="1678460" y="3166086"/>
            <a:ext cx="568863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07560" y="1159964"/>
            <a:ext cx="388964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Recall</a:t>
            </a:r>
            <a:r>
              <a:rPr lang="en-CA" sz="2400" dirty="0"/>
              <a:t> that the sum of errors around the mean is equal to zero. </a:t>
            </a:r>
          </a:p>
          <a:p>
            <a:endParaRPr lang="en-CA" sz="2400" dirty="0"/>
          </a:p>
          <a:p>
            <a:r>
              <a:rPr lang="en-CA" sz="2400" dirty="0"/>
              <a:t>Now we are talking about the </a:t>
            </a:r>
            <a:r>
              <a:rPr lang="en-CA" sz="2400" b="1" dirty="0">
                <a:solidFill>
                  <a:schemeClr val="accent1"/>
                </a:solidFill>
              </a:rPr>
              <a:t>sum of squared errors</a:t>
            </a:r>
            <a:r>
              <a:rPr lang="en-CA" sz="2400" dirty="0"/>
              <a:t>.</a:t>
            </a:r>
          </a:p>
          <a:p>
            <a:endParaRPr lang="en-CA" sz="2400" dirty="0"/>
          </a:p>
          <a:p>
            <a:r>
              <a:rPr lang="en-CA" sz="1600" dirty="0"/>
              <a:t>(Often shortened to the “sum of squares”.)</a:t>
            </a:r>
          </a:p>
          <a:p>
            <a:endParaRPr lang="en-CA" sz="2400" dirty="0"/>
          </a:p>
          <a:p>
            <a:r>
              <a:rPr lang="en-CA" sz="2400" dirty="0"/>
              <a:t>We could take squared errors around any given value (e.g., around the median), but </a:t>
            </a:r>
            <a:r>
              <a:rPr lang="en-CA" sz="2400" b="1" i="1" dirty="0">
                <a:solidFill>
                  <a:schemeClr val="accent1"/>
                </a:solidFill>
              </a:rPr>
              <a:t>the mean produces the smallest SSE.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398676" y="1581910"/>
            <a:ext cx="4392096" cy="3888432"/>
            <a:chOff x="899728" y="1268760"/>
            <a:chExt cx="4392096" cy="3888432"/>
          </a:xfrm>
        </p:grpSpPr>
        <p:sp>
          <p:nvSpPr>
            <p:cNvPr id="28" name="Rectangle 27"/>
            <p:cNvSpPr/>
            <p:nvPr/>
          </p:nvSpPr>
          <p:spPr>
            <a:xfrm>
              <a:off x="5076056" y="2852936"/>
              <a:ext cx="215768" cy="216024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60032" y="2564904"/>
              <a:ext cx="287776" cy="288032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27984" y="2852936"/>
              <a:ext cx="540000" cy="50405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51920" y="2852936"/>
              <a:ext cx="935848" cy="936104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95936" y="2852936"/>
              <a:ext cx="647816" cy="648072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35896" y="2204864"/>
              <a:ext cx="647816" cy="648072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63888" y="2852936"/>
              <a:ext cx="215768" cy="216024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3848" y="2852936"/>
              <a:ext cx="431792" cy="43204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03848" y="2636912"/>
              <a:ext cx="252000" cy="216024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47664" y="1268760"/>
              <a:ext cx="1583920" cy="158417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75656" y="1556792"/>
              <a:ext cx="1295888" cy="1296144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67744" y="2852936"/>
              <a:ext cx="324000" cy="288032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87624" y="1628800"/>
              <a:ext cx="1260000" cy="12241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7704" y="2492896"/>
              <a:ext cx="359784" cy="360040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59632" y="2204864"/>
              <a:ext cx="684000" cy="648000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9728" y="2852936"/>
              <a:ext cx="1224000" cy="12241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928" y="2852936"/>
              <a:ext cx="2304000" cy="230425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15616" y="2852936"/>
              <a:ext cx="144016" cy="14401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2708920"/>
              <a:ext cx="144016" cy="14401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19672" y="2708920"/>
              <a:ext cx="144016" cy="14401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2852936"/>
              <a:ext cx="216024" cy="216024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36" y="2852936"/>
              <a:ext cx="144016" cy="14401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71800" y="2708920"/>
              <a:ext cx="179992" cy="14401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3848" y="2861320"/>
              <a:ext cx="72008" cy="63624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DAC27-55E5-4EE7-A6C9-A8C77CBF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8087-0C25-4BDD-89A2-763CDC465891}" type="datetime1">
              <a:rPr lang="en-US" smtClean="0"/>
              <a:t>12/2/2020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2C6E22-D73D-4CB5-B630-503445F0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9023</TotalTime>
  <Words>1165</Words>
  <Application>Microsoft Office PowerPoint</Application>
  <PresentationFormat>Widescreen</PresentationFormat>
  <Paragraphs>549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Office Theme</vt:lpstr>
      <vt:lpstr>Chart</vt:lpstr>
      <vt:lpstr>Equation</vt:lpstr>
      <vt:lpstr>Research Design and Analysis: Measures of Variability.</vt:lpstr>
      <vt:lpstr>PowerPoint Presentation</vt:lpstr>
      <vt:lpstr>Variability</vt:lpstr>
      <vt:lpstr>Why Variability is Important</vt:lpstr>
      <vt:lpstr>Range</vt:lpstr>
      <vt:lpstr>Interquartile range</vt:lpstr>
      <vt:lpstr>Sum of Squared Errors</vt:lpstr>
      <vt:lpstr>PowerPoint Presentation</vt:lpstr>
      <vt:lpstr>PowerPoint Presentation</vt:lpstr>
      <vt:lpstr>Variance</vt:lpstr>
      <vt:lpstr>Why square the difference?</vt:lpstr>
      <vt:lpstr>Standard deviation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365</cp:revision>
  <dcterms:created xsi:type="dcterms:W3CDTF">2020-09-05T16:34:05Z</dcterms:created>
  <dcterms:modified xsi:type="dcterms:W3CDTF">2020-12-03T01:30:35Z</dcterms:modified>
</cp:coreProperties>
</file>