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383" r:id="rId3"/>
    <p:sldId id="384" r:id="rId4"/>
    <p:sldId id="407" r:id="rId5"/>
    <p:sldId id="398" r:id="rId6"/>
    <p:sldId id="387" r:id="rId7"/>
    <p:sldId id="388" r:id="rId8"/>
    <p:sldId id="389" r:id="rId9"/>
    <p:sldId id="399" r:id="rId10"/>
    <p:sldId id="400" r:id="rId11"/>
    <p:sldId id="391" r:id="rId12"/>
    <p:sldId id="402" r:id="rId13"/>
    <p:sldId id="403" r:id="rId14"/>
    <p:sldId id="404" r:id="rId15"/>
    <p:sldId id="401" r:id="rId16"/>
    <p:sldId id="405" r:id="rId17"/>
    <p:sldId id="406" r:id="rId18"/>
    <p:sldId id="408" r:id="rId19"/>
    <p:sldId id="40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ma Johnson" initials="ECJ" lastIdx="8" clrIdx="0">
    <p:extLst>
      <p:ext uri="{19B8F6BF-5375-455C-9EA6-DF929625EA0E}">
        <p15:presenceInfo xmlns:p15="http://schemas.microsoft.com/office/powerpoint/2012/main" userId="Emma Joh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1A1A"/>
    <a:srgbClr val="3D9CCC"/>
    <a:srgbClr val="FF7B71"/>
    <a:srgbClr val="000000"/>
    <a:srgbClr val="29AF8C"/>
    <a:srgbClr val="00C3C8"/>
    <a:srgbClr val="333333"/>
    <a:srgbClr val="3391AE"/>
    <a:srgbClr val="0D0D0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87021" autoAdjust="0"/>
  </p:normalViewPr>
  <p:slideViewPr>
    <p:cSldViewPr snapToGrid="0">
      <p:cViewPr varScale="1">
        <p:scale>
          <a:sx n="96" d="100"/>
          <a:sy n="96" d="100"/>
        </p:scale>
        <p:origin x="11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5757F-3999-48C5-95E7-A1A35820AD6B}"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66EF1-5D87-4B27-9964-3895674E3643}" type="slidenum">
              <a:rPr lang="en-US" smtClean="0"/>
              <a:t>‹#›</a:t>
            </a:fld>
            <a:endParaRPr lang="en-US"/>
          </a:p>
        </p:txBody>
      </p:sp>
    </p:spTree>
    <p:extLst>
      <p:ext uri="{BB962C8B-B14F-4D97-AF65-F5344CB8AC3E}">
        <p14:creationId xmlns:p14="http://schemas.microsoft.com/office/powerpoint/2010/main" val="2957094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366EF1-5D87-4B27-9964-3895674E3643}" type="slidenum">
              <a:rPr lang="en-US" smtClean="0"/>
              <a:t>1</a:t>
            </a:fld>
            <a:endParaRPr lang="en-US"/>
          </a:p>
        </p:txBody>
      </p:sp>
    </p:spTree>
    <p:extLst>
      <p:ext uri="{BB962C8B-B14F-4D97-AF65-F5344CB8AC3E}">
        <p14:creationId xmlns:p14="http://schemas.microsoft.com/office/powerpoint/2010/main" val="3418896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10</a:t>
            </a:fld>
            <a:endParaRPr lang="en-US"/>
          </a:p>
        </p:txBody>
      </p:sp>
    </p:spTree>
    <p:extLst>
      <p:ext uri="{BB962C8B-B14F-4D97-AF65-F5344CB8AC3E}">
        <p14:creationId xmlns:p14="http://schemas.microsoft.com/office/powerpoint/2010/main" val="405416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11</a:t>
            </a:fld>
            <a:endParaRPr lang="en-US"/>
          </a:p>
        </p:txBody>
      </p:sp>
    </p:spTree>
    <p:extLst>
      <p:ext uri="{BB962C8B-B14F-4D97-AF65-F5344CB8AC3E}">
        <p14:creationId xmlns:p14="http://schemas.microsoft.com/office/powerpoint/2010/main" val="3932642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12</a:t>
            </a:fld>
            <a:endParaRPr lang="en-US"/>
          </a:p>
        </p:txBody>
      </p:sp>
    </p:spTree>
    <p:extLst>
      <p:ext uri="{BB962C8B-B14F-4D97-AF65-F5344CB8AC3E}">
        <p14:creationId xmlns:p14="http://schemas.microsoft.com/office/powerpoint/2010/main" val="1971504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13</a:t>
            </a:fld>
            <a:endParaRPr lang="en-US"/>
          </a:p>
        </p:txBody>
      </p:sp>
    </p:spTree>
    <p:extLst>
      <p:ext uri="{BB962C8B-B14F-4D97-AF65-F5344CB8AC3E}">
        <p14:creationId xmlns:p14="http://schemas.microsoft.com/office/powerpoint/2010/main" val="3767652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14</a:t>
            </a:fld>
            <a:endParaRPr lang="en-US"/>
          </a:p>
        </p:txBody>
      </p:sp>
    </p:spTree>
    <p:extLst>
      <p:ext uri="{BB962C8B-B14F-4D97-AF65-F5344CB8AC3E}">
        <p14:creationId xmlns:p14="http://schemas.microsoft.com/office/powerpoint/2010/main" val="215286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15</a:t>
            </a:fld>
            <a:endParaRPr lang="en-US"/>
          </a:p>
        </p:txBody>
      </p:sp>
    </p:spTree>
    <p:extLst>
      <p:ext uri="{BB962C8B-B14F-4D97-AF65-F5344CB8AC3E}">
        <p14:creationId xmlns:p14="http://schemas.microsoft.com/office/powerpoint/2010/main" val="3703782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16</a:t>
            </a:fld>
            <a:endParaRPr lang="en-US"/>
          </a:p>
        </p:txBody>
      </p:sp>
    </p:spTree>
    <p:extLst>
      <p:ext uri="{BB962C8B-B14F-4D97-AF65-F5344CB8AC3E}">
        <p14:creationId xmlns:p14="http://schemas.microsoft.com/office/powerpoint/2010/main" val="2143174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17</a:t>
            </a:fld>
            <a:endParaRPr lang="en-US"/>
          </a:p>
        </p:txBody>
      </p:sp>
    </p:spTree>
    <p:extLst>
      <p:ext uri="{BB962C8B-B14F-4D97-AF65-F5344CB8AC3E}">
        <p14:creationId xmlns:p14="http://schemas.microsoft.com/office/powerpoint/2010/main" val="83301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366EF1-5D87-4B27-9964-3895674E3643}" type="slidenum">
              <a:rPr lang="en-US" smtClean="0"/>
              <a:t>18</a:t>
            </a:fld>
            <a:endParaRPr lang="en-US"/>
          </a:p>
        </p:txBody>
      </p:sp>
    </p:spTree>
    <p:extLst>
      <p:ext uri="{BB962C8B-B14F-4D97-AF65-F5344CB8AC3E}">
        <p14:creationId xmlns:p14="http://schemas.microsoft.com/office/powerpoint/2010/main" val="3288165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366EF1-5D87-4B27-9964-3895674E3643}" type="slidenum">
              <a:rPr lang="en-US" smtClean="0"/>
              <a:t>19</a:t>
            </a:fld>
            <a:endParaRPr lang="en-US"/>
          </a:p>
        </p:txBody>
      </p:sp>
    </p:spTree>
    <p:extLst>
      <p:ext uri="{BB962C8B-B14F-4D97-AF65-F5344CB8AC3E}">
        <p14:creationId xmlns:p14="http://schemas.microsoft.com/office/powerpoint/2010/main" val="19717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2</a:t>
            </a:fld>
            <a:endParaRPr lang="en-US"/>
          </a:p>
        </p:txBody>
      </p:sp>
    </p:spTree>
    <p:extLst>
      <p:ext uri="{BB962C8B-B14F-4D97-AF65-F5344CB8AC3E}">
        <p14:creationId xmlns:p14="http://schemas.microsoft.com/office/powerpoint/2010/main" val="82274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3</a:t>
            </a:fld>
            <a:endParaRPr lang="en-US"/>
          </a:p>
        </p:txBody>
      </p:sp>
    </p:spTree>
    <p:extLst>
      <p:ext uri="{BB962C8B-B14F-4D97-AF65-F5344CB8AC3E}">
        <p14:creationId xmlns:p14="http://schemas.microsoft.com/office/powerpoint/2010/main" val="4399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4</a:t>
            </a:fld>
            <a:endParaRPr lang="en-US"/>
          </a:p>
        </p:txBody>
      </p:sp>
    </p:spTree>
    <p:extLst>
      <p:ext uri="{BB962C8B-B14F-4D97-AF65-F5344CB8AC3E}">
        <p14:creationId xmlns:p14="http://schemas.microsoft.com/office/powerpoint/2010/main" val="4053573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5</a:t>
            </a:fld>
            <a:endParaRPr lang="en-US"/>
          </a:p>
        </p:txBody>
      </p:sp>
    </p:spTree>
    <p:extLst>
      <p:ext uri="{BB962C8B-B14F-4D97-AF65-F5344CB8AC3E}">
        <p14:creationId xmlns:p14="http://schemas.microsoft.com/office/powerpoint/2010/main" val="2496398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6</a:t>
            </a:fld>
            <a:endParaRPr lang="en-US"/>
          </a:p>
        </p:txBody>
      </p:sp>
    </p:spTree>
    <p:extLst>
      <p:ext uri="{BB962C8B-B14F-4D97-AF65-F5344CB8AC3E}">
        <p14:creationId xmlns:p14="http://schemas.microsoft.com/office/powerpoint/2010/main" val="249560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7</a:t>
            </a:fld>
            <a:endParaRPr lang="en-US"/>
          </a:p>
        </p:txBody>
      </p:sp>
    </p:spTree>
    <p:extLst>
      <p:ext uri="{BB962C8B-B14F-4D97-AF65-F5344CB8AC3E}">
        <p14:creationId xmlns:p14="http://schemas.microsoft.com/office/powerpoint/2010/main" val="1826018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8</a:t>
            </a:fld>
            <a:endParaRPr lang="en-US"/>
          </a:p>
        </p:txBody>
      </p:sp>
    </p:spTree>
    <p:extLst>
      <p:ext uri="{BB962C8B-B14F-4D97-AF65-F5344CB8AC3E}">
        <p14:creationId xmlns:p14="http://schemas.microsoft.com/office/powerpoint/2010/main" val="2821736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7B62B-0753-4BDE-90F4-CDED710DE138}" type="slidenum">
              <a:rPr lang="en-US" smtClean="0"/>
              <a:t>9</a:t>
            </a:fld>
            <a:endParaRPr lang="en-US"/>
          </a:p>
        </p:txBody>
      </p:sp>
    </p:spTree>
    <p:extLst>
      <p:ext uri="{BB962C8B-B14F-4D97-AF65-F5344CB8AC3E}">
        <p14:creationId xmlns:p14="http://schemas.microsoft.com/office/powerpoint/2010/main" val="290624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5BE240-A3EF-4ED7-A09D-455711BD5A83}" type="datetime1">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355725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109C0-FDD4-41FC-8E12-0ECD5CE3CB8A}" type="datetime1">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292367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04F77-91EE-4F17-BC1E-65DDE86EE0CE}" type="datetime1">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1939785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91B22-971E-453B-9F03-D5BA3AD06B00}" type="datetime1">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90994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0FD-71B6-43F8-917F-30F36026FF93}" type="datetime1">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182310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4123FB-6DEB-46A3-898D-949930D038CE}" type="datetime1">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297868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1D5671-A076-4B35-9253-3E3A44FE1B50}" type="datetime1">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406632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FDF110-AEB6-45DE-B292-4D540EAF969C}" type="datetime1">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326309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C1A19-54A8-4C56-88FA-30453BD8B278}" type="datetime1">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1185715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3DE026-1BF6-4028-A4BD-B491AF1796A9}" type="datetime1">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137898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B8C1D7-0E4D-41EF-A648-63A5F1D1F4DF}" type="datetime1">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DCE90-B29F-4709-A514-D112B7F94586}" type="slidenum">
              <a:rPr lang="en-US" smtClean="0"/>
              <a:t>‹#›</a:t>
            </a:fld>
            <a:endParaRPr lang="en-US"/>
          </a:p>
        </p:txBody>
      </p:sp>
    </p:spTree>
    <p:extLst>
      <p:ext uri="{BB962C8B-B14F-4D97-AF65-F5344CB8AC3E}">
        <p14:creationId xmlns:p14="http://schemas.microsoft.com/office/powerpoint/2010/main" val="1914480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56142-6351-49D7-B7D0-B5AB41056D26}" type="datetime1">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DCE90-B29F-4709-A514-D112B7F94586}" type="slidenum">
              <a:rPr lang="en-US" smtClean="0"/>
              <a:t>‹#›</a:t>
            </a:fld>
            <a:endParaRPr lang="en-US"/>
          </a:p>
        </p:txBody>
      </p:sp>
      <p:cxnSp>
        <p:nvCxnSpPr>
          <p:cNvPr id="7" name="Straight Connector 6">
            <a:extLst>
              <a:ext uri="{FF2B5EF4-FFF2-40B4-BE49-F238E27FC236}">
                <a16:creationId xmlns:a16="http://schemas.microsoft.com/office/drawing/2014/main" id="{06416C09-8A05-4D5B-98EE-7BF7C2B6987D}"/>
              </a:ext>
            </a:extLst>
          </p:cNvPr>
          <p:cNvCxnSpPr>
            <a:cxnSpLocks/>
          </p:cNvCxnSpPr>
          <p:nvPr userDrawn="1"/>
        </p:nvCxnSpPr>
        <p:spPr>
          <a:xfrm>
            <a:off x="838200" y="1017276"/>
            <a:ext cx="105156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31089" y="365125"/>
            <a:ext cx="9133368" cy="1325563"/>
          </a:xfrm>
          <a:prstGeom prst="rect">
            <a:avLst/>
          </a:prstGeom>
          <a:solidFill>
            <a:srgbClr val="1A1A1A"/>
          </a:solid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224795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5.png"/><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282D-7C74-434D-9A69-77202896E606}"/>
              </a:ext>
            </a:extLst>
          </p:cNvPr>
          <p:cNvSpPr>
            <a:spLocks noGrp="1"/>
          </p:cNvSpPr>
          <p:nvPr>
            <p:ph type="ctrTitle"/>
          </p:nvPr>
        </p:nvSpPr>
        <p:spPr>
          <a:xfrm>
            <a:off x="903767" y="1052191"/>
            <a:ext cx="10451805" cy="2570700"/>
          </a:xfrm>
        </p:spPr>
        <p:txBody>
          <a:bodyPr anchor="ctr">
            <a:normAutofit/>
          </a:bodyPr>
          <a:lstStyle/>
          <a:p>
            <a:r>
              <a:rPr lang="en-US" sz="4800" dirty="0">
                <a:solidFill>
                  <a:schemeClr val="accent1"/>
                </a:solidFill>
              </a:rPr>
              <a:t>Research Design and Analysis:</a:t>
            </a:r>
            <a:br>
              <a:rPr lang="en-US" dirty="0">
                <a:solidFill>
                  <a:schemeClr val="accent1"/>
                </a:solidFill>
              </a:rPr>
            </a:br>
            <a:r>
              <a:rPr lang="en-US" sz="4000" dirty="0">
                <a:solidFill>
                  <a:schemeClr val="accent5"/>
                </a:solidFill>
              </a:rPr>
              <a:t>Models with Multiple Categorical Predictors</a:t>
            </a:r>
          </a:p>
        </p:txBody>
      </p:sp>
      <p:sp>
        <p:nvSpPr>
          <p:cNvPr id="3" name="Subtitle 2">
            <a:extLst>
              <a:ext uri="{FF2B5EF4-FFF2-40B4-BE49-F238E27FC236}">
                <a16:creationId xmlns:a16="http://schemas.microsoft.com/office/drawing/2014/main" id="{30801856-2F7D-4FD9-8D02-3AA3966F67C9}"/>
              </a:ext>
            </a:extLst>
          </p:cNvPr>
          <p:cNvSpPr>
            <a:spLocks noGrp="1"/>
          </p:cNvSpPr>
          <p:nvPr>
            <p:ph type="subTitle" idx="1"/>
          </p:nvPr>
        </p:nvSpPr>
        <p:spPr>
          <a:xfrm>
            <a:off x="1524000" y="4046353"/>
            <a:ext cx="9144000" cy="2361835"/>
          </a:xfrm>
        </p:spPr>
        <p:txBody>
          <a:bodyPr>
            <a:normAutofit/>
          </a:bodyPr>
          <a:lstStyle/>
          <a:p>
            <a:r>
              <a:rPr lang="en-US" b="1" dirty="0"/>
              <a:t>Keith Lohse, PhD, </a:t>
            </a:r>
            <a:r>
              <a:rPr lang="en-US" b="1" dirty="0" err="1"/>
              <a:t>PStat</a:t>
            </a:r>
            <a:endParaRPr lang="en-US" b="1" dirty="0"/>
          </a:p>
          <a:p>
            <a:r>
              <a:rPr lang="en-US" dirty="0"/>
              <a:t>Department of Health and Kinesiology</a:t>
            </a:r>
          </a:p>
          <a:p>
            <a:r>
              <a:rPr lang="en-US" dirty="0"/>
              <a:t>Department of Physical Therapy and Athletic Training</a:t>
            </a:r>
          </a:p>
          <a:p>
            <a:r>
              <a:rPr lang="en-US" dirty="0"/>
              <a:t>University of Utah</a:t>
            </a:r>
          </a:p>
          <a:p>
            <a:endParaRPr lang="en-US" dirty="0"/>
          </a:p>
        </p:txBody>
      </p:sp>
      <p:cxnSp>
        <p:nvCxnSpPr>
          <p:cNvPr id="5" name="Straight Connector 4">
            <a:extLst>
              <a:ext uri="{FF2B5EF4-FFF2-40B4-BE49-F238E27FC236}">
                <a16:creationId xmlns:a16="http://schemas.microsoft.com/office/drawing/2014/main" id="{B4898633-B5D9-4F00-9E50-4AC2837B22F5}"/>
              </a:ext>
            </a:extLst>
          </p:cNvPr>
          <p:cNvCxnSpPr>
            <a:cxnSpLocks/>
          </p:cNvCxnSpPr>
          <p:nvPr/>
        </p:nvCxnSpPr>
        <p:spPr>
          <a:xfrm>
            <a:off x="903767" y="3646654"/>
            <a:ext cx="1045180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3D803D0-727D-4B47-98BF-8B79CF9A0021}"/>
              </a:ext>
            </a:extLst>
          </p:cNvPr>
          <p:cNvSpPr>
            <a:spLocks noGrp="1"/>
          </p:cNvSpPr>
          <p:nvPr>
            <p:ph type="sldNum" sz="quarter" idx="12"/>
          </p:nvPr>
        </p:nvSpPr>
        <p:spPr/>
        <p:txBody>
          <a:bodyPr/>
          <a:lstStyle/>
          <a:p>
            <a:fld id="{BE5DCE90-B29F-4709-A514-D112B7F94586}" type="slidenum">
              <a:rPr lang="en-US" smtClean="0"/>
              <a:t>1</a:t>
            </a:fld>
            <a:endParaRPr lang="en-US"/>
          </a:p>
        </p:txBody>
      </p:sp>
      <p:sp>
        <p:nvSpPr>
          <p:cNvPr id="7" name="TextBox 6">
            <a:extLst>
              <a:ext uri="{FF2B5EF4-FFF2-40B4-BE49-F238E27FC236}">
                <a16:creationId xmlns:a16="http://schemas.microsoft.com/office/drawing/2014/main" id="{45CD2907-61C6-46E7-A58D-F9C720E71B53}"/>
              </a:ext>
            </a:extLst>
          </p:cNvPr>
          <p:cNvSpPr txBox="1"/>
          <p:nvPr/>
        </p:nvSpPr>
        <p:spPr>
          <a:xfrm>
            <a:off x="903767" y="6075144"/>
            <a:ext cx="8041450" cy="369332"/>
          </a:xfrm>
          <a:prstGeom prst="rect">
            <a:avLst/>
          </a:prstGeom>
          <a:noFill/>
        </p:spPr>
        <p:txBody>
          <a:bodyPr wrap="square">
            <a:spAutoFit/>
          </a:bodyPr>
          <a:lstStyle/>
          <a:p>
            <a:r>
              <a:rPr lang="en-US" sz="1800" dirty="0"/>
              <a:t>e: </a:t>
            </a:r>
            <a:r>
              <a:rPr lang="en-US" sz="1800" dirty="0">
                <a:solidFill>
                  <a:schemeClr val="accent3"/>
                </a:solidFill>
              </a:rPr>
              <a:t>rehabinformatics@gmail.com</a:t>
            </a:r>
          </a:p>
        </p:txBody>
      </p:sp>
      <p:sp>
        <p:nvSpPr>
          <p:cNvPr id="6" name="Date Placeholder 5">
            <a:extLst>
              <a:ext uri="{FF2B5EF4-FFF2-40B4-BE49-F238E27FC236}">
                <a16:creationId xmlns:a16="http://schemas.microsoft.com/office/drawing/2014/main" id="{181AFC67-476F-4BA7-AC95-C389167C98F6}"/>
              </a:ext>
            </a:extLst>
          </p:cNvPr>
          <p:cNvSpPr>
            <a:spLocks noGrp="1"/>
          </p:cNvSpPr>
          <p:nvPr>
            <p:ph type="dt" sz="half" idx="10"/>
          </p:nvPr>
        </p:nvSpPr>
        <p:spPr/>
        <p:txBody>
          <a:bodyPr/>
          <a:lstStyle/>
          <a:p>
            <a:fld id="{FA137848-C385-4697-BE87-22F11B3E3C41}" type="datetime1">
              <a:rPr lang="en-US" smtClean="0"/>
              <a:t>2/17/2021</a:t>
            </a:fld>
            <a:endParaRPr lang="en-US"/>
          </a:p>
        </p:txBody>
      </p:sp>
    </p:spTree>
    <p:extLst>
      <p:ext uri="{BB962C8B-B14F-4D97-AF65-F5344CB8AC3E}">
        <p14:creationId xmlns:p14="http://schemas.microsoft.com/office/powerpoint/2010/main" val="82452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for Shared Variance</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547C99B-7F2C-4E84-8128-EB3E64FAD082}" type="datetime1">
              <a:rPr lang="en-US" smtClean="0"/>
              <a:t>2/17/2021</a:t>
            </a:fld>
            <a:endParaRPr lang="en-US"/>
          </a:p>
        </p:txBody>
      </p:sp>
      <p:sp>
        <p:nvSpPr>
          <p:cNvPr id="5" name="Slide Number Placeholder 4"/>
          <p:cNvSpPr>
            <a:spLocks noGrp="1"/>
          </p:cNvSpPr>
          <p:nvPr>
            <p:ph type="sldNum" sz="quarter" idx="12"/>
          </p:nvPr>
        </p:nvSpPr>
        <p:spPr/>
        <p:txBody>
          <a:bodyPr/>
          <a:lstStyle/>
          <a:p>
            <a:fld id="{211FFFE4-4E4B-40A7-A942-4F1B7E93AB5C}" type="slidenum">
              <a:rPr lang="en-US" smtClean="0"/>
              <a:t>10</a:t>
            </a:fld>
            <a:endParaRPr lang="en-US"/>
          </a:p>
        </p:txBody>
      </p:sp>
    </p:spTree>
    <p:extLst>
      <p:ext uri="{BB962C8B-B14F-4D97-AF65-F5344CB8AC3E}">
        <p14:creationId xmlns:p14="http://schemas.microsoft.com/office/powerpoint/2010/main" val="219964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71C2F-A5D1-4FFB-BD34-09D8C933682A}"/>
              </a:ext>
            </a:extLst>
          </p:cNvPr>
          <p:cNvSpPr/>
          <p:nvPr/>
        </p:nvSpPr>
        <p:spPr>
          <a:xfrm>
            <a:off x="516835" y="337930"/>
            <a:ext cx="10992678" cy="1364602"/>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F4DE7A8-1252-48EF-BF7A-26D1C96D60A1}"/>
              </a:ext>
            </a:extLst>
          </p:cNvPr>
          <p:cNvSpPr/>
          <p:nvPr/>
        </p:nvSpPr>
        <p:spPr>
          <a:xfrm>
            <a:off x="5538684" y="1333200"/>
            <a:ext cx="4846320" cy="4846320"/>
          </a:xfrm>
          <a:prstGeom prst="ellipse">
            <a:avLst/>
          </a:prstGeom>
          <a:solidFill>
            <a:srgbClr val="FFFF00">
              <a:alpha val="40000"/>
            </a:srgb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p:cNvSpPr txBox="1"/>
          <p:nvPr/>
        </p:nvSpPr>
        <p:spPr>
          <a:xfrm>
            <a:off x="698346" y="929232"/>
            <a:ext cx="2376264" cy="923330"/>
          </a:xfrm>
          <a:prstGeom prst="rect">
            <a:avLst/>
          </a:prstGeom>
          <a:noFill/>
        </p:spPr>
        <p:txBody>
          <a:bodyPr wrap="square" rtlCol="0">
            <a:spAutoFit/>
          </a:bodyPr>
          <a:lstStyle/>
          <a:p>
            <a:r>
              <a:rPr lang="en-CA" dirty="0"/>
              <a:t>Circles represent the total variance in a variable.</a:t>
            </a:r>
          </a:p>
        </p:txBody>
      </p:sp>
      <p:sp>
        <p:nvSpPr>
          <p:cNvPr id="7" name="TextBox 6"/>
          <p:cNvSpPr txBox="1"/>
          <p:nvPr/>
        </p:nvSpPr>
        <p:spPr>
          <a:xfrm>
            <a:off x="9117390" y="929232"/>
            <a:ext cx="2736304" cy="646331"/>
          </a:xfrm>
          <a:prstGeom prst="rect">
            <a:avLst/>
          </a:prstGeom>
          <a:noFill/>
        </p:spPr>
        <p:txBody>
          <a:bodyPr wrap="square" rtlCol="0">
            <a:spAutoFit/>
          </a:bodyPr>
          <a:lstStyle/>
          <a:p>
            <a:r>
              <a:rPr lang="en-CA" dirty="0"/>
              <a:t>Areas of overlap represent shared variance.</a:t>
            </a:r>
          </a:p>
        </p:txBody>
      </p:sp>
      <p:sp>
        <p:nvSpPr>
          <p:cNvPr id="9" name="Oval 8">
            <a:extLst>
              <a:ext uri="{FF2B5EF4-FFF2-40B4-BE49-F238E27FC236}">
                <a16:creationId xmlns:a16="http://schemas.microsoft.com/office/drawing/2014/main" id="{0CCE9DDB-D017-4496-AD70-041795164927}"/>
              </a:ext>
            </a:extLst>
          </p:cNvPr>
          <p:cNvSpPr/>
          <p:nvPr/>
        </p:nvSpPr>
        <p:spPr>
          <a:xfrm>
            <a:off x="3662901" y="447988"/>
            <a:ext cx="4846320" cy="4846320"/>
          </a:xfrm>
          <a:prstGeom prst="ellipse">
            <a:avLst/>
          </a:prstGeom>
          <a:solidFill>
            <a:schemeClr val="accent3">
              <a:alpha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A035B1A-5A77-493C-A8CC-CD315316B6D5}"/>
              </a:ext>
            </a:extLst>
          </p:cNvPr>
          <p:cNvSpPr txBox="1"/>
          <p:nvPr/>
        </p:nvSpPr>
        <p:spPr>
          <a:xfrm>
            <a:off x="5661778" y="23627"/>
            <a:ext cx="868443" cy="369332"/>
          </a:xfrm>
          <a:prstGeom prst="rect">
            <a:avLst/>
          </a:prstGeom>
          <a:noFill/>
        </p:spPr>
        <p:txBody>
          <a:bodyPr wrap="none" rtlCol="0">
            <a:spAutoFit/>
          </a:bodyPr>
          <a:lstStyle/>
          <a:p>
            <a:r>
              <a:rPr lang="en-CA" b="1" dirty="0"/>
              <a:t>Weight</a:t>
            </a:r>
          </a:p>
        </p:txBody>
      </p:sp>
      <p:sp>
        <p:nvSpPr>
          <p:cNvPr id="11" name="TextBox 10">
            <a:extLst>
              <a:ext uri="{FF2B5EF4-FFF2-40B4-BE49-F238E27FC236}">
                <a16:creationId xmlns:a16="http://schemas.microsoft.com/office/drawing/2014/main" id="{12DD3649-0FC9-44B3-A95C-A762D48B083B}"/>
              </a:ext>
            </a:extLst>
          </p:cNvPr>
          <p:cNvSpPr txBox="1"/>
          <p:nvPr/>
        </p:nvSpPr>
        <p:spPr>
          <a:xfrm>
            <a:off x="1995052" y="5810188"/>
            <a:ext cx="812530" cy="369332"/>
          </a:xfrm>
          <a:prstGeom prst="rect">
            <a:avLst/>
          </a:prstGeom>
          <a:noFill/>
        </p:spPr>
        <p:txBody>
          <a:bodyPr wrap="none" rtlCol="0">
            <a:spAutoFit/>
          </a:bodyPr>
          <a:lstStyle/>
          <a:p>
            <a:r>
              <a:rPr lang="en-CA" b="1" dirty="0"/>
              <a:t>Height</a:t>
            </a:r>
          </a:p>
        </p:txBody>
      </p:sp>
      <p:sp>
        <p:nvSpPr>
          <p:cNvPr id="12" name="TextBox 11">
            <a:extLst>
              <a:ext uri="{FF2B5EF4-FFF2-40B4-BE49-F238E27FC236}">
                <a16:creationId xmlns:a16="http://schemas.microsoft.com/office/drawing/2014/main" id="{4D996258-2626-489D-B5C6-5FF58232DD01}"/>
              </a:ext>
            </a:extLst>
          </p:cNvPr>
          <p:cNvSpPr txBox="1"/>
          <p:nvPr/>
        </p:nvSpPr>
        <p:spPr>
          <a:xfrm>
            <a:off x="9637988" y="5810188"/>
            <a:ext cx="546047" cy="369332"/>
          </a:xfrm>
          <a:prstGeom prst="rect">
            <a:avLst/>
          </a:prstGeom>
          <a:noFill/>
        </p:spPr>
        <p:txBody>
          <a:bodyPr wrap="none" rtlCol="0">
            <a:spAutoFit/>
          </a:bodyPr>
          <a:lstStyle/>
          <a:p>
            <a:r>
              <a:rPr lang="en-CA" b="1" dirty="0"/>
              <a:t>Age</a:t>
            </a:r>
          </a:p>
        </p:txBody>
      </p:sp>
      <p:sp>
        <p:nvSpPr>
          <p:cNvPr id="13" name="Oval 12">
            <a:extLst>
              <a:ext uri="{FF2B5EF4-FFF2-40B4-BE49-F238E27FC236}">
                <a16:creationId xmlns:a16="http://schemas.microsoft.com/office/drawing/2014/main" id="{208039E4-BC4D-4142-87DB-DB1F9B942981}"/>
              </a:ext>
            </a:extLst>
          </p:cNvPr>
          <p:cNvSpPr/>
          <p:nvPr/>
        </p:nvSpPr>
        <p:spPr>
          <a:xfrm>
            <a:off x="1817174" y="1333200"/>
            <a:ext cx="4846320" cy="4846320"/>
          </a:xfrm>
          <a:prstGeom prst="ellipse">
            <a:avLst/>
          </a:prstGeom>
          <a:solidFill>
            <a:schemeClr val="accent5">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960990"/>
      </p:ext>
    </p:extLst>
  </p:cSld>
  <p:clrMapOvr>
    <a:masterClrMapping/>
  </p:clrMapOvr>
  <mc:AlternateContent xmlns:mc="http://schemas.openxmlformats.org/markup-compatibility/2006" xmlns:p14="http://schemas.microsoft.com/office/powerpoint/2010/main">
    <mc:Choice Requires="p14">
      <p:transition spd="slow" p14:dur="2000" advTm="164619"/>
    </mc:Choice>
    <mc:Fallback xmlns="">
      <p:transition spd="slow" advTm="164619"/>
    </mc:Fallback>
  </mc:AlternateContent>
  <p:extLst>
    <p:ext uri="{3A86A75C-4F4B-4683-9AE1-C65F6400EC91}">
      <p14:laserTraceLst xmlns:p14="http://schemas.microsoft.com/office/powerpoint/2010/main">
        <p14:tracePtLst>
          <p14:tracePt t="14635" x="7915275" y="1333500"/>
          <p14:tracePt t="14642" x="7896225" y="1295400"/>
          <p14:tracePt t="14658" x="7896225" y="1257300"/>
          <p14:tracePt t="14671" x="7886700" y="1247775"/>
          <p14:tracePt t="14687" x="7877175" y="1228725"/>
          <p14:tracePt t="14704" x="7867650" y="1200150"/>
          <p14:tracePt t="14721" x="7867650" y="1190625"/>
          <p14:tracePt t="14738" x="7858125" y="1181100"/>
          <p14:tracePt t="14754" x="7848600" y="1171575"/>
          <p14:tracePt t="14771" x="7829550" y="1143000"/>
          <p14:tracePt t="14788" x="7810500" y="1085850"/>
          <p14:tracePt t="14804" x="7772400" y="1057275"/>
          <p14:tracePt t="14820" x="7734300" y="1000125"/>
          <p14:tracePt t="14837" x="7715250" y="971550"/>
          <p14:tracePt t="14854" x="7696200" y="962025"/>
          <p14:tracePt t="14874" x="7686675" y="952500"/>
          <p14:tracePt t="14890" x="7677150" y="942975"/>
          <p14:tracePt t="14906" x="7648575" y="923925"/>
          <p14:tracePt t="14920" x="7620000" y="914400"/>
          <p14:tracePt t="14937" x="7543800" y="876300"/>
          <p14:tracePt t="14954" x="7439025" y="828675"/>
          <p14:tracePt t="14970" x="7381875" y="809625"/>
          <p14:tracePt t="14987" x="7334250" y="781050"/>
          <p14:tracePt t="15003" x="7324725" y="771525"/>
          <p14:tracePt t="15025" x="7315200" y="771525"/>
          <p14:tracePt t="15037" x="7305675" y="762000"/>
          <p14:tracePt t="15053" x="7248525" y="752475"/>
          <p14:tracePt t="15070" x="7191375" y="733425"/>
          <p14:tracePt t="15087" x="7115175" y="714375"/>
          <p14:tracePt t="15103" x="7077075" y="714375"/>
          <p14:tracePt t="15120" x="7010400" y="695325"/>
          <p14:tracePt t="15136" x="6924675" y="676275"/>
          <p14:tracePt t="15153" x="6848475" y="676275"/>
          <p14:tracePt t="15154" x="6753225" y="657225"/>
          <p14:tracePt t="15170" x="6553200" y="628650"/>
          <p14:tracePt t="15187" x="6362700" y="600075"/>
          <p14:tracePt t="15203" x="6229350" y="600075"/>
          <p14:tracePt t="15220" x="6096000" y="590550"/>
          <p14:tracePt t="15236" x="5972175" y="590550"/>
          <p14:tracePt t="15253" x="5857875" y="590550"/>
          <p14:tracePt t="15270" x="5810250" y="590550"/>
          <p14:tracePt t="15286" x="5781675" y="590550"/>
          <p14:tracePt t="15313" x="5762625" y="590550"/>
          <p14:tracePt t="15321" x="5753100" y="581025"/>
          <p14:tracePt t="15336" x="5743575" y="581025"/>
          <p14:tracePt t="15353" x="5657850" y="571500"/>
          <p14:tracePt t="15370" x="5629275" y="571500"/>
          <p14:tracePt t="15387" x="5610225" y="571500"/>
          <p14:tracePt t="15433" x="5600700" y="561975"/>
          <p14:tracePt t="15457" x="5591175" y="552450"/>
          <p14:tracePt t="15473" x="5572125" y="552450"/>
          <p14:tracePt t="15481" x="5562600" y="552450"/>
          <p14:tracePt t="15489" x="5543550" y="552450"/>
          <p14:tracePt t="15504" x="5495925" y="552450"/>
          <p14:tracePt t="15521" x="5391150" y="600075"/>
          <p14:tracePt t="15522" x="5362575" y="600075"/>
          <p14:tracePt t="15536" x="5295900" y="619125"/>
          <p14:tracePt t="15553" x="5181600" y="647700"/>
          <p14:tracePt t="15570" x="5114925" y="676275"/>
          <p14:tracePt t="15586" x="5076825" y="685800"/>
          <p14:tracePt t="15603" x="5019675" y="723900"/>
          <p14:tracePt t="15620" x="4981575" y="742950"/>
          <p14:tracePt t="15636" x="4933950" y="762000"/>
          <p14:tracePt t="15653" x="4895850" y="781050"/>
          <p14:tracePt t="15670" x="4848225" y="809625"/>
          <p14:tracePt t="15686" x="4810125" y="838200"/>
          <p14:tracePt t="15703" x="4791075" y="847725"/>
          <p14:tracePt t="15719" x="4772025" y="857250"/>
          <p14:tracePt t="15736" x="4743450" y="876300"/>
          <p14:tracePt t="15753" x="4724400" y="895350"/>
          <p14:tracePt t="15753" x="4714875" y="904875"/>
          <p14:tracePt t="15769" x="4686300" y="923925"/>
          <p14:tracePt t="15786" x="4657725" y="952500"/>
          <p14:tracePt t="15803" x="4629150" y="981075"/>
          <p14:tracePt t="15819" x="4610100" y="1000125"/>
          <p14:tracePt t="15836" x="4572000" y="1028700"/>
          <p14:tracePt t="15853" x="4533900" y="1047750"/>
          <p14:tracePt t="15869" x="4486275" y="1095375"/>
          <p14:tracePt t="15886" x="4438650" y="1123950"/>
          <p14:tracePt t="15902" x="4400550" y="1171575"/>
          <p14:tracePt t="15919" x="4352925" y="1209675"/>
          <p14:tracePt t="15936" x="4305300" y="1247775"/>
          <p14:tracePt t="15952" x="4276725" y="1276350"/>
          <p14:tracePt t="15953" x="4267200" y="1295400"/>
          <p14:tracePt t="15969" x="4238625" y="1343025"/>
          <p14:tracePt t="15987" x="4191000" y="1409700"/>
          <p14:tracePt t="16002" x="4152900" y="1457325"/>
          <p14:tracePt t="16019" x="4105275" y="1514475"/>
          <p14:tracePt t="16036" x="4076700" y="1552575"/>
          <p14:tracePt t="16052" x="4057650" y="1581150"/>
          <p14:tracePt t="16069" x="4019550" y="1638300"/>
          <p14:tracePt t="16086" x="4000500" y="1685925"/>
          <p14:tracePt t="16102" x="3952875" y="1771650"/>
          <p14:tracePt t="16119" x="3924300" y="1857375"/>
          <p14:tracePt t="16136" x="3886200" y="1924050"/>
          <p14:tracePt t="16152" x="3867150" y="2038350"/>
          <p14:tracePt t="16169" x="3838575" y="2105025"/>
          <p14:tracePt t="16186" x="3819525" y="2209800"/>
          <p14:tracePt t="16202" x="3810000" y="2257425"/>
          <p14:tracePt t="16219" x="3762375" y="2390775"/>
          <p14:tracePt t="16235" x="3752850" y="2466975"/>
          <p14:tracePt t="16252" x="3724275" y="2600325"/>
          <p14:tracePt t="16269" x="3686175" y="2695575"/>
          <p14:tracePt t="16285" x="3667125" y="2809875"/>
          <p14:tracePt t="16302" x="3648075" y="2905125"/>
          <p14:tracePt t="16319" x="3638550" y="2981325"/>
          <p14:tracePt t="16336" x="3629025" y="3067050"/>
          <p14:tracePt t="16352" x="3619500" y="3143250"/>
          <p14:tracePt t="16353" x="3619500" y="3181350"/>
          <p14:tracePt t="16369" x="3619500" y="3238500"/>
          <p14:tracePt t="16386" x="3590925" y="3324225"/>
          <p14:tracePt t="16402" x="3590925" y="3419475"/>
          <p14:tracePt t="16419" x="3590925" y="3486150"/>
          <p14:tracePt t="16436" x="3590925" y="3543300"/>
          <p14:tracePt t="16453" x="3600450" y="3581400"/>
          <p14:tracePt t="16469" x="3609975" y="3638550"/>
          <p14:tracePt t="16485" x="3648075" y="3695700"/>
          <p14:tracePt t="16502" x="3705225" y="3781425"/>
          <p14:tracePt t="16519" x="3752850" y="3886200"/>
          <p14:tracePt t="16535" x="3819525" y="3962400"/>
          <p14:tracePt t="16552" x="3933825" y="4152900"/>
          <p14:tracePt t="16569" x="4038600" y="4324350"/>
          <p14:tracePt t="16585" x="4124325" y="4419600"/>
          <p14:tracePt t="16602" x="4171950" y="4514850"/>
          <p14:tracePt t="16619" x="4229100" y="4572000"/>
          <p14:tracePt t="16635" x="4286250" y="4648200"/>
          <p14:tracePt t="16652" x="4314825" y="4676775"/>
          <p14:tracePt t="16668" x="4352925" y="4705350"/>
          <p14:tracePt t="16685" x="4391025" y="4733925"/>
          <p14:tracePt t="16702" x="4429125" y="4752975"/>
          <p14:tracePt t="16718" x="4486275" y="4791075"/>
          <p14:tracePt t="16735" x="4514850" y="4810125"/>
          <p14:tracePt t="16752" x="4562475" y="4829175"/>
          <p14:tracePt t="16752" x="4562475" y="4838700"/>
          <p14:tracePt t="16768" x="4610100" y="4857750"/>
          <p14:tracePt t="16785" x="4667250" y="4895850"/>
          <p14:tracePt t="16802" x="4733925" y="4924425"/>
          <p14:tracePt t="16819" x="4819650" y="4962525"/>
          <p14:tracePt t="16835" x="4943475" y="5019675"/>
          <p14:tracePt t="16852" x="5048250" y="5067300"/>
          <p14:tracePt t="16869" x="5143500" y="5095875"/>
          <p14:tracePt t="16885" x="5200650" y="5105400"/>
          <p14:tracePt t="16901" x="5248275" y="5133975"/>
          <p14:tracePt t="16918" x="5324475" y="5143500"/>
          <p14:tracePt t="16935" x="5438775" y="5153025"/>
          <p14:tracePt t="16952" x="5514975" y="5162550"/>
          <p14:tracePt t="16952" x="5581650" y="5162550"/>
          <p14:tracePt t="16968" x="5657850" y="5162550"/>
          <p14:tracePt t="16985" x="5743575" y="5162550"/>
          <p14:tracePt t="17001" x="5810250" y="5162550"/>
          <p14:tracePt t="17018" x="5895975" y="5162550"/>
          <p14:tracePt t="17035" x="6029325" y="5162550"/>
          <p14:tracePt t="17051" x="6181725" y="5200650"/>
          <p14:tracePt t="17069" x="6334125" y="5200650"/>
          <p14:tracePt t="17085" x="6438900" y="5200650"/>
          <p14:tracePt t="17102" x="6553200" y="5200650"/>
          <p14:tracePt t="17118" x="6629400" y="5200650"/>
          <p14:tracePt t="17135" x="6686550" y="5200650"/>
          <p14:tracePt t="17152" x="6781800" y="5200650"/>
          <p14:tracePt t="17168" x="6829425" y="5200650"/>
          <p14:tracePt t="17185" x="6896100" y="5200650"/>
          <p14:tracePt t="17201" x="6943725" y="5181600"/>
          <p14:tracePt t="17218" x="7010400" y="5172075"/>
          <p14:tracePt t="17235" x="7058025" y="5172075"/>
          <p14:tracePt t="17251" x="7096125" y="5172075"/>
          <p14:tracePt t="17268" x="7162800" y="5153025"/>
          <p14:tracePt t="17284" x="7258050" y="5143500"/>
          <p14:tracePt t="17301" x="7362825" y="5114925"/>
          <p14:tracePt t="17318" x="7439025" y="5076825"/>
          <p14:tracePt t="17334" x="7486650" y="5067300"/>
          <p14:tracePt t="17351" x="7515225" y="5048250"/>
          <p14:tracePt t="17352" x="7534275" y="5029200"/>
          <p14:tracePt t="17368" x="7572375" y="5000625"/>
          <p14:tracePt t="17385" x="7629525" y="4953000"/>
          <p14:tracePt t="17401" x="7734300" y="4886325"/>
          <p14:tracePt t="17418" x="7810500" y="4791075"/>
          <p14:tracePt t="17435" x="7886700" y="4733925"/>
          <p14:tracePt t="17451" x="7924800" y="4686300"/>
          <p14:tracePt t="17468" x="7962900" y="4619625"/>
          <p14:tracePt t="17485" x="7991475" y="4572000"/>
          <p14:tracePt t="17501" x="8010525" y="4505325"/>
          <p14:tracePt t="17518" x="8039100" y="4448175"/>
          <p14:tracePt t="17534" x="8058150" y="4400550"/>
          <p14:tracePt t="17551" x="8096250" y="4276725"/>
          <p14:tracePt t="17568" x="8105775" y="4219575"/>
          <p14:tracePt t="17584" x="8124825" y="4114800"/>
          <p14:tracePt t="17601" x="8153400" y="4038600"/>
          <p14:tracePt t="17618" x="8181975" y="3962400"/>
          <p14:tracePt t="17634" x="8210550" y="3867150"/>
          <p14:tracePt t="17651" x="8229600" y="3790950"/>
          <p14:tracePt t="17667" x="8267700" y="3667125"/>
          <p14:tracePt t="17684" x="8296275" y="3581400"/>
          <p14:tracePt t="17701" x="8305800" y="3495675"/>
          <p14:tracePt t="17717" x="8343900" y="3362325"/>
          <p14:tracePt t="17734" x="8372475" y="3267075"/>
          <p14:tracePt t="17750" x="8410575" y="3124200"/>
          <p14:tracePt t="17770" x="8439150" y="2943225"/>
          <p14:tracePt t="17784" x="8467725" y="2819400"/>
          <p14:tracePt t="17801" x="8477250" y="2733675"/>
          <p14:tracePt t="17817" x="8486775" y="2647950"/>
          <p14:tracePt t="17834" x="8496300" y="2581275"/>
          <p14:tracePt t="17851" x="8496300" y="2514600"/>
          <p14:tracePt t="17867" x="8496300" y="2428875"/>
          <p14:tracePt t="17884" x="8524875" y="2305050"/>
          <p14:tracePt t="17901" x="8524875" y="2209800"/>
          <p14:tracePt t="17917" x="8543925" y="2076450"/>
          <p14:tracePt t="17934" x="8543925" y="1943100"/>
          <p14:tracePt t="17951" x="8543925" y="1847850"/>
          <p14:tracePt t="17968" x="8524875" y="1800225"/>
          <p14:tracePt t="17984" x="8524875" y="1790700"/>
          <p14:tracePt t="18167" x="8505825" y="1790700"/>
          <p14:tracePt t="18175" x="8420100" y="1790700"/>
          <p14:tracePt t="18183" x="8334375" y="1790700"/>
          <p14:tracePt t="18200" x="8001000" y="1828800"/>
          <p14:tracePt t="18217" x="7572375" y="1933575"/>
          <p14:tracePt t="18233" x="7258050" y="2019300"/>
          <p14:tracePt t="18250" x="6991350" y="2133600"/>
          <p14:tracePt t="18267" x="6867525" y="2219325"/>
          <p14:tracePt t="18283" x="6819900" y="2247900"/>
          <p14:tracePt t="18300" x="6791325" y="2266950"/>
          <p14:tracePt t="18318" x="6781800" y="2276475"/>
          <p14:tracePt t="18382" x="6772275" y="2286000"/>
          <p14:tracePt t="18391" x="6762750" y="2295525"/>
          <p14:tracePt t="18400" x="6743700" y="2314575"/>
          <p14:tracePt t="18417" x="6696075" y="2390775"/>
          <p14:tracePt t="18433" x="6629400" y="2447925"/>
          <p14:tracePt t="18450" x="6572250" y="2476500"/>
          <p14:tracePt t="18467" x="6553200" y="2495550"/>
          <p14:tracePt t="18559" x="6543675" y="2505075"/>
          <p14:tracePt t="18575" x="6534150" y="2505075"/>
          <p14:tracePt t="18583" x="6515100" y="2505075"/>
          <p14:tracePt t="18590" x="6505575" y="2495550"/>
          <p14:tracePt t="18600" x="6496050" y="2495550"/>
          <p14:tracePt t="18617" x="6448425" y="2486025"/>
          <p14:tracePt t="18633" x="6419850" y="2466975"/>
          <p14:tracePt t="18650" x="6391275" y="2447925"/>
          <p14:tracePt t="18667" x="6362700" y="2428875"/>
          <p14:tracePt t="18683" x="6353175" y="2419350"/>
          <p14:tracePt t="18700" x="6334125" y="2409825"/>
          <p14:tracePt t="18717" x="6315075" y="2390775"/>
          <p14:tracePt t="18733" x="6286500" y="2352675"/>
          <p14:tracePt t="18750" x="6267450" y="2314575"/>
          <p14:tracePt t="18750" x="6229350" y="2305050"/>
          <p14:tracePt t="18767" x="6181725" y="2228850"/>
          <p14:tracePt t="18784" x="6153150" y="2209800"/>
          <p14:tracePt t="18800" x="6115050" y="2181225"/>
          <p14:tracePt t="18817" x="6105525" y="2171700"/>
          <p14:tracePt t="18833" x="6086475" y="2152650"/>
          <p14:tracePt t="18850" x="6057900" y="2124075"/>
          <p14:tracePt t="18867" x="6029325" y="2105025"/>
          <p14:tracePt t="18883" x="5981700" y="2076450"/>
          <p14:tracePt t="18900" x="5915025" y="2028825"/>
          <p14:tracePt t="18916" x="5838825" y="1990725"/>
          <p14:tracePt t="18933" x="5791200" y="1962150"/>
          <p14:tracePt t="18950" x="5695950" y="1905000"/>
          <p14:tracePt t="18966" x="5638800" y="1876425"/>
          <p14:tracePt t="18983" x="5610225" y="1847850"/>
          <p14:tracePt t="19000" x="5581650" y="1828800"/>
          <p14:tracePt t="19016" x="5543550" y="1800225"/>
          <p14:tracePt t="19033" x="5486400" y="1781175"/>
          <p14:tracePt t="19049" x="5467350" y="1762125"/>
          <p14:tracePt t="19066" x="5419725" y="1733550"/>
          <p14:tracePt t="19083" x="5372100" y="1724025"/>
          <p14:tracePt t="19099" x="5314950" y="1695450"/>
          <p14:tracePt t="19116" x="5267325" y="1676400"/>
          <p14:tracePt t="19133" x="5200650" y="1638300"/>
          <p14:tracePt t="19149" x="5143500" y="1628775"/>
          <p14:tracePt t="19150" x="5095875" y="1619250"/>
          <p14:tracePt t="19166" x="4953000" y="1571625"/>
          <p14:tracePt t="19183" x="4838700" y="1552575"/>
          <p14:tracePt t="19199" x="4724400" y="1504950"/>
          <p14:tracePt t="19216" x="4638675" y="1485900"/>
          <p14:tracePt t="19232" x="4572000" y="1466850"/>
          <p14:tracePt t="19249" x="4476750" y="1447800"/>
          <p14:tracePt t="19266" x="4419600" y="1447800"/>
          <p14:tracePt t="19283" x="4391025" y="1438275"/>
          <p14:tracePt t="19299" x="4371975" y="1428750"/>
          <p14:tracePt t="19316" x="4362450" y="1428750"/>
          <p14:tracePt t="19342" x="4343400" y="1409700"/>
          <p14:tracePt t="19351" x="4333875" y="1409700"/>
          <p14:tracePt t="19366" x="4248150" y="1409700"/>
          <p14:tracePt t="19383" x="4133850" y="1390650"/>
          <p14:tracePt t="19399" x="4019550" y="1390650"/>
          <p14:tracePt t="19416" x="3914775" y="1371600"/>
          <p14:tracePt t="19432" x="3848100" y="1371600"/>
          <p14:tracePt t="19449" x="3810000" y="1371600"/>
          <p14:tracePt t="19466" x="3781425" y="1352550"/>
          <p14:tracePt t="19482" x="3771900" y="1352550"/>
          <p14:tracePt t="19541" x="3752850" y="1352550"/>
          <p14:tracePt t="19549" x="3743325" y="1352550"/>
          <p14:tracePt t="19565" x="3733800" y="1352550"/>
          <p14:tracePt t="19573" x="3724275" y="1352550"/>
          <p14:tracePt t="19583" x="3695700" y="1352550"/>
          <p14:tracePt t="19599" x="3648075" y="1362075"/>
          <p14:tracePt t="19616" x="3533775" y="1381125"/>
          <p14:tracePt t="19632" x="3371850" y="1419225"/>
          <p14:tracePt t="19649" x="3190875" y="1476375"/>
          <p14:tracePt t="19666" x="3076575" y="1504950"/>
          <p14:tracePt t="19682" x="2962275" y="1543050"/>
          <p14:tracePt t="19699" x="2905125" y="1552575"/>
          <p14:tracePt t="19716" x="2867025" y="1571625"/>
          <p14:tracePt t="19732" x="2838450" y="1581150"/>
          <p14:tracePt t="19750" x="2781300" y="1609725"/>
          <p14:tracePt t="19773" x="2762250" y="1609725"/>
          <p14:tracePt t="19782" x="2762250" y="1619250"/>
          <p14:tracePt t="19799" x="2752725" y="1619250"/>
          <p14:tracePt t="19815" x="2705100" y="1638300"/>
          <p14:tracePt t="19832" x="2686050" y="1657350"/>
          <p14:tracePt t="19849" x="2638425" y="1685925"/>
          <p14:tracePt t="19865" x="2581275" y="1733550"/>
          <p14:tracePt t="19882" x="2533650" y="1790700"/>
          <p14:tracePt t="19898" x="2486025" y="1828800"/>
          <p14:tracePt t="19915" x="2457450" y="1866900"/>
          <p14:tracePt t="19932" x="2419350" y="1905000"/>
          <p14:tracePt t="19933" x="2381250" y="1943100"/>
          <p14:tracePt t="19948" x="2352675" y="1971675"/>
          <p14:tracePt t="19965" x="2266950" y="2085975"/>
          <p14:tracePt t="19982" x="2190750" y="2162175"/>
          <p14:tracePt t="19999" x="2124075" y="2247900"/>
          <p14:tracePt t="20015" x="2105025" y="2295525"/>
          <p14:tracePt t="20032" x="2057400" y="2352675"/>
          <p14:tracePt t="20048" x="2009775" y="2438400"/>
          <p14:tracePt t="20065" x="1971675" y="2524125"/>
          <p14:tracePt t="20082" x="1952625" y="2562225"/>
          <p14:tracePt t="20098" x="1933575" y="2619375"/>
          <p14:tracePt t="20115" x="1914525" y="2657475"/>
          <p14:tracePt t="20132" x="1905000" y="2686050"/>
          <p14:tracePt t="20148" x="1895475" y="2733675"/>
          <p14:tracePt t="20165" x="1876425" y="2819400"/>
          <p14:tracePt t="20182" x="1847850" y="2886075"/>
          <p14:tracePt t="20198" x="1847850" y="2952750"/>
          <p14:tracePt t="20215" x="1838325" y="3000375"/>
          <p14:tracePt t="20232" x="1838325" y="3009900"/>
          <p14:tracePt t="20249" x="1800225" y="3067050"/>
          <p14:tracePt t="20265" x="1800225" y="3086100"/>
          <p14:tracePt t="20282" x="1790700" y="3114675"/>
          <p14:tracePt t="20298" x="1781175" y="3162300"/>
          <p14:tracePt t="20315" x="1771650" y="3209925"/>
          <p14:tracePt t="20332" x="1752600" y="3257550"/>
          <p14:tracePt t="20348" x="1733550" y="3295650"/>
          <p14:tracePt t="20349" x="1724025" y="3324225"/>
          <p14:tracePt t="20365" x="1704975" y="3362325"/>
          <p14:tracePt t="20382" x="1676400" y="3400425"/>
          <p14:tracePt t="20398" x="1676400" y="3448050"/>
          <p14:tracePt t="20415" x="1666875" y="3495675"/>
          <p14:tracePt t="20432" x="1647825" y="3552825"/>
          <p14:tracePt t="20448" x="1647825" y="3619500"/>
          <p14:tracePt t="20465" x="1647825" y="3686175"/>
          <p14:tracePt t="20481" x="1647825" y="3733800"/>
          <p14:tracePt t="20498" x="1638300" y="3810000"/>
          <p14:tracePt t="20515" x="1638300" y="3895725"/>
          <p14:tracePt t="20531" x="1638300" y="3981450"/>
          <p14:tracePt t="20548" x="1638300" y="4029075"/>
          <p14:tracePt t="20549" x="1638300" y="4067175"/>
          <p14:tracePt t="20565" x="1638300" y="4105275"/>
          <p14:tracePt t="20582" x="1638300" y="4133850"/>
          <p14:tracePt t="20598" x="1638300" y="4171950"/>
          <p14:tracePt t="20615" x="1647825" y="4229100"/>
          <p14:tracePt t="20631" x="1657350" y="4286250"/>
          <p14:tracePt t="20648" x="1666875" y="4352925"/>
          <p14:tracePt t="20665" x="1695450" y="4419600"/>
          <p14:tracePt t="20681" x="1704975" y="4467225"/>
          <p14:tracePt t="20698" x="1714500" y="4505325"/>
          <p14:tracePt t="20715" x="1724025" y="4543425"/>
          <p14:tracePt t="20731" x="1771650" y="4629150"/>
          <p14:tracePt t="20748" x="1809750" y="4686300"/>
          <p14:tracePt t="20749" x="1828800" y="4733925"/>
          <p14:tracePt t="20765" x="1866900" y="4800600"/>
          <p14:tracePt t="20781" x="1924050" y="4886325"/>
          <p14:tracePt t="20798" x="1962150" y="4953000"/>
          <p14:tracePt t="20815" x="2009775" y="5010150"/>
          <p14:tracePt t="20831" x="2047875" y="5067300"/>
          <p14:tracePt t="20848" x="2114550" y="5172075"/>
          <p14:tracePt t="20865" x="2190750" y="5267325"/>
          <p14:tracePt t="20881" x="2266950" y="5314950"/>
          <p14:tracePt t="20898" x="2333625" y="5353050"/>
          <p14:tracePt t="20915" x="2419350" y="5419725"/>
          <p14:tracePt t="20931" x="2543175" y="5505450"/>
          <p14:tracePt t="20948" x="2638425" y="5562600"/>
          <p14:tracePt t="20948" x="2667000" y="5591175"/>
          <p14:tracePt t="20965" x="2743200" y="5648325"/>
          <p14:tracePt t="20981" x="2800350" y="5676900"/>
          <p14:tracePt t="20998" x="2828925" y="5695950"/>
          <p14:tracePt t="21014" x="2847975" y="5715000"/>
          <p14:tracePt t="21031" x="2857500" y="5724525"/>
          <p14:tracePt t="21048" x="2895600" y="5762625"/>
          <p14:tracePt t="21065" x="2914650" y="5800725"/>
          <p14:tracePt t="21081" x="2971800" y="5848350"/>
          <p14:tracePt t="21098" x="3028950" y="5895975"/>
          <p14:tracePt t="21114" x="3057525" y="5915025"/>
          <p14:tracePt t="21131" x="3105150" y="5962650"/>
          <p14:tracePt t="21147" x="3190875" y="6019800"/>
          <p14:tracePt t="21165" x="3314700" y="6086475"/>
          <p14:tracePt t="21181" x="3352800" y="6096000"/>
          <p14:tracePt t="21200" x="3467100" y="6134100"/>
          <p14:tracePt t="21214" x="3533775" y="6162675"/>
          <p14:tracePt t="21231" x="3705225" y="6200775"/>
          <p14:tracePt t="21248" x="3895725" y="6229350"/>
          <p14:tracePt t="21264" x="4133850" y="6267450"/>
          <p14:tracePt t="21281" x="4362450" y="6286500"/>
          <p14:tracePt t="21297" x="4495800" y="6296025"/>
          <p14:tracePt t="21314" x="4600575" y="6296025"/>
          <p14:tracePt t="21330" x="4733925" y="6296025"/>
          <p14:tracePt t="21347" x="4886325" y="6296025"/>
          <p14:tracePt t="21365" x="5076825" y="6296025"/>
          <p14:tracePt t="21381" x="5248275" y="6276975"/>
          <p14:tracePt t="21397" x="5391150" y="6229350"/>
          <p14:tracePt t="21414" x="5543550" y="6200775"/>
          <p14:tracePt t="21431" x="5686425" y="6172200"/>
          <p14:tracePt t="21447" x="5819775" y="6115050"/>
          <p14:tracePt t="21464" x="5905500" y="6096000"/>
          <p14:tracePt t="21480" x="5991225" y="6057900"/>
          <p14:tracePt t="21497" x="6010275" y="6038850"/>
          <p14:tracePt t="21514" x="6067425" y="6000750"/>
          <p14:tracePt t="21530" x="6124575" y="5943600"/>
          <p14:tracePt t="21547" x="6200775" y="5838825"/>
          <p14:tracePt t="21564" x="6296025" y="5743575"/>
          <p14:tracePt t="21580" x="6353175" y="5686425"/>
          <p14:tracePt t="21597" x="6410325" y="5638800"/>
          <p14:tracePt t="21614" x="6467475" y="5581650"/>
          <p14:tracePt t="21630" x="6496050" y="5543550"/>
          <p14:tracePt t="21647" x="6543675" y="5486400"/>
          <p14:tracePt t="21664" x="6619875" y="5410200"/>
          <p14:tracePt t="21680" x="6667500" y="5324475"/>
          <p14:tracePt t="21697" x="6715125" y="5238750"/>
          <p14:tracePt t="21714" x="6753225" y="5153025"/>
          <p14:tracePt t="21732" x="6800850" y="5057775"/>
          <p14:tracePt t="21749" x="6819900" y="4991100"/>
          <p14:tracePt t="21764" x="6829425" y="4962525"/>
          <p14:tracePt t="21780" x="6886575" y="4772025"/>
          <p14:tracePt t="21797" x="6896100" y="4657725"/>
          <p14:tracePt t="21814" x="6924675" y="4543425"/>
          <p14:tracePt t="21830" x="6924675" y="4457700"/>
          <p14:tracePt t="21847" x="6962775" y="4333875"/>
          <p14:tracePt t="21864" x="6962775" y="4257675"/>
          <p14:tracePt t="21880" x="6962775" y="4162425"/>
          <p14:tracePt t="21897" x="6972300" y="4057650"/>
          <p14:tracePt t="21914" x="6972300" y="3962400"/>
          <p14:tracePt t="21930" x="6972300" y="3886200"/>
          <p14:tracePt t="21947" x="6972300" y="3800475"/>
          <p14:tracePt t="21948" x="6972300" y="3771900"/>
          <p14:tracePt t="21964" x="6972300" y="3714750"/>
          <p14:tracePt t="21980" x="6972300" y="3667125"/>
          <p14:tracePt t="21997" x="6962775" y="3619500"/>
          <p14:tracePt t="22013" x="6943725" y="3552825"/>
          <p14:tracePt t="22030" x="6943725" y="3524250"/>
          <p14:tracePt t="22047" x="6915150" y="3467100"/>
          <p14:tracePt t="22063" x="6896100" y="3429000"/>
          <p14:tracePt t="22080" x="6886575" y="3371850"/>
          <p14:tracePt t="22097" x="6877050" y="3314700"/>
          <p14:tracePt t="22113" x="6858000" y="3276600"/>
          <p14:tracePt t="22130" x="6838950" y="3238500"/>
          <p14:tracePt t="22147" x="6838950" y="3219450"/>
          <p14:tracePt t="22164" x="6838950" y="3181350"/>
          <p14:tracePt t="22180" x="6829425" y="3162300"/>
          <p14:tracePt t="22196" x="6829425" y="3143250"/>
          <p14:tracePt t="22213" x="6800850" y="3095625"/>
          <p14:tracePt t="22230" x="6800850" y="3086100"/>
          <p14:tracePt t="22247" x="6800850" y="3067050"/>
          <p14:tracePt t="22263" x="6781800" y="3038475"/>
          <p14:tracePt t="22280" x="6743700" y="3000375"/>
          <p14:tracePt t="22296" x="6724650" y="2924175"/>
          <p14:tracePt t="22313" x="6686550" y="2857500"/>
          <p14:tracePt t="22330" x="6667500" y="2790825"/>
          <p14:tracePt t="22346" x="6629400" y="2733675"/>
          <p14:tracePt t="22363" x="6610350" y="2714625"/>
          <p14:tracePt t="22364" x="6600825" y="2695575"/>
          <p14:tracePt t="22380" x="6581775" y="2667000"/>
          <p14:tracePt t="22396" x="6562725" y="2619375"/>
          <p14:tracePt t="22413" x="6543675" y="2600325"/>
          <p14:tracePt t="22430" x="6534150" y="2590800"/>
          <p14:tracePt t="22667" x="0" y="0"/>
        </p14:tracePtLst>
        <p14:tracePtLst>
          <p14:tracePt t="23298" x="6162675" y="2143125"/>
          <p14:tracePt t="23346" x="6162675" y="2152650"/>
          <p14:tracePt t="23362" x="6153150" y="2152650"/>
          <p14:tracePt t="23370" x="6134100" y="2162175"/>
          <p14:tracePt t="23386" x="6124575" y="2181225"/>
          <p14:tracePt t="23395" x="6115050" y="2181225"/>
          <p14:tracePt t="23412" x="6096000" y="2190750"/>
          <p14:tracePt t="23429" x="6038850" y="2228850"/>
          <p14:tracePt t="23445" x="6000750" y="2247900"/>
          <p14:tracePt t="23462" x="5962650" y="2286000"/>
          <p14:tracePt t="23479" x="5924550" y="2314575"/>
          <p14:tracePt t="23495" x="5915025" y="2333625"/>
          <p14:tracePt t="23512" x="5895975" y="2362200"/>
          <p14:tracePt t="23529" x="5886450" y="2371725"/>
          <p14:tracePt t="23546" x="5876925" y="2400300"/>
          <p14:tracePt t="23562" x="5867400" y="2447925"/>
          <p14:tracePt t="23579" x="5867400" y="2486025"/>
          <p14:tracePt t="23595" x="5867400" y="2524125"/>
          <p14:tracePt t="23612" x="5848350" y="2581275"/>
          <p14:tracePt t="23628" x="5838825" y="2638425"/>
          <p14:tracePt t="23645" x="5819775" y="2695575"/>
          <p14:tracePt t="23662" x="5810250" y="2724150"/>
          <p14:tracePt t="23678" x="5810250" y="2771775"/>
          <p14:tracePt t="23696" x="5791200" y="2828925"/>
          <p14:tracePt t="23712" x="5791200" y="2876550"/>
          <p14:tracePt t="23729" x="5781675" y="2933700"/>
          <p14:tracePt t="23745" x="5781675" y="2981325"/>
          <p14:tracePt t="23762" x="5772150" y="3114675"/>
          <p14:tracePt t="23778" x="5743575" y="3228975"/>
          <p14:tracePt t="23795" x="5715000" y="3343275"/>
          <p14:tracePt t="23811" x="5705475" y="3438525"/>
          <p14:tracePt t="23828" x="5667375" y="3524250"/>
          <p14:tracePt t="23845" x="5667375" y="3562350"/>
          <p14:tracePt t="23862" x="5648325" y="3638550"/>
          <p14:tracePt t="23879" x="5629275" y="3714750"/>
          <p14:tracePt t="23895" x="5610225" y="3810000"/>
          <p14:tracePt t="23912" x="5600700" y="3876675"/>
          <p14:tracePt t="23928" x="5600700" y="3914775"/>
          <p14:tracePt t="23945" x="5600700" y="3952875"/>
          <p14:tracePt t="23961" x="5600700" y="3981450"/>
          <p14:tracePt t="23962" x="5600700" y="4019550"/>
          <p14:tracePt t="23978" x="5600700" y="4086225"/>
          <p14:tracePt t="23995" x="5600700" y="4152900"/>
          <p14:tracePt t="24011" x="5600700" y="4200525"/>
          <p14:tracePt t="24028" x="5600700" y="4219575"/>
          <p14:tracePt t="24045" x="5600700" y="4229100"/>
          <p14:tracePt t="24061" x="5600700" y="4238625"/>
          <p14:tracePt t="24078" x="5600700" y="4276725"/>
          <p14:tracePt t="24095" x="5610225" y="4324350"/>
          <p14:tracePt t="24111" x="5619750" y="4391025"/>
          <p14:tracePt t="24128" x="5648325" y="4476750"/>
          <p14:tracePt t="24144" x="5667375" y="4514850"/>
          <p14:tracePt t="24162" x="5715000" y="4638675"/>
          <p14:tracePt t="24179" x="5724525" y="4695825"/>
          <p14:tracePt t="24195" x="5753100" y="4772025"/>
          <p14:tracePt t="24211" x="5791200" y="4876800"/>
          <p14:tracePt t="24228" x="5800725" y="4924425"/>
          <p14:tracePt t="24244" x="5857875" y="5029200"/>
          <p14:tracePt t="24261" x="5867400" y="5095875"/>
          <p14:tracePt t="24278" x="5895975" y="5172075"/>
          <p14:tracePt t="24294" x="5924550" y="5229225"/>
          <p14:tracePt t="24311" x="5962650" y="5295900"/>
          <p14:tracePt t="24328" x="5981700" y="5343525"/>
          <p14:tracePt t="24344" x="5991225" y="5372100"/>
          <p14:tracePt t="24361" x="6029325" y="5410200"/>
          <p14:tracePt t="24378" x="6057900" y="5467350"/>
          <p14:tracePt t="24394" x="6076950" y="5495925"/>
          <p14:tracePt t="24411" x="6096000" y="5524500"/>
          <p14:tracePt t="24428" x="6115050" y="5562600"/>
          <p14:tracePt t="24444" x="6134100" y="5591175"/>
          <p14:tracePt t="24461" x="6172200" y="5648325"/>
          <p14:tracePt t="24478" x="6200775" y="5676900"/>
          <p14:tracePt t="24494" x="6229350" y="5705475"/>
          <p14:tracePt t="24511" x="6238875" y="5715000"/>
          <p14:tracePt t="24527" x="6296025" y="5753100"/>
          <p14:tracePt t="24544" x="6381750" y="5810250"/>
          <p14:tracePt t="24561" x="6515100" y="5876925"/>
          <p14:tracePt t="24578" x="6610350" y="5915025"/>
          <p14:tracePt t="24594" x="6696075" y="5962650"/>
          <p14:tracePt t="24611" x="6753225" y="6000750"/>
          <p14:tracePt t="24628" x="6800850" y="6019800"/>
          <p14:tracePt t="24644" x="6810375" y="6019800"/>
          <p14:tracePt t="24661" x="6829425" y="6038850"/>
          <p14:tracePt t="24677" x="6838950" y="6048375"/>
          <p14:tracePt t="24694" x="6858000" y="6048375"/>
          <p14:tracePt t="24711" x="6905625" y="6057900"/>
          <p14:tracePt t="24727" x="6972300" y="6096000"/>
          <p14:tracePt t="24744" x="7029450" y="6105525"/>
          <p14:tracePt t="24761" x="7086600" y="6115050"/>
          <p14:tracePt t="24777" x="7153275" y="6153150"/>
          <p14:tracePt t="24794" x="7219950" y="6153150"/>
          <p14:tracePt t="24811" x="7277100" y="6162675"/>
          <p14:tracePt t="24827" x="7343775" y="6162675"/>
          <p14:tracePt t="24844" x="7400925" y="6162675"/>
          <p14:tracePt t="24862" x="7439025" y="6172200"/>
          <p14:tracePt t="24879" x="7448550" y="6172200"/>
          <p14:tracePt t="24894" x="7467600" y="6172200"/>
          <p14:tracePt t="24911" x="7515225" y="6172200"/>
          <p14:tracePt t="24927" x="7610475" y="6172200"/>
          <p14:tracePt t="24944" x="7686675" y="6181725"/>
          <p14:tracePt t="24961" x="7800975" y="6181725"/>
          <p14:tracePt t="24977" x="7896225" y="6181725"/>
          <p14:tracePt t="24994" x="7991475" y="6210300"/>
          <p14:tracePt t="25011" x="8067675" y="6219825"/>
          <p14:tracePt t="25027" x="8134350" y="6219825"/>
          <p14:tracePt t="25044" x="8201025" y="6238875"/>
          <p14:tracePt t="25060" x="8248650" y="6238875"/>
          <p14:tracePt t="25077" x="8353425" y="6267450"/>
          <p14:tracePt t="25093" x="8477250" y="6276975"/>
          <p14:tracePt t="25110" x="8610600" y="6296025"/>
          <p14:tracePt t="25127" x="8705850" y="6305550"/>
          <p14:tracePt t="25143" x="8791575" y="6334125"/>
          <p14:tracePt t="25160" x="8848725" y="6334125"/>
          <p14:tracePt t="25161" x="8867775" y="6334125"/>
          <p14:tracePt t="25177" x="8924925" y="6334125"/>
          <p14:tracePt t="25193" x="8991600" y="6334125"/>
          <p14:tracePt t="25210" x="9077325" y="6334125"/>
          <p14:tracePt t="25226" x="9191625" y="6334125"/>
          <p14:tracePt t="25243" x="9267825" y="6324600"/>
          <p14:tracePt t="25261" x="9334500" y="6315075"/>
          <p14:tracePt t="25276" x="9391650" y="6305550"/>
          <p14:tracePt t="25293" x="9448800" y="6286500"/>
          <p14:tracePt t="25310" x="9486900" y="6257925"/>
          <p14:tracePt t="25327" x="9544050" y="6210300"/>
          <p14:tracePt t="25344" x="9610725" y="6162675"/>
          <p14:tracePt t="25345" x="9639300" y="6153150"/>
          <p14:tracePt t="25360" x="9677400" y="6115050"/>
          <p14:tracePt t="25377" x="9734550" y="6067425"/>
          <p14:tracePt t="25394" x="9791700" y="6010275"/>
          <p14:tracePt t="25410" x="9829800" y="5981700"/>
          <p14:tracePt t="25427" x="9877425" y="5934075"/>
          <p14:tracePt t="25445" x="9953625" y="5876925"/>
          <p14:tracePt t="25460" x="10010775" y="5791200"/>
          <p14:tracePt t="25477" x="10067925" y="5705475"/>
          <p14:tracePt t="25493" x="10134600" y="5629275"/>
          <p14:tracePt t="25510" x="10182225" y="5543550"/>
          <p14:tracePt t="25527" x="10239375" y="5467350"/>
          <p14:tracePt t="25544" x="10306050" y="5381625"/>
          <p14:tracePt t="25544" x="10325100" y="5334000"/>
          <p14:tracePt t="25560" x="10401300" y="5219700"/>
          <p14:tracePt t="25577" x="10429875" y="5153025"/>
          <p14:tracePt t="25593" x="10487025" y="5067300"/>
          <p14:tracePt t="25610" x="10525125" y="4981575"/>
          <p14:tracePt t="25627" x="10572750" y="4905375"/>
          <p14:tracePt t="25643" x="10601325" y="4829175"/>
          <p14:tracePt t="25660" x="10629900" y="4743450"/>
          <p14:tracePt t="25677" x="10668000" y="4676775"/>
          <p14:tracePt t="25693" x="10687050" y="4533900"/>
          <p14:tracePt t="25710" x="10734675" y="4400550"/>
          <p14:tracePt t="25726" x="10753725" y="4286250"/>
          <p14:tracePt t="25743" x="10772775" y="4152900"/>
          <p14:tracePt t="25760" x="10810875" y="3990975"/>
          <p14:tracePt t="25777" x="10810875" y="3895725"/>
          <p14:tracePt t="25793" x="10810875" y="3819525"/>
          <p14:tracePt t="25816" x="10810875" y="3695700"/>
          <p14:tracePt t="25826" x="10810875" y="3657600"/>
          <p14:tracePt t="25842" x="10810875" y="3590925"/>
          <p14:tracePt t="25859" x="10801350" y="3505200"/>
          <p14:tracePt t="25876" x="10782300" y="3438525"/>
          <p14:tracePt t="25893" x="10744200" y="3352800"/>
          <p14:tracePt t="25910" x="10715625" y="3238500"/>
          <p14:tracePt t="25926" x="10687050" y="3133725"/>
          <p14:tracePt t="25946" x="10648950" y="3009900"/>
          <p14:tracePt t="25960" x="10601325" y="2914650"/>
          <p14:tracePt t="25976" x="10496550" y="2714625"/>
          <p14:tracePt t="25992" x="10439400" y="2628900"/>
          <p14:tracePt t="26009" x="10391775" y="2543175"/>
          <p14:tracePt t="26027" x="10382250" y="2514600"/>
          <p14:tracePt t="26043" x="10344150" y="2476500"/>
          <p14:tracePt t="26060" x="10315575" y="2419350"/>
          <p14:tracePt t="26076" x="10248900" y="2343150"/>
          <p14:tracePt t="26092" x="10191750" y="2276475"/>
          <p14:tracePt t="26109" x="10086975" y="2162175"/>
          <p14:tracePt t="26126" x="10029825" y="2105025"/>
          <p14:tracePt t="26142" x="9972675" y="2019300"/>
          <p14:tracePt t="26159" x="9934575" y="1971675"/>
          <p14:tracePt t="26160" x="9906000" y="1943100"/>
          <p14:tracePt t="26176" x="9867900" y="1905000"/>
          <p14:tracePt t="26193" x="9820275" y="1866900"/>
          <p14:tracePt t="26210" x="9763125" y="1819275"/>
          <p14:tracePt t="26226" x="9677400" y="1752600"/>
          <p14:tracePt t="26242" x="9591675" y="1704975"/>
          <p14:tracePt t="26259" x="9448800" y="1628775"/>
          <p14:tracePt t="26278" x="9344025" y="1571625"/>
          <p14:tracePt t="26295" x="9296400" y="1552575"/>
          <p14:tracePt t="26309" x="9258300" y="1543050"/>
          <p14:tracePt t="26325" x="9229725" y="1533525"/>
          <p14:tracePt t="26342" x="9191625" y="1504950"/>
          <p14:tracePt t="26362" x="9067800" y="1504950"/>
          <p14:tracePt t="26376" x="8943975" y="1495425"/>
          <p14:tracePt t="26393" x="8820150" y="1457325"/>
          <p14:tracePt t="26409" x="8705850" y="1438275"/>
          <p14:tracePt t="26425" x="8639175" y="1438275"/>
          <p14:tracePt t="26443" x="8601075" y="1428750"/>
          <p14:tracePt t="26460" x="8562975" y="1419225"/>
          <p14:tracePt t="26476" x="8505825" y="1400175"/>
          <p14:tracePt t="26493" x="8448675" y="1400175"/>
          <p14:tracePt t="26509" x="8372475" y="1381125"/>
          <p14:tracePt t="26525" x="8277225" y="1371600"/>
          <p14:tracePt t="26542" x="8229600" y="1371600"/>
          <p14:tracePt t="26559" x="8143875" y="1371600"/>
          <p14:tracePt t="26559" x="8115300" y="1371600"/>
          <p14:tracePt t="26576" x="8086725" y="1371600"/>
          <p14:tracePt t="26593" x="8067675" y="1371600"/>
          <p14:tracePt t="26839" x="0" y="0"/>
        </p14:tracePtLst>
        <p14:tracePtLst>
          <p14:tracePt t="45462" x="5391150" y="5124450"/>
          <p14:tracePt t="45543" x="5391150" y="5133975"/>
          <p14:tracePt t="45590" x="5391150" y="5143500"/>
          <p14:tracePt t="45598" x="5381625" y="5143500"/>
          <p14:tracePt t="45608" x="5362575" y="5143500"/>
          <p14:tracePt t="45624" x="5267325" y="5124450"/>
          <p14:tracePt t="45642" x="5162550" y="5086350"/>
          <p14:tracePt t="45657" x="5048250" y="5057775"/>
          <p14:tracePt t="45674" x="4962525" y="5029200"/>
          <p14:tracePt t="45691" x="4905375" y="5010150"/>
          <p14:tracePt t="45708" x="4838700" y="5000625"/>
          <p14:tracePt t="45724" x="4791075" y="4972050"/>
          <p14:tracePt t="45741" x="4752975" y="4953000"/>
          <p14:tracePt t="45758" x="4733925" y="4943475"/>
          <p14:tracePt t="45758" x="4724400" y="4933950"/>
          <p14:tracePt t="45774" x="4686300" y="4905375"/>
          <p14:tracePt t="45791" x="4657725" y="4876800"/>
          <p14:tracePt t="45807" x="4591050" y="4848225"/>
          <p14:tracePt t="45824" x="4486275" y="4800600"/>
          <p14:tracePt t="45841" x="4429125" y="4752975"/>
          <p14:tracePt t="45858" x="4371975" y="4724400"/>
          <p14:tracePt t="45875" x="4324350" y="4686300"/>
          <p14:tracePt t="45890" x="4286250" y="4657725"/>
          <p14:tracePt t="45907" x="4267200" y="4638675"/>
          <p14:tracePt t="45924" x="4229100" y="4591050"/>
          <p14:tracePt t="45940" x="4200525" y="4552950"/>
          <p14:tracePt t="45957" x="4171950" y="4524375"/>
          <p14:tracePt t="45973" x="4143375" y="4476750"/>
          <p14:tracePt t="45974" x="4133850" y="4457700"/>
          <p14:tracePt t="45990" x="4105275" y="4419600"/>
          <p14:tracePt t="46007" x="4067175" y="4371975"/>
          <p14:tracePt t="46023" x="4019550" y="4314825"/>
          <p14:tracePt t="46040" x="3990975" y="4257675"/>
          <p14:tracePt t="46057" x="3952875" y="4200525"/>
          <p14:tracePt t="46074" x="3933825" y="4143375"/>
          <p14:tracePt t="46090" x="3924300" y="4105275"/>
          <p14:tracePt t="46107" x="3914775" y="4076700"/>
          <p14:tracePt t="46123" x="3876675" y="4019550"/>
          <p14:tracePt t="46140" x="3867150" y="3990975"/>
          <p14:tracePt t="46157" x="3848100" y="3895725"/>
          <p14:tracePt t="46173" x="3829050" y="3838575"/>
          <p14:tracePt t="46191" x="3800475" y="3781425"/>
          <p14:tracePt t="46207" x="3781425" y="3695700"/>
          <p14:tracePt t="46223" x="3762375" y="3657600"/>
          <p14:tracePt t="46240" x="3743325" y="3600450"/>
          <p14:tracePt t="46256" x="3743325" y="3562350"/>
          <p14:tracePt t="46273" x="3714750" y="3495675"/>
          <p14:tracePt t="46290" x="3705225" y="3429000"/>
          <p14:tracePt t="46307" x="3695700" y="3333750"/>
          <p14:tracePt t="46323" x="3676650" y="3267075"/>
          <p14:tracePt t="46340" x="3657600" y="3181350"/>
          <p14:tracePt t="46357" x="3657600" y="3114675"/>
          <p14:tracePt t="46358" x="3648075" y="3095625"/>
          <p14:tracePt t="46373" x="3648075" y="3057525"/>
          <p14:tracePt t="46391" x="3638550" y="3000375"/>
          <p14:tracePt t="46407" x="3638550" y="2933700"/>
          <p14:tracePt t="46423" x="3619500" y="2876550"/>
          <p14:tracePt t="46440" x="3619500" y="2828925"/>
          <p14:tracePt t="46456" x="3619500" y="2743200"/>
          <p14:tracePt t="46473" x="3619500" y="2695575"/>
          <p14:tracePt t="46490" x="3619500" y="2628900"/>
          <p14:tracePt t="46506" x="3619500" y="2581275"/>
          <p14:tracePt t="46523" x="3619500" y="2514600"/>
          <p14:tracePt t="46540" x="3619500" y="2466975"/>
          <p14:tracePt t="46556" x="3619500" y="2428875"/>
          <p14:tracePt t="46558" x="3619500" y="2419350"/>
          <p14:tracePt t="46573" x="3619500" y="2381250"/>
          <p14:tracePt t="46590" x="3619500" y="2324100"/>
          <p14:tracePt t="46606" x="3619500" y="2257425"/>
          <p14:tracePt t="46623" x="3619500" y="2209800"/>
          <p14:tracePt t="46640" x="3619500" y="2162175"/>
          <p14:tracePt t="46656" x="3619500" y="2152650"/>
          <p14:tracePt t="46673" x="3619500" y="2095500"/>
          <p14:tracePt t="46689" x="3619500" y="2066925"/>
          <p14:tracePt t="46706" x="3619500" y="2019300"/>
          <p14:tracePt t="46723" x="3619500" y="1990725"/>
          <p14:tracePt t="46740" x="3648075" y="1933575"/>
          <p14:tracePt t="46756" x="3657600" y="1914525"/>
          <p14:tracePt t="46773" x="3667125" y="1885950"/>
          <p14:tracePt t="46789" x="3686175" y="1828800"/>
          <p14:tracePt t="46806" x="3733800" y="1781175"/>
          <p14:tracePt t="46823" x="3771900" y="1724025"/>
          <p14:tracePt t="46840" x="3838575" y="1657350"/>
          <p14:tracePt t="46856" x="3886200" y="1609725"/>
          <p14:tracePt t="46873" x="3905250" y="1571625"/>
          <p14:tracePt t="46890" x="3924300" y="1533525"/>
          <p14:tracePt t="46906" x="3933825" y="1524000"/>
          <p14:tracePt t="46923" x="3943350" y="1514475"/>
          <p14:tracePt t="46973" x="3952875" y="1504950"/>
          <p14:tracePt t="46997" x="3981450" y="1466850"/>
          <p14:tracePt t="47005" x="3990975" y="1457325"/>
          <p14:tracePt t="47021" x="4000500" y="1457325"/>
          <p14:tracePt t="47077" x="4010025" y="1457325"/>
          <p14:tracePt t="47101" x="4019550" y="1447800"/>
          <p14:tracePt t="47237" x="4038600" y="1447800"/>
          <p14:tracePt t="47261" x="4057650" y="1447800"/>
          <p14:tracePt t="47269" x="4076700" y="1447800"/>
          <p14:tracePt t="47277" x="4105275" y="1447800"/>
          <p14:tracePt t="47290" x="4191000" y="1447800"/>
          <p14:tracePt t="47306" x="4314825" y="1447800"/>
          <p14:tracePt t="47323" x="4400550" y="1447800"/>
          <p14:tracePt t="47340" x="4457700" y="1447800"/>
          <p14:tracePt t="47412" x="4486275" y="1447800"/>
          <p14:tracePt t="47421" x="4505325" y="1447800"/>
          <p14:tracePt t="47429" x="4543425" y="1447800"/>
          <p14:tracePt t="47439" x="4562475" y="1447800"/>
          <p14:tracePt t="47456" x="4619625" y="1457325"/>
          <p14:tracePt t="47473" x="4657725" y="1476375"/>
          <p14:tracePt t="47489" x="4724400" y="1514475"/>
          <p14:tracePt t="47506" x="4810125" y="1562100"/>
          <p14:tracePt t="47522" x="4895850" y="1590675"/>
          <p14:tracePt t="47539" x="4962525" y="1638300"/>
          <p14:tracePt t="47555" x="5010150" y="1657350"/>
          <p14:tracePt t="47572" x="5019675" y="1676400"/>
          <p14:tracePt t="47572" x="5048250" y="1695450"/>
          <p14:tracePt t="47589" x="5086350" y="1714500"/>
          <p14:tracePt t="47605" x="5200650" y="1800225"/>
          <p14:tracePt t="47622" x="5286375" y="1847850"/>
          <p14:tracePt t="47639" x="5400675" y="1933575"/>
          <p14:tracePt t="47656" x="5438775" y="1971675"/>
          <p14:tracePt t="47672" x="5514975" y="2038350"/>
          <p14:tracePt t="47689" x="5591175" y="2095500"/>
          <p14:tracePt t="47706" x="5657850" y="2143125"/>
          <p14:tracePt t="47722" x="5724525" y="2209800"/>
          <p14:tracePt t="47739" x="5772150" y="2247900"/>
          <p14:tracePt t="47755" x="5791200" y="2266950"/>
          <p14:tracePt t="47772" x="5829300" y="2295525"/>
          <p14:tracePt t="47788" x="5848350" y="2314575"/>
          <p14:tracePt t="47805" x="5905500" y="2352675"/>
          <p14:tracePt t="47822" x="5953125" y="2400300"/>
          <p14:tracePt t="47839" x="6048375" y="2476500"/>
          <p14:tracePt t="47856" x="6115050" y="2533650"/>
          <p14:tracePt t="47872" x="6153150" y="2571750"/>
          <p14:tracePt t="47889" x="6191250" y="2619375"/>
          <p14:tracePt t="47906" x="6219825" y="2647950"/>
          <p14:tracePt t="47923" x="6257925" y="2705100"/>
          <p14:tracePt t="47942" x="6334125" y="2790825"/>
          <p14:tracePt t="47956" x="6353175" y="2828925"/>
          <p14:tracePt t="47972" x="6381750" y="2876550"/>
          <p14:tracePt t="47989" x="6419850" y="2943225"/>
          <p14:tracePt t="48005" x="6448425" y="2971800"/>
          <p14:tracePt t="48021" x="6467475" y="3028950"/>
          <p14:tracePt t="48038" x="6496050" y="3095625"/>
          <p14:tracePt t="48055" x="6505575" y="3162300"/>
          <p14:tracePt t="48071" x="6534150" y="3238500"/>
          <p14:tracePt t="48089" x="6543675" y="3295650"/>
          <p14:tracePt t="48105" x="6553200" y="3343275"/>
          <p14:tracePt t="48122" x="6562725" y="3381375"/>
          <p14:tracePt t="48138" x="6591300" y="3448050"/>
          <p14:tracePt t="48155" x="6610350" y="3514725"/>
          <p14:tracePt t="48172" x="6619875" y="3571875"/>
          <p14:tracePt t="48172" x="6629400" y="3619500"/>
          <p14:tracePt t="48188" x="6648450" y="3657600"/>
          <p14:tracePt t="48205" x="6648450" y="3676650"/>
          <p14:tracePt t="48221" x="6657975" y="3695700"/>
          <p14:tracePt t="48238" x="6657975" y="3724275"/>
          <p14:tracePt t="48255" x="6677025" y="3752850"/>
          <p14:tracePt t="48271" x="6686550" y="3800475"/>
          <p14:tracePt t="48288" x="6696075" y="3848100"/>
          <p14:tracePt t="48305" x="6705600" y="3876675"/>
          <p14:tracePt t="48321" x="6705600" y="3914775"/>
          <p14:tracePt t="48338" x="6705600" y="3962400"/>
          <p14:tracePt t="48354" x="6705600" y="4019550"/>
          <p14:tracePt t="48371" x="6705600" y="4086225"/>
          <p14:tracePt t="48372" x="6705600" y="4114800"/>
          <p14:tracePt t="48388" x="6705600" y="4162425"/>
          <p14:tracePt t="48405" x="6705600" y="4210050"/>
          <p14:tracePt t="48421" x="6705600" y="4238625"/>
          <p14:tracePt t="48438" x="6705600" y="4267200"/>
          <p14:tracePt t="48454" x="6705600" y="4286250"/>
          <p14:tracePt t="48471" x="6705600" y="4314825"/>
          <p14:tracePt t="48488" x="6705600" y="4362450"/>
          <p14:tracePt t="48505" x="6705600" y="4371975"/>
          <p14:tracePt t="48521" x="6705600" y="4410075"/>
          <p14:tracePt t="48538" x="6696075" y="4467225"/>
          <p14:tracePt t="48554" x="6677025" y="4505325"/>
          <p14:tracePt t="48572" x="6648450" y="4581525"/>
          <p14:tracePt t="48588" x="6638925" y="4610100"/>
          <p14:tracePt t="48607" x="6619875" y="4667250"/>
          <p14:tracePt t="48621" x="6600825" y="4695825"/>
          <p14:tracePt t="48638" x="6581775" y="4724400"/>
          <p14:tracePt t="48659" x="6581775" y="4733925"/>
          <p14:tracePt t="48671" x="6572250" y="4743450"/>
          <p14:tracePt t="48687" x="6562725" y="4752975"/>
          <p14:tracePt t="48704" x="6543675" y="4781550"/>
          <p14:tracePt t="48721" x="6524625" y="4800600"/>
          <p14:tracePt t="48737" x="6496050" y="4838700"/>
          <p14:tracePt t="48755" x="6457950" y="4886325"/>
          <p14:tracePt t="48771" x="6448425" y="4895850"/>
          <p14:tracePt t="48788" x="6400800" y="4943475"/>
          <p14:tracePt t="48804" x="6381750" y="4972050"/>
          <p14:tracePt t="48821" x="6343650" y="4991100"/>
          <p14:tracePt t="48837" x="6315075" y="5029200"/>
          <p14:tracePt t="48854" x="6286500" y="5057775"/>
          <p14:tracePt t="48871" x="6257925" y="5105400"/>
          <p14:tracePt t="48887" x="6210300" y="5133975"/>
          <p14:tracePt t="48904" x="6191250" y="5153025"/>
          <p14:tracePt t="48921" x="6172200" y="5181600"/>
          <p14:tracePt t="48937" x="6143625" y="5191125"/>
          <p14:tracePt t="48954" x="6124575" y="5200650"/>
          <p14:tracePt t="48971" x="6096000" y="5210175"/>
          <p14:tracePt t="48987" x="6076950" y="5229225"/>
          <p14:tracePt t="49051" x="6057900" y="5229225"/>
          <p14:tracePt t="49067" x="6048375" y="5229225"/>
          <p14:tracePt t="49075" x="6038850" y="5229225"/>
          <p14:tracePt t="49091" x="6010275" y="5229225"/>
          <p14:tracePt t="49104" x="6000750" y="5229225"/>
          <p14:tracePt t="49121" x="5915025" y="5229225"/>
          <p14:tracePt t="49137" x="5753100" y="5229225"/>
          <p14:tracePt t="49154" x="5581650" y="5229225"/>
          <p14:tracePt t="49171" x="5448300" y="5229225"/>
          <p14:tracePt t="49171" x="5410200" y="5229225"/>
          <p14:tracePt t="49187" x="5381625" y="5229225"/>
          <p14:tracePt t="49204" x="5362575" y="5229225"/>
          <p14:tracePt t="49235" x="5353050" y="5229225"/>
          <p14:tracePt t="49243" x="5343525" y="5229225"/>
          <p14:tracePt t="49254" x="5295900" y="5219700"/>
          <p14:tracePt t="49270" x="5248275" y="5210175"/>
          <p14:tracePt t="49288" x="5124450" y="5172075"/>
          <p14:tracePt t="49304" x="5057775" y="5162550"/>
          <p14:tracePt t="49320" x="4991100" y="5143500"/>
          <p14:tracePt t="49337" x="4933950" y="5114925"/>
          <p14:tracePt t="49354" x="4876800" y="5095875"/>
          <p14:tracePt t="49370" x="4810125" y="5057775"/>
          <p14:tracePt t="49371" x="4791075" y="5048250"/>
          <p14:tracePt t="49387" x="4705350" y="5010150"/>
          <p14:tracePt t="49404" x="4676775" y="4991100"/>
          <p14:tracePt t="49420" x="4648200" y="4972050"/>
          <p14:tracePt t="49437" x="4629150" y="4953000"/>
          <p14:tracePt t="49454" x="4591050" y="4924425"/>
          <p14:tracePt t="49470" x="4543425" y="4876800"/>
          <p14:tracePt t="49487" x="4495800" y="4838700"/>
          <p14:tracePt t="49503" x="4419600" y="4772025"/>
          <p14:tracePt t="49520" x="4362450" y="4724400"/>
          <p14:tracePt t="49537" x="4333875" y="4705350"/>
          <p14:tracePt t="49554" x="4286250" y="4676775"/>
          <p14:tracePt t="49570" x="4238625" y="4638675"/>
          <p14:tracePt t="49570" x="4229100" y="4629150"/>
          <p14:tracePt t="49586" x="4219575" y="4619625"/>
          <p14:tracePt t="49604" x="4171950" y="4591050"/>
          <p14:tracePt t="49620" x="4171950" y="4572000"/>
          <p14:tracePt t="49637" x="4124325" y="4533900"/>
          <p14:tracePt t="49653" x="4105275" y="4495800"/>
          <p14:tracePt t="49670" x="4067175" y="4448175"/>
          <p14:tracePt t="49687" x="4000500" y="4362450"/>
          <p14:tracePt t="49703" x="3952875" y="4314825"/>
          <p14:tracePt t="49720" x="3924300" y="4257675"/>
          <p14:tracePt t="49737" x="3905250" y="4219575"/>
          <p14:tracePt t="49754" x="3886200" y="4162425"/>
          <p14:tracePt t="49755" x="3848100" y="4114800"/>
          <p14:tracePt t="49770" x="3848100" y="4095750"/>
          <p14:tracePt t="49770" x="3819525" y="4029075"/>
          <p14:tracePt t="49787" x="3771900" y="3924300"/>
          <p14:tracePt t="49803" x="3733800" y="3819525"/>
          <p14:tracePt t="49820" x="3695700" y="3724275"/>
          <p14:tracePt t="49836" x="3657600" y="3648075"/>
          <p14:tracePt t="49853" x="3648075" y="3600450"/>
          <p14:tracePt t="49870" x="3638550" y="3543300"/>
          <p14:tracePt t="49886" x="3600450" y="3429000"/>
          <p14:tracePt t="49903" x="3581400" y="3362325"/>
          <p14:tracePt t="49920" x="3571875" y="3305175"/>
          <p14:tracePt t="49936" x="3543300" y="3238500"/>
          <p14:tracePt t="49953" x="3524250" y="3143250"/>
          <p14:tracePt t="49972" x="3476625" y="2914650"/>
          <p14:tracePt t="49986" x="3457575" y="2800350"/>
          <p14:tracePt t="50003" x="3448050" y="2705100"/>
          <p14:tracePt t="50019" x="3419475" y="2590800"/>
          <p14:tracePt t="50036" x="3409950" y="2524125"/>
          <p14:tracePt t="50053" x="3400425" y="2428875"/>
          <p14:tracePt t="50070" x="3400425" y="2371725"/>
          <p14:tracePt t="50087" x="3400425" y="2333625"/>
          <p14:tracePt t="50103" x="3400425" y="2286000"/>
          <p14:tracePt t="50119" x="3400425" y="2219325"/>
          <p14:tracePt t="50136" x="3400425" y="2162175"/>
          <p14:tracePt t="50153" x="3400425" y="2085975"/>
          <p14:tracePt t="50169" x="3419475" y="2028825"/>
          <p14:tracePt t="50170" x="3438525" y="1981200"/>
          <p14:tracePt t="50188" x="3467100" y="1905000"/>
          <p14:tracePt t="50203" x="3505200" y="1809750"/>
          <p14:tracePt t="50219" x="3543300" y="1743075"/>
          <p14:tracePt t="50236" x="3581400" y="1666875"/>
          <p14:tracePt t="50252" x="3609975" y="1628775"/>
          <p14:tracePt t="50269" x="3648075" y="1590675"/>
          <p14:tracePt t="50286" x="3676650" y="1562100"/>
          <p14:tracePt t="50302" x="3695700" y="1543050"/>
          <p14:tracePt t="50319" x="3714750" y="1514475"/>
          <p14:tracePt t="50336" x="3762375" y="1476375"/>
          <p14:tracePt t="50352" x="3762375" y="1466850"/>
          <p14:tracePt t="50369" x="3810000" y="1447800"/>
          <p14:tracePt t="50386" x="3848100" y="1428750"/>
          <p14:tracePt t="50403" x="3876675" y="1409700"/>
          <p14:tracePt t="50434" x="3905250" y="1400175"/>
          <p14:tracePt t="50450" x="3933825" y="1400175"/>
          <p14:tracePt t="50458" x="3952875" y="1381125"/>
          <p14:tracePt t="50470" x="4000500" y="1371600"/>
          <p14:tracePt t="50486" x="4057650" y="1352550"/>
          <p14:tracePt t="50502" x="4095750" y="1343025"/>
          <p14:tracePt t="50519" x="4143375" y="1323975"/>
          <p14:tracePt t="50537" x="4171950" y="1314450"/>
          <p14:tracePt t="50554" x="4210050" y="1314450"/>
          <p14:tracePt t="50569" x="4219575" y="1314450"/>
          <p14:tracePt t="50665" x="4257675" y="1314450"/>
          <p14:tracePt t="50673" x="4314825" y="1314450"/>
          <p14:tracePt t="50686" x="4391025" y="1333500"/>
          <p14:tracePt t="50702" x="4572000" y="1409700"/>
          <p14:tracePt t="50719" x="4714875" y="1466850"/>
          <p14:tracePt t="50736" x="4762500" y="1485900"/>
          <p14:tracePt t="50752" x="4800600" y="1495425"/>
          <p14:tracePt t="50769" x="4867275" y="1543050"/>
          <p14:tracePt t="50770" x="4905375" y="1552575"/>
          <p14:tracePt t="50786" x="4924425" y="1562100"/>
          <p14:tracePt t="50802" x="4953000" y="1571625"/>
          <p14:tracePt t="50819" x="4991100" y="1590675"/>
          <p14:tracePt t="50835" x="5010150" y="1600200"/>
          <p14:tracePt t="50852" x="5019675" y="1600200"/>
          <p14:tracePt t="50869" x="5029200" y="1609725"/>
          <p14:tracePt t="50886" x="5076825" y="1638300"/>
          <p14:tracePt t="50903" x="5086350" y="1647825"/>
          <p14:tracePt t="50919" x="5095875" y="1657350"/>
          <p14:tracePt t="50935" x="5114925" y="1657350"/>
          <p14:tracePt t="50952" x="5143500" y="1695450"/>
          <p14:tracePt t="50969" x="5200650" y="1743075"/>
          <p14:tracePt t="50985" x="5229225" y="1752600"/>
          <p14:tracePt t="51002" x="5248275" y="1762125"/>
          <p14:tracePt t="51019" x="5286375" y="1790700"/>
          <p14:tracePt t="51035" x="5324475" y="1819275"/>
          <p14:tracePt t="51052" x="5381625" y="1847850"/>
          <p14:tracePt t="51069" x="5457825" y="1895475"/>
          <p14:tracePt t="51085" x="5495925" y="1924050"/>
          <p14:tracePt t="51102" x="5553075" y="1971675"/>
          <p14:tracePt t="51119" x="5581650" y="1990725"/>
          <p14:tracePt t="51135" x="5610225" y="2009775"/>
          <p14:tracePt t="51152" x="5638800" y="2028825"/>
          <p14:tracePt t="51169" x="5695950" y="2076450"/>
          <p14:tracePt t="51169" x="5705475" y="2085975"/>
          <p14:tracePt t="51185" x="5753100" y="2114550"/>
          <p14:tracePt t="51205" x="5781675" y="2124075"/>
          <p14:tracePt t="51205" x="5791200" y="2133600"/>
          <p14:tracePt t="51219" x="5819775" y="2152650"/>
          <p14:tracePt t="51235" x="5848350" y="2171700"/>
          <p14:tracePt t="51252" x="5886450" y="2209800"/>
          <p14:tracePt t="51269" x="5915025" y="2238375"/>
          <p14:tracePt t="51285" x="5962650" y="2266950"/>
          <p14:tracePt t="51302" x="5981700" y="2276475"/>
          <p14:tracePt t="51318" x="5991225" y="2286000"/>
          <p14:tracePt t="51335" x="6019800" y="2305050"/>
          <p14:tracePt t="51352" x="6076950" y="2371725"/>
          <p14:tracePt t="51368" x="6153150" y="2457450"/>
          <p14:tracePt t="51369" x="6191250" y="2505075"/>
          <p14:tracePt t="51385" x="6286500" y="2581275"/>
          <p14:tracePt t="51402" x="6324600" y="2609850"/>
          <p14:tracePt t="51418" x="6372225" y="2657475"/>
          <p14:tracePt t="51435" x="6400800" y="2705100"/>
          <p14:tracePt t="51451" x="6438900" y="2743200"/>
          <p14:tracePt t="51468" x="6448425" y="2771775"/>
          <p14:tracePt t="51485" x="6477000" y="2828925"/>
          <p14:tracePt t="51502" x="6486525" y="2867025"/>
          <p14:tracePt t="51518" x="6496050" y="2895600"/>
          <p14:tracePt t="51535" x="6553200" y="2990850"/>
          <p14:tracePt t="51552" x="6572250" y="3067050"/>
          <p14:tracePt t="51568" x="6610350" y="3133725"/>
          <p14:tracePt t="51569" x="6619875" y="3181350"/>
          <p14:tracePt t="51585" x="6657975" y="3248025"/>
          <p14:tracePt t="51601" x="6677025" y="3352800"/>
          <p14:tracePt t="51618" x="6686550" y="3419475"/>
          <p14:tracePt t="51635" x="6686550" y="3486150"/>
          <p14:tracePt t="51651" x="6715125" y="3543300"/>
          <p14:tracePt t="51668" x="6715125" y="3629025"/>
          <p14:tracePt t="51685" x="6724650" y="3705225"/>
          <p14:tracePt t="51701" x="6724650" y="3752850"/>
          <p14:tracePt t="51718" x="6724650" y="3819525"/>
          <p14:tracePt t="51735" x="6724650" y="3905250"/>
          <p14:tracePt t="51751" x="6724650" y="3952875"/>
          <p14:tracePt t="51768" x="6724650" y="4019550"/>
          <p14:tracePt t="51769" x="6724650" y="4038600"/>
          <p14:tracePt t="51785" x="6724650" y="4086225"/>
          <p14:tracePt t="51801" x="6724650" y="4114800"/>
          <p14:tracePt t="51818" x="6724650" y="4124325"/>
          <p14:tracePt t="51835" x="6724650" y="4133850"/>
          <p14:tracePt t="51851" x="6724650" y="4171950"/>
          <p14:tracePt t="51868" x="6724650" y="4219575"/>
          <p14:tracePt t="51885" x="6705600" y="4286250"/>
          <p14:tracePt t="51902" x="6686550" y="4324350"/>
          <p14:tracePt t="51918" x="6667500" y="4391025"/>
          <p14:tracePt t="51935" x="6638925" y="4419600"/>
          <p14:tracePt t="51951" x="6610350" y="4448175"/>
          <p14:tracePt t="51968" x="6591300" y="4505325"/>
          <p14:tracePt t="51969" x="6581775" y="4533900"/>
          <p14:tracePt t="51984" x="6534150" y="4581525"/>
          <p14:tracePt t="52001" x="6515100" y="4619625"/>
          <p14:tracePt t="52018" x="6486525" y="4676775"/>
          <p14:tracePt t="52034" x="6467475" y="4705350"/>
          <p14:tracePt t="52051" x="6457950" y="4724400"/>
          <p14:tracePt t="52068" x="6438900" y="4752975"/>
          <p14:tracePt t="52085" x="6410325" y="4810125"/>
          <p14:tracePt t="52101" x="6391275" y="4838700"/>
          <p14:tracePt t="52118" x="6372225" y="4867275"/>
          <p14:tracePt t="52135" x="6353175" y="4886325"/>
          <p14:tracePt t="52151" x="6324600" y="4924425"/>
          <p14:tracePt t="52168" x="6286500" y="4962525"/>
          <p14:tracePt t="52184" x="6276975" y="4962525"/>
          <p14:tracePt t="52201" x="6248400" y="4981575"/>
          <p14:tracePt t="52218" x="6229350" y="4991100"/>
          <p14:tracePt t="52234" x="6200775" y="5010150"/>
          <p14:tracePt t="52251" x="6143625" y="5019675"/>
          <p14:tracePt t="52267" x="6029325" y="5076825"/>
          <p14:tracePt t="52284" x="5962650" y="5076825"/>
          <p14:tracePt t="52301" x="5905500" y="5086350"/>
          <p14:tracePt t="52320" x="5895975" y="5086350"/>
          <p14:tracePt t="52336" x="5876925" y="5086350"/>
          <p14:tracePt t="52360" x="5867400" y="5086350"/>
          <p14:tracePt t="52368" x="5848350" y="5086350"/>
          <p14:tracePt t="52384" x="5800725" y="5086350"/>
          <p14:tracePt t="52400" x="5667375" y="5067300"/>
          <p14:tracePt t="52417" x="5524500" y="5029200"/>
          <p14:tracePt t="52434" x="5391150" y="4981575"/>
          <p14:tracePt t="52451" x="5248275" y="4953000"/>
          <p14:tracePt t="52468" x="5162550" y="4914900"/>
          <p14:tracePt t="52485" x="5114925" y="4895850"/>
          <p14:tracePt t="52501" x="5067300" y="4876800"/>
          <p14:tracePt t="52518" x="5038725" y="4848225"/>
          <p14:tracePt t="52534" x="4972050" y="4800600"/>
          <p14:tracePt t="52551" x="4914900" y="4752975"/>
          <p14:tracePt t="52568" x="4810125" y="4676775"/>
          <p14:tracePt t="52584" x="4743450" y="4648200"/>
          <p14:tracePt t="52601" x="4733925" y="4629150"/>
          <p14:tracePt t="52617" x="4695825" y="4600575"/>
          <p14:tracePt t="52634" x="4686300" y="4572000"/>
          <p14:tracePt t="52651" x="4619625" y="4495800"/>
          <p14:tracePt t="52667" x="4562475" y="4410075"/>
          <p14:tracePt t="52686" x="4457700" y="4295775"/>
          <p14:tracePt t="52701" x="4391025" y="4191000"/>
          <p14:tracePt t="52718" x="4343400" y="4124325"/>
          <p14:tracePt t="52734" x="4295775" y="4038600"/>
          <p14:tracePt t="52750" x="4257675" y="3981450"/>
          <p14:tracePt t="52767" x="4219575" y="3905250"/>
          <p14:tracePt t="52784" x="4191000" y="3848100"/>
          <p14:tracePt t="52800" x="4143375" y="3781425"/>
          <p14:tracePt t="52817" x="4124325" y="3724275"/>
          <p14:tracePt t="52834" x="4076700" y="3638550"/>
          <p14:tracePt t="52850" x="4029075" y="3581400"/>
          <p14:tracePt t="52867" x="3971925" y="3476625"/>
          <p14:tracePt t="52883" x="3924300" y="3390900"/>
          <p14:tracePt t="52900" x="3905250" y="3333750"/>
          <p14:tracePt t="52917" x="3867150" y="3276600"/>
          <p14:tracePt t="52933" x="3848100" y="3209925"/>
          <p14:tracePt t="52950" x="3810000" y="3143250"/>
          <p14:tracePt t="52967" x="3790950" y="3086100"/>
          <p14:tracePt t="52983" x="3752850" y="3000375"/>
          <p14:tracePt t="53000" x="3752850" y="2943225"/>
          <p14:tracePt t="53017" x="3743325" y="2905125"/>
          <p14:tracePt t="53033" x="3743325" y="2809875"/>
          <p14:tracePt t="53050" x="3714750" y="2695575"/>
          <p14:tracePt t="53067" x="3686175" y="2543175"/>
          <p14:tracePt t="53083" x="3676650" y="2409825"/>
          <p14:tracePt t="53100" x="3667125" y="2305050"/>
          <p14:tracePt t="53117" x="3667125" y="2266950"/>
          <p14:tracePt t="53133" x="3667125" y="2209800"/>
          <p14:tracePt t="53150" x="3667125" y="2162175"/>
          <p14:tracePt t="53167" x="3667125" y="2095500"/>
          <p14:tracePt t="53184" x="3667125" y="2047875"/>
          <p14:tracePt t="53200" x="3667125" y="2009775"/>
          <p14:tracePt t="53217" x="3667125" y="1990725"/>
          <p14:tracePt t="53233" x="3667125" y="1933575"/>
          <p14:tracePt t="53250" x="3667125" y="1847850"/>
          <p14:tracePt t="53267" x="3676650" y="1800225"/>
          <p14:tracePt t="53283" x="3676650" y="1743075"/>
          <p14:tracePt t="53300" x="3695700" y="1685925"/>
          <p14:tracePt t="53316" x="3705225" y="1628775"/>
          <p14:tracePt t="53333" x="3724275" y="1600200"/>
          <p14:tracePt t="53350" x="3733800" y="1581150"/>
          <p14:tracePt t="53367" x="3743325" y="1581150"/>
          <p14:tracePt t="53383" x="3752850" y="1571625"/>
          <p14:tracePt t="53400" x="3781425" y="1533525"/>
          <p14:tracePt t="53416" x="3829050" y="1504950"/>
          <p14:tracePt t="53433" x="3895725" y="1457325"/>
          <p14:tracePt t="53450" x="3924300" y="1447800"/>
          <p14:tracePt t="53466" x="3962400" y="1419225"/>
          <p14:tracePt t="53483" x="3981450" y="1409700"/>
          <p14:tracePt t="53500" x="4029075" y="1400175"/>
          <p14:tracePt t="53517" x="4048125" y="1390650"/>
          <p14:tracePt t="53533" x="4067175" y="1381125"/>
          <p14:tracePt t="53550" x="4076700" y="1371600"/>
          <p14:tracePt t="53567" x="4095750" y="1362075"/>
          <p14:tracePt t="53583" x="4143375" y="1352550"/>
          <p14:tracePt t="53600" x="4200525" y="1352550"/>
          <p14:tracePt t="53616" x="4248150" y="1352550"/>
          <p14:tracePt t="53633" x="4333875" y="1352550"/>
          <p14:tracePt t="53649" x="4429125" y="1333500"/>
          <p14:tracePt t="53666" x="4467225" y="1333500"/>
          <p14:tracePt t="53683" x="4486275" y="1333500"/>
          <p14:tracePt t="53700" x="4505325" y="1333500"/>
          <p14:tracePt t="53716" x="4524375" y="1333500"/>
          <p14:tracePt t="53733" x="4552950" y="1333500"/>
          <p14:tracePt t="53749" x="4562475" y="1333500"/>
          <p14:tracePt t="53766" x="4572000" y="1333500"/>
          <p14:tracePt t="53783" x="4591050" y="1333500"/>
          <p14:tracePt t="53799" x="4667250" y="1362075"/>
          <p14:tracePt t="53816" x="4752975" y="1400175"/>
          <p14:tracePt t="53833" x="4848225" y="1438275"/>
          <p14:tracePt t="53849" x="4905375" y="1457325"/>
          <p14:tracePt t="53866" x="4933950" y="1476375"/>
          <p14:tracePt t="53883" x="4943475" y="1476375"/>
          <p14:tracePt t="53899" x="4953000" y="1485900"/>
          <p14:tracePt t="53966" x="4962525" y="1495425"/>
          <p14:tracePt t="53983" x="4962525" y="1514475"/>
          <p14:tracePt t="54007" x="4972050" y="1533525"/>
          <p14:tracePt t="54973" x="0" y="0"/>
        </p14:tracePtLst>
        <p14:tracePtLst>
          <p14:tracePt t="62487" x="8334375" y="1476375"/>
          <p14:tracePt t="62655" x="8334375" y="1457325"/>
          <p14:tracePt t="62663" x="8324850" y="1447800"/>
          <p14:tracePt t="62674" x="8305800" y="1438275"/>
          <p14:tracePt t="62691" x="8277225" y="1419225"/>
          <p14:tracePt t="62707" x="8239125" y="1400175"/>
          <p14:tracePt t="62724" x="8220075" y="1390650"/>
          <p14:tracePt t="62741" x="8191500" y="1381125"/>
          <p14:tracePt t="62757" x="8172450" y="1371600"/>
          <p14:tracePt t="62774" x="8162925" y="1362075"/>
          <p14:tracePt t="62791" x="8143875" y="1362075"/>
          <p14:tracePt t="62807" x="8134350" y="1362075"/>
          <p14:tracePt t="62824" x="8096250" y="1362075"/>
          <p14:tracePt t="62841" x="8058150" y="1362075"/>
          <p14:tracePt t="62857" x="8039100" y="1362075"/>
          <p14:tracePt t="62874" x="8010525" y="1362075"/>
          <p14:tracePt t="62890" x="7981950" y="1362075"/>
          <p14:tracePt t="62908" x="7924800" y="1381125"/>
          <p14:tracePt t="62924" x="7858125" y="1419225"/>
          <p14:tracePt t="62943" x="7820025" y="1438275"/>
          <p14:tracePt t="62959" x="7791450" y="1447800"/>
          <p14:tracePt t="62974" x="7762875" y="1466850"/>
          <p14:tracePt t="62993" x="7724775" y="1485900"/>
          <p14:tracePt t="63007" x="7658100" y="1524000"/>
          <p14:tracePt t="63024" x="7600950" y="1543050"/>
          <p14:tracePt t="63041" x="7524750" y="1581150"/>
          <p14:tracePt t="63057" x="7467600" y="1600200"/>
          <p14:tracePt t="63074" x="7439025" y="1609725"/>
          <p14:tracePt t="63090" x="7381875" y="1628775"/>
          <p14:tracePt t="63107" x="7343775" y="1638300"/>
          <p14:tracePt t="63124" x="7305675" y="1647825"/>
          <p14:tracePt t="63140" x="7267575" y="1657350"/>
          <p14:tracePt t="63157" x="7248525" y="1685925"/>
          <p14:tracePt t="63174" x="7191375" y="1695450"/>
          <p14:tracePt t="63174" x="7181850" y="1695450"/>
          <p14:tracePt t="63190" x="7124700" y="1704975"/>
          <p14:tracePt t="63207" x="7096125" y="1714500"/>
          <p14:tracePt t="63224" x="7067550" y="1733550"/>
          <p14:tracePt t="63240" x="7058025" y="1733550"/>
          <p14:tracePt t="63302" x="7038975" y="1752600"/>
          <p14:tracePt t="63310" x="7029450" y="1762125"/>
          <p14:tracePt t="63324" x="7010400" y="1762125"/>
          <p14:tracePt t="63340" x="6924675" y="1828800"/>
          <p14:tracePt t="63361" x="6848475" y="1876425"/>
          <p14:tracePt t="63363" x="6781800" y="1914525"/>
          <p14:tracePt t="63374" x="6715125" y="1952625"/>
          <p14:tracePt t="63391" x="6657975" y="1981200"/>
          <p14:tracePt t="63407" x="6638925" y="1990725"/>
          <p14:tracePt t="63454" x="6629400" y="2000250"/>
          <p14:tracePt t="63486" x="6600825" y="2028825"/>
          <p14:tracePt t="63494" x="6591300" y="2038350"/>
          <p14:tracePt t="63507" x="6572250" y="2066925"/>
          <p14:tracePt t="63523" x="6524625" y="2124075"/>
          <p14:tracePt t="63540" x="6486525" y="2181225"/>
          <p14:tracePt t="63556" x="6457950" y="2219325"/>
          <p14:tracePt t="63573" x="6429375" y="2257425"/>
          <p14:tracePt t="63590" x="6391275" y="2286000"/>
          <p14:tracePt t="63607" x="6372225" y="2314575"/>
          <p14:tracePt t="63623" x="6343650" y="2352675"/>
          <p14:tracePt t="63640" x="6305550" y="2400300"/>
          <p14:tracePt t="63658" x="6267450" y="2447925"/>
          <p14:tracePt t="63673" x="6229350" y="2495550"/>
          <p14:tracePt t="63690" x="6200775" y="2524125"/>
          <p14:tracePt t="63706" x="6172200" y="2552700"/>
          <p14:tracePt t="63723" x="6143625" y="2600325"/>
          <p14:tracePt t="63740" x="6124575" y="2619375"/>
          <p14:tracePt t="63756" x="6105525" y="2657475"/>
          <p14:tracePt t="63773" x="6038850" y="2743200"/>
          <p14:tracePt t="63790" x="5962650" y="2847975"/>
          <p14:tracePt t="63807" x="5924550" y="2895600"/>
          <p14:tracePt t="63823" x="5905500" y="2943225"/>
          <p14:tracePt t="63839" x="5876925" y="2981325"/>
          <p14:tracePt t="63856" x="5857875" y="3009900"/>
          <p14:tracePt t="63873" x="5829300" y="3067050"/>
          <p14:tracePt t="63889" x="5829300" y="3086100"/>
          <p14:tracePt t="63906" x="5819775" y="3105150"/>
          <p14:tracePt t="63923" x="5810250" y="3133725"/>
          <p14:tracePt t="63939" x="5810250" y="3162300"/>
          <p14:tracePt t="63956" x="5810250" y="3209925"/>
          <p14:tracePt t="63973" x="5781675" y="3267075"/>
          <p14:tracePt t="63974" x="5781675" y="3305175"/>
          <p14:tracePt t="63990" x="5772150" y="3352800"/>
          <p14:tracePt t="64006" x="5753100" y="3409950"/>
          <p14:tracePt t="64023" x="5753100" y="3457575"/>
          <p14:tracePt t="64040" x="5724525" y="3524250"/>
          <p14:tracePt t="64056" x="5724525" y="3590925"/>
          <p14:tracePt t="64073" x="5715000" y="3648075"/>
          <p14:tracePt t="64089" x="5705475" y="3733800"/>
          <p14:tracePt t="64106" x="5705475" y="3800475"/>
          <p14:tracePt t="64123" x="5695950" y="3848100"/>
          <p14:tracePt t="64139" x="5695950" y="3933825"/>
          <p14:tracePt t="64156" x="5695950" y="3971925"/>
          <p14:tracePt t="64173" x="5695950" y="4029075"/>
          <p14:tracePt t="64190" x="5695950" y="4076700"/>
          <p14:tracePt t="64207" x="5695950" y="4124325"/>
          <p14:tracePt t="64224" x="5695950" y="4181475"/>
          <p14:tracePt t="64240" x="5695950" y="4229100"/>
          <p14:tracePt t="64257" x="5695950" y="4286250"/>
          <p14:tracePt t="64273" x="5695950" y="4333875"/>
          <p14:tracePt t="64289" x="5715000" y="4391025"/>
          <p14:tracePt t="64306" x="5734050" y="4448175"/>
          <p14:tracePt t="64322" x="5734050" y="4514850"/>
          <p14:tracePt t="64340" x="5743575" y="4543425"/>
          <p14:tracePt t="64356" x="5743575" y="4600575"/>
          <p14:tracePt t="64374" x="5753100" y="4648200"/>
          <p14:tracePt t="64389" x="5772150" y="4676775"/>
          <p14:tracePt t="64406" x="5781675" y="4705350"/>
          <p14:tracePt t="64422" x="5791200" y="4743450"/>
          <p14:tracePt t="64439" x="5829300" y="4800600"/>
          <p14:tracePt t="64456" x="5838825" y="4838700"/>
          <p14:tracePt t="64472" x="5848350" y="4867275"/>
          <p14:tracePt t="64489" x="5857875" y="4905375"/>
          <p14:tracePt t="64506" x="5876925" y="4924425"/>
          <p14:tracePt t="64522" x="5905500" y="4962525"/>
          <p14:tracePt t="64539" x="5934075" y="5029200"/>
          <p14:tracePt t="64556" x="5972175" y="5076825"/>
          <p14:tracePt t="64572" x="6000750" y="5114925"/>
          <p14:tracePt t="64589" x="6048375" y="5172075"/>
          <p14:tracePt t="64606" x="6067425" y="5181600"/>
          <p14:tracePt t="64622" x="6076950" y="5191125"/>
          <p14:tracePt t="64639" x="6086475" y="5200650"/>
          <p14:tracePt t="64656" x="6105525" y="5219700"/>
          <p14:tracePt t="64672" x="6153150" y="5238750"/>
          <p14:tracePt t="64689" x="6191250" y="5248275"/>
          <p14:tracePt t="64706" x="6248400" y="5286375"/>
          <p14:tracePt t="64722" x="6267450" y="5286375"/>
          <p14:tracePt t="64739" x="6324600" y="5286375"/>
          <p14:tracePt t="64755" x="6372225" y="5295900"/>
          <p14:tracePt t="64772" x="6400800" y="5295900"/>
          <p14:tracePt t="64789" x="6448425" y="5295900"/>
          <p14:tracePt t="64806" x="6524625" y="5295900"/>
          <p14:tracePt t="64822" x="6619875" y="5295900"/>
          <p14:tracePt t="64839" x="6734175" y="5257800"/>
          <p14:tracePt t="64855" x="6848475" y="5229225"/>
          <p14:tracePt t="64872" x="6905625" y="5210175"/>
          <p14:tracePt t="64889" x="6962775" y="5181600"/>
          <p14:tracePt t="64906" x="7048500" y="5133975"/>
          <p14:tracePt t="64922" x="7115175" y="5086350"/>
          <p14:tracePt t="64939" x="7258050" y="5019675"/>
          <p14:tracePt t="64955" x="7343775" y="4991100"/>
          <p14:tracePt t="64972" x="7429500" y="4933950"/>
          <p14:tracePt t="64989" x="7543800" y="4848225"/>
          <p14:tracePt t="65005" x="7581900" y="4819650"/>
          <p14:tracePt t="65022" x="7686675" y="4733925"/>
          <p14:tracePt t="65039" x="7762875" y="4686300"/>
          <p14:tracePt t="65055" x="7820025" y="4629150"/>
          <p14:tracePt t="65072" x="7905750" y="4572000"/>
          <p14:tracePt t="65089" x="7972425" y="4486275"/>
          <p14:tracePt t="65105" x="8029575" y="4419600"/>
          <p14:tracePt t="65122" x="8086725" y="4352925"/>
          <p14:tracePt t="65138" x="8134350" y="4295775"/>
          <p14:tracePt t="65155" x="8191500" y="4219575"/>
          <p14:tracePt t="65172" x="8239125" y="4171950"/>
          <p14:tracePt t="65188" x="8296275" y="4114800"/>
          <p14:tracePt t="65205" x="8353425" y="4010025"/>
          <p14:tracePt t="65222" x="8401050" y="3943350"/>
          <p14:tracePt t="65238" x="8467725" y="3848100"/>
          <p14:tracePt t="65255" x="8486775" y="3810000"/>
          <p14:tracePt t="65271" x="8543925" y="3743325"/>
          <p14:tracePt t="65288" x="8582025" y="3638550"/>
          <p14:tracePt t="65305" x="8620125" y="3581400"/>
          <p14:tracePt t="65321" x="8648700" y="3514725"/>
          <p14:tracePt t="65338" x="8705850" y="3409950"/>
          <p14:tracePt t="65355" x="8715375" y="3371850"/>
          <p14:tracePt t="65371" x="8734425" y="3314700"/>
          <p14:tracePt t="65388" x="8734425" y="3267075"/>
          <p14:tracePt t="65389" x="8734425" y="3248025"/>
          <p14:tracePt t="65405" x="8772525" y="3162300"/>
          <p14:tracePt t="65422" x="8772525" y="3095625"/>
          <p14:tracePt t="65438" x="8782050" y="3000375"/>
          <p14:tracePt t="65455" x="8791575" y="2905125"/>
          <p14:tracePt t="65471" x="8791575" y="2828925"/>
          <p14:tracePt t="65488" x="8820150" y="2762250"/>
          <p14:tracePt t="65505" x="8820150" y="2667000"/>
          <p14:tracePt t="65521" x="8820150" y="2609850"/>
          <p14:tracePt t="65538" x="8820150" y="2543175"/>
          <p14:tracePt t="65555" x="8820150" y="2505075"/>
          <p14:tracePt t="65571" x="8820150" y="2466975"/>
          <p14:tracePt t="65572" x="8820150" y="2447925"/>
          <p14:tracePt t="65588" x="8820150" y="2438400"/>
          <p14:tracePt t="65588" x="8820150" y="2409825"/>
          <p14:tracePt t="65605" x="8810625" y="2343150"/>
          <p14:tracePt t="65621" x="8791575" y="2305050"/>
          <p14:tracePt t="65638" x="8753475" y="2209800"/>
          <p14:tracePt t="65655" x="8743950" y="2162175"/>
          <p14:tracePt t="65671" x="8705850" y="2047875"/>
          <p14:tracePt t="65688" x="8696325" y="2000250"/>
          <p14:tracePt t="65705" x="8639175" y="1914525"/>
          <p14:tracePt t="65721" x="8610600" y="1866900"/>
          <p14:tracePt t="65738" x="8601075" y="1809750"/>
          <p14:tracePt t="65755" x="8572500" y="1771650"/>
          <p14:tracePt t="65771" x="8562975" y="1762125"/>
          <p14:tracePt t="65788" x="8524875" y="1685925"/>
          <p14:tracePt t="65804" x="8486775" y="1638300"/>
          <p14:tracePt t="65821" x="8439150" y="1562100"/>
          <p14:tracePt t="65838" x="8391525" y="1514475"/>
          <p14:tracePt t="65854" x="8362950" y="1485900"/>
          <p14:tracePt t="65871" x="8334375" y="1447800"/>
          <p14:tracePt t="65888" x="8315325" y="1419225"/>
          <p14:tracePt t="65905" x="8296275" y="1400175"/>
          <p14:tracePt t="65921" x="8286750" y="1390650"/>
          <p14:tracePt t="65937" x="8277225" y="1390650"/>
          <p14:tracePt t="65954" x="8267700" y="1381125"/>
          <p14:tracePt t="65980" x="8258175" y="1381125"/>
          <p14:tracePt t="66004" x="8239125" y="1381125"/>
          <p14:tracePt t="66020" x="8229600" y="1381125"/>
          <p14:tracePt t="66043" x="8220075" y="1381125"/>
          <p14:tracePt t="66099" x="8210550" y="1381125"/>
          <p14:tracePt t="66131" x="8191500" y="1381125"/>
          <p14:tracePt t="66147" x="8181975" y="1381125"/>
          <p14:tracePt t="66171" x="8172450" y="1381125"/>
          <p14:tracePt t="66371" x="0" y="0"/>
        </p14:tracePtLst>
        <p14:tracePtLst>
          <p14:tracePt t="70064" x="8172450" y="1543050"/>
          <p14:tracePt t="70128" x="8162925" y="1514475"/>
          <p14:tracePt t="70136" x="8124825" y="1476375"/>
          <p14:tracePt t="70144" x="8105775" y="1447800"/>
          <p14:tracePt t="70152" x="8067675" y="1419225"/>
          <p14:tracePt t="70167" x="8048625" y="1409700"/>
          <p14:tracePt t="70184" x="7953375" y="1362075"/>
          <p14:tracePt t="70200" x="7886700" y="1352550"/>
          <p14:tracePt t="70217" x="7829550" y="1343025"/>
          <p14:tracePt t="70234" x="7791450" y="1343025"/>
          <p14:tracePt t="70250" x="7753350" y="1314450"/>
          <p14:tracePt t="70267" x="7724775" y="1314450"/>
          <p14:tracePt t="70283" x="7696200" y="1314450"/>
          <p14:tracePt t="70300" x="7677150" y="1314450"/>
          <p14:tracePt t="70317" x="7648575" y="1314450"/>
          <p14:tracePt t="70333" x="7629525" y="1314450"/>
          <p14:tracePt t="70350" x="7591425" y="1314450"/>
          <p14:tracePt t="70367" x="7562850" y="1314450"/>
          <p14:tracePt t="70383" x="7534275" y="1314450"/>
          <p14:tracePt t="70384" x="7515225" y="1323975"/>
          <p14:tracePt t="70400" x="7486650" y="1343025"/>
          <p14:tracePt t="70417" x="7410450" y="1381125"/>
          <p14:tracePt t="70433" x="7353300" y="1428750"/>
          <p14:tracePt t="70452" x="7324725" y="1457325"/>
          <p14:tracePt t="70467" x="7258050" y="1504950"/>
          <p14:tracePt t="70483" x="7191375" y="1552575"/>
          <p14:tracePt t="70500" x="7077075" y="1638300"/>
          <p14:tracePt t="70517" x="7000875" y="1695450"/>
          <p14:tracePt t="70533" x="6953250" y="1743075"/>
          <p14:tracePt t="70550" x="6896100" y="1800225"/>
          <p14:tracePt t="70567" x="6829425" y="1857375"/>
          <p14:tracePt t="70584" x="6762750" y="1924050"/>
          <p14:tracePt t="70600" x="6724650" y="1962150"/>
          <p14:tracePt t="70617" x="6724650" y="1971675"/>
          <p14:tracePt t="70633" x="6686550" y="2009775"/>
          <p14:tracePt t="70651" x="6667500" y="2028825"/>
          <p14:tracePt t="70666" x="6619875" y="2076450"/>
          <p14:tracePt t="70683" x="6562725" y="2124075"/>
          <p14:tracePt t="70700" x="6505575" y="2162175"/>
          <p14:tracePt t="70717" x="6477000" y="2190750"/>
          <p14:tracePt t="70733" x="6438900" y="2238375"/>
          <p14:tracePt t="70749" x="6391275" y="2276475"/>
          <p14:tracePt t="70766" x="6362700" y="2305050"/>
          <p14:tracePt t="70783" x="6334125" y="2352675"/>
          <p14:tracePt t="70783" x="6315075" y="2381250"/>
          <p14:tracePt t="70800" x="6267450" y="2438400"/>
          <p14:tracePt t="70816" x="6219825" y="2486025"/>
          <p14:tracePt t="70833" x="6181725" y="2533650"/>
          <p14:tracePt t="70850" x="6115050" y="2619375"/>
          <p14:tracePt t="70866" x="6057900" y="2676525"/>
          <p14:tracePt t="70883" x="6029325" y="2733675"/>
          <p14:tracePt t="70899" x="5981700" y="2800350"/>
          <p14:tracePt t="70916" x="5943600" y="2857500"/>
          <p14:tracePt t="70933" x="5905500" y="2914650"/>
          <p14:tracePt t="70950" x="5876925" y="2981325"/>
          <p14:tracePt t="70966" x="5838825" y="3048000"/>
          <p14:tracePt t="70983" x="5819775" y="3133725"/>
          <p14:tracePt t="70983" x="5772150" y="3190875"/>
          <p14:tracePt t="71000" x="5753100" y="3257550"/>
          <p14:tracePt t="71016" x="5715000" y="3362325"/>
          <p14:tracePt t="71033" x="5676900" y="3457575"/>
          <p14:tracePt t="71049" x="5638800" y="3543300"/>
          <p14:tracePt t="71068" x="5629275" y="3629025"/>
          <p14:tracePt t="71083" x="5572125" y="3762375"/>
          <p14:tracePt t="71099" x="5534025" y="3905250"/>
          <p14:tracePt t="71116" x="5514975" y="4038600"/>
          <p14:tracePt t="71133" x="5505450" y="4162425"/>
          <p14:tracePt t="71149" x="5505450" y="4295775"/>
          <p14:tracePt t="71166" x="5505450" y="4400550"/>
          <p14:tracePt t="71183" x="5505450" y="4581525"/>
          <p14:tracePt t="71200" x="5505450" y="4705350"/>
          <p14:tracePt t="71216" x="5543550" y="4867275"/>
          <p14:tracePt t="71233" x="5572125" y="5019675"/>
          <p14:tracePt t="71249" x="5619750" y="5124450"/>
          <p14:tracePt t="71266" x="5676900" y="5219700"/>
          <p14:tracePt t="71283" x="5695950" y="5276850"/>
          <p14:tracePt t="71299" x="5724525" y="5324475"/>
          <p14:tracePt t="71316" x="5762625" y="5381625"/>
          <p14:tracePt t="71332" x="5791200" y="5438775"/>
          <p14:tracePt t="71349" x="5810250" y="5457825"/>
          <p14:tracePt t="71366" x="5829300" y="5476875"/>
          <p14:tracePt t="71382" x="5848350" y="5495925"/>
          <p14:tracePt t="71383" x="5857875" y="5495925"/>
          <p14:tracePt t="71399" x="5876925" y="5514975"/>
          <p14:tracePt t="71416" x="5886450" y="5514975"/>
          <p14:tracePt t="71463" x="5895975" y="5524500"/>
          <p14:tracePt t="71487" x="5905500" y="5524500"/>
          <p14:tracePt t="71519" x="5934075" y="5514975"/>
          <p14:tracePt t="71526" x="5981700" y="5505450"/>
          <p14:tracePt t="71535" x="6029325" y="5495925"/>
          <p14:tracePt t="71551" x="6191250" y="5448300"/>
          <p14:tracePt t="71566" x="6257925" y="5438775"/>
          <p14:tracePt t="71582" x="6381750" y="5400675"/>
          <p14:tracePt t="71583" x="6429375" y="5381625"/>
          <p14:tracePt t="71599" x="6496050" y="5362575"/>
          <p14:tracePt t="71616" x="6505575" y="5362575"/>
          <p14:tracePt t="71632" x="6553200" y="5324475"/>
          <p14:tracePt t="71649" x="6619875" y="5286375"/>
          <p14:tracePt t="71665" x="6705600" y="5257800"/>
          <p14:tracePt t="71682" x="6772275" y="5248275"/>
          <p14:tracePt t="71699" x="6829425" y="5219700"/>
          <p14:tracePt t="71716" x="6848475" y="5210175"/>
          <p14:tracePt t="71732" x="6877050" y="5200650"/>
          <p14:tracePt t="71749" x="6896100" y="5172075"/>
          <p14:tracePt t="71765" x="6934200" y="5162550"/>
          <p14:tracePt t="71782" x="6991350" y="5153025"/>
          <p14:tracePt t="71799" x="7115175" y="5095875"/>
          <p14:tracePt t="71816" x="7181850" y="5048250"/>
          <p14:tracePt t="71832" x="7248525" y="5019675"/>
          <p14:tracePt t="71849" x="7315200" y="4991100"/>
          <p14:tracePt t="71865" x="7343775" y="4981575"/>
          <p14:tracePt t="71882" x="7400925" y="4933950"/>
          <p14:tracePt t="71899" x="7439025" y="4905375"/>
          <p14:tracePt t="71916" x="7524750" y="4857750"/>
          <p14:tracePt t="71932" x="7591425" y="4800600"/>
          <p14:tracePt t="71949" x="7648575" y="4752975"/>
          <p14:tracePt t="71965" x="7705725" y="4714875"/>
          <p14:tracePt t="71983" x="7839075" y="4610100"/>
          <p14:tracePt t="71999" x="7896225" y="4552950"/>
          <p14:tracePt t="72016" x="7934325" y="4505325"/>
          <p14:tracePt t="72032" x="8029575" y="4457700"/>
          <p14:tracePt t="72049" x="8067675" y="4419600"/>
          <p14:tracePt t="72065" x="8124825" y="4352925"/>
          <p14:tracePt t="72082" x="8153400" y="4324350"/>
          <p14:tracePt t="72098" x="8191500" y="4276725"/>
          <p14:tracePt t="72115" x="8220075" y="4238625"/>
          <p14:tracePt t="72132" x="8258175" y="4200525"/>
          <p14:tracePt t="72148" x="8286750" y="4143375"/>
          <p14:tracePt t="72165" x="8324850" y="4095750"/>
          <p14:tracePt t="72182" x="8334375" y="4086225"/>
          <p14:tracePt t="72198" x="8343900" y="4038600"/>
          <p14:tracePt t="72215" x="8372475" y="3981450"/>
          <p14:tracePt t="72232" x="8391525" y="3943350"/>
          <p14:tracePt t="72248" x="8410575" y="3876675"/>
          <p14:tracePt t="72265" x="8429625" y="3829050"/>
          <p14:tracePt t="72282" x="8458200" y="3752850"/>
          <p14:tracePt t="72298" x="8477250" y="3705225"/>
          <p14:tracePt t="72315" x="8486775" y="3667125"/>
          <p14:tracePt t="72332" x="8486775" y="3648075"/>
          <p14:tracePt t="72351" x="8496300" y="3590925"/>
          <p14:tracePt t="72365" x="8496300" y="3543300"/>
          <p14:tracePt t="72382" x="8505825" y="3476625"/>
          <p14:tracePt t="72382" x="8505825" y="3429000"/>
          <p14:tracePt t="72398" x="8534400" y="3371850"/>
          <p14:tracePt t="72415" x="8534400" y="3305175"/>
          <p14:tracePt t="72432" x="8534400" y="3257550"/>
          <p14:tracePt t="72448" x="8534400" y="3200400"/>
          <p14:tracePt t="72465" x="8534400" y="3162300"/>
          <p14:tracePt t="72481" x="8534400" y="3105150"/>
          <p14:tracePt t="72498" x="8534400" y="3057525"/>
          <p14:tracePt t="72515" x="8534400" y="3000375"/>
          <p14:tracePt t="72531" x="8534400" y="2933700"/>
          <p14:tracePt t="72548" x="8543925" y="2886075"/>
          <p14:tracePt t="72564" x="8543925" y="2828925"/>
          <p14:tracePt t="72581" x="8543925" y="2781300"/>
          <p14:tracePt t="72598" x="8543925" y="2714625"/>
          <p14:tracePt t="72615" x="8543925" y="2705100"/>
          <p14:tracePt t="72631" x="8543925" y="2667000"/>
          <p14:tracePt t="72648" x="8534400" y="2647950"/>
          <p14:tracePt t="72665" x="8534400" y="2590800"/>
          <p14:tracePt t="72681" x="8524875" y="2533650"/>
          <p14:tracePt t="72698" x="8524875" y="2495550"/>
          <p14:tracePt t="72714" x="8505825" y="2428875"/>
          <p14:tracePt t="72731" x="8505825" y="2381250"/>
          <p14:tracePt t="72748" x="8486775" y="2333625"/>
          <p14:tracePt t="72764" x="8486775" y="2266950"/>
          <p14:tracePt t="72781" x="8486775" y="2228850"/>
          <p14:tracePt t="72798" x="8477250" y="2181225"/>
          <p14:tracePt t="72814" x="8467725" y="2133600"/>
          <p14:tracePt t="72831" x="8458200" y="2114550"/>
          <p14:tracePt t="72848" x="8458200" y="2085975"/>
          <p14:tracePt t="72864" x="8439150" y="2066925"/>
          <p14:tracePt t="72881" x="8429625" y="2047875"/>
          <p14:tracePt t="72898" x="8429625" y="2028825"/>
          <p14:tracePt t="72914" x="8420100" y="2019300"/>
          <p14:tracePt t="72931" x="8420100" y="1990725"/>
          <p14:tracePt t="72948" x="8410575" y="1971675"/>
          <p14:tracePt t="72966" x="8391525" y="1933575"/>
          <p14:tracePt t="72981" x="8382000" y="1924050"/>
          <p14:tracePt t="72998" x="8372475" y="1866900"/>
          <p14:tracePt t="73014" x="8362950" y="1838325"/>
          <p14:tracePt t="73031" x="8343900" y="1809750"/>
          <p14:tracePt t="73047" x="8334375" y="1790700"/>
          <p14:tracePt t="73064" x="8334375" y="1781175"/>
          <p14:tracePt t="73080" x="8324850" y="1771650"/>
          <p14:tracePt t="73098" x="8324850" y="1743075"/>
          <p14:tracePt t="73114" x="8286750" y="1704975"/>
          <p14:tracePt t="73131" x="8277225" y="1676400"/>
          <p14:tracePt t="73148" x="8258175" y="1619250"/>
          <p14:tracePt t="73164" x="8248650" y="1581150"/>
          <p14:tracePt t="73181" x="8229600" y="1552575"/>
          <p14:tracePt t="73181" x="8220075" y="1533525"/>
          <p14:tracePt t="73198" x="8220075" y="1524000"/>
          <p14:tracePt t="73214" x="8210550" y="1504950"/>
          <p14:tracePt t="73232" x="8210550" y="1495425"/>
          <p14:tracePt t="73253" x="8210550" y="1485900"/>
          <p14:tracePt t="73264" x="8201025" y="1476375"/>
          <p14:tracePt t="73281" x="8181975" y="1447800"/>
          <p14:tracePt t="73297" x="8172450" y="1428750"/>
          <p14:tracePt t="73314" x="8162925" y="1400175"/>
          <p14:tracePt t="73330" x="8143875" y="1381125"/>
          <p14:tracePt t="73717" x="0" y="0"/>
        </p14:tracePtLst>
        <p14:tracePtLst>
          <p14:tracePt t="90973" x="6162675" y="2647950"/>
          <p14:tracePt t="91029" x="6162675" y="2638425"/>
          <p14:tracePt t="91061" x="6153150" y="2638425"/>
          <p14:tracePt t="91069" x="6134100" y="2638425"/>
          <p14:tracePt t="91085" x="6124575" y="2638425"/>
          <p14:tracePt t="91101" x="6115050" y="2638425"/>
          <p14:tracePt t="91117" x="6105525" y="2638425"/>
          <p14:tracePt t="91133" x="6076950" y="2657475"/>
          <p14:tracePt t="91149" x="6067425" y="2657475"/>
          <p14:tracePt t="91173" x="6057900" y="2657475"/>
          <p14:tracePt t="91197" x="6038850" y="2686050"/>
          <p14:tracePt t="91221" x="6029325" y="2686050"/>
          <p14:tracePt t="91245" x="6019800" y="2686050"/>
          <p14:tracePt t="91277" x="6019800" y="2724150"/>
          <p14:tracePt t="91285" x="6019800" y="2743200"/>
          <p14:tracePt t="91297" x="6029325" y="2752725"/>
          <p14:tracePt t="91313" x="6048375" y="2771775"/>
          <p14:tracePt t="91330" x="6057900" y="2781300"/>
          <p14:tracePt t="91347" x="6057900" y="2790825"/>
          <p14:tracePt t="91397" x="6067425" y="2790825"/>
          <p14:tracePt t="91437" x="6076950" y="2790825"/>
          <p14:tracePt t="91469" x="6076950" y="2809875"/>
          <p14:tracePt t="91477" x="6076950" y="2819400"/>
          <p14:tracePt t="91485" x="6076950" y="2838450"/>
          <p14:tracePt t="91496" x="6067425" y="2847975"/>
          <p14:tracePt t="91513" x="6029325" y="2895600"/>
          <p14:tracePt t="91530" x="6010275" y="2905125"/>
          <p14:tracePt t="91547" x="5991225" y="2914650"/>
          <p14:tracePt t="91565" x="5981700" y="2924175"/>
          <p14:tracePt t="91588" x="5972175" y="2933700"/>
          <p14:tracePt t="91597" x="5972175" y="2943225"/>
          <p14:tracePt t="91613" x="5991225" y="2971800"/>
          <p14:tracePt t="91629" x="6019800" y="2990850"/>
          <p14:tracePt t="91660" x="6029325" y="2990850"/>
          <p14:tracePt t="91668" x="6048375" y="2990850"/>
          <p14:tracePt t="91679" x="6076950" y="3000375"/>
          <p14:tracePt t="91696" x="6096000" y="3000375"/>
          <p14:tracePt t="91713" x="6124575" y="3009900"/>
          <p14:tracePt t="91812" x="6124575" y="3019425"/>
          <p14:tracePt t="91820" x="6124575" y="3028950"/>
          <p14:tracePt t="91829" x="6115050" y="3048000"/>
          <p14:tracePt t="91846" x="6076950" y="3067050"/>
          <p14:tracePt t="91863" x="6038850" y="3086100"/>
          <p14:tracePt t="91879" x="6019800" y="3095625"/>
          <p14:tracePt t="91924" x="6010275" y="3105150"/>
          <p14:tracePt t="91940" x="6010275" y="3114675"/>
          <p14:tracePt t="91948" x="6010275" y="3124200"/>
          <p14:tracePt t="91956" x="6029325" y="3143250"/>
          <p14:tracePt t="91964" x="6038850" y="3152775"/>
          <p14:tracePt t="91979" x="6057900" y="3171825"/>
          <p14:tracePt t="91997" x="6067425" y="3171825"/>
          <p14:tracePt t="92020" x="6086475" y="3181350"/>
          <p14:tracePt t="92029" x="6096000" y="3181350"/>
          <p14:tracePt t="92046" x="6105525" y="3190875"/>
          <p14:tracePt t="92068" x="6115050" y="3200400"/>
          <p14:tracePt t="92092" x="6115050" y="3219450"/>
          <p14:tracePt t="92108" x="6105525" y="3238500"/>
          <p14:tracePt t="92116" x="6105525" y="3248025"/>
          <p14:tracePt t="92129" x="6096000" y="3267075"/>
          <p14:tracePt t="92172" x="6096000" y="3276600"/>
          <p14:tracePt t="92180" x="6096000" y="3305175"/>
          <p14:tracePt t="92188" x="6096000" y="3314700"/>
          <p14:tracePt t="92196" x="6096000" y="3343275"/>
          <p14:tracePt t="92214" x="6096000" y="3371850"/>
          <p14:tracePt t="92229" x="6124575" y="3419475"/>
          <p14:tracePt t="92247" x="6124575" y="3429000"/>
          <p14:tracePt t="92284" x="6153150" y="3438525"/>
          <p14:tracePt t="92292" x="6181725" y="3448050"/>
          <p14:tracePt t="92300" x="6191250" y="3457575"/>
          <p14:tracePt t="92312" x="6200775" y="3467100"/>
          <p14:tracePt t="92329" x="6219825" y="3486150"/>
          <p14:tracePt t="92346" x="6238875" y="3514725"/>
          <p14:tracePt t="92363" x="6238875" y="3562350"/>
          <p14:tracePt t="92379" x="6238875" y="3600450"/>
          <p14:tracePt t="92380" x="6238875" y="3609975"/>
          <p14:tracePt t="92396" x="6238875" y="3648075"/>
          <p14:tracePt t="92412" x="6210300" y="3686175"/>
          <p14:tracePt t="92429" x="6172200" y="3724275"/>
          <p14:tracePt t="92445" x="6162675" y="3733800"/>
          <p14:tracePt t="92462" x="6162675" y="3752850"/>
          <p14:tracePt t="92479" x="6162675" y="3790950"/>
          <p14:tracePt t="92495" x="6172200" y="3819525"/>
          <p14:tracePt t="92512" x="6191250" y="3857625"/>
          <p14:tracePt t="92529" x="6210300" y="3876675"/>
          <p14:tracePt t="92545" x="6219825" y="3895725"/>
          <p14:tracePt t="92562" x="6219825" y="3905250"/>
          <p14:tracePt t="92579" x="6219825" y="3943350"/>
          <p14:tracePt t="92596" x="6210300" y="4029075"/>
          <p14:tracePt t="92612" x="6134100" y="4086225"/>
          <p14:tracePt t="92628" x="6096000" y="4124325"/>
          <p14:tracePt t="92644" x="6086475" y="4152900"/>
          <p14:tracePt t="92661" x="6086475" y="4171950"/>
          <p14:tracePt t="92677" x="6086475" y="4219575"/>
          <p14:tracePt t="92694" x="6096000" y="4229100"/>
          <p14:tracePt t="92731" x="6096000" y="4257675"/>
          <p14:tracePt t="92739" x="6096000" y="4267200"/>
          <p14:tracePt t="92747" x="6096000" y="4286250"/>
          <p14:tracePt t="92761" x="6096000" y="4295775"/>
          <p14:tracePt t="92778" x="6086475" y="4352925"/>
          <p14:tracePt t="92795" x="6076950" y="4362450"/>
          <p14:tracePt t="92812" x="6076950" y="4429125"/>
          <p14:tracePt t="92828" x="6076950" y="4457700"/>
          <p14:tracePt t="92845" x="6076950" y="4467225"/>
          <p14:tracePt t="92924" x="6076950" y="4476750"/>
          <p14:tracePt t="92931" x="6076950" y="4505325"/>
          <p14:tracePt t="92946" x="6076950" y="4524375"/>
          <p14:tracePt t="92961" x="6076950" y="4572000"/>
          <p14:tracePt t="92978" x="6067425" y="4619625"/>
          <p14:tracePt t="92994" x="6048375" y="4657725"/>
          <p14:tracePt t="93011" x="6038850" y="4676775"/>
          <p14:tracePt t="93028" x="6038850" y="4695825"/>
          <p14:tracePt t="93044" x="6029325" y="4714875"/>
          <p14:tracePt t="93061" x="6019800" y="4724400"/>
          <p14:tracePt t="93077" x="6019800" y="4772025"/>
          <p14:tracePt t="93094" x="6019800" y="4829175"/>
          <p14:tracePt t="93111" x="6019800" y="4933950"/>
          <p14:tracePt t="93127" x="6019800" y="4962525"/>
          <p14:tracePt t="93144" x="6029325" y="4981575"/>
          <p14:tracePt t="93451" x="6038850" y="4981575"/>
          <p14:tracePt t="93459" x="6048375" y="4991100"/>
          <p14:tracePt t="93571" x="6067425" y="4991100"/>
          <p14:tracePt t="93843" x="6076950" y="5010150"/>
          <p14:tracePt t="93851" x="6076950" y="5029200"/>
          <p14:tracePt t="93862" x="6076950" y="5076825"/>
          <p14:tracePt t="93878" x="6105525" y="5153025"/>
          <p14:tracePt t="93894" x="6134100" y="5210175"/>
          <p14:tracePt t="93912" x="6134100" y="5219700"/>
          <p14:tracePt t="94082" x="6134100" y="5229225"/>
          <p14:tracePt t="94138" x="6134100" y="5210175"/>
          <p14:tracePt t="94146" x="6134100" y="5191125"/>
          <p14:tracePt t="94154" x="6134100" y="5153025"/>
          <p14:tracePt t="94162" x="6134100" y="5143500"/>
          <p14:tracePt t="94176" x="6134100" y="5114925"/>
          <p14:tracePt t="94193" x="6134100" y="5086350"/>
          <p14:tracePt t="94209" x="6134100" y="5048250"/>
          <p14:tracePt t="94226" x="6134100" y="4981575"/>
          <p14:tracePt t="94243" x="6134100" y="4953000"/>
          <p14:tracePt t="94266" x="6134100" y="4943475"/>
          <p14:tracePt t="94276" x="6134100" y="4924425"/>
          <p14:tracePt t="94293" x="6134100" y="4905375"/>
          <p14:tracePt t="94309" x="6115050" y="4848225"/>
          <p14:tracePt t="94326" x="6115050" y="4819650"/>
          <p14:tracePt t="94343" x="6115050" y="4800600"/>
          <p14:tracePt t="94359" x="6096000" y="4772025"/>
          <p14:tracePt t="94376" x="6096000" y="4743450"/>
          <p14:tracePt t="94392" x="6096000" y="4714875"/>
          <p14:tracePt t="94409" x="6086475" y="4648200"/>
          <p14:tracePt t="94410" x="6086475" y="4638675"/>
          <p14:tracePt t="94426" x="6086475" y="4600575"/>
          <p14:tracePt t="94443" x="6086475" y="4552950"/>
          <p14:tracePt t="94459" x="6086475" y="4543425"/>
          <p14:tracePt t="94476" x="6086475" y="4486275"/>
          <p14:tracePt t="94492" x="6086475" y="4457700"/>
          <p14:tracePt t="94509" x="6086475" y="4419600"/>
          <p14:tracePt t="94526" x="6086475" y="4391025"/>
          <p14:tracePt t="94542" x="6086475" y="4343400"/>
          <p14:tracePt t="94559" x="6096000" y="4286250"/>
          <p14:tracePt t="94576" x="6096000" y="4191000"/>
          <p14:tracePt t="94592" x="6105525" y="4124325"/>
          <p14:tracePt t="94610" x="6124575" y="3943350"/>
          <p14:tracePt t="94626" x="6162675" y="3810000"/>
          <p14:tracePt t="94642" x="6162675" y="3743325"/>
          <p14:tracePt t="94659" x="6162675" y="3686175"/>
          <p14:tracePt t="94676" x="6162675" y="3638550"/>
          <p14:tracePt t="94692" x="6162675" y="3600450"/>
          <p14:tracePt t="94709" x="6162675" y="3533775"/>
          <p14:tracePt t="94726" x="6162675" y="3486150"/>
          <p14:tracePt t="94742" x="6172200" y="3438525"/>
          <p14:tracePt t="94759" x="6172200" y="3429000"/>
          <p14:tracePt t="94776" x="6172200" y="3390900"/>
          <p14:tracePt t="94792" x="6172200" y="3324225"/>
          <p14:tracePt t="94809" x="6172200" y="3267075"/>
          <p14:tracePt t="94826" x="6172200" y="3171825"/>
          <p14:tracePt t="94842" x="6172200" y="3086100"/>
          <p14:tracePt t="94859" x="6172200" y="3028950"/>
          <p14:tracePt t="94875" x="6172200" y="3000375"/>
          <p14:tracePt t="94892" x="6172200" y="2962275"/>
          <p14:tracePt t="94909" x="6172200" y="2933700"/>
          <p14:tracePt t="94925" x="6172200" y="2857500"/>
          <p14:tracePt t="94942" x="6172200" y="2752725"/>
          <p14:tracePt t="94959" x="6172200" y="2686050"/>
          <p14:tracePt t="94975" x="6172200" y="2619375"/>
          <p14:tracePt t="94992" x="6172200" y="2562225"/>
          <p14:tracePt t="95009" x="6172200" y="2533650"/>
          <p14:tracePt t="95025" x="6172200" y="2505075"/>
          <p14:tracePt t="95042" x="6172200" y="2495550"/>
          <p14:tracePt t="95209" x="6172200" y="2505075"/>
          <p14:tracePt t="95217" x="6172200" y="2552700"/>
          <p14:tracePt t="95226" x="6172200" y="2571750"/>
          <p14:tracePt t="95242" x="6172200" y="2686050"/>
          <p14:tracePt t="95258" x="6191250" y="2819400"/>
          <p14:tracePt t="95275" x="6219825" y="2933700"/>
          <p14:tracePt t="95292" x="6238875" y="3000375"/>
          <p14:tracePt t="95309" x="6238875" y="3067050"/>
          <p14:tracePt t="95325" x="6248400" y="3124200"/>
          <p14:tracePt t="95342" x="6248400" y="3181350"/>
          <p14:tracePt t="95361" x="6276975" y="3295650"/>
          <p14:tracePt t="95375" x="6286500" y="3419475"/>
          <p14:tracePt t="95392" x="6305550" y="3505200"/>
          <p14:tracePt t="95408" x="6315075" y="3600450"/>
          <p14:tracePt t="95425" x="6315075" y="3676650"/>
          <p14:tracePt t="95425" x="6315075" y="3724275"/>
          <p14:tracePt t="95442" x="6315075" y="3819525"/>
          <p14:tracePt t="95458" x="6315075" y="3905250"/>
          <p14:tracePt t="95475" x="6315075" y="4010025"/>
          <p14:tracePt t="95491" x="6315075" y="4114800"/>
          <p14:tracePt t="95508" x="6315075" y="4210050"/>
          <p14:tracePt t="95525" x="6315075" y="4324350"/>
          <p14:tracePt t="95542" x="6315075" y="4429125"/>
          <p14:tracePt t="95558" x="6315075" y="4495800"/>
          <p14:tracePt t="95575" x="6315075" y="4552950"/>
          <p14:tracePt t="95591" x="6315075" y="4581525"/>
          <p14:tracePt t="95608" x="6315075" y="4600575"/>
          <p14:tracePt t="95625" x="6315075" y="4629150"/>
          <p14:tracePt t="95625" x="6315075" y="4638675"/>
          <p14:tracePt t="95641" x="6315075" y="4676775"/>
          <p14:tracePt t="95658" x="6315075" y="4695825"/>
          <p14:tracePt t="95675" x="6305550" y="4714875"/>
          <p14:tracePt t="95691" x="6286500" y="4724400"/>
          <p14:tracePt t="95713" x="6276975" y="4752975"/>
          <p14:tracePt t="95761" x="6267450" y="4752975"/>
          <p14:tracePt t="95778" x="6238875" y="4781550"/>
          <p14:tracePt t="95801" x="6229350" y="4781550"/>
          <p14:tracePt t="95817" x="6200775" y="4781550"/>
          <p14:tracePt t="95833" x="6181725" y="4781550"/>
          <p14:tracePt t="95841" x="6162675" y="4781550"/>
          <p14:tracePt t="95849" x="6124575" y="4781550"/>
          <p14:tracePt t="95858" x="6096000" y="4772025"/>
          <p14:tracePt t="95874" x="6010275" y="4752975"/>
          <p14:tracePt t="95891" x="5972175" y="4752975"/>
          <p14:tracePt t="95909" x="5953125" y="4743450"/>
          <p14:tracePt t="95924" x="5943600" y="4733925"/>
          <p14:tracePt t="95941" x="5934075" y="4733925"/>
          <p14:tracePt t="95958" x="5915025" y="4724400"/>
          <p14:tracePt t="95974" x="5886450" y="4695825"/>
          <p14:tracePt t="95991" x="5848350" y="4629150"/>
          <p14:tracePt t="96008" x="5829300" y="4572000"/>
          <p14:tracePt t="96025" x="5810250" y="4467225"/>
          <p14:tracePt t="96041" x="5800725" y="4381500"/>
          <p14:tracePt t="96058" x="5791200" y="4276725"/>
          <p14:tracePt t="96074" x="5753100" y="4152900"/>
          <p14:tracePt t="96091" x="5734050" y="4076700"/>
          <p14:tracePt t="96108" x="5734050" y="4019550"/>
          <p14:tracePt t="96124" x="5724525" y="3952875"/>
          <p14:tracePt t="96141" x="5724525" y="3914775"/>
          <p14:tracePt t="96158" x="5724525" y="3848100"/>
          <p14:tracePt t="96174" x="5724525" y="3790950"/>
          <p14:tracePt t="96191" x="5724525" y="3714750"/>
          <p14:tracePt t="96208" x="5705475" y="3657600"/>
          <p14:tracePt t="96224" x="5705475" y="3609975"/>
          <p14:tracePt t="96225" x="5705475" y="3581400"/>
          <p14:tracePt t="96241" x="5705475" y="3543300"/>
          <p14:tracePt t="96258" x="5705475" y="3495675"/>
          <p14:tracePt t="96274" x="5705475" y="3457575"/>
          <p14:tracePt t="96291" x="5715000" y="3390900"/>
          <p14:tracePt t="96307" x="5724525" y="3343275"/>
          <p14:tracePt t="96324" x="5753100" y="3286125"/>
          <p14:tracePt t="96341" x="5762625" y="3238500"/>
          <p14:tracePt t="96357" x="5781675" y="3162300"/>
          <p14:tracePt t="96374" x="5838825" y="3048000"/>
          <p14:tracePt t="96391" x="5876925" y="2943225"/>
          <p14:tracePt t="96407" x="5886450" y="2867025"/>
          <p14:tracePt t="96424" x="5895975" y="2809875"/>
          <p14:tracePt t="96424" x="5905500" y="2771775"/>
          <p14:tracePt t="96441" x="5934075" y="2733675"/>
          <p14:tracePt t="96457" x="5943600" y="2705100"/>
          <p14:tracePt t="96474" x="5953125" y="2686050"/>
          <p14:tracePt t="96536" x="5953125" y="2676525"/>
          <p14:tracePt t="96544" x="5962650" y="2667000"/>
          <p14:tracePt t="96568" x="5972175" y="2647950"/>
          <p14:tracePt t="96576" x="5972175" y="2638425"/>
          <p14:tracePt t="96592" x="5981700" y="2628900"/>
          <p14:tracePt t="96600" x="5991225" y="2619375"/>
          <p14:tracePt t="96625" x="6000750" y="2600325"/>
          <p14:tracePt t="96640" x="6000750" y="2590800"/>
          <p14:tracePt t="96648" x="6010275" y="2571750"/>
          <p14:tracePt t="96657" x="6019800" y="2562225"/>
          <p14:tracePt t="96680" x="6029325" y="2543175"/>
          <p14:tracePt t="96936" x="6038850" y="2543175"/>
          <p14:tracePt t="96944" x="6048375" y="2552700"/>
          <p14:tracePt t="96958" x="6067425" y="2571750"/>
          <p14:tracePt t="96973" x="6086475" y="2590800"/>
          <p14:tracePt t="96990" x="6105525" y="2619375"/>
          <p14:tracePt t="97007" x="6134100" y="2647950"/>
          <p14:tracePt t="97024" x="6143625" y="2667000"/>
          <p14:tracePt t="97040" x="6162675" y="2705100"/>
          <p14:tracePt t="97057" x="6172200" y="2724150"/>
          <p14:tracePt t="97073" x="6191250" y="2752725"/>
          <p14:tracePt t="97090" x="6191250" y="2762250"/>
          <p14:tracePt t="97107" x="6219825" y="2809875"/>
          <p14:tracePt t="97123" x="6238875" y="2838450"/>
          <p14:tracePt t="97140" x="6257925" y="2895600"/>
          <p14:tracePt t="97157" x="6276975" y="2924175"/>
          <p14:tracePt t="97173" x="6305550" y="2962275"/>
          <p14:tracePt t="97190" x="6315075" y="2981325"/>
          <p14:tracePt t="97207" x="6324600" y="3009900"/>
          <p14:tracePt t="97223" x="6343650" y="3038475"/>
          <p14:tracePt t="97224" x="6353175" y="3057525"/>
          <p14:tracePt t="97240" x="6372225" y="3086100"/>
          <p14:tracePt t="97256" x="6400800" y="3152775"/>
          <p14:tracePt t="97273" x="6429375" y="3219450"/>
          <p14:tracePt t="97290" x="6457950" y="3276600"/>
          <p14:tracePt t="97306" x="6486525" y="3352800"/>
          <p14:tracePt t="97323" x="6505575" y="3400425"/>
          <p14:tracePt t="97340" x="6534150" y="3457575"/>
          <p14:tracePt t="97356" x="6553200" y="3495675"/>
          <p14:tracePt t="97373" x="6591300" y="3562350"/>
          <p14:tracePt t="97390" x="6600825" y="3600450"/>
          <p14:tracePt t="97406" x="6610350" y="3629025"/>
          <p14:tracePt t="97424" x="6619875" y="3676650"/>
          <p14:tracePt t="97440" x="6648450" y="3714750"/>
          <p14:tracePt t="97458" x="6648450" y="3743325"/>
          <p14:tracePt t="97473" x="6648450" y="3781425"/>
          <p14:tracePt t="97490" x="6648450" y="3829050"/>
          <p14:tracePt t="97507" x="6648450" y="3857625"/>
          <p14:tracePt t="97523" x="6667500" y="3933825"/>
          <p14:tracePt t="97540" x="6667500" y="3981450"/>
          <p14:tracePt t="97556" x="6667500" y="4010025"/>
          <p14:tracePt t="97573" x="6667500" y="4048125"/>
          <p14:tracePt t="97590" x="6667500" y="4086225"/>
          <p14:tracePt t="97607" x="6667500" y="4124325"/>
          <p14:tracePt t="97608" x="6667500" y="4143375"/>
          <p14:tracePt t="97624" x="6667500" y="4171950"/>
          <p14:tracePt t="97641" x="6667500" y="4191000"/>
          <p14:tracePt t="97657" x="6667500" y="4210050"/>
          <p14:tracePt t="97673" x="6667500" y="4238625"/>
          <p14:tracePt t="97689" x="6667500" y="4295775"/>
          <p14:tracePt t="97706" x="6657975" y="4295775"/>
          <p14:tracePt t="97723" x="6648450" y="4343400"/>
          <p14:tracePt t="97739" x="6629400" y="4352925"/>
          <p14:tracePt t="97756" x="6610350" y="4391025"/>
          <p14:tracePt t="97774" x="6600825" y="4400550"/>
          <p14:tracePt t="97789" x="6591300" y="4410075"/>
          <p14:tracePt t="97806" x="6581775" y="4438650"/>
          <p14:tracePt t="97823" x="6524625" y="4533900"/>
          <p14:tracePt t="97840" x="6496050" y="4572000"/>
          <p14:tracePt t="97856" x="6477000" y="4600575"/>
          <p14:tracePt t="97873" x="6448425" y="4638675"/>
          <p14:tracePt t="97890" x="6429375" y="4657725"/>
          <p14:tracePt t="97906" x="6410325" y="4686300"/>
          <p14:tracePt t="97923" x="6391275" y="4705350"/>
          <p14:tracePt t="97940" x="6372225" y="4724400"/>
          <p14:tracePt t="97957" x="6334125" y="4752975"/>
          <p14:tracePt t="97973" x="6286500" y="4800600"/>
          <p14:tracePt t="97991" x="6210300" y="4867275"/>
          <p14:tracePt t="98007" x="6172200" y="4914900"/>
          <p14:tracePt t="98024" x="6134100" y="4953000"/>
          <p14:tracePt t="98040" x="6124575" y="4962525"/>
          <p14:tracePt t="98057" x="6115050" y="4981575"/>
          <p14:tracePt t="98073" x="6105525" y="4991100"/>
          <p14:tracePt t="98090" x="6096000" y="5000625"/>
          <p14:tracePt t="98143" x="6086475" y="5010150"/>
          <p14:tracePt t="98159" x="6086475" y="5029200"/>
          <p14:tracePt t="98167" x="6086475" y="5038725"/>
          <p14:tracePt t="98182" x="6076950" y="5048250"/>
          <p14:tracePt t="98223" x="6076950" y="5057775"/>
          <p14:tracePt t="98231" x="6067425" y="5076825"/>
          <p14:tracePt t="98247" x="6067425" y="5086350"/>
          <p14:tracePt t="98256" x="6067425" y="5095875"/>
          <p14:tracePt t="98273" x="6067425" y="5114925"/>
          <p14:tracePt t="98289" x="6048375" y="5133975"/>
          <p14:tracePt t="98310" x="6048375" y="5143500"/>
          <p14:tracePt t="98323" x="6038850" y="5162550"/>
          <p14:tracePt t="98339" x="6038850" y="5172075"/>
          <p14:tracePt t="98358" x="6029325" y="5181600"/>
          <p14:tracePt t="98415" x="6019800" y="5191125"/>
          <p14:tracePt t="98431" x="6010275" y="5191125"/>
          <p14:tracePt t="98447" x="5991225" y="5191125"/>
          <p14:tracePt t="98455" x="5972175" y="5153025"/>
          <p14:tracePt t="98462" x="5953125" y="5124450"/>
          <p14:tracePt t="98473" x="5934075" y="5105400"/>
          <p14:tracePt t="98490" x="5915025" y="5048250"/>
          <p14:tracePt t="98506" x="5876925" y="4981575"/>
          <p14:tracePt t="98523" x="5819775" y="4905375"/>
          <p14:tracePt t="98539" x="5791200" y="4848225"/>
          <p14:tracePt t="98556" x="5772150" y="4800600"/>
          <p14:tracePt t="98573" x="5762625" y="4781550"/>
          <p14:tracePt t="98590" x="5762625" y="4733925"/>
          <p14:tracePt t="98591" x="5753100" y="4695825"/>
          <p14:tracePt t="98606" x="5743575" y="4657725"/>
          <p14:tracePt t="98623" x="5715000" y="4591050"/>
          <p14:tracePt t="98640" x="5705475" y="4552950"/>
          <p14:tracePt t="98656" x="5695950" y="4514850"/>
          <p14:tracePt t="98673" x="5686425" y="4467225"/>
          <p14:tracePt t="98689" x="5686425" y="4448175"/>
          <p14:tracePt t="98707" x="5676900" y="4419600"/>
          <p14:tracePt t="98723" x="5667375" y="4410075"/>
          <p14:tracePt t="98739" x="5667375" y="4381500"/>
          <p14:tracePt t="98756" x="5657850" y="4324350"/>
          <p14:tracePt t="98773" x="5657850" y="4257675"/>
          <p14:tracePt t="98789" x="5657850" y="4238625"/>
          <p14:tracePt t="98806" x="5648325" y="4210050"/>
          <p14:tracePt t="98806" x="5648325" y="4200525"/>
          <p14:tracePt t="98823" x="5648325" y="4143375"/>
          <p14:tracePt t="98839" x="5638800" y="4067175"/>
          <p14:tracePt t="98856" x="5610225" y="4010025"/>
          <p14:tracePt t="98873" x="5610225" y="3981450"/>
          <p14:tracePt t="98889" x="5610225" y="3943350"/>
          <p14:tracePt t="98906" x="5610225" y="3848100"/>
          <p14:tracePt t="98923" x="5610225" y="3771900"/>
          <p14:tracePt t="98939" x="5610225" y="3705225"/>
          <p14:tracePt t="98956" x="5610225" y="3676650"/>
          <p14:tracePt t="98974" x="5600700" y="3667125"/>
          <p14:tracePt t="99030" x="5600700" y="3657600"/>
          <p14:tracePt t="99039" x="5600700" y="3638550"/>
          <p14:tracePt t="99054" x="5600700" y="3609975"/>
          <p14:tracePt t="99062" x="5600700" y="3543300"/>
          <p14:tracePt t="99073" x="5610225" y="3505200"/>
          <p14:tracePt t="99089" x="5610225" y="3438525"/>
          <p14:tracePt t="99106" x="5619750" y="3400425"/>
          <p14:tracePt t="99123" x="5638800" y="3333750"/>
          <p14:tracePt t="99139" x="5648325" y="3314700"/>
          <p14:tracePt t="99156" x="5657850" y="3286125"/>
          <p14:tracePt t="99172" x="5667375" y="3248025"/>
          <p14:tracePt t="99189" x="5676900" y="3190875"/>
          <p14:tracePt t="99206" x="5695950" y="3133725"/>
          <p14:tracePt t="99206" x="5695950" y="3124200"/>
          <p14:tracePt t="99223" x="5715000" y="3095625"/>
          <p14:tracePt t="99239" x="5724525" y="3067050"/>
          <p14:tracePt t="99256" x="5743575" y="3019425"/>
          <p14:tracePt t="99272" x="5762625" y="2971800"/>
          <p14:tracePt t="99289" x="5772150" y="2943225"/>
          <p14:tracePt t="99306" x="5781675" y="2914650"/>
          <p14:tracePt t="99322" x="5781675" y="2886075"/>
          <p14:tracePt t="99339" x="5791200" y="2847975"/>
          <p14:tracePt t="99356" x="5810250" y="2828925"/>
          <p14:tracePt t="99372" x="5819775" y="2819400"/>
          <p14:tracePt t="99389" x="5829300" y="2790825"/>
          <p14:tracePt t="99406" x="5829300" y="2743200"/>
          <p14:tracePt t="99422" x="5838825" y="2724150"/>
          <p14:tracePt t="99439" x="5867400" y="2657475"/>
          <p14:tracePt t="99455" x="5876925" y="2609850"/>
          <p14:tracePt t="99472" x="5886450" y="2571750"/>
          <p14:tracePt t="99493" x="5886450" y="2562225"/>
          <p14:tracePt t="99517" x="5895975" y="2533650"/>
          <p14:tracePt t="99533" x="5895975" y="2524125"/>
          <p14:tracePt t="99549" x="5905500" y="2505075"/>
          <p14:tracePt t="99573" x="5915025" y="2495550"/>
          <p14:tracePt t="99581" x="5924550" y="2486025"/>
          <p14:tracePt t="99701" x="5934075" y="2486025"/>
          <p14:tracePt t="99717" x="5953125" y="2486025"/>
          <p14:tracePt t="99790" x="5962650" y="2486025"/>
          <p14:tracePt t="99797" x="5972175" y="2486025"/>
          <p14:tracePt t="99806" x="5981700" y="2476500"/>
          <p14:tracePt t="99869" x="6010275" y="2476500"/>
          <p14:tracePt t="100117" x="6019800" y="2476500"/>
          <p14:tracePt t="100133" x="6038850" y="2466975"/>
          <p14:tracePt t="100149" x="6048375" y="2457450"/>
          <p14:tracePt t="100157" x="6057900" y="2447925"/>
          <p14:tracePt t="100171" x="6057900" y="2438400"/>
          <p14:tracePt t="100413" x="6057900" y="2428875"/>
          <p14:tracePt t="101012" x="0" y="0"/>
        </p14:tracePtLst>
        <p14:tracePtLst>
          <p14:tracePt t="121978" x="6143625" y="2247900"/>
          <p14:tracePt t="122089" x="6143625" y="2257425"/>
          <p14:tracePt t="122097" x="6143625" y="2276475"/>
          <p14:tracePt t="122161" x="6134100" y="2314575"/>
          <p14:tracePt t="122193" x="6134100" y="2333625"/>
          <p14:tracePt t="122201" x="6124575" y="2352675"/>
          <p14:tracePt t="122209" x="6096000" y="2371725"/>
          <p14:tracePt t="122217" x="6086475" y="2390775"/>
          <p14:tracePt t="122234" x="6076950" y="2409825"/>
          <p14:tracePt t="122250" x="6048375" y="2457450"/>
          <p14:tracePt t="122267" x="6038850" y="2466975"/>
          <p14:tracePt t="122283" x="6029325" y="2495550"/>
          <p14:tracePt t="122305" x="6029325" y="2533650"/>
          <p14:tracePt t="122321" x="6029325" y="2543175"/>
          <p14:tracePt t="122345" x="6029325" y="2552700"/>
          <p14:tracePt t="122361" x="6029325" y="2571750"/>
          <p14:tracePt t="122369" x="6038850" y="2590800"/>
          <p14:tracePt t="122383" x="6048375" y="2590800"/>
          <p14:tracePt t="122400" x="6076950" y="2590800"/>
          <p14:tracePt t="122416" x="6096000" y="2590800"/>
          <p14:tracePt t="122434" x="6134100" y="2590800"/>
          <p14:tracePt t="122450" x="6172200" y="2600325"/>
          <p14:tracePt t="122467" x="6200775" y="2609850"/>
          <p14:tracePt t="122483" x="6229350" y="2609850"/>
          <p14:tracePt t="122500" x="6248400" y="2638425"/>
          <p14:tracePt t="122521" x="6267450" y="2638425"/>
          <p14:tracePt t="122533" x="6276975" y="2647950"/>
          <p14:tracePt t="122553" x="6276975" y="2667000"/>
          <p14:tracePt t="122566" x="6248400" y="2686050"/>
          <p14:tracePt t="122583" x="6181725" y="2714625"/>
          <p14:tracePt t="122600" x="6057900" y="2771775"/>
          <p14:tracePt t="122616" x="5972175" y="2809875"/>
          <p14:tracePt t="122617" x="5924550" y="2838450"/>
          <p14:tracePt t="122634" x="5848350" y="2857500"/>
          <p14:tracePt t="122650" x="5810250" y="2876550"/>
          <p14:tracePt t="122729" x="5800725" y="2886075"/>
          <p14:tracePt t="122752" x="5810250" y="2914650"/>
          <p14:tracePt t="122760" x="5819775" y="2924175"/>
          <p14:tracePt t="122768" x="5848350" y="2933700"/>
          <p14:tracePt t="122783" x="5876925" y="2952750"/>
          <p14:tracePt t="122800" x="5953125" y="3000375"/>
          <p14:tracePt t="122816" x="6038850" y="3048000"/>
          <p14:tracePt t="122833" x="6048375" y="3057525"/>
          <p14:tracePt t="122864" x="6048375" y="3076575"/>
          <p14:tracePt t="122872" x="6057900" y="3086100"/>
          <p14:tracePt t="122883" x="6057900" y="3095625"/>
          <p14:tracePt t="122900" x="6057900" y="3105150"/>
          <p14:tracePt t="122916" x="6057900" y="3124200"/>
          <p14:tracePt t="122952" x="6057900" y="3133725"/>
          <p14:tracePt t="122969" x="6057900" y="3143250"/>
          <p14:tracePt t="122976" x="6057900" y="3152775"/>
          <p14:tracePt t="122984" x="6038850" y="3162300"/>
          <p14:tracePt t="123000" x="6029325" y="3171825"/>
          <p14:tracePt t="123016" x="6019800" y="3181350"/>
          <p14:tracePt t="123033" x="6019800" y="3209925"/>
          <p14:tracePt t="123050" x="6019800" y="3228975"/>
          <p14:tracePt t="123066" x="6096000" y="3276600"/>
          <p14:tracePt t="123083" x="6219825" y="3295650"/>
          <p14:tracePt t="123100" x="6267450" y="3314700"/>
          <p14:tracePt t="123116" x="6296025" y="3314700"/>
          <p14:tracePt t="123133" x="6315075" y="3314700"/>
          <p14:tracePt t="123208" x="6324600" y="3324225"/>
          <p14:tracePt t="123216" x="6315075" y="3343275"/>
          <p14:tracePt t="123224" x="6305550" y="3352800"/>
          <p14:tracePt t="123233" x="6276975" y="3362325"/>
          <p14:tracePt t="123249" x="6210300" y="3381375"/>
          <p14:tracePt t="123265" x="6124575" y="3409950"/>
          <p14:tracePt t="123283" x="6076950" y="3419475"/>
          <p14:tracePt t="123299" x="6057900" y="3419475"/>
          <p14:tracePt t="123316" x="6048375" y="3429000"/>
          <p14:tracePt t="123384" x="6048375" y="3438525"/>
          <p14:tracePt t="123392" x="6057900" y="3457575"/>
          <p14:tracePt t="123400" x="6067425" y="3467100"/>
          <p14:tracePt t="123416" x="6105525" y="3476625"/>
          <p14:tracePt t="123433" x="6181725" y="3505200"/>
          <p14:tracePt t="123449" x="6229350" y="3524250"/>
          <p14:tracePt t="123466" x="6257925" y="3543300"/>
          <p14:tracePt t="123483" x="6276975" y="3552825"/>
          <p14:tracePt t="123499" x="6286500" y="3581400"/>
          <p14:tracePt t="123516" x="6315075" y="3609975"/>
          <p14:tracePt t="123532" x="6315075" y="3629025"/>
          <p14:tracePt t="123549" x="6315075" y="3638550"/>
          <p14:tracePt t="123566" x="6305550" y="3667125"/>
          <p14:tracePt t="123582" x="6248400" y="3714750"/>
          <p14:tracePt t="123599" x="6191250" y="3762375"/>
          <p14:tracePt t="123600" x="6124575" y="3771900"/>
          <p14:tracePt t="123616" x="6057900" y="3819525"/>
          <p14:tracePt t="123616" x="6019800" y="3829050"/>
          <p14:tracePt t="123632" x="6010275" y="3838575"/>
          <p14:tracePt t="123649" x="6000750" y="3848100"/>
          <p14:tracePt t="123665" x="5991225" y="3857625"/>
          <p14:tracePt t="123682" x="5991225" y="3876675"/>
          <p14:tracePt t="123698" x="6010275" y="3924300"/>
          <p14:tracePt t="123715" x="6124575" y="3962400"/>
          <p14:tracePt t="123732" x="6200775" y="3990975"/>
          <p14:tracePt t="123748" x="6219825" y="4000500"/>
          <p14:tracePt t="123815" x="6229350" y="4010025"/>
          <p14:tracePt t="123824" x="6229350" y="4048125"/>
          <p14:tracePt t="123832" x="6229350" y="4067175"/>
          <p14:tracePt t="123849" x="6191250" y="4133850"/>
          <p14:tracePt t="123865" x="6143625" y="4219575"/>
          <p14:tracePt t="123882" x="6029325" y="4305300"/>
          <p14:tracePt t="123898" x="5972175" y="4352925"/>
          <p14:tracePt t="123915" x="5972175" y="4381500"/>
          <p14:tracePt t="123968" x="5972175" y="4391025"/>
          <p14:tracePt t="123983" x="5972175" y="4429125"/>
          <p14:tracePt t="123992" x="5991225" y="4448175"/>
          <p14:tracePt t="124000" x="6019800" y="4486275"/>
          <p14:tracePt t="124016" x="6096000" y="4543425"/>
          <p14:tracePt t="124032" x="6143625" y="4572000"/>
          <p14:tracePt t="124049" x="6181725" y="4581525"/>
          <p14:tracePt t="124079" x="6191250" y="4600575"/>
          <p14:tracePt t="124095" x="6191250" y="4610100"/>
          <p14:tracePt t="124103" x="6191250" y="4619625"/>
          <p14:tracePt t="124115" x="6191250" y="4648200"/>
          <p14:tracePt t="124132" x="6172200" y="4705350"/>
          <p14:tracePt t="124149" x="6162675" y="4714875"/>
          <p14:tracePt t="124167" x="6162675" y="4733925"/>
          <p14:tracePt t="124207" x="6162675" y="4752975"/>
          <p14:tracePt t="124215" x="6162675" y="4762500"/>
          <p14:tracePt t="124303" x="6162675" y="4800600"/>
          <p14:tracePt t="124319" x="6162675" y="4819650"/>
          <p14:tracePt t="124327" x="6162675" y="4838700"/>
          <p14:tracePt t="124335" x="6162675" y="4848225"/>
          <p14:tracePt t="124348" x="6153150" y="4857750"/>
          <p14:tracePt t="124365" x="6143625" y="4867275"/>
          <p14:tracePt t="124382" x="6134100" y="4876800"/>
          <p14:tracePt t="124423" x="6134100" y="4886325"/>
          <p14:tracePt t="124431" x="6124575" y="4895850"/>
          <p14:tracePt t="124439" x="6115050" y="4905375"/>
          <p14:tracePt t="124448" x="6115050" y="4924425"/>
          <p14:tracePt t="124465" x="6096000" y="4943475"/>
          <p14:tracePt t="124482" x="6076950" y="4953000"/>
          <p14:tracePt t="124535" x="6067425" y="4962525"/>
          <p14:tracePt t="124551" x="6057900" y="4962525"/>
          <p14:tracePt t="124623" x="6057900" y="4972050"/>
          <p14:tracePt t="124631" x="6057900" y="4981575"/>
          <p14:tracePt t="124639" x="6067425" y="4991100"/>
          <p14:tracePt t="124648" x="6086475" y="5000625"/>
          <p14:tracePt t="124664" x="6096000" y="5000625"/>
          <p14:tracePt t="124681" x="6105525" y="5010150"/>
          <p14:tracePt t="124727" x="6134100" y="5019675"/>
          <p14:tracePt t="124751" x="6143625" y="5029200"/>
          <p14:tracePt t="124838" x="6143625" y="5038725"/>
          <p14:tracePt t="124959" x="6143625" y="5048250"/>
          <p14:tracePt t="124967" x="6134100" y="5067300"/>
          <p14:tracePt t="124983" x="6134100" y="5076825"/>
          <p14:tracePt t="125199" x="6124575" y="5086350"/>
          <p14:tracePt t="125654" x="6115050" y="5086350"/>
          <p14:tracePt t="125686" x="6096000" y="5095875"/>
          <p14:tracePt t="125694" x="6086475" y="5124450"/>
          <p14:tracePt t="125718" x="6076950" y="5133975"/>
          <p14:tracePt t="125726" x="6076950" y="5143500"/>
          <p14:tracePt t="125734" x="6067425" y="5172075"/>
          <p14:tracePt t="125750" x="6067425" y="5181600"/>
          <p14:tracePt t="125862" x="6067425" y="5191125"/>
          <p14:tracePt t="125998" x="6067425" y="5200650"/>
          <p14:tracePt t="126046" x="6076950" y="5200650"/>
          <p14:tracePt t="126085" x="6096000" y="5200650"/>
          <p14:tracePt t="126109" x="6105525" y="5200650"/>
          <p14:tracePt t="126117" x="6124575" y="5200650"/>
          <p14:tracePt t="126213" x="6134100" y="5200650"/>
          <p14:tracePt t="126621" x="6143625" y="5191125"/>
          <p14:tracePt t="126637" x="6143625" y="5172075"/>
          <p14:tracePt t="126645" x="6134100" y="5105400"/>
          <p14:tracePt t="126653" x="6134100" y="5067300"/>
          <p14:tracePt t="126663" x="6124575" y="5038725"/>
          <p14:tracePt t="126679" x="6115050" y="4953000"/>
          <p14:tracePt t="126696" x="6076950" y="4867275"/>
          <p14:tracePt t="126712" x="6057900" y="4829175"/>
          <p14:tracePt t="126729" x="6019800" y="4762500"/>
          <p14:tracePt t="126746" x="6010275" y="4733925"/>
          <p14:tracePt t="126762" x="6000750" y="4705350"/>
          <p14:tracePt t="126779" x="5991225" y="4657725"/>
          <p14:tracePt t="126796" x="5991225" y="4629150"/>
          <p14:tracePt t="126812" x="5962650" y="4600575"/>
          <p14:tracePt t="126829" x="5953125" y="4572000"/>
          <p14:tracePt t="126885" x="5953125" y="4562475"/>
          <p14:tracePt t="126893" x="5972175" y="4552950"/>
          <p14:tracePt t="126901" x="6029325" y="4514850"/>
          <p14:tracePt t="126912" x="6076950" y="4486275"/>
          <p14:tracePt t="126929" x="6134100" y="4467225"/>
          <p14:tracePt t="126946" x="6153150" y="4448175"/>
          <p14:tracePt t="126962" x="6162675" y="4438650"/>
          <p14:tracePt t="127037" x="6162675" y="4419600"/>
          <p14:tracePt t="127045" x="6162675" y="4400550"/>
          <p14:tracePt t="127053" x="6162675" y="4352925"/>
          <p14:tracePt t="127064" x="6162675" y="4343400"/>
          <p14:tracePt t="127082" x="6162675" y="4314825"/>
          <p14:tracePt t="127095" x="6162675" y="4295775"/>
          <p14:tracePt t="127112" x="6162675" y="4257675"/>
          <p14:tracePt t="127128" x="6162675" y="4238625"/>
          <p14:tracePt t="127148" x="6162675" y="4219575"/>
          <p14:tracePt t="127162" x="6162675" y="4191000"/>
          <p14:tracePt t="127179" x="6162675" y="4143375"/>
          <p14:tracePt t="127195" x="6162675" y="4114800"/>
          <p14:tracePt t="127213" x="6162675" y="4095750"/>
          <p14:tracePt t="127213" x="6162675" y="4086225"/>
          <p14:tracePt t="127229" x="6143625" y="4067175"/>
          <p14:tracePt t="127245" x="6143625" y="4057650"/>
          <p14:tracePt t="127268" x="6143625" y="4048125"/>
          <p14:tracePt t="127309" x="6143625" y="4029075"/>
          <p14:tracePt t="127325" x="6143625" y="4019550"/>
          <p14:tracePt t="127333" x="6143625" y="3990975"/>
          <p14:tracePt t="127346" x="6143625" y="3943350"/>
          <p14:tracePt t="127363" x="6143625" y="3848100"/>
          <p14:tracePt t="127379" x="6143625" y="3781425"/>
          <p14:tracePt t="127396" x="6143625" y="3724275"/>
          <p14:tracePt t="127413" x="6143625" y="3686175"/>
          <p14:tracePt t="127431" x="6143625" y="3676650"/>
          <p14:tracePt t="127461" x="6143625" y="3638550"/>
          <p14:tracePt t="127468" x="6162675" y="3600450"/>
          <p14:tracePt t="127478" x="6172200" y="3571875"/>
          <p14:tracePt t="127495" x="6191250" y="3514725"/>
          <p14:tracePt t="127512" x="6200775" y="3457575"/>
          <p14:tracePt t="127529" x="6200775" y="3390900"/>
          <p14:tracePt t="127545" x="6210300" y="3352800"/>
          <p14:tracePt t="127562" x="6210300" y="3295650"/>
          <p14:tracePt t="127578" x="6210300" y="3257550"/>
          <p14:tracePt t="127595" x="6210300" y="3190875"/>
          <p14:tracePt t="127612" x="6210300" y="3124200"/>
          <p14:tracePt t="127629" x="6210300" y="3057525"/>
          <p14:tracePt t="127645" x="6210300" y="3028950"/>
          <p14:tracePt t="127661" x="6210300" y="2981325"/>
          <p14:tracePt t="127678" x="6210300" y="2914650"/>
          <p14:tracePt t="127695" x="6210300" y="2876550"/>
          <p14:tracePt t="127711" x="6210300" y="2847975"/>
          <p14:tracePt t="127728" x="6210300" y="2838450"/>
          <p14:tracePt t="127764" x="6210300" y="2828925"/>
          <p14:tracePt t="127772" x="6210300" y="2819400"/>
          <p14:tracePt t="127788" x="6210300" y="2790825"/>
          <p14:tracePt t="127796" x="6200775" y="2771775"/>
          <p14:tracePt t="127811" x="6200775" y="2724150"/>
          <p14:tracePt t="127828" x="6172200" y="2619375"/>
          <p14:tracePt t="127845" x="6172200" y="2600325"/>
          <p14:tracePt t="127862" x="6153150" y="2571750"/>
          <p14:tracePt t="127909" x="6153150" y="2562225"/>
          <p14:tracePt t="127924" x="6153150" y="2552700"/>
          <p14:tracePt t="127932" x="6153150" y="2524125"/>
          <p14:tracePt t="127944" x="6153150" y="2514600"/>
          <p14:tracePt t="127961" x="6143625" y="2486025"/>
          <p14:tracePt t="127978" x="6115050" y="2428875"/>
          <p14:tracePt t="127995" x="6086475" y="2371725"/>
          <p14:tracePt t="128011" x="6076950" y="2352675"/>
          <p14:tracePt t="128172" x="6038850" y="2352675"/>
          <p14:tracePt t="128180" x="6029325" y="2352675"/>
          <p14:tracePt t="128200" x="6019800" y="2352675"/>
          <p14:tracePt t="128204" x="6010275" y="2352675"/>
          <p14:tracePt t="128212" x="5991225" y="2371725"/>
          <p14:tracePt t="128228" x="5981700" y="2400300"/>
          <p14:tracePt t="128245" x="5981700" y="2419350"/>
          <p14:tracePt t="128261" x="5972175" y="2447925"/>
          <p14:tracePt t="128278" x="5972175" y="2466975"/>
          <p14:tracePt t="128294" x="5962650" y="2524125"/>
          <p14:tracePt t="128311" x="5962650" y="2543175"/>
          <p14:tracePt t="128328" x="5962650" y="2552700"/>
          <p14:tracePt t="128344" x="5962650" y="2562225"/>
          <p14:tracePt t="128361" x="5962650" y="2609850"/>
          <p14:tracePt t="128378" x="5962650" y="2628900"/>
          <p14:tracePt t="128394" x="5934075" y="2686050"/>
          <p14:tracePt t="128411" x="5934075" y="2714625"/>
          <p14:tracePt t="128412" x="5924550" y="2752725"/>
          <p14:tracePt t="128428" x="5924550" y="2790825"/>
          <p14:tracePt t="128444" x="5915025" y="2819400"/>
          <p14:tracePt t="128461" x="5915025" y="2838450"/>
          <p14:tracePt t="128478" x="5905500" y="2895600"/>
          <p14:tracePt t="128494" x="5895975" y="2933700"/>
          <p14:tracePt t="128511" x="5857875" y="3019425"/>
          <p14:tracePt t="128527" x="5819775" y="3086100"/>
          <p14:tracePt t="128544" x="5800725" y="3124200"/>
          <p14:tracePt t="128560" x="5791200" y="3181350"/>
          <p14:tracePt t="128578" x="5762625" y="3228975"/>
          <p14:tracePt t="128594" x="5753100" y="3257550"/>
          <p14:tracePt t="128610" x="5743575" y="3295650"/>
          <p14:tracePt t="128628" x="5715000" y="3333750"/>
          <p14:tracePt t="128644" x="5695950" y="3381375"/>
          <p14:tracePt t="128661" x="5686425" y="3400425"/>
          <p14:tracePt t="128677" x="5657850" y="3467100"/>
          <p14:tracePt t="128694" x="5648325" y="3486150"/>
          <p14:tracePt t="128710" x="5619750" y="3514725"/>
          <p14:tracePt t="128728" x="5610225" y="3543300"/>
          <p14:tracePt t="128744" x="5600700" y="3590925"/>
          <p14:tracePt t="128760" x="5591175" y="3629025"/>
          <p14:tracePt t="128778" x="5562600" y="3657600"/>
          <p14:tracePt t="128795" x="5562600" y="3695700"/>
          <p14:tracePt t="128810" x="5562600" y="3714750"/>
          <p14:tracePt t="128828" x="5553075" y="3752850"/>
          <p14:tracePt t="128844" x="5553075" y="3790950"/>
          <p14:tracePt t="128860" x="5553075" y="3829050"/>
          <p14:tracePt t="128877" x="5553075" y="3895725"/>
          <p14:tracePt t="128894" x="5553075" y="3981450"/>
          <p14:tracePt t="128910" x="5553075" y="4057650"/>
          <p14:tracePt t="128927" x="5553075" y="4124325"/>
          <p14:tracePt t="128944" x="5553075" y="4191000"/>
          <p14:tracePt t="128961" x="5572125" y="4248150"/>
          <p14:tracePt t="128977" x="5581650" y="4305300"/>
          <p14:tracePt t="128994" x="5619750" y="4400550"/>
          <p14:tracePt t="129010" x="5638800" y="4486275"/>
          <p14:tracePt t="129011" x="5648325" y="4533900"/>
          <p14:tracePt t="129027" x="5676900" y="4610100"/>
          <p14:tracePt t="129046" x="5715000" y="4724400"/>
          <p14:tracePt t="129060" x="5753100" y="4867275"/>
          <p14:tracePt t="129077" x="5810250" y="4972050"/>
          <p14:tracePt t="129094" x="5829300" y="5067300"/>
          <p14:tracePt t="129110" x="5838825" y="5124450"/>
          <p14:tracePt t="129127" x="5867400" y="5162550"/>
          <p14:tracePt t="129143" x="5876925" y="5191125"/>
          <p14:tracePt t="129160" x="5886450" y="5219700"/>
          <p14:tracePt t="129177" x="5895975" y="5238750"/>
          <p14:tracePt t="129193" x="5915025" y="5276850"/>
          <p14:tracePt t="129211" x="5924550" y="5314950"/>
          <p14:tracePt t="129227" x="5934075" y="5324475"/>
          <p14:tracePt t="129251" x="5943600" y="5334000"/>
          <p14:tracePt t="129267" x="5953125" y="5343525"/>
          <p14:tracePt t="129276" x="5972175" y="5362575"/>
          <p14:tracePt t="129293" x="5981700" y="5372100"/>
          <p14:tracePt t="129310" x="6019800" y="5410200"/>
          <p14:tracePt t="129418" x="6038850" y="5400675"/>
          <p14:tracePt t="129426" x="6057900" y="5391150"/>
          <p14:tracePt t="129434" x="6086475" y="5362575"/>
          <p14:tracePt t="129443" x="6086475" y="5353050"/>
          <p14:tracePt t="129460" x="6162675" y="5286375"/>
          <p14:tracePt t="129477" x="6200775" y="5248275"/>
          <p14:tracePt t="129493" x="6229350" y="5219700"/>
          <p14:tracePt t="129510" x="6248400" y="5200650"/>
          <p14:tracePt t="129526" x="6257925" y="5172075"/>
          <p14:tracePt t="129543" x="6286500" y="5143500"/>
          <p14:tracePt t="129560" x="6286500" y="5114925"/>
          <p14:tracePt t="129576" x="6305550" y="5095875"/>
          <p14:tracePt t="129593" x="6334125" y="5038725"/>
          <p14:tracePt t="129610" x="6353175" y="5000625"/>
          <p14:tracePt t="129627" x="6391275" y="4953000"/>
          <p14:tracePt t="129644" x="6391275" y="4914900"/>
          <p14:tracePt t="129660" x="6400800" y="4886325"/>
          <p14:tracePt t="129676" x="6410325" y="4848225"/>
          <p14:tracePt t="129693" x="6429375" y="4791075"/>
          <p14:tracePt t="129709" x="6448425" y="4724400"/>
          <p14:tracePt t="129726" x="6448425" y="4695825"/>
          <p14:tracePt t="129743" x="6457950" y="4667250"/>
          <p14:tracePt t="129760" x="6457950" y="4648200"/>
          <p14:tracePt t="129777" x="6467475" y="4629150"/>
          <p14:tracePt t="129793" x="6477000" y="4600575"/>
          <p14:tracePt t="129809" x="6486525" y="4543425"/>
          <p14:tracePt t="129826" x="6515100" y="4448175"/>
          <p14:tracePt t="129843" x="6515100" y="4381500"/>
          <p14:tracePt t="129859" x="6534150" y="4343400"/>
          <p14:tracePt t="129876" x="6534150" y="4333875"/>
          <p14:tracePt t="129898" x="6534150" y="4324350"/>
          <p14:tracePt t="129914" x="6534150" y="4314825"/>
          <p14:tracePt t="129927" x="6534150" y="4295775"/>
          <p14:tracePt t="129943" x="6534150" y="4248150"/>
          <p14:tracePt t="129960" x="6534150" y="4181475"/>
          <p14:tracePt t="129976" x="6534150" y="4114800"/>
          <p14:tracePt t="129993" x="6543675" y="4038600"/>
          <p14:tracePt t="130009" x="6543675" y="4000500"/>
          <p14:tracePt t="130026" x="6562725" y="3914775"/>
          <p14:tracePt t="130043" x="6562725" y="3895725"/>
          <p14:tracePt t="130060" x="6572250" y="3857625"/>
          <p14:tracePt t="130076" x="6581775" y="3790950"/>
          <p14:tracePt t="130093" x="6591300" y="3743325"/>
          <p14:tracePt t="130109" x="6591300" y="3714750"/>
          <p14:tracePt t="130126" x="6600825" y="3695700"/>
          <p14:tracePt t="130146" x="6600825" y="3686175"/>
          <p14:tracePt t="130194" x="6600825" y="3667125"/>
          <p14:tracePt t="130202" x="6600825" y="3600450"/>
          <p14:tracePt t="130210" x="6600825" y="3514725"/>
          <p14:tracePt t="130226" x="6581775" y="3448050"/>
          <p14:tracePt t="130243" x="6581775" y="3381375"/>
          <p14:tracePt t="130259" x="6581775" y="3324225"/>
          <p14:tracePt t="130276" x="6572250" y="3286125"/>
          <p14:tracePt t="130292" x="6562725" y="3238500"/>
          <p14:tracePt t="130309" x="6543675" y="3171825"/>
          <p14:tracePt t="130325" x="6524625" y="3114675"/>
          <p14:tracePt t="130342" x="6515100" y="3028950"/>
          <p14:tracePt t="130359" x="6467475" y="2952750"/>
          <p14:tracePt t="130376" x="6457950" y="2924175"/>
          <p14:tracePt t="130393" x="6429375" y="2828925"/>
          <p14:tracePt t="130409" x="6410325" y="2762250"/>
          <p14:tracePt t="130410" x="6391275" y="2724150"/>
          <p14:tracePt t="130426" x="6362700" y="2657475"/>
          <p14:tracePt t="130442" x="6343650" y="2609850"/>
          <p14:tracePt t="130459" x="6334125" y="2571750"/>
          <p14:tracePt t="130476" x="6305550" y="2514600"/>
          <p14:tracePt t="130492" x="6305550" y="2505075"/>
          <p14:tracePt t="130513" x="6296025" y="2495550"/>
          <p14:tracePt t="130593" x="6276975" y="2466975"/>
          <p14:tracePt t="130601" x="6267450" y="2457450"/>
          <p14:tracePt t="130610" x="6248400" y="2447925"/>
          <p14:tracePt t="130626" x="6210300" y="2438400"/>
          <p14:tracePt t="130665" x="6200775" y="2438400"/>
          <p14:tracePt t="130673" x="6191250" y="2428875"/>
          <p14:tracePt t="130681" x="6181725" y="2419350"/>
          <p14:tracePt t="130692" x="6172200" y="2419350"/>
          <p14:tracePt t="130709" x="6162675" y="2419350"/>
          <p14:tracePt t="130737" x="6153150" y="2419350"/>
          <p14:tracePt t="130777" x="6134100" y="2419350"/>
          <p14:tracePt t="130793" x="6124575" y="2419350"/>
          <p14:tracePt t="130833" x="6115050" y="2419350"/>
          <p14:tracePt t="130849" x="6105525" y="2419350"/>
          <p14:tracePt t="130873" x="6096000" y="2419350"/>
          <p14:tracePt t="130889" x="6086475" y="2428875"/>
          <p14:tracePt t="130897" x="6076950" y="2438400"/>
          <p14:tracePt t="130913" x="6067425" y="2447925"/>
          <p14:tracePt t="130929" x="6067425" y="2457450"/>
          <p14:tracePt t="130942" x="6067425" y="2466975"/>
          <p14:tracePt t="130959" x="6048375" y="2505075"/>
          <p14:tracePt t="130975" x="6029325" y="2533650"/>
          <p14:tracePt t="130992" x="6019800" y="2562225"/>
          <p14:tracePt t="131008" x="6010275" y="2619375"/>
          <p14:tracePt t="131025" x="5991225" y="2714625"/>
          <p14:tracePt t="131042" x="5962650" y="2800350"/>
          <p14:tracePt t="131058" x="5934075" y="2857500"/>
          <p14:tracePt t="131075" x="5915025" y="2905125"/>
          <p14:tracePt t="131092" x="5895975" y="2943225"/>
          <p14:tracePt t="131111" x="5895975" y="2962275"/>
          <p14:tracePt t="131137" x="5895975" y="2971800"/>
          <p14:tracePt t="131145" x="5895975" y="2990850"/>
          <p14:tracePt t="131161" x="5895975" y="3009900"/>
          <p14:tracePt t="131175" x="5886450" y="3048000"/>
          <p14:tracePt t="131191" x="5876925" y="3086100"/>
          <p14:tracePt t="131208" x="5876925" y="3171825"/>
          <p14:tracePt t="131209" x="5857875" y="3200400"/>
          <p14:tracePt t="131224" x="5857875" y="3238500"/>
          <p14:tracePt t="131242" x="5829300" y="3419475"/>
          <p14:tracePt t="131258" x="5819775" y="3533775"/>
          <p14:tracePt t="131274" x="5791200" y="3638550"/>
          <p14:tracePt t="131291" x="5781675" y="3695700"/>
          <p14:tracePt t="131308" x="5781675" y="3714750"/>
          <p14:tracePt t="131325" x="5781675" y="3762375"/>
          <p14:tracePt t="131341" x="5781675" y="3819525"/>
          <p14:tracePt t="131358" x="5781675" y="3914775"/>
          <p14:tracePt t="131375" x="5781675" y="3990975"/>
          <p14:tracePt t="131391" x="5781675" y="4105275"/>
          <p14:tracePt t="131408" x="5781675" y="4181475"/>
          <p14:tracePt t="131425" x="5781675" y="4238625"/>
          <p14:tracePt t="131425" x="5781675" y="4267200"/>
          <p14:tracePt t="131441" x="5791200" y="4314825"/>
          <p14:tracePt t="131458" x="5791200" y="4333875"/>
          <p14:tracePt t="131475" x="5791200" y="4371975"/>
          <p14:tracePt t="131491" x="5810250" y="4429125"/>
          <p14:tracePt t="131508" x="5829300" y="4467225"/>
          <p14:tracePt t="131525" x="5838825" y="4524375"/>
          <p14:tracePt t="131541" x="5838825" y="4533900"/>
          <p14:tracePt t="131558" x="5838825" y="4543425"/>
          <p14:tracePt t="131575" x="5848350" y="4562475"/>
          <p14:tracePt t="131591" x="5848350" y="4572000"/>
          <p14:tracePt t="131608" x="5857875" y="4591050"/>
          <p14:tracePt t="131625" x="5895975" y="4686300"/>
          <p14:tracePt t="131641" x="5895975" y="4695825"/>
          <p14:tracePt t="131658" x="5905500" y="4724400"/>
          <p14:tracePt t="131675" x="5905500" y="4733925"/>
          <p14:tracePt t="131691" x="5905500" y="4743450"/>
          <p14:tracePt t="132104" x="0" y="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0A790-8B99-4967-B9A1-882943ADF2CA}"/>
              </a:ext>
            </a:extLst>
          </p:cNvPr>
          <p:cNvSpPr/>
          <p:nvPr/>
        </p:nvSpPr>
        <p:spPr>
          <a:xfrm>
            <a:off x="516835" y="337930"/>
            <a:ext cx="10992678" cy="1364602"/>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72840" y="447988"/>
            <a:ext cx="4846320" cy="4846320"/>
          </a:xfrm>
          <a:prstGeom prst="ellipse">
            <a:avLst/>
          </a:prstGeom>
          <a:solidFill>
            <a:schemeClr val="accent3">
              <a:alpha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p:cNvSpPr txBox="1"/>
          <p:nvPr/>
        </p:nvSpPr>
        <p:spPr>
          <a:xfrm>
            <a:off x="5661778" y="611713"/>
            <a:ext cx="868443" cy="369332"/>
          </a:xfrm>
          <a:prstGeom prst="rect">
            <a:avLst/>
          </a:prstGeom>
          <a:noFill/>
        </p:spPr>
        <p:txBody>
          <a:bodyPr wrap="none" rtlCol="0">
            <a:spAutoFit/>
          </a:bodyPr>
          <a:lstStyle/>
          <a:p>
            <a:r>
              <a:rPr lang="en-CA" b="1" dirty="0"/>
              <a:t>Weight</a:t>
            </a:r>
          </a:p>
        </p:txBody>
      </p:sp>
      <p:sp>
        <p:nvSpPr>
          <p:cNvPr id="4" name="TextBox 3"/>
          <p:cNvSpPr txBox="1"/>
          <p:nvPr/>
        </p:nvSpPr>
        <p:spPr>
          <a:xfrm>
            <a:off x="1995052" y="5810188"/>
            <a:ext cx="812530" cy="369332"/>
          </a:xfrm>
          <a:prstGeom prst="rect">
            <a:avLst/>
          </a:prstGeom>
          <a:noFill/>
        </p:spPr>
        <p:txBody>
          <a:bodyPr wrap="none" rtlCol="0">
            <a:spAutoFit/>
          </a:bodyPr>
          <a:lstStyle/>
          <a:p>
            <a:r>
              <a:rPr lang="en-CA" b="1" dirty="0">
                <a:solidFill>
                  <a:schemeClr val="accent1"/>
                </a:solidFill>
              </a:rPr>
              <a:t>Height</a:t>
            </a:r>
          </a:p>
        </p:txBody>
      </p:sp>
      <p:sp>
        <p:nvSpPr>
          <p:cNvPr id="5" name="TextBox 4"/>
          <p:cNvSpPr txBox="1"/>
          <p:nvPr/>
        </p:nvSpPr>
        <p:spPr>
          <a:xfrm>
            <a:off x="9637988" y="5810188"/>
            <a:ext cx="546047" cy="369332"/>
          </a:xfrm>
          <a:prstGeom prst="rect">
            <a:avLst/>
          </a:prstGeom>
          <a:noFill/>
        </p:spPr>
        <p:txBody>
          <a:bodyPr wrap="none" rtlCol="0">
            <a:spAutoFit/>
          </a:bodyPr>
          <a:lstStyle/>
          <a:p>
            <a:r>
              <a:rPr lang="en-CA" b="1" dirty="0"/>
              <a:t>Age</a:t>
            </a:r>
          </a:p>
        </p:txBody>
      </p:sp>
      <p:sp>
        <p:nvSpPr>
          <p:cNvPr id="8" name="Oval 7"/>
          <p:cNvSpPr/>
          <p:nvPr/>
        </p:nvSpPr>
        <p:spPr>
          <a:xfrm>
            <a:off x="1817174" y="1333200"/>
            <a:ext cx="4846320" cy="4846320"/>
          </a:xfrm>
          <a:prstGeom prst="ellipse">
            <a:avLst/>
          </a:prstGeom>
          <a:solidFill>
            <a:schemeClr val="accent5">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38684" y="1333200"/>
            <a:ext cx="4846320" cy="4846320"/>
          </a:xfrm>
          <a:prstGeom prst="ellipse">
            <a:avLst/>
          </a:prstGeom>
          <a:solidFill>
            <a:srgbClr val="FFFFFF"/>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extBox 11"/>
          <p:cNvSpPr txBox="1"/>
          <p:nvPr/>
        </p:nvSpPr>
        <p:spPr>
          <a:xfrm>
            <a:off x="5935563" y="3017696"/>
            <a:ext cx="4248472" cy="1477328"/>
          </a:xfrm>
          <a:prstGeom prst="rect">
            <a:avLst/>
          </a:prstGeom>
          <a:noFill/>
        </p:spPr>
        <p:txBody>
          <a:bodyPr wrap="square" rtlCol="0">
            <a:spAutoFit/>
          </a:bodyPr>
          <a:lstStyle/>
          <a:p>
            <a:r>
              <a:rPr lang="en-CA" dirty="0">
                <a:solidFill>
                  <a:schemeClr val="bg1"/>
                </a:solidFill>
              </a:rPr>
              <a:t>The effect of </a:t>
            </a:r>
            <a:r>
              <a:rPr lang="en-CA" b="1" dirty="0">
                <a:solidFill>
                  <a:schemeClr val="bg1"/>
                </a:solidFill>
              </a:rPr>
              <a:t>HEIGHT</a:t>
            </a:r>
            <a:r>
              <a:rPr lang="en-CA" dirty="0">
                <a:solidFill>
                  <a:schemeClr val="bg1"/>
                </a:solidFill>
              </a:rPr>
              <a:t> controlling for age means that we remove the shared variance (Height-Age and Weight-Age) and look only at the parts of HEIGHT and WEIGHT that vary independent of age.</a:t>
            </a:r>
          </a:p>
        </p:txBody>
      </p:sp>
    </p:spTree>
    <p:extLst>
      <p:ext uri="{BB962C8B-B14F-4D97-AF65-F5344CB8AC3E}">
        <p14:creationId xmlns:p14="http://schemas.microsoft.com/office/powerpoint/2010/main" val="864319978"/>
      </p:ext>
    </p:extLst>
  </p:cSld>
  <p:clrMapOvr>
    <a:masterClrMapping/>
  </p:clrMapOvr>
  <mc:AlternateContent xmlns:mc="http://schemas.openxmlformats.org/markup-compatibility/2006" xmlns:p14="http://schemas.microsoft.com/office/powerpoint/2010/main">
    <mc:Choice Requires="p14">
      <p:transition spd="slow" p14:dur="2000" advTm="164619"/>
    </mc:Choice>
    <mc:Fallback xmlns="">
      <p:transition spd="slow" advTm="164619"/>
    </mc:Fallback>
  </mc:AlternateContent>
  <p:extLst>
    <p:ext uri="{3A86A75C-4F4B-4683-9AE1-C65F6400EC91}">
      <p14:laserTraceLst xmlns:p14="http://schemas.microsoft.com/office/powerpoint/2010/main">
        <p14:tracePtLst>
          <p14:tracePt t="14635" x="7915275" y="1333500"/>
          <p14:tracePt t="14642" x="7896225" y="1295400"/>
          <p14:tracePt t="14658" x="7896225" y="1257300"/>
          <p14:tracePt t="14671" x="7886700" y="1247775"/>
          <p14:tracePt t="14687" x="7877175" y="1228725"/>
          <p14:tracePt t="14704" x="7867650" y="1200150"/>
          <p14:tracePt t="14721" x="7867650" y="1190625"/>
          <p14:tracePt t="14738" x="7858125" y="1181100"/>
          <p14:tracePt t="14754" x="7848600" y="1171575"/>
          <p14:tracePt t="14771" x="7829550" y="1143000"/>
          <p14:tracePt t="14788" x="7810500" y="1085850"/>
          <p14:tracePt t="14804" x="7772400" y="1057275"/>
          <p14:tracePt t="14820" x="7734300" y="1000125"/>
          <p14:tracePt t="14837" x="7715250" y="971550"/>
          <p14:tracePt t="14854" x="7696200" y="962025"/>
          <p14:tracePt t="14874" x="7686675" y="952500"/>
          <p14:tracePt t="14890" x="7677150" y="942975"/>
          <p14:tracePt t="14906" x="7648575" y="923925"/>
          <p14:tracePt t="14920" x="7620000" y="914400"/>
          <p14:tracePt t="14937" x="7543800" y="876300"/>
          <p14:tracePt t="14954" x="7439025" y="828675"/>
          <p14:tracePt t="14970" x="7381875" y="809625"/>
          <p14:tracePt t="14987" x="7334250" y="781050"/>
          <p14:tracePt t="15003" x="7324725" y="771525"/>
          <p14:tracePt t="15025" x="7315200" y="771525"/>
          <p14:tracePt t="15037" x="7305675" y="762000"/>
          <p14:tracePt t="15053" x="7248525" y="752475"/>
          <p14:tracePt t="15070" x="7191375" y="733425"/>
          <p14:tracePt t="15087" x="7115175" y="714375"/>
          <p14:tracePt t="15103" x="7077075" y="714375"/>
          <p14:tracePt t="15120" x="7010400" y="695325"/>
          <p14:tracePt t="15136" x="6924675" y="676275"/>
          <p14:tracePt t="15153" x="6848475" y="676275"/>
          <p14:tracePt t="15154" x="6753225" y="657225"/>
          <p14:tracePt t="15170" x="6553200" y="628650"/>
          <p14:tracePt t="15187" x="6362700" y="600075"/>
          <p14:tracePt t="15203" x="6229350" y="600075"/>
          <p14:tracePt t="15220" x="6096000" y="590550"/>
          <p14:tracePt t="15236" x="5972175" y="590550"/>
          <p14:tracePt t="15253" x="5857875" y="590550"/>
          <p14:tracePt t="15270" x="5810250" y="590550"/>
          <p14:tracePt t="15286" x="5781675" y="590550"/>
          <p14:tracePt t="15313" x="5762625" y="590550"/>
          <p14:tracePt t="15321" x="5753100" y="581025"/>
          <p14:tracePt t="15336" x="5743575" y="581025"/>
          <p14:tracePt t="15353" x="5657850" y="571500"/>
          <p14:tracePt t="15370" x="5629275" y="571500"/>
          <p14:tracePt t="15387" x="5610225" y="571500"/>
          <p14:tracePt t="15433" x="5600700" y="561975"/>
          <p14:tracePt t="15457" x="5591175" y="552450"/>
          <p14:tracePt t="15473" x="5572125" y="552450"/>
          <p14:tracePt t="15481" x="5562600" y="552450"/>
          <p14:tracePt t="15489" x="5543550" y="552450"/>
          <p14:tracePt t="15504" x="5495925" y="552450"/>
          <p14:tracePt t="15521" x="5391150" y="600075"/>
          <p14:tracePt t="15522" x="5362575" y="600075"/>
          <p14:tracePt t="15536" x="5295900" y="619125"/>
          <p14:tracePt t="15553" x="5181600" y="647700"/>
          <p14:tracePt t="15570" x="5114925" y="676275"/>
          <p14:tracePt t="15586" x="5076825" y="685800"/>
          <p14:tracePt t="15603" x="5019675" y="723900"/>
          <p14:tracePt t="15620" x="4981575" y="742950"/>
          <p14:tracePt t="15636" x="4933950" y="762000"/>
          <p14:tracePt t="15653" x="4895850" y="781050"/>
          <p14:tracePt t="15670" x="4848225" y="809625"/>
          <p14:tracePt t="15686" x="4810125" y="838200"/>
          <p14:tracePt t="15703" x="4791075" y="847725"/>
          <p14:tracePt t="15719" x="4772025" y="857250"/>
          <p14:tracePt t="15736" x="4743450" y="876300"/>
          <p14:tracePt t="15753" x="4724400" y="895350"/>
          <p14:tracePt t="15753" x="4714875" y="904875"/>
          <p14:tracePt t="15769" x="4686300" y="923925"/>
          <p14:tracePt t="15786" x="4657725" y="952500"/>
          <p14:tracePt t="15803" x="4629150" y="981075"/>
          <p14:tracePt t="15819" x="4610100" y="1000125"/>
          <p14:tracePt t="15836" x="4572000" y="1028700"/>
          <p14:tracePt t="15853" x="4533900" y="1047750"/>
          <p14:tracePt t="15869" x="4486275" y="1095375"/>
          <p14:tracePt t="15886" x="4438650" y="1123950"/>
          <p14:tracePt t="15902" x="4400550" y="1171575"/>
          <p14:tracePt t="15919" x="4352925" y="1209675"/>
          <p14:tracePt t="15936" x="4305300" y="1247775"/>
          <p14:tracePt t="15952" x="4276725" y="1276350"/>
          <p14:tracePt t="15953" x="4267200" y="1295400"/>
          <p14:tracePt t="15969" x="4238625" y="1343025"/>
          <p14:tracePt t="15987" x="4191000" y="1409700"/>
          <p14:tracePt t="16002" x="4152900" y="1457325"/>
          <p14:tracePt t="16019" x="4105275" y="1514475"/>
          <p14:tracePt t="16036" x="4076700" y="1552575"/>
          <p14:tracePt t="16052" x="4057650" y="1581150"/>
          <p14:tracePt t="16069" x="4019550" y="1638300"/>
          <p14:tracePt t="16086" x="4000500" y="1685925"/>
          <p14:tracePt t="16102" x="3952875" y="1771650"/>
          <p14:tracePt t="16119" x="3924300" y="1857375"/>
          <p14:tracePt t="16136" x="3886200" y="1924050"/>
          <p14:tracePt t="16152" x="3867150" y="2038350"/>
          <p14:tracePt t="16169" x="3838575" y="2105025"/>
          <p14:tracePt t="16186" x="3819525" y="2209800"/>
          <p14:tracePt t="16202" x="3810000" y="2257425"/>
          <p14:tracePt t="16219" x="3762375" y="2390775"/>
          <p14:tracePt t="16235" x="3752850" y="2466975"/>
          <p14:tracePt t="16252" x="3724275" y="2600325"/>
          <p14:tracePt t="16269" x="3686175" y="2695575"/>
          <p14:tracePt t="16285" x="3667125" y="2809875"/>
          <p14:tracePt t="16302" x="3648075" y="2905125"/>
          <p14:tracePt t="16319" x="3638550" y="2981325"/>
          <p14:tracePt t="16336" x="3629025" y="3067050"/>
          <p14:tracePt t="16352" x="3619500" y="3143250"/>
          <p14:tracePt t="16353" x="3619500" y="3181350"/>
          <p14:tracePt t="16369" x="3619500" y="3238500"/>
          <p14:tracePt t="16386" x="3590925" y="3324225"/>
          <p14:tracePt t="16402" x="3590925" y="3419475"/>
          <p14:tracePt t="16419" x="3590925" y="3486150"/>
          <p14:tracePt t="16436" x="3590925" y="3543300"/>
          <p14:tracePt t="16453" x="3600450" y="3581400"/>
          <p14:tracePt t="16469" x="3609975" y="3638550"/>
          <p14:tracePt t="16485" x="3648075" y="3695700"/>
          <p14:tracePt t="16502" x="3705225" y="3781425"/>
          <p14:tracePt t="16519" x="3752850" y="3886200"/>
          <p14:tracePt t="16535" x="3819525" y="3962400"/>
          <p14:tracePt t="16552" x="3933825" y="4152900"/>
          <p14:tracePt t="16569" x="4038600" y="4324350"/>
          <p14:tracePt t="16585" x="4124325" y="4419600"/>
          <p14:tracePt t="16602" x="4171950" y="4514850"/>
          <p14:tracePt t="16619" x="4229100" y="4572000"/>
          <p14:tracePt t="16635" x="4286250" y="4648200"/>
          <p14:tracePt t="16652" x="4314825" y="4676775"/>
          <p14:tracePt t="16668" x="4352925" y="4705350"/>
          <p14:tracePt t="16685" x="4391025" y="4733925"/>
          <p14:tracePt t="16702" x="4429125" y="4752975"/>
          <p14:tracePt t="16718" x="4486275" y="4791075"/>
          <p14:tracePt t="16735" x="4514850" y="4810125"/>
          <p14:tracePt t="16752" x="4562475" y="4829175"/>
          <p14:tracePt t="16752" x="4562475" y="4838700"/>
          <p14:tracePt t="16768" x="4610100" y="4857750"/>
          <p14:tracePt t="16785" x="4667250" y="4895850"/>
          <p14:tracePt t="16802" x="4733925" y="4924425"/>
          <p14:tracePt t="16819" x="4819650" y="4962525"/>
          <p14:tracePt t="16835" x="4943475" y="5019675"/>
          <p14:tracePt t="16852" x="5048250" y="5067300"/>
          <p14:tracePt t="16869" x="5143500" y="5095875"/>
          <p14:tracePt t="16885" x="5200650" y="5105400"/>
          <p14:tracePt t="16901" x="5248275" y="5133975"/>
          <p14:tracePt t="16918" x="5324475" y="5143500"/>
          <p14:tracePt t="16935" x="5438775" y="5153025"/>
          <p14:tracePt t="16952" x="5514975" y="5162550"/>
          <p14:tracePt t="16952" x="5581650" y="5162550"/>
          <p14:tracePt t="16968" x="5657850" y="5162550"/>
          <p14:tracePt t="16985" x="5743575" y="5162550"/>
          <p14:tracePt t="17001" x="5810250" y="5162550"/>
          <p14:tracePt t="17018" x="5895975" y="5162550"/>
          <p14:tracePt t="17035" x="6029325" y="5162550"/>
          <p14:tracePt t="17051" x="6181725" y="5200650"/>
          <p14:tracePt t="17069" x="6334125" y="5200650"/>
          <p14:tracePt t="17085" x="6438900" y="5200650"/>
          <p14:tracePt t="17102" x="6553200" y="5200650"/>
          <p14:tracePt t="17118" x="6629400" y="5200650"/>
          <p14:tracePt t="17135" x="6686550" y="5200650"/>
          <p14:tracePt t="17152" x="6781800" y="5200650"/>
          <p14:tracePt t="17168" x="6829425" y="5200650"/>
          <p14:tracePt t="17185" x="6896100" y="5200650"/>
          <p14:tracePt t="17201" x="6943725" y="5181600"/>
          <p14:tracePt t="17218" x="7010400" y="5172075"/>
          <p14:tracePt t="17235" x="7058025" y="5172075"/>
          <p14:tracePt t="17251" x="7096125" y="5172075"/>
          <p14:tracePt t="17268" x="7162800" y="5153025"/>
          <p14:tracePt t="17284" x="7258050" y="5143500"/>
          <p14:tracePt t="17301" x="7362825" y="5114925"/>
          <p14:tracePt t="17318" x="7439025" y="5076825"/>
          <p14:tracePt t="17334" x="7486650" y="5067300"/>
          <p14:tracePt t="17351" x="7515225" y="5048250"/>
          <p14:tracePt t="17352" x="7534275" y="5029200"/>
          <p14:tracePt t="17368" x="7572375" y="5000625"/>
          <p14:tracePt t="17385" x="7629525" y="4953000"/>
          <p14:tracePt t="17401" x="7734300" y="4886325"/>
          <p14:tracePt t="17418" x="7810500" y="4791075"/>
          <p14:tracePt t="17435" x="7886700" y="4733925"/>
          <p14:tracePt t="17451" x="7924800" y="4686300"/>
          <p14:tracePt t="17468" x="7962900" y="4619625"/>
          <p14:tracePt t="17485" x="7991475" y="4572000"/>
          <p14:tracePt t="17501" x="8010525" y="4505325"/>
          <p14:tracePt t="17518" x="8039100" y="4448175"/>
          <p14:tracePt t="17534" x="8058150" y="4400550"/>
          <p14:tracePt t="17551" x="8096250" y="4276725"/>
          <p14:tracePt t="17568" x="8105775" y="4219575"/>
          <p14:tracePt t="17584" x="8124825" y="4114800"/>
          <p14:tracePt t="17601" x="8153400" y="4038600"/>
          <p14:tracePt t="17618" x="8181975" y="3962400"/>
          <p14:tracePt t="17634" x="8210550" y="3867150"/>
          <p14:tracePt t="17651" x="8229600" y="3790950"/>
          <p14:tracePt t="17667" x="8267700" y="3667125"/>
          <p14:tracePt t="17684" x="8296275" y="3581400"/>
          <p14:tracePt t="17701" x="8305800" y="3495675"/>
          <p14:tracePt t="17717" x="8343900" y="3362325"/>
          <p14:tracePt t="17734" x="8372475" y="3267075"/>
          <p14:tracePt t="17750" x="8410575" y="3124200"/>
          <p14:tracePt t="17770" x="8439150" y="2943225"/>
          <p14:tracePt t="17784" x="8467725" y="2819400"/>
          <p14:tracePt t="17801" x="8477250" y="2733675"/>
          <p14:tracePt t="17817" x="8486775" y="2647950"/>
          <p14:tracePt t="17834" x="8496300" y="2581275"/>
          <p14:tracePt t="17851" x="8496300" y="2514600"/>
          <p14:tracePt t="17867" x="8496300" y="2428875"/>
          <p14:tracePt t="17884" x="8524875" y="2305050"/>
          <p14:tracePt t="17901" x="8524875" y="2209800"/>
          <p14:tracePt t="17917" x="8543925" y="2076450"/>
          <p14:tracePt t="17934" x="8543925" y="1943100"/>
          <p14:tracePt t="17951" x="8543925" y="1847850"/>
          <p14:tracePt t="17968" x="8524875" y="1800225"/>
          <p14:tracePt t="17984" x="8524875" y="1790700"/>
          <p14:tracePt t="18167" x="8505825" y="1790700"/>
          <p14:tracePt t="18175" x="8420100" y="1790700"/>
          <p14:tracePt t="18183" x="8334375" y="1790700"/>
          <p14:tracePt t="18200" x="8001000" y="1828800"/>
          <p14:tracePt t="18217" x="7572375" y="1933575"/>
          <p14:tracePt t="18233" x="7258050" y="2019300"/>
          <p14:tracePt t="18250" x="6991350" y="2133600"/>
          <p14:tracePt t="18267" x="6867525" y="2219325"/>
          <p14:tracePt t="18283" x="6819900" y="2247900"/>
          <p14:tracePt t="18300" x="6791325" y="2266950"/>
          <p14:tracePt t="18318" x="6781800" y="2276475"/>
          <p14:tracePt t="18382" x="6772275" y="2286000"/>
          <p14:tracePt t="18391" x="6762750" y="2295525"/>
          <p14:tracePt t="18400" x="6743700" y="2314575"/>
          <p14:tracePt t="18417" x="6696075" y="2390775"/>
          <p14:tracePt t="18433" x="6629400" y="2447925"/>
          <p14:tracePt t="18450" x="6572250" y="2476500"/>
          <p14:tracePt t="18467" x="6553200" y="2495550"/>
          <p14:tracePt t="18559" x="6543675" y="2505075"/>
          <p14:tracePt t="18575" x="6534150" y="2505075"/>
          <p14:tracePt t="18583" x="6515100" y="2505075"/>
          <p14:tracePt t="18590" x="6505575" y="2495550"/>
          <p14:tracePt t="18600" x="6496050" y="2495550"/>
          <p14:tracePt t="18617" x="6448425" y="2486025"/>
          <p14:tracePt t="18633" x="6419850" y="2466975"/>
          <p14:tracePt t="18650" x="6391275" y="2447925"/>
          <p14:tracePt t="18667" x="6362700" y="2428875"/>
          <p14:tracePt t="18683" x="6353175" y="2419350"/>
          <p14:tracePt t="18700" x="6334125" y="2409825"/>
          <p14:tracePt t="18717" x="6315075" y="2390775"/>
          <p14:tracePt t="18733" x="6286500" y="2352675"/>
          <p14:tracePt t="18750" x="6267450" y="2314575"/>
          <p14:tracePt t="18750" x="6229350" y="2305050"/>
          <p14:tracePt t="18767" x="6181725" y="2228850"/>
          <p14:tracePt t="18784" x="6153150" y="2209800"/>
          <p14:tracePt t="18800" x="6115050" y="2181225"/>
          <p14:tracePt t="18817" x="6105525" y="2171700"/>
          <p14:tracePt t="18833" x="6086475" y="2152650"/>
          <p14:tracePt t="18850" x="6057900" y="2124075"/>
          <p14:tracePt t="18867" x="6029325" y="2105025"/>
          <p14:tracePt t="18883" x="5981700" y="2076450"/>
          <p14:tracePt t="18900" x="5915025" y="2028825"/>
          <p14:tracePt t="18916" x="5838825" y="1990725"/>
          <p14:tracePt t="18933" x="5791200" y="1962150"/>
          <p14:tracePt t="18950" x="5695950" y="1905000"/>
          <p14:tracePt t="18966" x="5638800" y="1876425"/>
          <p14:tracePt t="18983" x="5610225" y="1847850"/>
          <p14:tracePt t="19000" x="5581650" y="1828800"/>
          <p14:tracePt t="19016" x="5543550" y="1800225"/>
          <p14:tracePt t="19033" x="5486400" y="1781175"/>
          <p14:tracePt t="19049" x="5467350" y="1762125"/>
          <p14:tracePt t="19066" x="5419725" y="1733550"/>
          <p14:tracePt t="19083" x="5372100" y="1724025"/>
          <p14:tracePt t="19099" x="5314950" y="1695450"/>
          <p14:tracePt t="19116" x="5267325" y="1676400"/>
          <p14:tracePt t="19133" x="5200650" y="1638300"/>
          <p14:tracePt t="19149" x="5143500" y="1628775"/>
          <p14:tracePt t="19150" x="5095875" y="1619250"/>
          <p14:tracePt t="19166" x="4953000" y="1571625"/>
          <p14:tracePt t="19183" x="4838700" y="1552575"/>
          <p14:tracePt t="19199" x="4724400" y="1504950"/>
          <p14:tracePt t="19216" x="4638675" y="1485900"/>
          <p14:tracePt t="19232" x="4572000" y="1466850"/>
          <p14:tracePt t="19249" x="4476750" y="1447800"/>
          <p14:tracePt t="19266" x="4419600" y="1447800"/>
          <p14:tracePt t="19283" x="4391025" y="1438275"/>
          <p14:tracePt t="19299" x="4371975" y="1428750"/>
          <p14:tracePt t="19316" x="4362450" y="1428750"/>
          <p14:tracePt t="19342" x="4343400" y="1409700"/>
          <p14:tracePt t="19351" x="4333875" y="1409700"/>
          <p14:tracePt t="19366" x="4248150" y="1409700"/>
          <p14:tracePt t="19383" x="4133850" y="1390650"/>
          <p14:tracePt t="19399" x="4019550" y="1390650"/>
          <p14:tracePt t="19416" x="3914775" y="1371600"/>
          <p14:tracePt t="19432" x="3848100" y="1371600"/>
          <p14:tracePt t="19449" x="3810000" y="1371600"/>
          <p14:tracePt t="19466" x="3781425" y="1352550"/>
          <p14:tracePt t="19482" x="3771900" y="1352550"/>
          <p14:tracePt t="19541" x="3752850" y="1352550"/>
          <p14:tracePt t="19549" x="3743325" y="1352550"/>
          <p14:tracePt t="19565" x="3733800" y="1352550"/>
          <p14:tracePt t="19573" x="3724275" y="1352550"/>
          <p14:tracePt t="19583" x="3695700" y="1352550"/>
          <p14:tracePt t="19599" x="3648075" y="1362075"/>
          <p14:tracePt t="19616" x="3533775" y="1381125"/>
          <p14:tracePt t="19632" x="3371850" y="1419225"/>
          <p14:tracePt t="19649" x="3190875" y="1476375"/>
          <p14:tracePt t="19666" x="3076575" y="1504950"/>
          <p14:tracePt t="19682" x="2962275" y="1543050"/>
          <p14:tracePt t="19699" x="2905125" y="1552575"/>
          <p14:tracePt t="19716" x="2867025" y="1571625"/>
          <p14:tracePt t="19732" x="2838450" y="1581150"/>
          <p14:tracePt t="19750" x="2781300" y="1609725"/>
          <p14:tracePt t="19773" x="2762250" y="1609725"/>
          <p14:tracePt t="19782" x="2762250" y="1619250"/>
          <p14:tracePt t="19799" x="2752725" y="1619250"/>
          <p14:tracePt t="19815" x="2705100" y="1638300"/>
          <p14:tracePt t="19832" x="2686050" y="1657350"/>
          <p14:tracePt t="19849" x="2638425" y="1685925"/>
          <p14:tracePt t="19865" x="2581275" y="1733550"/>
          <p14:tracePt t="19882" x="2533650" y="1790700"/>
          <p14:tracePt t="19898" x="2486025" y="1828800"/>
          <p14:tracePt t="19915" x="2457450" y="1866900"/>
          <p14:tracePt t="19932" x="2419350" y="1905000"/>
          <p14:tracePt t="19933" x="2381250" y="1943100"/>
          <p14:tracePt t="19948" x="2352675" y="1971675"/>
          <p14:tracePt t="19965" x="2266950" y="2085975"/>
          <p14:tracePt t="19982" x="2190750" y="2162175"/>
          <p14:tracePt t="19999" x="2124075" y="2247900"/>
          <p14:tracePt t="20015" x="2105025" y="2295525"/>
          <p14:tracePt t="20032" x="2057400" y="2352675"/>
          <p14:tracePt t="20048" x="2009775" y="2438400"/>
          <p14:tracePt t="20065" x="1971675" y="2524125"/>
          <p14:tracePt t="20082" x="1952625" y="2562225"/>
          <p14:tracePt t="20098" x="1933575" y="2619375"/>
          <p14:tracePt t="20115" x="1914525" y="2657475"/>
          <p14:tracePt t="20132" x="1905000" y="2686050"/>
          <p14:tracePt t="20148" x="1895475" y="2733675"/>
          <p14:tracePt t="20165" x="1876425" y="2819400"/>
          <p14:tracePt t="20182" x="1847850" y="2886075"/>
          <p14:tracePt t="20198" x="1847850" y="2952750"/>
          <p14:tracePt t="20215" x="1838325" y="3000375"/>
          <p14:tracePt t="20232" x="1838325" y="3009900"/>
          <p14:tracePt t="20249" x="1800225" y="3067050"/>
          <p14:tracePt t="20265" x="1800225" y="3086100"/>
          <p14:tracePt t="20282" x="1790700" y="3114675"/>
          <p14:tracePt t="20298" x="1781175" y="3162300"/>
          <p14:tracePt t="20315" x="1771650" y="3209925"/>
          <p14:tracePt t="20332" x="1752600" y="3257550"/>
          <p14:tracePt t="20348" x="1733550" y="3295650"/>
          <p14:tracePt t="20349" x="1724025" y="3324225"/>
          <p14:tracePt t="20365" x="1704975" y="3362325"/>
          <p14:tracePt t="20382" x="1676400" y="3400425"/>
          <p14:tracePt t="20398" x="1676400" y="3448050"/>
          <p14:tracePt t="20415" x="1666875" y="3495675"/>
          <p14:tracePt t="20432" x="1647825" y="3552825"/>
          <p14:tracePt t="20448" x="1647825" y="3619500"/>
          <p14:tracePt t="20465" x="1647825" y="3686175"/>
          <p14:tracePt t="20481" x="1647825" y="3733800"/>
          <p14:tracePt t="20498" x="1638300" y="3810000"/>
          <p14:tracePt t="20515" x="1638300" y="3895725"/>
          <p14:tracePt t="20531" x="1638300" y="3981450"/>
          <p14:tracePt t="20548" x="1638300" y="4029075"/>
          <p14:tracePt t="20549" x="1638300" y="4067175"/>
          <p14:tracePt t="20565" x="1638300" y="4105275"/>
          <p14:tracePt t="20582" x="1638300" y="4133850"/>
          <p14:tracePt t="20598" x="1638300" y="4171950"/>
          <p14:tracePt t="20615" x="1647825" y="4229100"/>
          <p14:tracePt t="20631" x="1657350" y="4286250"/>
          <p14:tracePt t="20648" x="1666875" y="4352925"/>
          <p14:tracePt t="20665" x="1695450" y="4419600"/>
          <p14:tracePt t="20681" x="1704975" y="4467225"/>
          <p14:tracePt t="20698" x="1714500" y="4505325"/>
          <p14:tracePt t="20715" x="1724025" y="4543425"/>
          <p14:tracePt t="20731" x="1771650" y="4629150"/>
          <p14:tracePt t="20748" x="1809750" y="4686300"/>
          <p14:tracePt t="20749" x="1828800" y="4733925"/>
          <p14:tracePt t="20765" x="1866900" y="4800600"/>
          <p14:tracePt t="20781" x="1924050" y="4886325"/>
          <p14:tracePt t="20798" x="1962150" y="4953000"/>
          <p14:tracePt t="20815" x="2009775" y="5010150"/>
          <p14:tracePt t="20831" x="2047875" y="5067300"/>
          <p14:tracePt t="20848" x="2114550" y="5172075"/>
          <p14:tracePt t="20865" x="2190750" y="5267325"/>
          <p14:tracePt t="20881" x="2266950" y="5314950"/>
          <p14:tracePt t="20898" x="2333625" y="5353050"/>
          <p14:tracePt t="20915" x="2419350" y="5419725"/>
          <p14:tracePt t="20931" x="2543175" y="5505450"/>
          <p14:tracePt t="20948" x="2638425" y="5562600"/>
          <p14:tracePt t="20948" x="2667000" y="5591175"/>
          <p14:tracePt t="20965" x="2743200" y="5648325"/>
          <p14:tracePt t="20981" x="2800350" y="5676900"/>
          <p14:tracePt t="20998" x="2828925" y="5695950"/>
          <p14:tracePt t="21014" x="2847975" y="5715000"/>
          <p14:tracePt t="21031" x="2857500" y="5724525"/>
          <p14:tracePt t="21048" x="2895600" y="5762625"/>
          <p14:tracePt t="21065" x="2914650" y="5800725"/>
          <p14:tracePt t="21081" x="2971800" y="5848350"/>
          <p14:tracePt t="21098" x="3028950" y="5895975"/>
          <p14:tracePt t="21114" x="3057525" y="5915025"/>
          <p14:tracePt t="21131" x="3105150" y="5962650"/>
          <p14:tracePt t="21147" x="3190875" y="6019800"/>
          <p14:tracePt t="21165" x="3314700" y="6086475"/>
          <p14:tracePt t="21181" x="3352800" y="6096000"/>
          <p14:tracePt t="21200" x="3467100" y="6134100"/>
          <p14:tracePt t="21214" x="3533775" y="6162675"/>
          <p14:tracePt t="21231" x="3705225" y="6200775"/>
          <p14:tracePt t="21248" x="3895725" y="6229350"/>
          <p14:tracePt t="21264" x="4133850" y="6267450"/>
          <p14:tracePt t="21281" x="4362450" y="6286500"/>
          <p14:tracePt t="21297" x="4495800" y="6296025"/>
          <p14:tracePt t="21314" x="4600575" y="6296025"/>
          <p14:tracePt t="21330" x="4733925" y="6296025"/>
          <p14:tracePt t="21347" x="4886325" y="6296025"/>
          <p14:tracePt t="21365" x="5076825" y="6296025"/>
          <p14:tracePt t="21381" x="5248275" y="6276975"/>
          <p14:tracePt t="21397" x="5391150" y="6229350"/>
          <p14:tracePt t="21414" x="5543550" y="6200775"/>
          <p14:tracePt t="21431" x="5686425" y="6172200"/>
          <p14:tracePt t="21447" x="5819775" y="6115050"/>
          <p14:tracePt t="21464" x="5905500" y="6096000"/>
          <p14:tracePt t="21480" x="5991225" y="6057900"/>
          <p14:tracePt t="21497" x="6010275" y="6038850"/>
          <p14:tracePt t="21514" x="6067425" y="6000750"/>
          <p14:tracePt t="21530" x="6124575" y="5943600"/>
          <p14:tracePt t="21547" x="6200775" y="5838825"/>
          <p14:tracePt t="21564" x="6296025" y="5743575"/>
          <p14:tracePt t="21580" x="6353175" y="5686425"/>
          <p14:tracePt t="21597" x="6410325" y="5638800"/>
          <p14:tracePt t="21614" x="6467475" y="5581650"/>
          <p14:tracePt t="21630" x="6496050" y="5543550"/>
          <p14:tracePt t="21647" x="6543675" y="5486400"/>
          <p14:tracePt t="21664" x="6619875" y="5410200"/>
          <p14:tracePt t="21680" x="6667500" y="5324475"/>
          <p14:tracePt t="21697" x="6715125" y="5238750"/>
          <p14:tracePt t="21714" x="6753225" y="5153025"/>
          <p14:tracePt t="21732" x="6800850" y="5057775"/>
          <p14:tracePt t="21749" x="6819900" y="4991100"/>
          <p14:tracePt t="21764" x="6829425" y="4962525"/>
          <p14:tracePt t="21780" x="6886575" y="4772025"/>
          <p14:tracePt t="21797" x="6896100" y="4657725"/>
          <p14:tracePt t="21814" x="6924675" y="4543425"/>
          <p14:tracePt t="21830" x="6924675" y="4457700"/>
          <p14:tracePt t="21847" x="6962775" y="4333875"/>
          <p14:tracePt t="21864" x="6962775" y="4257675"/>
          <p14:tracePt t="21880" x="6962775" y="4162425"/>
          <p14:tracePt t="21897" x="6972300" y="4057650"/>
          <p14:tracePt t="21914" x="6972300" y="3962400"/>
          <p14:tracePt t="21930" x="6972300" y="3886200"/>
          <p14:tracePt t="21947" x="6972300" y="3800475"/>
          <p14:tracePt t="21948" x="6972300" y="3771900"/>
          <p14:tracePt t="21964" x="6972300" y="3714750"/>
          <p14:tracePt t="21980" x="6972300" y="3667125"/>
          <p14:tracePt t="21997" x="6962775" y="3619500"/>
          <p14:tracePt t="22013" x="6943725" y="3552825"/>
          <p14:tracePt t="22030" x="6943725" y="3524250"/>
          <p14:tracePt t="22047" x="6915150" y="3467100"/>
          <p14:tracePt t="22063" x="6896100" y="3429000"/>
          <p14:tracePt t="22080" x="6886575" y="3371850"/>
          <p14:tracePt t="22097" x="6877050" y="3314700"/>
          <p14:tracePt t="22113" x="6858000" y="3276600"/>
          <p14:tracePt t="22130" x="6838950" y="3238500"/>
          <p14:tracePt t="22147" x="6838950" y="3219450"/>
          <p14:tracePt t="22164" x="6838950" y="3181350"/>
          <p14:tracePt t="22180" x="6829425" y="3162300"/>
          <p14:tracePt t="22196" x="6829425" y="3143250"/>
          <p14:tracePt t="22213" x="6800850" y="3095625"/>
          <p14:tracePt t="22230" x="6800850" y="3086100"/>
          <p14:tracePt t="22247" x="6800850" y="3067050"/>
          <p14:tracePt t="22263" x="6781800" y="3038475"/>
          <p14:tracePt t="22280" x="6743700" y="3000375"/>
          <p14:tracePt t="22296" x="6724650" y="2924175"/>
          <p14:tracePt t="22313" x="6686550" y="2857500"/>
          <p14:tracePt t="22330" x="6667500" y="2790825"/>
          <p14:tracePt t="22346" x="6629400" y="2733675"/>
          <p14:tracePt t="22363" x="6610350" y="2714625"/>
          <p14:tracePt t="22364" x="6600825" y="2695575"/>
          <p14:tracePt t="22380" x="6581775" y="2667000"/>
          <p14:tracePt t="22396" x="6562725" y="2619375"/>
          <p14:tracePt t="22413" x="6543675" y="2600325"/>
          <p14:tracePt t="22430" x="6534150" y="2590800"/>
          <p14:tracePt t="22667" x="0" y="0"/>
        </p14:tracePtLst>
        <p14:tracePtLst>
          <p14:tracePt t="23298" x="6162675" y="2143125"/>
          <p14:tracePt t="23346" x="6162675" y="2152650"/>
          <p14:tracePt t="23362" x="6153150" y="2152650"/>
          <p14:tracePt t="23370" x="6134100" y="2162175"/>
          <p14:tracePt t="23386" x="6124575" y="2181225"/>
          <p14:tracePt t="23395" x="6115050" y="2181225"/>
          <p14:tracePt t="23412" x="6096000" y="2190750"/>
          <p14:tracePt t="23429" x="6038850" y="2228850"/>
          <p14:tracePt t="23445" x="6000750" y="2247900"/>
          <p14:tracePt t="23462" x="5962650" y="2286000"/>
          <p14:tracePt t="23479" x="5924550" y="2314575"/>
          <p14:tracePt t="23495" x="5915025" y="2333625"/>
          <p14:tracePt t="23512" x="5895975" y="2362200"/>
          <p14:tracePt t="23529" x="5886450" y="2371725"/>
          <p14:tracePt t="23546" x="5876925" y="2400300"/>
          <p14:tracePt t="23562" x="5867400" y="2447925"/>
          <p14:tracePt t="23579" x="5867400" y="2486025"/>
          <p14:tracePt t="23595" x="5867400" y="2524125"/>
          <p14:tracePt t="23612" x="5848350" y="2581275"/>
          <p14:tracePt t="23628" x="5838825" y="2638425"/>
          <p14:tracePt t="23645" x="5819775" y="2695575"/>
          <p14:tracePt t="23662" x="5810250" y="2724150"/>
          <p14:tracePt t="23678" x="5810250" y="2771775"/>
          <p14:tracePt t="23696" x="5791200" y="2828925"/>
          <p14:tracePt t="23712" x="5791200" y="2876550"/>
          <p14:tracePt t="23729" x="5781675" y="2933700"/>
          <p14:tracePt t="23745" x="5781675" y="2981325"/>
          <p14:tracePt t="23762" x="5772150" y="3114675"/>
          <p14:tracePt t="23778" x="5743575" y="3228975"/>
          <p14:tracePt t="23795" x="5715000" y="3343275"/>
          <p14:tracePt t="23811" x="5705475" y="3438525"/>
          <p14:tracePt t="23828" x="5667375" y="3524250"/>
          <p14:tracePt t="23845" x="5667375" y="3562350"/>
          <p14:tracePt t="23862" x="5648325" y="3638550"/>
          <p14:tracePt t="23879" x="5629275" y="3714750"/>
          <p14:tracePt t="23895" x="5610225" y="3810000"/>
          <p14:tracePt t="23912" x="5600700" y="3876675"/>
          <p14:tracePt t="23928" x="5600700" y="3914775"/>
          <p14:tracePt t="23945" x="5600700" y="3952875"/>
          <p14:tracePt t="23961" x="5600700" y="3981450"/>
          <p14:tracePt t="23962" x="5600700" y="4019550"/>
          <p14:tracePt t="23978" x="5600700" y="4086225"/>
          <p14:tracePt t="23995" x="5600700" y="4152900"/>
          <p14:tracePt t="24011" x="5600700" y="4200525"/>
          <p14:tracePt t="24028" x="5600700" y="4219575"/>
          <p14:tracePt t="24045" x="5600700" y="4229100"/>
          <p14:tracePt t="24061" x="5600700" y="4238625"/>
          <p14:tracePt t="24078" x="5600700" y="4276725"/>
          <p14:tracePt t="24095" x="5610225" y="4324350"/>
          <p14:tracePt t="24111" x="5619750" y="4391025"/>
          <p14:tracePt t="24128" x="5648325" y="4476750"/>
          <p14:tracePt t="24144" x="5667375" y="4514850"/>
          <p14:tracePt t="24162" x="5715000" y="4638675"/>
          <p14:tracePt t="24179" x="5724525" y="4695825"/>
          <p14:tracePt t="24195" x="5753100" y="4772025"/>
          <p14:tracePt t="24211" x="5791200" y="4876800"/>
          <p14:tracePt t="24228" x="5800725" y="4924425"/>
          <p14:tracePt t="24244" x="5857875" y="5029200"/>
          <p14:tracePt t="24261" x="5867400" y="5095875"/>
          <p14:tracePt t="24278" x="5895975" y="5172075"/>
          <p14:tracePt t="24294" x="5924550" y="5229225"/>
          <p14:tracePt t="24311" x="5962650" y="5295900"/>
          <p14:tracePt t="24328" x="5981700" y="5343525"/>
          <p14:tracePt t="24344" x="5991225" y="5372100"/>
          <p14:tracePt t="24361" x="6029325" y="5410200"/>
          <p14:tracePt t="24378" x="6057900" y="5467350"/>
          <p14:tracePt t="24394" x="6076950" y="5495925"/>
          <p14:tracePt t="24411" x="6096000" y="5524500"/>
          <p14:tracePt t="24428" x="6115050" y="5562600"/>
          <p14:tracePt t="24444" x="6134100" y="5591175"/>
          <p14:tracePt t="24461" x="6172200" y="5648325"/>
          <p14:tracePt t="24478" x="6200775" y="5676900"/>
          <p14:tracePt t="24494" x="6229350" y="5705475"/>
          <p14:tracePt t="24511" x="6238875" y="5715000"/>
          <p14:tracePt t="24527" x="6296025" y="5753100"/>
          <p14:tracePt t="24544" x="6381750" y="5810250"/>
          <p14:tracePt t="24561" x="6515100" y="5876925"/>
          <p14:tracePt t="24578" x="6610350" y="5915025"/>
          <p14:tracePt t="24594" x="6696075" y="5962650"/>
          <p14:tracePt t="24611" x="6753225" y="6000750"/>
          <p14:tracePt t="24628" x="6800850" y="6019800"/>
          <p14:tracePt t="24644" x="6810375" y="6019800"/>
          <p14:tracePt t="24661" x="6829425" y="6038850"/>
          <p14:tracePt t="24677" x="6838950" y="6048375"/>
          <p14:tracePt t="24694" x="6858000" y="6048375"/>
          <p14:tracePt t="24711" x="6905625" y="6057900"/>
          <p14:tracePt t="24727" x="6972300" y="6096000"/>
          <p14:tracePt t="24744" x="7029450" y="6105525"/>
          <p14:tracePt t="24761" x="7086600" y="6115050"/>
          <p14:tracePt t="24777" x="7153275" y="6153150"/>
          <p14:tracePt t="24794" x="7219950" y="6153150"/>
          <p14:tracePt t="24811" x="7277100" y="6162675"/>
          <p14:tracePt t="24827" x="7343775" y="6162675"/>
          <p14:tracePt t="24844" x="7400925" y="6162675"/>
          <p14:tracePt t="24862" x="7439025" y="6172200"/>
          <p14:tracePt t="24879" x="7448550" y="6172200"/>
          <p14:tracePt t="24894" x="7467600" y="6172200"/>
          <p14:tracePt t="24911" x="7515225" y="6172200"/>
          <p14:tracePt t="24927" x="7610475" y="6172200"/>
          <p14:tracePt t="24944" x="7686675" y="6181725"/>
          <p14:tracePt t="24961" x="7800975" y="6181725"/>
          <p14:tracePt t="24977" x="7896225" y="6181725"/>
          <p14:tracePt t="24994" x="7991475" y="6210300"/>
          <p14:tracePt t="25011" x="8067675" y="6219825"/>
          <p14:tracePt t="25027" x="8134350" y="6219825"/>
          <p14:tracePt t="25044" x="8201025" y="6238875"/>
          <p14:tracePt t="25060" x="8248650" y="6238875"/>
          <p14:tracePt t="25077" x="8353425" y="6267450"/>
          <p14:tracePt t="25093" x="8477250" y="6276975"/>
          <p14:tracePt t="25110" x="8610600" y="6296025"/>
          <p14:tracePt t="25127" x="8705850" y="6305550"/>
          <p14:tracePt t="25143" x="8791575" y="6334125"/>
          <p14:tracePt t="25160" x="8848725" y="6334125"/>
          <p14:tracePt t="25161" x="8867775" y="6334125"/>
          <p14:tracePt t="25177" x="8924925" y="6334125"/>
          <p14:tracePt t="25193" x="8991600" y="6334125"/>
          <p14:tracePt t="25210" x="9077325" y="6334125"/>
          <p14:tracePt t="25226" x="9191625" y="6334125"/>
          <p14:tracePt t="25243" x="9267825" y="6324600"/>
          <p14:tracePt t="25261" x="9334500" y="6315075"/>
          <p14:tracePt t="25276" x="9391650" y="6305550"/>
          <p14:tracePt t="25293" x="9448800" y="6286500"/>
          <p14:tracePt t="25310" x="9486900" y="6257925"/>
          <p14:tracePt t="25327" x="9544050" y="6210300"/>
          <p14:tracePt t="25344" x="9610725" y="6162675"/>
          <p14:tracePt t="25345" x="9639300" y="6153150"/>
          <p14:tracePt t="25360" x="9677400" y="6115050"/>
          <p14:tracePt t="25377" x="9734550" y="6067425"/>
          <p14:tracePt t="25394" x="9791700" y="6010275"/>
          <p14:tracePt t="25410" x="9829800" y="5981700"/>
          <p14:tracePt t="25427" x="9877425" y="5934075"/>
          <p14:tracePt t="25445" x="9953625" y="5876925"/>
          <p14:tracePt t="25460" x="10010775" y="5791200"/>
          <p14:tracePt t="25477" x="10067925" y="5705475"/>
          <p14:tracePt t="25493" x="10134600" y="5629275"/>
          <p14:tracePt t="25510" x="10182225" y="5543550"/>
          <p14:tracePt t="25527" x="10239375" y="5467350"/>
          <p14:tracePt t="25544" x="10306050" y="5381625"/>
          <p14:tracePt t="25544" x="10325100" y="5334000"/>
          <p14:tracePt t="25560" x="10401300" y="5219700"/>
          <p14:tracePt t="25577" x="10429875" y="5153025"/>
          <p14:tracePt t="25593" x="10487025" y="5067300"/>
          <p14:tracePt t="25610" x="10525125" y="4981575"/>
          <p14:tracePt t="25627" x="10572750" y="4905375"/>
          <p14:tracePt t="25643" x="10601325" y="4829175"/>
          <p14:tracePt t="25660" x="10629900" y="4743450"/>
          <p14:tracePt t="25677" x="10668000" y="4676775"/>
          <p14:tracePt t="25693" x="10687050" y="4533900"/>
          <p14:tracePt t="25710" x="10734675" y="4400550"/>
          <p14:tracePt t="25726" x="10753725" y="4286250"/>
          <p14:tracePt t="25743" x="10772775" y="4152900"/>
          <p14:tracePt t="25760" x="10810875" y="3990975"/>
          <p14:tracePt t="25777" x="10810875" y="3895725"/>
          <p14:tracePt t="25793" x="10810875" y="3819525"/>
          <p14:tracePt t="25816" x="10810875" y="3695700"/>
          <p14:tracePt t="25826" x="10810875" y="3657600"/>
          <p14:tracePt t="25842" x="10810875" y="3590925"/>
          <p14:tracePt t="25859" x="10801350" y="3505200"/>
          <p14:tracePt t="25876" x="10782300" y="3438525"/>
          <p14:tracePt t="25893" x="10744200" y="3352800"/>
          <p14:tracePt t="25910" x="10715625" y="3238500"/>
          <p14:tracePt t="25926" x="10687050" y="3133725"/>
          <p14:tracePt t="25946" x="10648950" y="3009900"/>
          <p14:tracePt t="25960" x="10601325" y="2914650"/>
          <p14:tracePt t="25976" x="10496550" y="2714625"/>
          <p14:tracePt t="25992" x="10439400" y="2628900"/>
          <p14:tracePt t="26009" x="10391775" y="2543175"/>
          <p14:tracePt t="26027" x="10382250" y="2514600"/>
          <p14:tracePt t="26043" x="10344150" y="2476500"/>
          <p14:tracePt t="26060" x="10315575" y="2419350"/>
          <p14:tracePt t="26076" x="10248900" y="2343150"/>
          <p14:tracePt t="26092" x="10191750" y="2276475"/>
          <p14:tracePt t="26109" x="10086975" y="2162175"/>
          <p14:tracePt t="26126" x="10029825" y="2105025"/>
          <p14:tracePt t="26142" x="9972675" y="2019300"/>
          <p14:tracePt t="26159" x="9934575" y="1971675"/>
          <p14:tracePt t="26160" x="9906000" y="1943100"/>
          <p14:tracePt t="26176" x="9867900" y="1905000"/>
          <p14:tracePt t="26193" x="9820275" y="1866900"/>
          <p14:tracePt t="26210" x="9763125" y="1819275"/>
          <p14:tracePt t="26226" x="9677400" y="1752600"/>
          <p14:tracePt t="26242" x="9591675" y="1704975"/>
          <p14:tracePt t="26259" x="9448800" y="1628775"/>
          <p14:tracePt t="26278" x="9344025" y="1571625"/>
          <p14:tracePt t="26295" x="9296400" y="1552575"/>
          <p14:tracePt t="26309" x="9258300" y="1543050"/>
          <p14:tracePt t="26325" x="9229725" y="1533525"/>
          <p14:tracePt t="26342" x="9191625" y="1504950"/>
          <p14:tracePt t="26362" x="9067800" y="1504950"/>
          <p14:tracePt t="26376" x="8943975" y="1495425"/>
          <p14:tracePt t="26393" x="8820150" y="1457325"/>
          <p14:tracePt t="26409" x="8705850" y="1438275"/>
          <p14:tracePt t="26425" x="8639175" y="1438275"/>
          <p14:tracePt t="26443" x="8601075" y="1428750"/>
          <p14:tracePt t="26460" x="8562975" y="1419225"/>
          <p14:tracePt t="26476" x="8505825" y="1400175"/>
          <p14:tracePt t="26493" x="8448675" y="1400175"/>
          <p14:tracePt t="26509" x="8372475" y="1381125"/>
          <p14:tracePt t="26525" x="8277225" y="1371600"/>
          <p14:tracePt t="26542" x="8229600" y="1371600"/>
          <p14:tracePt t="26559" x="8143875" y="1371600"/>
          <p14:tracePt t="26559" x="8115300" y="1371600"/>
          <p14:tracePt t="26576" x="8086725" y="1371600"/>
          <p14:tracePt t="26593" x="8067675" y="1371600"/>
          <p14:tracePt t="26839" x="0" y="0"/>
        </p14:tracePtLst>
        <p14:tracePtLst>
          <p14:tracePt t="45462" x="5391150" y="5124450"/>
          <p14:tracePt t="45543" x="5391150" y="5133975"/>
          <p14:tracePt t="45590" x="5391150" y="5143500"/>
          <p14:tracePt t="45598" x="5381625" y="5143500"/>
          <p14:tracePt t="45608" x="5362575" y="5143500"/>
          <p14:tracePt t="45624" x="5267325" y="5124450"/>
          <p14:tracePt t="45642" x="5162550" y="5086350"/>
          <p14:tracePt t="45657" x="5048250" y="5057775"/>
          <p14:tracePt t="45674" x="4962525" y="5029200"/>
          <p14:tracePt t="45691" x="4905375" y="5010150"/>
          <p14:tracePt t="45708" x="4838700" y="5000625"/>
          <p14:tracePt t="45724" x="4791075" y="4972050"/>
          <p14:tracePt t="45741" x="4752975" y="4953000"/>
          <p14:tracePt t="45758" x="4733925" y="4943475"/>
          <p14:tracePt t="45758" x="4724400" y="4933950"/>
          <p14:tracePt t="45774" x="4686300" y="4905375"/>
          <p14:tracePt t="45791" x="4657725" y="4876800"/>
          <p14:tracePt t="45807" x="4591050" y="4848225"/>
          <p14:tracePt t="45824" x="4486275" y="4800600"/>
          <p14:tracePt t="45841" x="4429125" y="4752975"/>
          <p14:tracePt t="45858" x="4371975" y="4724400"/>
          <p14:tracePt t="45875" x="4324350" y="4686300"/>
          <p14:tracePt t="45890" x="4286250" y="4657725"/>
          <p14:tracePt t="45907" x="4267200" y="4638675"/>
          <p14:tracePt t="45924" x="4229100" y="4591050"/>
          <p14:tracePt t="45940" x="4200525" y="4552950"/>
          <p14:tracePt t="45957" x="4171950" y="4524375"/>
          <p14:tracePt t="45973" x="4143375" y="4476750"/>
          <p14:tracePt t="45974" x="4133850" y="4457700"/>
          <p14:tracePt t="45990" x="4105275" y="4419600"/>
          <p14:tracePt t="46007" x="4067175" y="4371975"/>
          <p14:tracePt t="46023" x="4019550" y="4314825"/>
          <p14:tracePt t="46040" x="3990975" y="4257675"/>
          <p14:tracePt t="46057" x="3952875" y="4200525"/>
          <p14:tracePt t="46074" x="3933825" y="4143375"/>
          <p14:tracePt t="46090" x="3924300" y="4105275"/>
          <p14:tracePt t="46107" x="3914775" y="4076700"/>
          <p14:tracePt t="46123" x="3876675" y="4019550"/>
          <p14:tracePt t="46140" x="3867150" y="3990975"/>
          <p14:tracePt t="46157" x="3848100" y="3895725"/>
          <p14:tracePt t="46173" x="3829050" y="3838575"/>
          <p14:tracePt t="46191" x="3800475" y="3781425"/>
          <p14:tracePt t="46207" x="3781425" y="3695700"/>
          <p14:tracePt t="46223" x="3762375" y="3657600"/>
          <p14:tracePt t="46240" x="3743325" y="3600450"/>
          <p14:tracePt t="46256" x="3743325" y="3562350"/>
          <p14:tracePt t="46273" x="3714750" y="3495675"/>
          <p14:tracePt t="46290" x="3705225" y="3429000"/>
          <p14:tracePt t="46307" x="3695700" y="3333750"/>
          <p14:tracePt t="46323" x="3676650" y="3267075"/>
          <p14:tracePt t="46340" x="3657600" y="3181350"/>
          <p14:tracePt t="46357" x="3657600" y="3114675"/>
          <p14:tracePt t="46358" x="3648075" y="3095625"/>
          <p14:tracePt t="46373" x="3648075" y="3057525"/>
          <p14:tracePt t="46391" x="3638550" y="3000375"/>
          <p14:tracePt t="46407" x="3638550" y="2933700"/>
          <p14:tracePt t="46423" x="3619500" y="2876550"/>
          <p14:tracePt t="46440" x="3619500" y="2828925"/>
          <p14:tracePt t="46456" x="3619500" y="2743200"/>
          <p14:tracePt t="46473" x="3619500" y="2695575"/>
          <p14:tracePt t="46490" x="3619500" y="2628900"/>
          <p14:tracePt t="46506" x="3619500" y="2581275"/>
          <p14:tracePt t="46523" x="3619500" y="2514600"/>
          <p14:tracePt t="46540" x="3619500" y="2466975"/>
          <p14:tracePt t="46556" x="3619500" y="2428875"/>
          <p14:tracePt t="46558" x="3619500" y="2419350"/>
          <p14:tracePt t="46573" x="3619500" y="2381250"/>
          <p14:tracePt t="46590" x="3619500" y="2324100"/>
          <p14:tracePt t="46606" x="3619500" y="2257425"/>
          <p14:tracePt t="46623" x="3619500" y="2209800"/>
          <p14:tracePt t="46640" x="3619500" y="2162175"/>
          <p14:tracePt t="46656" x="3619500" y="2152650"/>
          <p14:tracePt t="46673" x="3619500" y="2095500"/>
          <p14:tracePt t="46689" x="3619500" y="2066925"/>
          <p14:tracePt t="46706" x="3619500" y="2019300"/>
          <p14:tracePt t="46723" x="3619500" y="1990725"/>
          <p14:tracePt t="46740" x="3648075" y="1933575"/>
          <p14:tracePt t="46756" x="3657600" y="1914525"/>
          <p14:tracePt t="46773" x="3667125" y="1885950"/>
          <p14:tracePt t="46789" x="3686175" y="1828800"/>
          <p14:tracePt t="46806" x="3733800" y="1781175"/>
          <p14:tracePt t="46823" x="3771900" y="1724025"/>
          <p14:tracePt t="46840" x="3838575" y="1657350"/>
          <p14:tracePt t="46856" x="3886200" y="1609725"/>
          <p14:tracePt t="46873" x="3905250" y="1571625"/>
          <p14:tracePt t="46890" x="3924300" y="1533525"/>
          <p14:tracePt t="46906" x="3933825" y="1524000"/>
          <p14:tracePt t="46923" x="3943350" y="1514475"/>
          <p14:tracePt t="46973" x="3952875" y="1504950"/>
          <p14:tracePt t="46997" x="3981450" y="1466850"/>
          <p14:tracePt t="47005" x="3990975" y="1457325"/>
          <p14:tracePt t="47021" x="4000500" y="1457325"/>
          <p14:tracePt t="47077" x="4010025" y="1457325"/>
          <p14:tracePt t="47101" x="4019550" y="1447800"/>
          <p14:tracePt t="47237" x="4038600" y="1447800"/>
          <p14:tracePt t="47261" x="4057650" y="1447800"/>
          <p14:tracePt t="47269" x="4076700" y="1447800"/>
          <p14:tracePt t="47277" x="4105275" y="1447800"/>
          <p14:tracePt t="47290" x="4191000" y="1447800"/>
          <p14:tracePt t="47306" x="4314825" y="1447800"/>
          <p14:tracePt t="47323" x="4400550" y="1447800"/>
          <p14:tracePt t="47340" x="4457700" y="1447800"/>
          <p14:tracePt t="47412" x="4486275" y="1447800"/>
          <p14:tracePt t="47421" x="4505325" y="1447800"/>
          <p14:tracePt t="47429" x="4543425" y="1447800"/>
          <p14:tracePt t="47439" x="4562475" y="1447800"/>
          <p14:tracePt t="47456" x="4619625" y="1457325"/>
          <p14:tracePt t="47473" x="4657725" y="1476375"/>
          <p14:tracePt t="47489" x="4724400" y="1514475"/>
          <p14:tracePt t="47506" x="4810125" y="1562100"/>
          <p14:tracePt t="47522" x="4895850" y="1590675"/>
          <p14:tracePt t="47539" x="4962525" y="1638300"/>
          <p14:tracePt t="47555" x="5010150" y="1657350"/>
          <p14:tracePt t="47572" x="5019675" y="1676400"/>
          <p14:tracePt t="47572" x="5048250" y="1695450"/>
          <p14:tracePt t="47589" x="5086350" y="1714500"/>
          <p14:tracePt t="47605" x="5200650" y="1800225"/>
          <p14:tracePt t="47622" x="5286375" y="1847850"/>
          <p14:tracePt t="47639" x="5400675" y="1933575"/>
          <p14:tracePt t="47656" x="5438775" y="1971675"/>
          <p14:tracePt t="47672" x="5514975" y="2038350"/>
          <p14:tracePt t="47689" x="5591175" y="2095500"/>
          <p14:tracePt t="47706" x="5657850" y="2143125"/>
          <p14:tracePt t="47722" x="5724525" y="2209800"/>
          <p14:tracePt t="47739" x="5772150" y="2247900"/>
          <p14:tracePt t="47755" x="5791200" y="2266950"/>
          <p14:tracePt t="47772" x="5829300" y="2295525"/>
          <p14:tracePt t="47788" x="5848350" y="2314575"/>
          <p14:tracePt t="47805" x="5905500" y="2352675"/>
          <p14:tracePt t="47822" x="5953125" y="2400300"/>
          <p14:tracePt t="47839" x="6048375" y="2476500"/>
          <p14:tracePt t="47856" x="6115050" y="2533650"/>
          <p14:tracePt t="47872" x="6153150" y="2571750"/>
          <p14:tracePt t="47889" x="6191250" y="2619375"/>
          <p14:tracePt t="47906" x="6219825" y="2647950"/>
          <p14:tracePt t="47923" x="6257925" y="2705100"/>
          <p14:tracePt t="47942" x="6334125" y="2790825"/>
          <p14:tracePt t="47956" x="6353175" y="2828925"/>
          <p14:tracePt t="47972" x="6381750" y="2876550"/>
          <p14:tracePt t="47989" x="6419850" y="2943225"/>
          <p14:tracePt t="48005" x="6448425" y="2971800"/>
          <p14:tracePt t="48021" x="6467475" y="3028950"/>
          <p14:tracePt t="48038" x="6496050" y="3095625"/>
          <p14:tracePt t="48055" x="6505575" y="3162300"/>
          <p14:tracePt t="48071" x="6534150" y="3238500"/>
          <p14:tracePt t="48089" x="6543675" y="3295650"/>
          <p14:tracePt t="48105" x="6553200" y="3343275"/>
          <p14:tracePt t="48122" x="6562725" y="3381375"/>
          <p14:tracePt t="48138" x="6591300" y="3448050"/>
          <p14:tracePt t="48155" x="6610350" y="3514725"/>
          <p14:tracePt t="48172" x="6619875" y="3571875"/>
          <p14:tracePt t="48172" x="6629400" y="3619500"/>
          <p14:tracePt t="48188" x="6648450" y="3657600"/>
          <p14:tracePt t="48205" x="6648450" y="3676650"/>
          <p14:tracePt t="48221" x="6657975" y="3695700"/>
          <p14:tracePt t="48238" x="6657975" y="3724275"/>
          <p14:tracePt t="48255" x="6677025" y="3752850"/>
          <p14:tracePt t="48271" x="6686550" y="3800475"/>
          <p14:tracePt t="48288" x="6696075" y="3848100"/>
          <p14:tracePt t="48305" x="6705600" y="3876675"/>
          <p14:tracePt t="48321" x="6705600" y="3914775"/>
          <p14:tracePt t="48338" x="6705600" y="3962400"/>
          <p14:tracePt t="48354" x="6705600" y="4019550"/>
          <p14:tracePt t="48371" x="6705600" y="4086225"/>
          <p14:tracePt t="48372" x="6705600" y="4114800"/>
          <p14:tracePt t="48388" x="6705600" y="4162425"/>
          <p14:tracePt t="48405" x="6705600" y="4210050"/>
          <p14:tracePt t="48421" x="6705600" y="4238625"/>
          <p14:tracePt t="48438" x="6705600" y="4267200"/>
          <p14:tracePt t="48454" x="6705600" y="4286250"/>
          <p14:tracePt t="48471" x="6705600" y="4314825"/>
          <p14:tracePt t="48488" x="6705600" y="4362450"/>
          <p14:tracePt t="48505" x="6705600" y="4371975"/>
          <p14:tracePt t="48521" x="6705600" y="4410075"/>
          <p14:tracePt t="48538" x="6696075" y="4467225"/>
          <p14:tracePt t="48554" x="6677025" y="4505325"/>
          <p14:tracePt t="48572" x="6648450" y="4581525"/>
          <p14:tracePt t="48588" x="6638925" y="4610100"/>
          <p14:tracePt t="48607" x="6619875" y="4667250"/>
          <p14:tracePt t="48621" x="6600825" y="4695825"/>
          <p14:tracePt t="48638" x="6581775" y="4724400"/>
          <p14:tracePt t="48659" x="6581775" y="4733925"/>
          <p14:tracePt t="48671" x="6572250" y="4743450"/>
          <p14:tracePt t="48687" x="6562725" y="4752975"/>
          <p14:tracePt t="48704" x="6543675" y="4781550"/>
          <p14:tracePt t="48721" x="6524625" y="4800600"/>
          <p14:tracePt t="48737" x="6496050" y="4838700"/>
          <p14:tracePt t="48755" x="6457950" y="4886325"/>
          <p14:tracePt t="48771" x="6448425" y="4895850"/>
          <p14:tracePt t="48788" x="6400800" y="4943475"/>
          <p14:tracePt t="48804" x="6381750" y="4972050"/>
          <p14:tracePt t="48821" x="6343650" y="4991100"/>
          <p14:tracePt t="48837" x="6315075" y="5029200"/>
          <p14:tracePt t="48854" x="6286500" y="5057775"/>
          <p14:tracePt t="48871" x="6257925" y="5105400"/>
          <p14:tracePt t="48887" x="6210300" y="5133975"/>
          <p14:tracePt t="48904" x="6191250" y="5153025"/>
          <p14:tracePt t="48921" x="6172200" y="5181600"/>
          <p14:tracePt t="48937" x="6143625" y="5191125"/>
          <p14:tracePt t="48954" x="6124575" y="5200650"/>
          <p14:tracePt t="48971" x="6096000" y="5210175"/>
          <p14:tracePt t="48987" x="6076950" y="5229225"/>
          <p14:tracePt t="49051" x="6057900" y="5229225"/>
          <p14:tracePt t="49067" x="6048375" y="5229225"/>
          <p14:tracePt t="49075" x="6038850" y="5229225"/>
          <p14:tracePt t="49091" x="6010275" y="5229225"/>
          <p14:tracePt t="49104" x="6000750" y="5229225"/>
          <p14:tracePt t="49121" x="5915025" y="5229225"/>
          <p14:tracePt t="49137" x="5753100" y="5229225"/>
          <p14:tracePt t="49154" x="5581650" y="5229225"/>
          <p14:tracePt t="49171" x="5448300" y="5229225"/>
          <p14:tracePt t="49171" x="5410200" y="5229225"/>
          <p14:tracePt t="49187" x="5381625" y="5229225"/>
          <p14:tracePt t="49204" x="5362575" y="5229225"/>
          <p14:tracePt t="49235" x="5353050" y="5229225"/>
          <p14:tracePt t="49243" x="5343525" y="5229225"/>
          <p14:tracePt t="49254" x="5295900" y="5219700"/>
          <p14:tracePt t="49270" x="5248275" y="5210175"/>
          <p14:tracePt t="49288" x="5124450" y="5172075"/>
          <p14:tracePt t="49304" x="5057775" y="5162550"/>
          <p14:tracePt t="49320" x="4991100" y="5143500"/>
          <p14:tracePt t="49337" x="4933950" y="5114925"/>
          <p14:tracePt t="49354" x="4876800" y="5095875"/>
          <p14:tracePt t="49370" x="4810125" y="5057775"/>
          <p14:tracePt t="49371" x="4791075" y="5048250"/>
          <p14:tracePt t="49387" x="4705350" y="5010150"/>
          <p14:tracePt t="49404" x="4676775" y="4991100"/>
          <p14:tracePt t="49420" x="4648200" y="4972050"/>
          <p14:tracePt t="49437" x="4629150" y="4953000"/>
          <p14:tracePt t="49454" x="4591050" y="4924425"/>
          <p14:tracePt t="49470" x="4543425" y="4876800"/>
          <p14:tracePt t="49487" x="4495800" y="4838700"/>
          <p14:tracePt t="49503" x="4419600" y="4772025"/>
          <p14:tracePt t="49520" x="4362450" y="4724400"/>
          <p14:tracePt t="49537" x="4333875" y="4705350"/>
          <p14:tracePt t="49554" x="4286250" y="4676775"/>
          <p14:tracePt t="49570" x="4238625" y="4638675"/>
          <p14:tracePt t="49570" x="4229100" y="4629150"/>
          <p14:tracePt t="49586" x="4219575" y="4619625"/>
          <p14:tracePt t="49604" x="4171950" y="4591050"/>
          <p14:tracePt t="49620" x="4171950" y="4572000"/>
          <p14:tracePt t="49637" x="4124325" y="4533900"/>
          <p14:tracePt t="49653" x="4105275" y="4495800"/>
          <p14:tracePt t="49670" x="4067175" y="4448175"/>
          <p14:tracePt t="49687" x="4000500" y="4362450"/>
          <p14:tracePt t="49703" x="3952875" y="4314825"/>
          <p14:tracePt t="49720" x="3924300" y="4257675"/>
          <p14:tracePt t="49737" x="3905250" y="4219575"/>
          <p14:tracePt t="49754" x="3886200" y="4162425"/>
          <p14:tracePt t="49755" x="3848100" y="4114800"/>
          <p14:tracePt t="49770" x="3848100" y="4095750"/>
          <p14:tracePt t="49770" x="3819525" y="4029075"/>
          <p14:tracePt t="49787" x="3771900" y="3924300"/>
          <p14:tracePt t="49803" x="3733800" y="3819525"/>
          <p14:tracePt t="49820" x="3695700" y="3724275"/>
          <p14:tracePt t="49836" x="3657600" y="3648075"/>
          <p14:tracePt t="49853" x="3648075" y="3600450"/>
          <p14:tracePt t="49870" x="3638550" y="3543300"/>
          <p14:tracePt t="49886" x="3600450" y="3429000"/>
          <p14:tracePt t="49903" x="3581400" y="3362325"/>
          <p14:tracePt t="49920" x="3571875" y="3305175"/>
          <p14:tracePt t="49936" x="3543300" y="3238500"/>
          <p14:tracePt t="49953" x="3524250" y="3143250"/>
          <p14:tracePt t="49972" x="3476625" y="2914650"/>
          <p14:tracePt t="49986" x="3457575" y="2800350"/>
          <p14:tracePt t="50003" x="3448050" y="2705100"/>
          <p14:tracePt t="50019" x="3419475" y="2590800"/>
          <p14:tracePt t="50036" x="3409950" y="2524125"/>
          <p14:tracePt t="50053" x="3400425" y="2428875"/>
          <p14:tracePt t="50070" x="3400425" y="2371725"/>
          <p14:tracePt t="50087" x="3400425" y="2333625"/>
          <p14:tracePt t="50103" x="3400425" y="2286000"/>
          <p14:tracePt t="50119" x="3400425" y="2219325"/>
          <p14:tracePt t="50136" x="3400425" y="2162175"/>
          <p14:tracePt t="50153" x="3400425" y="2085975"/>
          <p14:tracePt t="50169" x="3419475" y="2028825"/>
          <p14:tracePt t="50170" x="3438525" y="1981200"/>
          <p14:tracePt t="50188" x="3467100" y="1905000"/>
          <p14:tracePt t="50203" x="3505200" y="1809750"/>
          <p14:tracePt t="50219" x="3543300" y="1743075"/>
          <p14:tracePt t="50236" x="3581400" y="1666875"/>
          <p14:tracePt t="50252" x="3609975" y="1628775"/>
          <p14:tracePt t="50269" x="3648075" y="1590675"/>
          <p14:tracePt t="50286" x="3676650" y="1562100"/>
          <p14:tracePt t="50302" x="3695700" y="1543050"/>
          <p14:tracePt t="50319" x="3714750" y="1514475"/>
          <p14:tracePt t="50336" x="3762375" y="1476375"/>
          <p14:tracePt t="50352" x="3762375" y="1466850"/>
          <p14:tracePt t="50369" x="3810000" y="1447800"/>
          <p14:tracePt t="50386" x="3848100" y="1428750"/>
          <p14:tracePt t="50403" x="3876675" y="1409700"/>
          <p14:tracePt t="50434" x="3905250" y="1400175"/>
          <p14:tracePt t="50450" x="3933825" y="1400175"/>
          <p14:tracePt t="50458" x="3952875" y="1381125"/>
          <p14:tracePt t="50470" x="4000500" y="1371600"/>
          <p14:tracePt t="50486" x="4057650" y="1352550"/>
          <p14:tracePt t="50502" x="4095750" y="1343025"/>
          <p14:tracePt t="50519" x="4143375" y="1323975"/>
          <p14:tracePt t="50537" x="4171950" y="1314450"/>
          <p14:tracePt t="50554" x="4210050" y="1314450"/>
          <p14:tracePt t="50569" x="4219575" y="1314450"/>
          <p14:tracePt t="50665" x="4257675" y="1314450"/>
          <p14:tracePt t="50673" x="4314825" y="1314450"/>
          <p14:tracePt t="50686" x="4391025" y="1333500"/>
          <p14:tracePt t="50702" x="4572000" y="1409700"/>
          <p14:tracePt t="50719" x="4714875" y="1466850"/>
          <p14:tracePt t="50736" x="4762500" y="1485900"/>
          <p14:tracePt t="50752" x="4800600" y="1495425"/>
          <p14:tracePt t="50769" x="4867275" y="1543050"/>
          <p14:tracePt t="50770" x="4905375" y="1552575"/>
          <p14:tracePt t="50786" x="4924425" y="1562100"/>
          <p14:tracePt t="50802" x="4953000" y="1571625"/>
          <p14:tracePt t="50819" x="4991100" y="1590675"/>
          <p14:tracePt t="50835" x="5010150" y="1600200"/>
          <p14:tracePt t="50852" x="5019675" y="1600200"/>
          <p14:tracePt t="50869" x="5029200" y="1609725"/>
          <p14:tracePt t="50886" x="5076825" y="1638300"/>
          <p14:tracePt t="50903" x="5086350" y="1647825"/>
          <p14:tracePt t="50919" x="5095875" y="1657350"/>
          <p14:tracePt t="50935" x="5114925" y="1657350"/>
          <p14:tracePt t="50952" x="5143500" y="1695450"/>
          <p14:tracePt t="50969" x="5200650" y="1743075"/>
          <p14:tracePt t="50985" x="5229225" y="1752600"/>
          <p14:tracePt t="51002" x="5248275" y="1762125"/>
          <p14:tracePt t="51019" x="5286375" y="1790700"/>
          <p14:tracePt t="51035" x="5324475" y="1819275"/>
          <p14:tracePt t="51052" x="5381625" y="1847850"/>
          <p14:tracePt t="51069" x="5457825" y="1895475"/>
          <p14:tracePt t="51085" x="5495925" y="1924050"/>
          <p14:tracePt t="51102" x="5553075" y="1971675"/>
          <p14:tracePt t="51119" x="5581650" y="1990725"/>
          <p14:tracePt t="51135" x="5610225" y="2009775"/>
          <p14:tracePt t="51152" x="5638800" y="2028825"/>
          <p14:tracePt t="51169" x="5695950" y="2076450"/>
          <p14:tracePt t="51169" x="5705475" y="2085975"/>
          <p14:tracePt t="51185" x="5753100" y="2114550"/>
          <p14:tracePt t="51205" x="5781675" y="2124075"/>
          <p14:tracePt t="51205" x="5791200" y="2133600"/>
          <p14:tracePt t="51219" x="5819775" y="2152650"/>
          <p14:tracePt t="51235" x="5848350" y="2171700"/>
          <p14:tracePt t="51252" x="5886450" y="2209800"/>
          <p14:tracePt t="51269" x="5915025" y="2238375"/>
          <p14:tracePt t="51285" x="5962650" y="2266950"/>
          <p14:tracePt t="51302" x="5981700" y="2276475"/>
          <p14:tracePt t="51318" x="5991225" y="2286000"/>
          <p14:tracePt t="51335" x="6019800" y="2305050"/>
          <p14:tracePt t="51352" x="6076950" y="2371725"/>
          <p14:tracePt t="51368" x="6153150" y="2457450"/>
          <p14:tracePt t="51369" x="6191250" y="2505075"/>
          <p14:tracePt t="51385" x="6286500" y="2581275"/>
          <p14:tracePt t="51402" x="6324600" y="2609850"/>
          <p14:tracePt t="51418" x="6372225" y="2657475"/>
          <p14:tracePt t="51435" x="6400800" y="2705100"/>
          <p14:tracePt t="51451" x="6438900" y="2743200"/>
          <p14:tracePt t="51468" x="6448425" y="2771775"/>
          <p14:tracePt t="51485" x="6477000" y="2828925"/>
          <p14:tracePt t="51502" x="6486525" y="2867025"/>
          <p14:tracePt t="51518" x="6496050" y="2895600"/>
          <p14:tracePt t="51535" x="6553200" y="2990850"/>
          <p14:tracePt t="51552" x="6572250" y="3067050"/>
          <p14:tracePt t="51568" x="6610350" y="3133725"/>
          <p14:tracePt t="51569" x="6619875" y="3181350"/>
          <p14:tracePt t="51585" x="6657975" y="3248025"/>
          <p14:tracePt t="51601" x="6677025" y="3352800"/>
          <p14:tracePt t="51618" x="6686550" y="3419475"/>
          <p14:tracePt t="51635" x="6686550" y="3486150"/>
          <p14:tracePt t="51651" x="6715125" y="3543300"/>
          <p14:tracePt t="51668" x="6715125" y="3629025"/>
          <p14:tracePt t="51685" x="6724650" y="3705225"/>
          <p14:tracePt t="51701" x="6724650" y="3752850"/>
          <p14:tracePt t="51718" x="6724650" y="3819525"/>
          <p14:tracePt t="51735" x="6724650" y="3905250"/>
          <p14:tracePt t="51751" x="6724650" y="3952875"/>
          <p14:tracePt t="51768" x="6724650" y="4019550"/>
          <p14:tracePt t="51769" x="6724650" y="4038600"/>
          <p14:tracePt t="51785" x="6724650" y="4086225"/>
          <p14:tracePt t="51801" x="6724650" y="4114800"/>
          <p14:tracePt t="51818" x="6724650" y="4124325"/>
          <p14:tracePt t="51835" x="6724650" y="4133850"/>
          <p14:tracePt t="51851" x="6724650" y="4171950"/>
          <p14:tracePt t="51868" x="6724650" y="4219575"/>
          <p14:tracePt t="51885" x="6705600" y="4286250"/>
          <p14:tracePt t="51902" x="6686550" y="4324350"/>
          <p14:tracePt t="51918" x="6667500" y="4391025"/>
          <p14:tracePt t="51935" x="6638925" y="4419600"/>
          <p14:tracePt t="51951" x="6610350" y="4448175"/>
          <p14:tracePt t="51968" x="6591300" y="4505325"/>
          <p14:tracePt t="51969" x="6581775" y="4533900"/>
          <p14:tracePt t="51984" x="6534150" y="4581525"/>
          <p14:tracePt t="52001" x="6515100" y="4619625"/>
          <p14:tracePt t="52018" x="6486525" y="4676775"/>
          <p14:tracePt t="52034" x="6467475" y="4705350"/>
          <p14:tracePt t="52051" x="6457950" y="4724400"/>
          <p14:tracePt t="52068" x="6438900" y="4752975"/>
          <p14:tracePt t="52085" x="6410325" y="4810125"/>
          <p14:tracePt t="52101" x="6391275" y="4838700"/>
          <p14:tracePt t="52118" x="6372225" y="4867275"/>
          <p14:tracePt t="52135" x="6353175" y="4886325"/>
          <p14:tracePt t="52151" x="6324600" y="4924425"/>
          <p14:tracePt t="52168" x="6286500" y="4962525"/>
          <p14:tracePt t="52184" x="6276975" y="4962525"/>
          <p14:tracePt t="52201" x="6248400" y="4981575"/>
          <p14:tracePt t="52218" x="6229350" y="4991100"/>
          <p14:tracePt t="52234" x="6200775" y="5010150"/>
          <p14:tracePt t="52251" x="6143625" y="5019675"/>
          <p14:tracePt t="52267" x="6029325" y="5076825"/>
          <p14:tracePt t="52284" x="5962650" y="5076825"/>
          <p14:tracePt t="52301" x="5905500" y="5086350"/>
          <p14:tracePt t="52320" x="5895975" y="5086350"/>
          <p14:tracePt t="52336" x="5876925" y="5086350"/>
          <p14:tracePt t="52360" x="5867400" y="5086350"/>
          <p14:tracePt t="52368" x="5848350" y="5086350"/>
          <p14:tracePt t="52384" x="5800725" y="5086350"/>
          <p14:tracePt t="52400" x="5667375" y="5067300"/>
          <p14:tracePt t="52417" x="5524500" y="5029200"/>
          <p14:tracePt t="52434" x="5391150" y="4981575"/>
          <p14:tracePt t="52451" x="5248275" y="4953000"/>
          <p14:tracePt t="52468" x="5162550" y="4914900"/>
          <p14:tracePt t="52485" x="5114925" y="4895850"/>
          <p14:tracePt t="52501" x="5067300" y="4876800"/>
          <p14:tracePt t="52518" x="5038725" y="4848225"/>
          <p14:tracePt t="52534" x="4972050" y="4800600"/>
          <p14:tracePt t="52551" x="4914900" y="4752975"/>
          <p14:tracePt t="52568" x="4810125" y="4676775"/>
          <p14:tracePt t="52584" x="4743450" y="4648200"/>
          <p14:tracePt t="52601" x="4733925" y="4629150"/>
          <p14:tracePt t="52617" x="4695825" y="4600575"/>
          <p14:tracePt t="52634" x="4686300" y="4572000"/>
          <p14:tracePt t="52651" x="4619625" y="4495800"/>
          <p14:tracePt t="52667" x="4562475" y="4410075"/>
          <p14:tracePt t="52686" x="4457700" y="4295775"/>
          <p14:tracePt t="52701" x="4391025" y="4191000"/>
          <p14:tracePt t="52718" x="4343400" y="4124325"/>
          <p14:tracePt t="52734" x="4295775" y="4038600"/>
          <p14:tracePt t="52750" x="4257675" y="3981450"/>
          <p14:tracePt t="52767" x="4219575" y="3905250"/>
          <p14:tracePt t="52784" x="4191000" y="3848100"/>
          <p14:tracePt t="52800" x="4143375" y="3781425"/>
          <p14:tracePt t="52817" x="4124325" y="3724275"/>
          <p14:tracePt t="52834" x="4076700" y="3638550"/>
          <p14:tracePt t="52850" x="4029075" y="3581400"/>
          <p14:tracePt t="52867" x="3971925" y="3476625"/>
          <p14:tracePt t="52883" x="3924300" y="3390900"/>
          <p14:tracePt t="52900" x="3905250" y="3333750"/>
          <p14:tracePt t="52917" x="3867150" y="3276600"/>
          <p14:tracePt t="52933" x="3848100" y="3209925"/>
          <p14:tracePt t="52950" x="3810000" y="3143250"/>
          <p14:tracePt t="52967" x="3790950" y="3086100"/>
          <p14:tracePt t="52983" x="3752850" y="3000375"/>
          <p14:tracePt t="53000" x="3752850" y="2943225"/>
          <p14:tracePt t="53017" x="3743325" y="2905125"/>
          <p14:tracePt t="53033" x="3743325" y="2809875"/>
          <p14:tracePt t="53050" x="3714750" y="2695575"/>
          <p14:tracePt t="53067" x="3686175" y="2543175"/>
          <p14:tracePt t="53083" x="3676650" y="2409825"/>
          <p14:tracePt t="53100" x="3667125" y="2305050"/>
          <p14:tracePt t="53117" x="3667125" y="2266950"/>
          <p14:tracePt t="53133" x="3667125" y="2209800"/>
          <p14:tracePt t="53150" x="3667125" y="2162175"/>
          <p14:tracePt t="53167" x="3667125" y="2095500"/>
          <p14:tracePt t="53184" x="3667125" y="2047875"/>
          <p14:tracePt t="53200" x="3667125" y="2009775"/>
          <p14:tracePt t="53217" x="3667125" y="1990725"/>
          <p14:tracePt t="53233" x="3667125" y="1933575"/>
          <p14:tracePt t="53250" x="3667125" y="1847850"/>
          <p14:tracePt t="53267" x="3676650" y="1800225"/>
          <p14:tracePt t="53283" x="3676650" y="1743075"/>
          <p14:tracePt t="53300" x="3695700" y="1685925"/>
          <p14:tracePt t="53316" x="3705225" y="1628775"/>
          <p14:tracePt t="53333" x="3724275" y="1600200"/>
          <p14:tracePt t="53350" x="3733800" y="1581150"/>
          <p14:tracePt t="53367" x="3743325" y="1581150"/>
          <p14:tracePt t="53383" x="3752850" y="1571625"/>
          <p14:tracePt t="53400" x="3781425" y="1533525"/>
          <p14:tracePt t="53416" x="3829050" y="1504950"/>
          <p14:tracePt t="53433" x="3895725" y="1457325"/>
          <p14:tracePt t="53450" x="3924300" y="1447800"/>
          <p14:tracePt t="53466" x="3962400" y="1419225"/>
          <p14:tracePt t="53483" x="3981450" y="1409700"/>
          <p14:tracePt t="53500" x="4029075" y="1400175"/>
          <p14:tracePt t="53517" x="4048125" y="1390650"/>
          <p14:tracePt t="53533" x="4067175" y="1381125"/>
          <p14:tracePt t="53550" x="4076700" y="1371600"/>
          <p14:tracePt t="53567" x="4095750" y="1362075"/>
          <p14:tracePt t="53583" x="4143375" y="1352550"/>
          <p14:tracePt t="53600" x="4200525" y="1352550"/>
          <p14:tracePt t="53616" x="4248150" y="1352550"/>
          <p14:tracePt t="53633" x="4333875" y="1352550"/>
          <p14:tracePt t="53649" x="4429125" y="1333500"/>
          <p14:tracePt t="53666" x="4467225" y="1333500"/>
          <p14:tracePt t="53683" x="4486275" y="1333500"/>
          <p14:tracePt t="53700" x="4505325" y="1333500"/>
          <p14:tracePt t="53716" x="4524375" y="1333500"/>
          <p14:tracePt t="53733" x="4552950" y="1333500"/>
          <p14:tracePt t="53749" x="4562475" y="1333500"/>
          <p14:tracePt t="53766" x="4572000" y="1333500"/>
          <p14:tracePt t="53783" x="4591050" y="1333500"/>
          <p14:tracePt t="53799" x="4667250" y="1362075"/>
          <p14:tracePt t="53816" x="4752975" y="1400175"/>
          <p14:tracePt t="53833" x="4848225" y="1438275"/>
          <p14:tracePt t="53849" x="4905375" y="1457325"/>
          <p14:tracePt t="53866" x="4933950" y="1476375"/>
          <p14:tracePt t="53883" x="4943475" y="1476375"/>
          <p14:tracePt t="53899" x="4953000" y="1485900"/>
          <p14:tracePt t="53966" x="4962525" y="1495425"/>
          <p14:tracePt t="53983" x="4962525" y="1514475"/>
          <p14:tracePt t="54007" x="4972050" y="1533525"/>
          <p14:tracePt t="54973" x="0" y="0"/>
        </p14:tracePtLst>
        <p14:tracePtLst>
          <p14:tracePt t="62487" x="8334375" y="1476375"/>
          <p14:tracePt t="62655" x="8334375" y="1457325"/>
          <p14:tracePt t="62663" x="8324850" y="1447800"/>
          <p14:tracePt t="62674" x="8305800" y="1438275"/>
          <p14:tracePt t="62691" x="8277225" y="1419225"/>
          <p14:tracePt t="62707" x="8239125" y="1400175"/>
          <p14:tracePt t="62724" x="8220075" y="1390650"/>
          <p14:tracePt t="62741" x="8191500" y="1381125"/>
          <p14:tracePt t="62757" x="8172450" y="1371600"/>
          <p14:tracePt t="62774" x="8162925" y="1362075"/>
          <p14:tracePt t="62791" x="8143875" y="1362075"/>
          <p14:tracePt t="62807" x="8134350" y="1362075"/>
          <p14:tracePt t="62824" x="8096250" y="1362075"/>
          <p14:tracePt t="62841" x="8058150" y="1362075"/>
          <p14:tracePt t="62857" x="8039100" y="1362075"/>
          <p14:tracePt t="62874" x="8010525" y="1362075"/>
          <p14:tracePt t="62890" x="7981950" y="1362075"/>
          <p14:tracePt t="62908" x="7924800" y="1381125"/>
          <p14:tracePt t="62924" x="7858125" y="1419225"/>
          <p14:tracePt t="62943" x="7820025" y="1438275"/>
          <p14:tracePt t="62959" x="7791450" y="1447800"/>
          <p14:tracePt t="62974" x="7762875" y="1466850"/>
          <p14:tracePt t="62993" x="7724775" y="1485900"/>
          <p14:tracePt t="63007" x="7658100" y="1524000"/>
          <p14:tracePt t="63024" x="7600950" y="1543050"/>
          <p14:tracePt t="63041" x="7524750" y="1581150"/>
          <p14:tracePt t="63057" x="7467600" y="1600200"/>
          <p14:tracePt t="63074" x="7439025" y="1609725"/>
          <p14:tracePt t="63090" x="7381875" y="1628775"/>
          <p14:tracePt t="63107" x="7343775" y="1638300"/>
          <p14:tracePt t="63124" x="7305675" y="1647825"/>
          <p14:tracePt t="63140" x="7267575" y="1657350"/>
          <p14:tracePt t="63157" x="7248525" y="1685925"/>
          <p14:tracePt t="63174" x="7191375" y="1695450"/>
          <p14:tracePt t="63174" x="7181850" y="1695450"/>
          <p14:tracePt t="63190" x="7124700" y="1704975"/>
          <p14:tracePt t="63207" x="7096125" y="1714500"/>
          <p14:tracePt t="63224" x="7067550" y="1733550"/>
          <p14:tracePt t="63240" x="7058025" y="1733550"/>
          <p14:tracePt t="63302" x="7038975" y="1752600"/>
          <p14:tracePt t="63310" x="7029450" y="1762125"/>
          <p14:tracePt t="63324" x="7010400" y="1762125"/>
          <p14:tracePt t="63340" x="6924675" y="1828800"/>
          <p14:tracePt t="63361" x="6848475" y="1876425"/>
          <p14:tracePt t="63363" x="6781800" y="1914525"/>
          <p14:tracePt t="63374" x="6715125" y="1952625"/>
          <p14:tracePt t="63391" x="6657975" y="1981200"/>
          <p14:tracePt t="63407" x="6638925" y="1990725"/>
          <p14:tracePt t="63454" x="6629400" y="2000250"/>
          <p14:tracePt t="63486" x="6600825" y="2028825"/>
          <p14:tracePt t="63494" x="6591300" y="2038350"/>
          <p14:tracePt t="63507" x="6572250" y="2066925"/>
          <p14:tracePt t="63523" x="6524625" y="2124075"/>
          <p14:tracePt t="63540" x="6486525" y="2181225"/>
          <p14:tracePt t="63556" x="6457950" y="2219325"/>
          <p14:tracePt t="63573" x="6429375" y="2257425"/>
          <p14:tracePt t="63590" x="6391275" y="2286000"/>
          <p14:tracePt t="63607" x="6372225" y="2314575"/>
          <p14:tracePt t="63623" x="6343650" y="2352675"/>
          <p14:tracePt t="63640" x="6305550" y="2400300"/>
          <p14:tracePt t="63658" x="6267450" y="2447925"/>
          <p14:tracePt t="63673" x="6229350" y="2495550"/>
          <p14:tracePt t="63690" x="6200775" y="2524125"/>
          <p14:tracePt t="63706" x="6172200" y="2552700"/>
          <p14:tracePt t="63723" x="6143625" y="2600325"/>
          <p14:tracePt t="63740" x="6124575" y="2619375"/>
          <p14:tracePt t="63756" x="6105525" y="2657475"/>
          <p14:tracePt t="63773" x="6038850" y="2743200"/>
          <p14:tracePt t="63790" x="5962650" y="2847975"/>
          <p14:tracePt t="63807" x="5924550" y="2895600"/>
          <p14:tracePt t="63823" x="5905500" y="2943225"/>
          <p14:tracePt t="63839" x="5876925" y="2981325"/>
          <p14:tracePt t="63856" x="5857875" y="3009900"/>
          <p14:tracePt t="63873" x="5829300" y="3067050"/>
          <p14:tracePt t="63889" x="5829300" y="3086100"/>
          <p14:tracePt t="63906" x="5819775" y="3105150"/>
          <p14:tracePt t="63923" x="5810250" y="3133725"/>
          <p14:tracePt t="63939" x="5810250" y="3162300"/>
          <p14:tracePt t="63956" x="5810250" y="3209925"/>
          <p14:tracePt t="63973" x="5781675" y="3267075"/>
          <p14:tracePt t="63974" x="5781675" y="3305175"/>
          <p14:tracePt t="63990" x="5772150" y="3352800"/>
          <p14:tracePt t="64006" x="5753100" y="3409950"/>
          <p14:tracePt t="64023" x="5753100" y="3457575"/>
          <p14:tracePt t="64040" x="5724525" y="3524250"/>
          <p14:tracePt t="64056" x="5724525" y="3590925"/>
          <p14:tracePt t="64073" x="5715000" y="3648075"/>
          <p14:tracePt t="64089" x="5705475" y="3733800"/>
          <p14:tracePt t="64106" x="5705475" y="3800475"/>
          <p14:tracePt t="64123" x="5695950" y="3848100"/>
          <p14:tracePt t="64139" x="5695950" y="3933825"/>
          <p14:tracePt t="64156" x="5695950" y="3971925"/>
          <p14:tracePt t="64173" x="5695950" y="4029075"/>
          <p14:tracePt t="64190" x="5695950" y="4076700"/>
          <p14:tracePt t="64207" x="5695950" y="4124325"/>
          <p14:tracePt t="64224" x="5695950" y="4181475"/>
          <p14:tracePt t="64240" x="5695950" y="4229100"/>
          <p14:tracePt t="64257" x="5695950" y="4286250"/>
          <p14:tracePt t="64273" x="5695950" y="4333875"/>
          <p14:tracePt t="64289" x="5715000" y="4391025"/>
          <p14:tracePt t="64306" x="5734050" y="4448175"/>
          <p14:tracePt t="64322" x="5734050" y="4514850"/>
          <p14:tracePt t="64340" x="5743575" y="4543425"/>
          <p14:tracePt t="64356" x="5743575" y="4600575"/>
          <p14:tracePt t="64374" x="5753100" y="4648200"/>
          <p14:tracePt t="64389" x="5772150" y="4676775"/>
          <p14:tracePt t="64406" x="5781675" y="4705350"/>
          <p14:tracePt t="64422" x="5791200" y="4743450"/>
          <p14:tracePt t="64439" x="5829300" y="4800600"/>
          <p14:tracePt t="64456" x="5838825" y="4838700"/>
          <p14:tracePt t="64472" x="5848350" y="4867275"/>
          <p14:tracePt t="64489" x="5857875" y="4905375"/>
          <p14:tracePt t="64506" x="5876925" y="4924425"/>
          <p14:tracePt t="64522" x="5905500" y="4962525"/>
          <p14:tracePt t="64539" x="5934075" y="5029200"/>
          <p14:tracePt t="64556" x="5972175" y="5076825"/>
          <p14:tracePt t="64572" x="6000750" y="5114925"/>
          <p14:tracePt t="64589" x="6048375" y="5172075"/>
          <p14:tracePt t="64606" x="6067425" y="5181600"/>
          <p14:tracePt t="64622" x="6076950" y="5191125"/>
          <p14:tracePt t="64639" x="6086475" y="5200650"/>
          <p14:tracePt t="64656" x="6105525" y="5219700"/>
          <p14:tracePt t="64672" x="6153150" y="5238750"/>
          <p14:tracePt t="64689" x="6191250" y="5248275"/>
          <p14:tracePt t="64706" x="6248400" y="5286375"/>
          <p14:tracePt t="64722" x="6267450" y="5286375"/>
          <p14:tracePt t="64739" x="6324600" y="5286375"/>
          <p14:tracePt t="64755" x="6372225" y="5295900"/>
          <p14:tracePt t="64772" x="6400800" y="5295900"/>
          <p14:tracePt t="64789" x="6448425" y="5295900"/>
          <p14:tracePt t="64806" x="6524625" y="5295900"/>
          <p14:tracePt t="64822" x="6619875" y="5295900"/>
          <p14:tracePt t="64839" x="6734175" y="5257800"/>
          <p14:tracePt t="64855" x="6848475" y="5229225"/>
          <p14:tracePt t="64872" x="6905625" y="5210175"/>
          <p14:tracePt t="64889" x="6962775" y="5181600"/>
          <p14:tracePt t="64906" x="7048500" y="5133975"/>
          <p14:tracePt t="64922" x="7115175" y="5086350"/>
          <p14:tracePt t="64939" x="7258050" y="5019675"/>
          <p14:tracePt t="64955" x="7343775" y="4991100"/>
          <p14:tracePt t="64972" x="7429500" y="4933950"/>
          <p14:tracePt t="64989" x="7543800" y="4848225"/>
          <p14:tracePt t="65005" x="7581900" y="4819650"/>
          <p14:tracePt t="65022" x="7686675" y="4733925"/>
          <p14:tracePt t="65039" x="7762875" y="4686300"/>
          <p14:tracePt t="65055" x="7820025" y="4629150"/>
          <p14:tracePt t="65072" x="7905750" y="4572000"/>
          <p14:tracePt t="65089" x="7972425" y="4486275"/>
          <p14:tracePt t="65105" x="8029575" y="4419600"/>
          <p14:tracePt t="65122" x="8086725" y="4352925"/>
          <p14:tracePt t="65138" x="8134350" y="4295775"/>
          <p14:tracePt t="65155" x="8191500" y="4219575"/>
          <p14:tracePt t="65172" x="8239125" y="4171950"/>
          <p14:tracePt t="65188" x="8296275" y="4114800"/>
          <p14:tracePt t="65205" x="8353425" y="4010025"/>
          <p14:tracePt t="65222" x="8401050" y="3943350"/>
          <p14:tracePt t="65238" x="8467725" y="3848100"/>
          <p14:tracePt t="65255" x="8486775" y="3810000"/>
          <p14:tracePt t="65271" x="8543925" y="3743325"/>
          <p14:tracePt t="65288" x="8582025" y="3638550"/>
          <p14:tracePt t="65305" x="8620125" y="3581400"/>
          <p14:tracePt t="65321" x="8648700" y="3514725"/>
          <p14:tracePt t="65338" x="8705850" y="3409950"/>
          <p14:tracePt t="65355" x="8715375" y="3371850"/>
          <p14:tracePt t="65371" x="8734425" y="3314700"/>
          <p14:tracePt t="65388" x="8734425" y="3267075"/>
          <p14:tracePt t="65389" x="8734425" y="3248025"/>
          <p14:tracePt t="65405" x="8772525" y="3162300"/>
          <p14:tracePt t="65422" x="8772525" y="3095625"/>
          <p14:tracePt t="65438" x="8782050" y="3000375"/>
          <p14:tracePt t="65455" x="8791575" y="2905125"/>
          <p14:tracePt t="65471" x="8791575" y="2828925"/>
          <p14:tracePt t="65488" x="8820150" y="2762250"/>
          <p14:tracePt t="65505" x="8820150" y="2667000"/>
          <p14:tracePt t="65521" x="8820150" y="2609850"/>
          <p14:tracePt t="65538" x="8820150" y="2543175"/>
          <p14:tracePt t="65555" x="8820150" y="2505075"/>
          <p14:tracePt t="65571" x="8820150" y="2466975"/>
          <p14:tracePt t="65572" x="8820150" y="2447925"/>
          <p14:tracePt t="65588" x="8820150" y="2438400"/>
          <p14:tracePt t="65588" x="8820150" y="2409825"/>
          <p14:tracePt t="65605" x="8810625" y="2343150"/>
          <p14:tracePt t="65621" x="8791575" y="2305050"/>
          <p14:tracePt t="65638" x="8753475" y="2209800"/>
          <p14:tracePt t="65655" x="8743950" y="2162175"/>
          <p14:tracePt t="65671" x="8705850" y="2047875"/>
          <p14:tracePt t="65688" x="8696325" y="2000250"/>
          <p14:tracePt t="65705" x="8639175" y="1914525"/>
          <p14:tracePt t="65721" x="8610600" y="1866900"/>
          <p14:tracePt t="65738" x="8601075" y="1809750"/>
          <p14:tracePt t="65755" x="8572500" y="1771650"/>
          <p14:tracePt t="65771" x="8562975" y="1762125"/>
          <p14:tracePt t="65788" x="8524875" y="1685925"/>
          <p14:tracePt t="65804" x="8486775" y="1638300"/>
          <p14:tracePt t="65821" x="8439150" y="1562100"/>
          <p14:tracePt t="65838" x="8391525" y="1514475"/>
          <p14:tracePt t="65854" x="8362950" y="1485900"/>
          <p14:tracePt t="65871" x="8334375" y="1447800"/>
          <p14:tracePt t="65888" x="8315325" y="1419225"/>
          <p14:tracePt t="65905" x="8296275" y="1400175"/>
          <p14:tracePt t="65921" x="8286750" y="1390650"/>
          <p14:tracePt t="65937" x="8277225" y="1390650"/>
          <p14:tracePt t="65954" x="8267700" y="1381125"/>
          <p14:tracePt t="65980" x="8258175" y="1381125"/>
          <p14:tracePt t="66004" x="8239125" y="1381125"/>
          <p14:tracePt t="66020" x="8229600" y="1381125"/>
          <p14:tracePt t="66043" x="8220075" y="1381125"/>
          <p14:tracePt t="66099" x="8210550" y="1381125"/>
          <p14:tracePt t="66131" x="8191500" y="1381125"/>
          <p14:tracePt t="66147" x="8181975" y="1381125"/>
          <p14:tracePt t="66171" x="8172450" y="1381125"/>
          <p14:tracePt t="66371" x="0" y="0"/>
        </p14:tracePtLst>
        <p14:tracePtLst>
          <p14:tracePt t="70064" x="8172450" y="1543050"/>
          <p14:tracePt t="70128" x="8162925" y="1514475"/>
          <p14:tracePt t="70136" x="8124825" y="1476375"/>
          <p14:tracePt t="70144" x="8105775" y="1447800"/>
          <p14:tracePt t="70152" x="8067675" y="1419225"/>
          <p14:tracePt t="70167" x="8048625" y="1409700"/>
          <p14:tracePt t="70184" x="7953375" y="1362075"/>
          <p14:tracePt t="70200" x="7886700" y="1352550"/>
          <p14:tracePt t="70217" x="7829550" y="1343025"/>
          <p14:tracePt t="70234" x="7791450" y="1343025"/>
          <p14:tracePt t="70250" x="7753350" y="1314450"/>
          <p14:tracePt t="70267" x="7724775" y="1314450"/>
          <p14:tracePt t="70283" x="7696200" y="1314450"/>
          <p14:tracePt t="70300" x="7677150" y="1314450"/>
          <p14:tracePt t="70317" x="7648575" y="1314450"/>
          <p14:tracePt t="70333" x="7629525" y="1314450"/>
          <p14:tracePt t="70350" x="7591425" y="1314450"/>
          <p14:tracePt t="70367" x="7562850" y="1314450"/>
          <p14:tracePt t="70383" x="7534275" y="1314450"/>
          <p14:tracePt t="70384" x="7515225" y="1323975"/>
          <p14:tracePt t="70400" x="7486650" y="1343025"/>
          <p14:tracePt t="70417" x="7410450" y="1381125"/>
          <p14:tracePt t="70433" x="7353300" y="1428750"/>
          <p14:tracePt t="70452" x="7324725" y="1457325"/>
          <p14:tracePt t="70467" x="7258050" y="1504950"/>
          <p14:tracePt t="70483" x="7191375" y="1552575"/>
          <p14:tracePt t="70500" x="7077075" y="1638300"/>
          <p14:tracePt t="70517" x="7000875" y="1695450"/>
          <p14:tracePt t="70533" x="6953250" y="1743075"/>
          <p14:tracePt t="70550" x="6896100" y="1800225"/>
          <p14:tracePt t="70567" x="6829425" y="1857375"/>
          <p14:tracePt t="70584" x="6762750" y="1924050"/>
          <p14:tracePt t="70600" x="6724650" y="1962150"/>
          <p14:tracePt t="70617" x="6724650" y="1971675"/>
          <p14:tracePt t="70633" x="6686550" y="2009775"/>
          <p14:tracePt t="70651" x="6667500" y="2028825"/>
          <p14:tracePt t="70666" x="6619875" y="2076450"/>
          <p14:tracePt t="70683" x="6562725" y="2124075"/>
          <p14:tracePt t="70700" x="6505575" y="2162175"/>
          <p14:tracePt t="70717" x="6477000" y="2190750"/>
          <p14:tracePt t="70733" x="6438900" y="2238375"/>
          <p14:tracePt t="70749" x="6391275" y="2276475"/>
          <p14:tracePt t="70766" x="6362700" y="2305050"/>
          <p14:tracePt t="70783" x="6334125" y="2352675"/>
          <p14:tracePt t="70783" x="6315075" y="2381250"/>
          <p14:tracePt t="70800" x="6267450" y="2438400"/>
          <p14:tracePt t="70816" x="6219825" y="2486025"/>
          <p14:tracePt t="70833" x="6181725" y="2533650"/>
          <p14:tracePt t="70850" x="6115050" y="2619375"/>
          <p14:tracePt t="70866" x="6057900" y="2676525"/>
          <p14:tracePt t="70883" x="6029325" y="2733675"/>
          <p14:tracePt t="70899" x="5981700" y="2800350"/>
          <p14:tracePt t="70916" x="5943600" y="2857500"/>
          <p14:tracePt t="70933" x="5905500" y="2914650"/>
          <p14:tracePt t="70950" x="5876925" y="2981325"/>
          <p14:tracePt t="70966" x="5838825" y="3048000"/>
          <p14:tracePt t="70983" x="5819775" y="3133725"/>
          <p14:tracePt t="70983" x="5772150" y="3190875"/>
          <p14:tracePt t="71000" x="5753100" y="3257550"/>
          <p14:tracePt t="71016" x="5715000" y="3362325"/>
          <p14:tracePt t="71033" x="5676900" y="3457575"/>
          <p14:tracePt t="71049" x="5638800" y="3543300"/>
          <p14:tracePt t="71068" x="5629275" y="3629025"/>
          <p14:tracePt t="71083" x="5572125" y="3762375"/>
          <p14:tracePt t="71099" x="5534025" y="3905250"/>
          <p14:tracePt t="71116" x="5514975" y="4038600"/>
          <p14:tracePt t="71133" x="5505450" y="4162425"/>
          <p14:tracePt t="71149" x="5505450" y="4295775"/>
          <p14:tracePt t="71166" x="5505450" y="4400550"/>
          <p14:tracePt t="71183" x="5505450" y="4581525"/>
          <p14:tracePt t="71200" x="5505450" y="4705350"/>
          <p14:tracePt t="71216" x="5543550" y="4867275"/>
          <p14:tracePt t="71233" x="5572125" y="5019675"/>
          <p14:tracePt t="71249" x="5619750" y="5124450"/>
          <p14:tracePt t="71266" x="5676900" y="5219700"/>
          <p14:tracePt t="71283" x="5695950" y="5276850"/>
          <p14:tracePt t="71299" x="5724525" y="5324475"/>
          <p14:tracePt t="71316" x="5762625" y="5381625"/>
          <p14:tracePt t="71332" x="5791200" y="5438775"/>
          <p14:tracePt t="71349" x="5810250" y="5457825"/>
          <p14:tracePt t="71366" x="5829300" y="5476875"/>
          <p14:tracePt t="71382" x="5848350" y="5495925"/>
          <p14:tracePt t="71383" x="5857875" y="5495925"/>
          <p14:tracePt t="71399" x="5876925" y="5514975"/>
          <p14:tracePt t="71416" x="5886450" y="5514975"/>
          <p14:tracePt t="71463" x="5895975" y="5524500"/>
          <p14:tracePt t="71487" x="5905500" y="5524500"/>
          <p14:tracePt t="71519" x="5934075" y="5514975"/>
          <p14:tracePt t="71526" x="5981700" y="5505450"/>
          <p14:tracePt t="71535" x="6029325" y="5495925"/>
          <p14:tracePt t="71551" x="6191250" y="5448300"/>
          <p14:tracePt t="71566" x="6257925" y="5438775"/>
          <p14:tracePt t="71582" x="6381750" y="5400675"/>
          <p14:tracePt t="71583" x="6429375" y="5381625"/>
          <p14:tracePt t="71599" x="6496050" y="5362575"/>
          <p14:tracePt t="71616" x="6505575" y="5362575"/>
          <p14:tracePt t="71632" x="6553200" y="5324475"/>
          <p14:tracePt t="71649" x="6619875" y="5286375"/>
          <p14:tracePt t="71665" x="6705600" y="5257800"/>
          <p14:tracePt t="71682" x="6772275" y="5248275"/>
          <p14:tracePt t="71699" x="6829425" y="5219700"/>
          <p14:tracePt t="71716" x="6848475" y="5210175"/>
          <p14:tracePt t="71732" x="6877050" y="5200650"/>
          <p14:tracePt t="71749" x="6896100" y="5172075"/>
          <p14:tracePt t="71765" x="6934200" y="5162550"/>
          <p14:tracePt t="71782" x="6991350" y="5153025"/>
          <p14:tracePt t="71799" x="7115175" y="5095875"/>
          <p14:tracePt t="71816" x="7181850" y="5048250"/>
          <p14:tracePt t="71832" x="7248525" y="5019675"/>
          <p14:tracePt t="71849" x="7315200" y="4991100"/>
          <p14:tracePt t="71865" x="7343775" y="4981575"/>
          <p14:tracePt t="71882" x="7400925" y="4933950"/>
          <p14:tracePt t="71899" x="7439025" y="4905375"/>
          <p14:tracePt t="71916" x="7524750" y="4857750"/>
          <p14:tracePt t="71932" x="7591425" y="4800600"/>
          <p14:tracePt t="71949" x="7648575" y="4752975"/>
          <p14:tracePt t="71965" x="7705725" y="4714875"/>
          <p14:tracePt t="71983" x="7839075" y="4610100"/>
          <p14:tracePt t="71999" x="7896225" y="4552950"/>
          <p14:tracePt t="72016" x="7934325" y="4505325"/>
          <p14:tracePt t="72032" x="8029575" y="4457700"/>
          <p14:tracePt t="72049" x="8067675" y="4419600"/>
          <p14:tracePt t="72065" x="8124825" y="4352925"/>
          <p14:tracePt t="72082" x="8153400" y="4324350"/>
          <p14:tracePt t="72098" x="8191500" y="4276725"/>
          <p14:tracePt t="72115" x="8220075" y="4238625"/>
          <p14:tracePt t="72132" x="8258175" y="4200525"/>
          <p14:tracePt t="72148" x="8286750" y="4143375"/>
          <p14:tracePt t="72165" x="8324850" y="4095750"/>
          <p14:tracePt t="72182" x="8334375" y="4086225"/>
          <p14:tracePt t="72198" x="8343900" y="4038600"/>
          <p14:tracePt t="72215" x="8372475" y="3981450"/>
          <p14:tracePt t="72232" x="8391525" y="3943350"/>
          <p14:tracePt t="72248" x="8410575" y="3876675"/>
          <p14:tracePt t="72265" x="8429625" y="3829050"/>
          <p14:tracePt t="72282" x="8458200" y="3752850"/>
          <p14:tracePt t="72298" x="8477250" y="3705225"/>
          <p14:tracePt t="72315" x="8486775" y="3667125"/>
          <p14:tracePt t="72332" x="8486775" y="3648075"/>
          <p14:tracePt t="72351" x="8496300" y="3590925"/>
          <p14:tracePt t="72365" x="8496300" y="3543300"/>
          <p14:tracePt t="72382" x="8505825" y="3476625"/>
          <p14:tracePt t="72382" x="8505825" y="3429000"/>
          <p14:tracePt t="72398" x="8534400" y="3371850"/>
          <p14:tracePt t="72415" x="8534400" y="3305175"/>
          <p14:tracePt t="72432" x="8534400" y="3257550"/>
          <p14:tracePt t="72448" x="8534400" y="3200400"/>
          <p14:tracePt t="72465" x="8534400" y="3162300"/>
          <p14:tracePt t="72481" x="8534400" y="3105150"/>
          <p14:tracePt t="72498" x="8534400" y="3057525"/>
          <p14:tracePt t="72515" x="8534400" y="3000375"/>
          <p14:tracePt t="72531" x="8534400" y="2933700"/>
          <p14:tracePt t="72548" x="8543925" y="2886075"/>
          <p14:tracePt t="72564" x="8543925" y="2828925"/>
          <p14:tracePt t="72581" x="8543925" y="2781300"/>
          <p14:tracePt t="72598" x="8543925" y="2714625"/>
          <p14:tracePt t="72615" x="8543925" y="2705100"/>
          <p14:tracePt t="72631" x="8543925" y="2667000"/>
          <p14:tracePt t="72648" x="8534400" y="2647950"/>
          <p14:tracePt t="72665" x="8534400" y="2590800"/>
          <p14:tracePt t="72681" x="8524875" y="2533650"/>
          <p14:tracePt t="72698" x="8524875" y="2495550"/>
          <p14:tracePt t="72714" x="8505825" y="2428875"/>
          <p14:tracePt t="72731" x="8505825" y="2381250"/>
          <p14:tracePt t="72748" x="8486775" y="2333625"/>
          <p14:tracePt t="72764" x="8486775" y="2266950"/>
          <p14:tracePt t="72781" x="8486775" y="2228850"/>
          <p14:tracePt t="72798" x="8477250" y="2181225"/>
          <p14:tracePt t="72814" x="8467725" y="2133600"/>
          <p14:tracePt t="72831" x="8458200" y="2114550"/>
          <p14:tracePt t="72848" x="8458200" y="2085975"/>
          <p14:tracePt t="72864" x="8439150" y="2066925"/>
          <p14:tracePt t="72881" x="8429625" y="2047875"/>
          <p14:tracePt t="72898" x="8429625" y="2028825"/>
          <p14:tracePt t="72914" x="8420100" y="2019300"/>
          <p14:tracePt t="72931" x="8420100" y="1990725"/>
          <p14:tracePt t="72948" x="8410575" y="1971675"/>
          <p14:tracePt t="72966" x="8391525" y="1933575"/>
          <p14:tracePt t="72981" x="8382000" y="1924050"/>
          <p14:tracePt t="72998" x="8372475" y="1866900"/>
          <p14:tracePt t="73014" x="8362950" y="1838325"/>
          <p14:tracePt t="73031" x="8343900" y="1809750"/>
          <p14:tracePt t="73047" x="8334375" y="1790700"/>
          <p14:tracePt t="73064" x="8334375" y="1781175"/>
          <p14:tracePt t="73080" x="8324850" y="1771650"/>
          <p14:tracePt t="73098" x="8324850" y="1743075"/>
          <p14:tracePt t="73114" x="8286750" y="1704975"/>
          <p14:tracePt t="73131" x="8277225" y="1676400"/>
          <p14:tracePt t="73148" x="8258175" y="1619250"/>
          <p14:tracePt t="73164" x="8248650" y="1581150"/>
          <p14:tracePt t="73181" x="8229600" y="1552575"/>
          <p14:tracePt t="73181" x="8220075" y="1533525"/>
          <p14:tracePt t="73198" x="8220075" y="1524000"/>
          <p14:tracePt t="73214" x="8210550" y="1504950"/>
          <p14:tracePt t="73232" x="8210550" y="1495425"/>
          <p14:tracePt t="73253" x="8210550" y="1485900"/>
          <p14:tracePt t="73264" x="8201025" y="1476375"/>
          <p14:tracePt t="73281" x="8181975" y="1447800"/>
          <p14:tracePt t="73297" x="8172450" y="1428750"/>
          <p14:tracePt t="73314" x="8162925" y="1400175"/>
          <p14:tracePt t="73330" x="8143875" y="1381125"/>
          <p14:tracePt t="73717" x="0" y="0"/>
        </p14:tracePtLst>
        <p14:tracePtLst>
          <p14:tracePt t="90973" x="6162675" y="2647950"/>
          <p14:tracePt t="91029" x="6162675" y="2638425"/>
          <p14:tracePt t="91061" x="6153150" y="2638425"/>
          <p14:tracePt t="91069" x="6134100" y="2638425"/>
          <p14:tracePt t="91085" x="6124575" y="2638425"/>
          <p14:tracePt t="91101" x="6115050" y="2638425"/>
          <p14:tracePt t="91117" x="6105525" y="2638425"/>
          <p14:tracePt t="91133" x="6076950" y="2657475"/>
          <p14:tracePt t="91149" x="6067425" y="2657475"/>
          <p14:tracePt t="91173" x="6057900" y="2657475"/>
          <p14:tracePt t="91197" x="6038850" y="2686050"/>
          <p14:tracePt t="91221" x="6029325" y="2686050"/>
          <p14:tracePt t="91245" x="6019800" y="2686050"/>
          <p14:tracePt t="91277" x="6019800" y="2724150"/>
          <p14:tracePt t="91285" x="6019800" y="2743200"/>
          <p14:tracePt t="91297" x="6029325" y="2752725"/>
          <p14:tracePt t="91313" x="6048375" y="2771775"/>
          <p14:tracePt t="91330" x="6057900" y="2781300"/>
          <p14:tracePt t="91347" x="6057900" y="2790825"/>
          <p14:tracePt t="91397" x="6067425" y="2790825"/>
          <p14:tracePt t="91437" x="6076950" y="2790825"/>
          <p14:tracePt t="91469" x="6076950" y="2809875"/>
          <p14:tracePt t="91477" x="6076950" y="2819400"/>
          <p14:tracePt t="91485" x="6076950" y="2838450"/>
          <p14:tracePt t="91496" x="6067425" y="2847975"/>
          <p14:tracePt t="91513" x="6029325" y="2895600"/>
          <p14:tracePt t="91530" x="6010275" y="2905125"/>
          <p14:tracePt t="91547" x="5991225" y="2914650"/>
          <p14:tracePt t="91565" x="5981700" y="2924175"/>
          <p14:tracePt t="91588" x="5972175" y="2933700"/>
          <p14:tracePt t="91597" x="5972175" y="2943225"/>
          <p14:tracePt t="91613" x="5991225" y="2971800"/>
          <p14:tracePt t="91629" x="6019800" y="2990850"/>
          <p14:tracePt t="91660" x="6029325" y="2990850"/>
          <p14:tracePt t="91668" x="6048375" y="2990850"/>
          <p14:tracePt t="91679" x="6076950" y="3000375"/>
          <p14:tracePt t="91696" x="6096000" y="3000375"/>
          <p14:tracePt t="91713" x="6124575" y="3009900"/>
          <p14:tracePt t="91812" x="6124575" y="3019425"/>
          <p14:tracePt t="91820" x="6124575" y="3028950"/>
          <p14:tracePt t="91829" x="6115050" y="3048000"/>
          <p14:tracePt t="91846" x="6076950" y="3067050"/>
          <p14:tracePt t="91863" x="6038850" y="3086100"/>
          <p14:tracePt t="91879" x="6019800" y="3095625"/>
          <p14:tracePt t="91924" x="6010275" y="3105150"/>
          <p14:tracePt t="91940" x="6010275" y="3114675"/>
          <p14:tracePt t="91948" x="6010275" y="3124200"/>
          <p14:tracePt t="91956" x="6029325" y="3143250"/>
          <p14:tracePt t="91964" x="6038850" y="3152775"/>
          <p14:tracePt t="91979" x="6057900" y="3171825"/>
          <p14:tracePt t="91997" x="6067425" y="3171825"/>
          <p14:tracePt t="92020" x="6086475" y="3181350"/>
          <p14:tracePt t="92029" x="6096000" y="3181350"/>
          <p14:tracePt t="92046" x="6105525" y="3190875"/>
          <p14:tracePt t="92068" x="6115050" y="3200400"/>
          <p14:tracePt t="92092" x="6115050" y="3219450"/>
          <p14:tracePt t="92108" x="6105525" y="3238500"/>
          <p14:tracePt t="92116" x="6105525" y="3248025"/>
          <p14:tracePt t="92129" x="6096000" y="3267075"/>
          <p14:tracePt t="92172" x="6096000" y="3276600"/>
          <p14:tracePt t="92180" x="6096000" y="3305175"/>
          <p14:tracePt t="92188" x="6096000" y="3314700"/>
          <p14:tracePt t="92196" x="6096000" y="3343275"/>
          <p14:tracePt t="92214" x="6096000" y="3371850"/>
          <p14:tracePt t="92229" x="6124575" y="3419475"/>
          <p14:tracePt t="92247" x="6124575" y="3429000"/>
          <p14:tracePt t="92284" x="6153150" y="3438525"/>
          <p14:tracePt t="92292" x="6181725" y="3448050"/>
          <p14:tracePt t="92300" x="6191250" y="3457575"/>
          <p14:tracePt t="92312" x="6200775" y="3467100"/>
          <p14:tracePt t="92329" x="6219825" y="3486150"/>
          <p14:tracePt t="92346" x="6238875" y="3514725"/>
          <p14:tracePt t="92363" x="6238875" y="3562350"/>
          <p14:tracePt t="92379" x="6238875" y="3600450"/>
          <p14:tracePt t="92380" x="6238875" y="3609975"/>
          <p14:tracePt t="92396" x="6238875" y="3648075"/>
          <p14:tracePt t="92412" x="6210300" y="3686175"/>
          <p14:tracePt t="92429" x="6172200" y="3724275"/>
          <p14:tracePt t="92445" x="6162675" y="3733800"/>
          <p14:tracePt t="92462" x="6162675" y="3752850"/>
          <p14:tracePt t="92479" x="6162675" y="3790950"/>
          <p14:tracePt t="92495" x="6172200" y="3819525"/>
          <p14:tracePt t="92512" x="6191250" y="3857625"/>
          <p14:tracePt t="92529" x="6210300" y="3876675"/>
          <p14:tracePt t="92545" x="6219825" y="3895725"/>
          <p14:tracePt t="92562" x="6219825" y="3905250"/>
          <p14:tracePt t="92579" x="6219825" y="3943350"/>
          <p14:tracePt t="92596" x="6210300" y="4029075"/>
          <p14:tracePt t="92612" x="6134100" y="4086225"/>
          <p14:tracePt t="92628" x="6096000" y="4124325"/>
          <p14:tracePt t="92644" x="6086475" y="4152900"/>
          <p14:tracePt t="92661" x="6086475" y="4171950"/>
          <p14:tracePt t="92677" x="6086475" y="4219575"/>
          <p14:tracePt t="92694" x="6096000" y="4229100"/>
          <p14:tracePt t="92731" x="6096000" y="4257675"/>
          <p14:tracePt t="92739" x="6096000" y="4267200"/>
          <p14:tracePt t="92747" x="6096000" y="4286250"/>
          <p14:tracePt t="92761" x="6096000" y="4295775"/>
          <p14:tracePt t="92778" x="6086475" y="4352925"/>
          <p14:tracePt t="92795" x="6076950" y="4362450"/>
          <p14:tracePt t="92812" x="6076950" y="4429125"/>
          <p14:tracePt t="92828" x="6076950" y="4457700"/>
          <p14:tracePt t="92845" x="6076950" y="4467225"/>
          <p14:tracePt t="92924" x="6076950" y="4476750"/>
          <p14:tracePt t="92931" x="6076950" y="4505325"/>
          <p14:tracePt t="92946" x="6076950" y="4524375"/>
          <p14:tracePt t="92961" x="6076950" y="4572000"/>
          <p14:tracePt t="92978" x="6067425" y="4619625"/>
          <p14:tracePt t="92994" x="6048375" y="4657725"/>
          <p14:tracePt t="93011" x="6038850" y="4676775"/>
          <p14:tracePt t="93028" x="6038850" y="4695825"/>
          <p14:tracePt t="93044" x="6029325" y="4714875"/>
          <p14:tracePt t="93061" x="6019800" y="4724400"/>
          <p14:tracePt t="93077" x="6019800" y="4772025"/>
          <p14:tracePt t="93094" x="6019800" y="4829175"/>
          <p14:tracePt t="93111" x="6019800" y="4933950"/>
          <p14:tracePt t="93127" x="6019800" y="4962525"/>
          <p14:tracePt t="93144" x="6029325" y="4981575"/>
          <p14:tracePt t="93451" x="6038850" y="4981575"/>
          <p14:tracePt t="93459" x="6048375" y="4991100"/>
          <p14:tracePt t="93571" x="6067425" y="4991100"/>
          <p14:tracePt t="93843" x="6076950" y="5010150"/>
          <p14:tracePt t="93851" x="6076950" y="5029200"/>
          <p14:tracePt t="93862" x="6076950" y="5076825"/>
          <p14:tracePt t="93878" x="6105525" y="5153025"/>
          <p14:tracePt t="93894" x="6134100" y="5210175"/>
          <p14:tracePt t="93912" x="6134100" y="5219700"/>
          <p14:tracePt t="94082" x="6134100" y="5229225"/>
          <p14:tracePt t="94138" x="6134100" y="5210175"/>
          <p14:tracePt t="94146" x="6134100" y="5191125"/>
          <p14:tracePt t="94154" x="6134100" y="5153025"/>
          <p14:tracePt t="94162" x="6134100" y="5143500"/>
          <p14:tracePt t="94176" x="6134100" y="5114925"/>
          <p14:tracePt t="94193" x="6134100" y="5086350"/>
          <p14:tracePt t="94209" x="6134100" y="5048250"/>
          <p14:tracePt t="94226" x="6134100" y="4981575"/>
          <p14:tracePt t="94243" x="6134100" y="4953000"/>
          <p14:tracePt t="94266" x="6134100" y="4943475"/>
          <p14:tracePt t="94276" x="6134100" y="4924425"/>
          <p14:tracePt t="94293" x="6134100" y="4905375"/>
          <p14:tracePt t="94309" x="6115050" y="4848225"/>
          <p14:tracePt t="94326" x="6115050" y="4819650"/>
          <p14:tracePt t="94343" x="6115050" y="4800600"/>
          <p14:tracePt t="94359" x="6096000" y="4772025"/>
          <p14:tracePt t="94376" x="6096000" y="4743450"/>
          <p14:tracePt t="94392" x="6096000" y="4714875"/>
          <p14:tracePt t="94409" x="6086475" y="4648200"/>
          <p14:tracePt t="94410" x="6086475" y="4638675"/>
          <p14:tracePt t="94426" x="6086475" y="4600575"/>
          <p14:tracePt t="94443" x="6086475" y="4552950"/>
          <p14:tracePt t="94459" x="6086475" y="4543425"/>
          <p14:tracePt t="94476" x="6086475" y="4486275"/>
          <p14:tracePt t="94492" x="6086475" y="4457700"/>
          <p14:tracePt t="94509" x="6086475" y="4419600"/>
          <p14:tracePt t="94526" x="6086475" y="4391025"/>
          <p14:tracePt t="94542" x="6086475" y="4343400"/>
          <p14:tracePt t="94559" x="6096000" y="4286250"/>
          <p14:tracePt t="94576" x="6096000" y="4191000"/>
          <p14:tracePt t="94592" x="6105525" y="4124325"/>
          <p14:tracePt t="94610" x="6124575" y="3943350"/>
          <p14:tracePt t="94626" x="6162675" y="3810000"/>
          <p14:tracePt t="94642" x="6162675" y="3743325"/>
          <p14:tracePt t="94659" x="6162675" y="3686175"/>
          <p14:tracePt t="94676" x="6162675" y="3638550"/>
          <p14:tracePt t="94692" x="6162675" y="3600450"/>
          <p14:tracePt t="94709" x="6162675" y="3533775"/>
          <p14:tracePt t="94726" x="6162675" y="3486150"/>
          <p14:tracePt t="94742" x="6172200" y="3438525"/>
          <p14:tracePt t="94759" x="6172200" y="3429000"/>
          <p14:tracePt t="94776" x="6172200" y="3390900"/>
          <p14:tracePt t="94792" x="6172200" y="3324225"/>
          <p14:tracePt t="94809" x="6172200" y="3267075"/>
          <p14:tracePt t="94826" x="6172200" y="3171825"/>
          <p14:tracePt t="94842" x="6172200" y="3086100"/>
          <p14:tracePt t="94859" x="6172200" y="3028950"/>
          <p14:tracePt t="94875" x="6172200" y="3000375"/>
          <p14:tracePt t="94892" x="6172200" y="2962275"/>
          <p14:tracePt t="94909" x="6172200" y="2933700"/>
          <p14:tracePt t="94925" x="6172200" y="2857500"/>
          <p14:tracePt t="94942" x="6172200" y="2752725"/>
          <p14:tracePt t="94959" x="6172200" y="2686050"/>
          <p14:tracePt t="94975" x="6172200" y="2619375"/>
          <p14:tracePt t="94992" x="6172200" y="2562225"/>
          <p14:tracePt t="95009" x="6172200" y="2533650"/>
          <p14:tracePt t="95025" x="6172200" y="2505075"/>
          <p14:tracePt t="95042" x="6172200" y="2495550"/>
          <p14:tracePt t="95209" x="6172200" y="2505075"/>
          <p14:tracePt t="95217" x="6172200" y="2552700"/>
          <p14:tracePt t="95226" x="6172200" y="2571750"/>
          <p14:tracePt t="95242" x="6172200" y="2686050"/>
          <p14:tracePt t="95258" x="6191250" y="2819400"/>
          <p14:tracePt t="95275" x="6219825" y="2933700"/>
          <p14:tracePt t="95292" x="6238875" y="3000375"/>
          <p14:tracePt t="95309" x="6238875" y="3067050"/>
          <p14:tracePt t="95325" x="6248400" y="3124200"/>
          <p14:tracePt t="95342" x="6248400" y="3181350"/>
          <p14:tracePt t="95361" x="6276975" y="3295650"/>
          <p14:tracePt t="95375" x="6286500" y="3419475"/>
          <p14:tracePt t="95392" x="6305550" y="3505200"/>
          <p14:tracePt t="95408" x="6315075" y="3600450"/>
          <p14:tracePt t="95425" x="6315075" y="3676650"/>
          <p14:tracePt t="95425" x="6315075" y="3724275"/>
          <p14:tracePt t="95442" x="6315075" y="3819525"/>
          <p14:tracePt t="95458" x="6315075" y="3905250"/>
          <p14:tracePt t="95475" x="6315075" y="4010025"/>
          <p14:tracePt t="95491" x="6315075" y="4114800"/>
          <p14:tracePt t="95508" x="6315075" y="4210050"/>
          <p14:tracePt t="95525" x="6315075" y="4324350"/>
          <p14:tracePt t="95542" x="6315075" y="4429125"/>
          <p14:tracePt t="95558" x="6315075" y="4495800"/>
          <p14:tracePt t="95575" x="6315075" y="4552950"/>
          <p14:tracePt t="95591" x="6315075" y="4581525"/>
          <p14:tracePt t="95608" x="6315075" y="4600575"/>
          <p14:tracePt t="95625" x="6315075" y="4629150"/>
          <p14:tracePt t="95625" x="6315075" y="4638675"/>
          <p14:tracePt t="95641" x="6315075" y="4676775"/>
          <p14:tracePt t="95658" x="6315075" y="4695825"/>
          <p14:tracePt t="95675" x="6305550" y="4714875"/>
          <p14:tracePt t="95691" x="6286500" y="4724400"/>
          <p14:tracePt t="95713" x="6276975" y="4752975"/>
          <p14:tracePt t="95761" x="6267450" y="4752975"/>
          <p14:tracePt t="95778" x="6238875" y="4781550"/>
          <p14:tracePt t="95801" x="6229350" y="4781550"/>
          <p14:tracePt t="95817" x="6200775" y="4781550"/>
          <p14:tracePt t="95833" x="6181725" y="4781550"/>
          <p14:tracePt t="95841" x="6162675" y="4781550"/>
          <p14:tracePt t="95849" x="6124575" y="4781550"/>
          <p14:tracePt t="95858" x="6096000" y="4772025"/>
          <p14:tracePt t="95874" x="6010275" y="4752975"/>
          <p14:tracePt t="95891" x="5972175" y="4752975"/>
          <p14:tracePt t="95909" x="5953125" y="4743450"/>
          <p14:tracePt t="95924" x="5943600" y="4733925"/>
          <p14:tracePt t="95941" x="5934075" y="4733925"/>
          <p14:tracePt t="95958" x="5915025" y="4724400"/>
          <p14:tracePt t="95974" x="5886450" y="4695825"/>
          <p14:tracePt t="95991" x="5848350" y="4629150"/>
          <p14:tracePt t="96008" x="5829300" y="4572000"/>
          <p14:tracePt t="96025" x="5810250" y="4467225"/>
          <p14:tracePt t="96041" x="5800725" y="4381500"/>
          <p14:tracePt t="96058" x="5791200" y="4276725"/>
          <p14:tracePt t="96074" x="5753100" y="4152900"/>
          <p14:tracePt t="96091" x="5734050" y="4076700"/>
          <p14:tracePt t="96108" x="5734050" y="4019550"/>
          <p14:tracePt t="96124" x="5724525" y="3952875"/>
          <p14:tracePt t="96141" x="5724525" y="3914775"/>
          <p14:tracePt t="96158" x="5724525" y="3848100"/>
          <p14:tracePt t="96174" x="5724525" y="3790950"/>
          <p14:tracePt t="96191" x="5724525" y="3714750"/>
          <p14:tracePt t="96208" x="5705475" y="3657600"/>
          <p14:tracePt t="96224" x="5705475" y="3609975"/>
          <p14:tracePt t="96225" x="5705475" y="3581400"/>
          <p14:tracePt t="96241" x="5705475" y="3543300"/>
          <p14:tracePt t="96258" x="5705475" y="3495675"/>
          <p14:tracePt t="96274" x="5705475" y="3457575"/>
          <p14:tracePt t="96291" x="5715000" y="3390900"/>
          <p14:tracePt t="96307" x="5724525" y="3343275"/>
          <p14:tracePt t="96324" x="5753100" y="3286125"/>
          <p14:tracePt t="96341" x="5762625" y="3238500"/>
          <p14:tracePt t="96357" x="5781675" y="3162300"/>
          <p14:tracePt t="96374" x="5838825" y="3048000"/>
          <p14:tracePt t="96391" x="5876925" y="2943225"/>
          <p14:tracePt t="96407" x="5886450" y="2867025"/>
          <p14:tracePt t="96424" x="5895975" y="2809875"/>
          <p14:tracePt t="96424" x="5905500" y="2771775"/>
          <p14:tracePt t="96441" x="5934075" y="2733675"/>
          <p14:tracePt t="96457" x="5943600" y="2705100"/>
          <p14:tracePt t="96474" x="5953125" y="2686050"/>
          <p14:tracePt t="96536" x="5953125" y="2676525"/>
          <p14:tracePt t="96544" x="5962650" y="2667000"/>
          <p14:tracePt t="96568" x="5972175" y="2647950"/>
          <p14:tracePt t="96576" x="5972175" y="2638425"/>
          <p14:tracePt t="96592" x="5981700" y="2628900"/>
          <p14:tracePt t="96600" x="5991225" y="2619375"/>
          <p14:tracePt t="96625" x="6000750" y="2600325"/>
          <p14:tracePt t="96640" x="6000750" y="2590800"/>
          <p14:tracePt t="96648" x="6010275" y="2571750"/>
          <p14:tracePt t="96657" x="6019800" y="2562225"/>
          <p14:tracePt t="96680" x="6029325" y="2543175"/>
          <p14:tracePt t="96936" x="6038850" y="2543175"/>
          <p14:tracePt t="96944" x="6048375" y="2552700"/>
          <p14:tracePt t="96958" x="6067425" y="2571750"/>
          <p14:tracePt t="96973" x="6086475" y="2590800"/>
          <p14:tracePt t="96990" x="6105525" y="2619375"/>
          <p14:tracePt t="97007" x="6134100" y="2647950"/>
          <p14:tracePt t="97024" x="6143625" y="2667000"/>
          <p14:tracePt t="97040" x="6162675" y="2705100"/>
          <p14:tracePt t="97057" x="6172200" y="2724150"/>
          <p14:tracePt t="97073" x="6191250" y="2752725"/>
          <p14:tracePt t="97090" x="6191250" y="2762250"/>
          <p14:tracePt t="97107" x="6219825" y="2809875"/>
          <p14:tracePt t="97123" x="6238875" y="2838450"/>
          <p14:tracePt t="97140" x="6257925" y="2895600"/>
          <p14:tracePt t="97157" x="6276975" y="2924175"/>
          <p14:tracePt t="97173" x="6305550" y="2962275"/>
          <p14:tracePt t="97190" x="6315075" y="2981325"/>
          <p14:tracePt t="97207" x="6324600" y="3009900"/>
          <p14:tracePt t="97223" x="6343650" y="3038475"/>
          <p14:tracePt t="97224" x="6353175" y="3057525"/>
          <p14:tracePt t="97240" x="6372225" y="3086100"/>
          <p14:tracePt t="97256" x="6400800" y="3152775"/>
          <p14:tracePt t="97273" x="6429375" y="3219450"/>
          <p14:tracePt t="97290" x="6457950" y="3276600"/>
          <p14:tracePt t="97306" x="6486525" y="3352800"/>
          <p14:tracePt t="97323" x="6505575" y="3400425"/>
          <p14:tracePt t="97340" x="6534150" y="3457575"/>
          <p14:tracePt t="97356" x="6553200" y="3495675"/>
          <p14:tracePt t="97373" x="6591300" y="3562350"/>
          <p14:tracePt t="97390" x="6600825" y="3600450"/>
          <p14:tracePt t="97406" x="6610350" y="3629025"/>
          <p14:tracePt t="97424" x="6619875" y="3676650"/>
          <p14:tracePt t="97440" x="6648450" y="3714750"/>
          <p14:tracePt t="97458" x="6648450" y="3743325"/>
          <p14:tracePt t="97473" x="6648450" y="3781425"/>
          <p14:tracePt t="97490" x="6648450" y="3829050"/>
          <p14:tracePt t="97507" x="6648450" y="3857625"/>
          <p14:tracePt t="97523" x="6667500" y="3933825"/>
          <p14:tracePt t="97540" x="6667500" y="3981450"/>
          <p14:tracePt t="97556" x="6667500" y="4010025"/>
          <p14:tracePt t="97573" x="6667500" y="4048125"/>
          <p14:tracePt t="97590" x="6667500" y="4086225"/>
          <p14:tracePt t="97607" x="6667500" y="4124325"/>
          <p14:tracePt t="97608" x="6667500" y="4143375"/>
          <p14:tracePt t="97624" x="6667500" y="4171950"/>
          <p14:tracePt t="97641" x="6667500" y="4191000"/>
          <p14:tracePt t="97657" x="6667500" y="4210050"/>
          <p14:tracePt t="97673" x="6667500" y="4238625"/>
          <p14:tracePt t="97689" x="6667500" y="4295775"/>
          <p14:tracePt t="97706" x="6657975" y="4295775"/>
          <p14:tracePt t="97723" x="6648450" y="4343400"/>
          <p14:tracePt t="97739" x="6629400" y="4352925"/>
          <p14:tracePt t="97756" x="6610350" y="4391025"/>
          <p14:tracePt t="97774" x="6600825" y="4400550"/>
          <p14:tracePt t="97789" x="6591300" y="4410075"/>
          <p14:tracePt t="97806" x="6581775" y="4438650"/>
          <p14:tracePt t="97823" x="6524625" y="4533900"/>
          <p14:tracePt t="97840" x="6496050" y="4572000"/>
          <p14:tracePt t="97856" x="6477000" y="4600575"/>
          <p14:tracePt t="97873" x="6448425" y="4638675"/>
          <p14:tracePt t="97890" x="6429375" y="4657725"/>
          <p14:tracePt t="97906" x="6410325" y="4686300"/>
          <p14:tracePt t="97923" x="6391275" y="4705350"/>
          <p14:tracePt t="97940" x="6372225" y="4724400"/>
          <p14:tracePt t="97957" x="6334125" y="4752975"/>
          <p14:tracePt t="97973" x="6286500" y="4800600"/>
          <p14:tracePt t="97991" x="6210300" y="4867275"/>
          <p14:tracePt t="98007" x="6172200" y="4914900"/>
          <p14:tracePt t="98024" x="6134100" y="4953000"/>
          <p14:tracePt t="98040" x="6124575" y="4962525"/>
          <p14:tracePt t="98057" x="6115050" y="4981575"/>
          <p14:tracePt t="98073" x="6105525" y="4991100"/>
          <p14:tracePt t="98090" x="6096000" y="5000625"/>
          <p14:tracePt t="98143" x="6086475" y="5010150"/>
          <p14:tracePt t="98159" x="6086475" y="5029200"/>
          <p14:tracePt t="98167" x="6086475" y="5038725"/>
          <p14:tracePt t="98182" x="6076950" y="5048250"/>
          <p14:tracePt t="98223" x="6076950" y="5057775"/>
          <p14:tracePt t="98231" x="6067425" y="5076825"/>
          <p14:tracePt t="98247" x="6067425" y="5086350"/>
          <p14:tracePt t="98256" x="6067425" y="5095875"/>
          <p14:tracePt t="98273" x="6067425" y="5114925"/>
          <p14:tracePt t="98289" x="6048375" y="5133975"/>
          <p14:tracePt t="98310" x="6048375" y="5143500"/>
          <p14:tracePt t="98323" x="6038850" y="5162550"/>
          <p14:tracePt t="98339" x="6038850" y="5172075"/>
          <p14:tracePt t="98358" x="6029325" y="5181600"/>
          <p14:tracePt t="98415" x="6019800" y="5191125"/>
          <p14:tracePt t="98431" x="6010275" y="5191125"/>
          <p14:tracePt t="98447" x="5991225" y="5191125"/>
          <p14:tracePt t="98455" x="5972175" y="5153025"/>
          <p14:tracePt t="98462" x="5953125" y="5124450"/>
          <p14:tracePt t="98473" x="5934075" y="5105400"/>
          <p14:tracePt t="98490" x="5915025" y="5048250"/>
          <p14:tracePt t="98506" x="5876925" y="4981575"/>
          <p14:tracePt t="98523" x="5819775" y="4905375"/>
          <p14:tracePt t="98539" x="5791200" y="4848225"/>
          <p14:tracePt t="98556" x="5772150" y="4800600"/>
          <p14:tracePt t="98573" x="5762625" y="4781550"/>
          <p14:tracePt t="98590" x="5762625" y="4733925"/>
          <p14:tracePt t="98591" x="5753100" y="4695825"/>
          <p14:tracePt t="98606" x="5743575" y="4657725"/>
          <p14:tracePt t="98623" x="5715000" y="4591050"/>
          <p14:tracePt t="98640" x="5705475" y="4552950"/>
          <p14:tracePt t="98656" x="5695950" y="4514850"/>
          <p14:tracePt t="98673" x="5686425" y="4467225"/>
          <p14:tracePt t="98689" x="5686425" y="4448175"/>
          <p14:tracePt t="98707" x="5676900" y="4419600"/>
          <p14:tracePt t="98723" x="5667375" y="4410075"/>
          <p14:tracePt t="98739" x="5667375" y="4381500"/>
          <p14:tracePt t="98756" x="5657850" y="4324350"/>
          <p14:tracePt t="98773" x="5657850" y="4257675"/>
          <p14:tracePt t="98789" x="5657850" y="4238625"/>
          <p14:tracePt t="98806" x="5648325" y="4210050"/>
          <p14:tracePt t="98806" x="5648325" y="4200525"/>
          <p14:tracePt t="98823" x="5648325" y="4143375"/>
          <p14:tracePt t="98839" x="5638800" y="4067175"/>
          <p14:tracePt t="98856" x="5610225" y="4010025"/>
          <p14:tracePt t="98873" x="5610225" y="3981450"/>
          <p14:tracePt t="98889" x="5610225" y="3943350"/>
          <p14:tracePt t="98906" x="5610225" y="3848100"/>
          <p14:tracePt t="98923" x="5610225" y="3771900"/>
          <p14:tracePt t="98939" x="5610225" y="3705225"/>
          <p14:tracePt t="98956" x="5610225" y="3676650"/>
          <p14:tracePt t="98974" x="5600700" y="3667125"/>
          <p14:tracePt t="99030" x="5600700" y="3657600"/>
          <p14:tracePt t="99039" x="5600700" y="3638550"/>
          <p14:tracePt t="99054" x="5600700" y="3609975"/>
          <p14:tracePt t="99062" x="5600700" y="3543300"/>
          <p14:tracePt t="99073" x="5610225" y="3505200"/>
          <p14:tracePt t="99089" x="5610225" y="3438525"/>
          <p14:tracePt t="99106" x="5619750" y="3400425"/>
          <p14:tracePt t="99123" x="5638800" y="3333750"/>
          <p14:tracePt t="99139" x="5648325" y="3314700"/>
          <p14:tracePt t="99156" x="5657850" y="3286125"/>
          <p14:tracePt t="99172" x="5667375" y="3248025"/>
          <p14:tracePt t="99189" x="5676900" y="3190875"/>
          <p14:tracePt t="99206" x="5695950" y="3133725"/>
          <p14:tracePt t="99206" x="5695950" y="3124200"/>
          <p14:tracePt t="99223" x="5715000" y="3095625"/>
          <p14:tracePt t="99239" x="5724525" y="3067050"/>
          <p14:tracePt t="99256" x="5743575" y="3019425"/>
          <p14:tracePt t="99272" x="5762625" y="2971800"/>
          <p14:tracePt t="99289" x="5772150" y="2943225"/>
          <p14:tracePt t="99306" x="5781675" y="2914650"/>
          <p14:tracePt t="99322" x="5781675" y="2886075"/>
          <p14:tracePt t="99339" x="5791200" y="2847975"/>
          <p14:tracePt t="99356" x="5810250" y="2828925"/>
          <p14:tracePt t="99372" x="5819775" y="2819400"/>
          <p14:tracePt t="99389" x="5829300" y="2790825"/>
          <p14:tracePt t="99406" x="5829300" y="2743200"/>
          <p14:tracePt t="99422" x="5838825" y="2724150"/>
          <p14:tracePt t="99439" x="5867400" y="2657475"/>
          <p14:tracePt t="99455" x="5876925" y="2609850"/>
          <p14:tracePt t="99472" x="5886450" y="2571750"/>
          <p14:tracePt t="99493" x="5886450" y="2562225"/>
          <p14:tracePt t="99517" x="5895975" y="2533650"/>
          <p14:tracePt t="99533" x="5895975" y="2524125"/>
          <p14:tracePt t="99549" x="5905500" y="2505075"/>
          <p14:tracePt t="99573" x="5915025" y="2495550"/>
          <p14:tracePt t="99581" x="5924550" y="2486025"/>
          <p14:tracePt t="99701" x="5934075" y="2486025"/>
          <p14:tracePt t="99717" x="5953125" y="2486025"/>
          <p14:tracePt t="99790" x="5962650" y="2486025"/>
          <p14:tracePt t="99797" x="5972175" y="2486025"/>
          <p14:tracePt t="99806" x="5981700" y="2476500"/>
          <p14:tracePt t="99869" x="6010275" y="2476500"/>
          <p14:tracePt t="100117" x="6019800" y="2476500"/>
          <p14:tracePt t="100133" x="6038850" y="2466975"/>
          <p14:tracePt t="100149" x="6048375" y="2457450"/>
          <p14:tracePt t="100157" x="6057900" y="2447925"/>
          <p14:tracePt t="100171" x="6057900" y="2438400"/>
          <p14:tracePt t="100413" x="6057900" y="2428875"/>
          <p14:tracePt t="101012" x="0" y="0"/>
        </p14:tracePtLst>
        <p14:tracePtLst>
          <p14:tracePt t="121978" x="6143625" y="2247900"/>
          <p14:tracePt t="122089" x="6143625" y="2257425"/>
          <p14:tracePt t="122097" x="6143625" y="2276475"/>
          <p14:tracePt t="122161" x="6134100" y="2314575"/>
          <p14:tracePt t="122193" x="6134100" y="2333625"/>
          <p14:tracePt t="122201" x="6124575" y="2352675"/>
          <p14:tracePt t="122209" x="6096000" y="2371725"/>
          <p14:tracePt t="122217" x="6086475" y="2390775"/>
          <p14:tracePt t="122234" x="6076950" y="2409825"/>
          <p14:tracePt t="122250" x="6048375" y="2457450"/>
          <p14:tracePt t="122267" x="6038850" y="2466975"/>
          <p14:tracePt t="122283" x="6029325" y="2495550"/>
          <p14:tracePt t="122305" x="6029325" y="2533650"/>
          <p14:tracePt t="122321" x="6029325" y="2543175"/>
          <p14:tracePt t="122345" x="6029325" y="2552700"/>
          <p14:tracePt t="122361" x="6029325" y="2571750"/>
          <p14:tracePt t="122369" x="6038850" y="2590800"/>
          <p14:tracePt t="122383" x="6048375" y="2590800"/>
          <p14:tracePt t="122400" x="6076950" y="2590800"/>
          <p14:tracePt t="122416" x="6096000" y="2590800"/>
          <p14:tracePt t="122434" x="6134100" y="2590800"/>
          <p14:tracePt t="122450" x="6172200" y="2600325"/>
          <p14:tracePt t="122467" x="6200775" y="2609850"/>
          <p14:tracePt t="122483" x="6229350" y="2609850"/>
          <p14:tracePt t="122500" x="6248400" y="2638425"/>
          <p14:tracePt t="122521" x="6267450" y="2638425"/>
          <p14:tracePt t="122533" x="6276975" y="2647950"/>
          <p14:tracePt t="122553" x="6276975" y="2667000"/>
          <p14:tracePt t="122566" x="6248400" y="2686050"/>
          <p14:tracePt t="122583" x="6181725" y="2714625"/>
          <p14:tracePt t="122600" x="6057900" y="2771775"/>
          <p14:tracePt t="122616" x="5972175" y="2809875"/>
          <p14:tracePt t="122617" x="5924550" y="2838450"/>
          <p14:tracePt t="122634" x="5848350" y="2857500"/>
          <p14:tracePt t="122650" x="5810250" y="2876550"/>
          <p14:tracePt t="122729" x="5800725" y="2886075"/>
          <p14:tracePt t="122752" x="5810250" y="2914650"/>
          <p14:tracePt t="122760" x="5819775" y="2924175"/>
          <p14:tracePt t="122768" x="5848350" y="2933700"/>
          <p14:tracePt t="122783" x="5876925" y="2952750"/>
          <p14:tracePt t="122800" x="5953125" y="3000375"/>
          <p14:tracePt t="122816" x="6038850" y="3048000"/>
          <p14:tracePt t="122833" x="6048375" y="3057525"/>
          <p14:tracePt t="122864" x="6048375" y="3076575"/>
          <p14:tracePt t="122872" x="6057900" y="3086100"/>
          <p14:tracePt t="122883" x="6057900" y="3095625"/>
          <p14:tracePt t="122900" x="6057900" y="3105150"/>
          <p14:tracePt t="122916" x="6057900" y="3124200"/>
          <p14:tracePt t="122952" x="6057900" y="3133725"/>
          <p14:tracePt t="122969" x="6057900" y="3143250"/>
          <p14:tracePt t="122976" x="6057900" y="3152775"/>
          <p14:tracePt t="122984" x="6038850" y="3162300"/>
          <p14:tracePt t="123000" x="6029325" y="3171825"/>
          <p14:tracePt t="123016" x="6019800" y="3181350"/>
          <p14:tracePt t="123033" x="6019800" y="3209925"/>
          <p14:tracePt t="123050" x="6019800" y="3228975"/>
          <p14:tracePt t="123066" x="6096000" y="3276600"/>
          <p14:tracePt t="123083" x="6219825" y="3295650"/>
          <p14:tracePt t="123100" x="6267450" y="3314700"/>
          <p14:tracePt t="123116" x="6296025" y="3314700"/>
          <p14:tracePt t="123133" x="6315075" y="3314700"/>
          <p14:tracePt t="123208" x="6324600" y="3324225"/>
          <p14:tracePt t="123216" x="6315075" y="3343275"/>
          <p14:tracePt t="123224" x="6305550" y="3352800"/>
          <p14:tracePt t="123233" x="6276975" y="3362325"/>
          <p14:tracePt t="123249" x="6210300" y="3381375"/>
          <p14:tracePt t="123265" x="6124575" y="3409950"/>
          <p14:tracePt t="123283" x="6076950" y="3419475"/>
          <p14:tracePt t="123299" x="6057900" y="3419475"/>
          <p14:tracePt t="123316" x="6048375" y="3429000"/>
          <p14:tracePt t="123384" x="6048375" y="3438525"/>
          <p14:tracePt t="123392" x="6057900" y="3457575"/>
          <p14:tracePt t="123400" x="6067425" y="3467100"/>
          <p14:tracePt t="123416" x="6105525" y="3476625"/>
          <p14:tracePt t="123433" x="6181725" y="3505200"/>
          <p14:tracePt t="123449" x="6229350" y="3524250"/>
          <p14:tracePt t="123466" x="6257925" y="3543300"/>
          <p14:tracePt t="123483" x="6276975" y="3552825"/>
          <p14:tracePt t="123499" x="6286500" y="3581400"/>
          <p14:tracePt t="123516" x="6315075" y="3609975"/>
          <p14:tracePt t="123532" x="6315075" y="3629025"/>
          <p14:tracePt t="123549" x="6315075" y="3638550"/>
          <p14:tracePt t="123566" x="6305550" y="3667125"/>
          <p14:tracePt t="123582" x="6248400" y="3714750"/>
          <p14:tracePt t="123599" x="6191250" y="3762375"/>
          <p14:tracePt t="123600" x="6124575" y="3771900"/>
          <p14:tracePt t="123616" x="6057900" y="3819525"/>
          <p14:tracePt t="123616" x="6019800" y="3829050"/>
          <p14:tracePt t="123632" x="6010275" y="3838575"/>
          <p14:tracePt t="123649" x="6000750" y="3848100"/>
          <p14:tracePt t="123665" x="5991225" y="3857625"/>
          <p14:tracePt t="123682" x="5991225" y="3876675"/>
          <p14:tracePt t="123698" x="6010275" y="3924300"/>
          <p14:tracePt t="123715" x="6124575" y="3962400"/>
          <p14:tracePt t="123732" x="6200775" y="3990975"/>
          <p14:tracePt t="123748" x="6219825" y="4000500"/>
          <p14:tracePt t="123815" x="6229350" y="4010025"/>
          <p14:tracePt t="123824" x="6229350" y="4048125"/>
          <p14:tracePt t="123832" x="6229350" y="4067175"/>
          <p14:tracePt t="123849" x="6191250" y="4133850"/>
          <p14:tracePt t="123865" x="6143625" y="4219575"/>
          <p14:tracePt t="123882" x="6029325" y="4305300"/>
          <p14:tracePt t="123898" x="5972175" y="4352925"/>
          <p14:tracePt t="123915" x="5972175" y="4381500"/>
          <p14:tracePt t="123968" x="5972175" y="4391025"/>
          <p14:tracePt t="123983" x="5972175" y="4429125"/>
          <p14:tracePt t="123992" x="5991225" y="4448175"/>
          <p14:tracePt t="124000" x="6019800" y="4486275"/>
          <p14:tracePt t="124016" x="6096000" y="4543425"/>
          <p14:tracePt t="124032" x="6143625" y="4572000"/>
          <p14:tracePt t="124049" x="6181725" y="4581525"/>
          <p14:tracePt t="124079" x="6191250" y="4600575"/>
          <p14:tracePt t="124095" x="6191250" y="4610100"/>
          <p14:tracePt t="124103" x="6191250" y="4619625"/>
          <p14:tracePt t="124115" x="6191250" y="4648200"/>
          <p14:tracePt t="124132" x="6172200" y="4705350"/>
          <p14:tracePt t="124149" x="6162675" y="4714875"/>
          <p14:tracePt t="124167" x="6162675" y="4733925"/>
          <p14:tracePt t="124207" x="6162675" y="4752975"/>
          <p14:tracePt t="124215" x="6162675" y="4762500"/>
          <p14:tracePt t="124303" x="6162675" y="4800600"/>
          <p14:tracePt t="124319" x="6162675" y="4819650"/>
          <p14:tracePt t="124327" x="6162675" y="4838700"/>
          <p14:tracePt t="124335" x="6162675" y="4848225"/>
          <p14:tracePt t="124348" x="6153150" y="4857750"/>
          <p14:tracePt t="124365" x="6143625" y="4867275"/>
          <p14:tracePt t="124382" x="6134100" y="4876800"/>
          <p14:tracePt t="124423" x="6134100" y="4886325"/>
          <p14:tracePt t="124431" x="6124575" y="4895850"/>
          <p14:tracePt t="124439" x="6115050" y="4905375"/>
          <p14:tracePt t="124448" x="6115050" y="4924425"/>
          <p14:tracePt t="124465" x="6096000" y="4943475"/>
          <p14:tracePt t="124482" x="6076950" y="4953000"/>
          <p14:tracePt t="124535" x="6067425" y="4962525"/>
          <p14:tracePt t="124551" x="6057900" y="4962525"/>
          <p14:tracePt t="124623" x="6057900" y="4972050"/>
          <p14:tracePt t="124631" x="6057900" y="4981575"/>
          <p14:tracePt t="124639" x="6067425" y="4991100"/>
          <p14:tracePt t="124648" x="6086475" y="5000625"/>
          <p14:tracePt t="124664" x="6096000" y="5000625"/>
          <p14:tracePt t="124681" x="6105525" y="5010150"/>
          <p14:tracePt t="124727" x="6134100" y="5019675"/>
          <p14:tracePt t="124751" x="6143625" y="5029200"/>
          <p14:tracePt t="124838" x="6143625" y="5038725"/>
          <p14:tracePt t="124959" x="6143625" y="5048250"/>
          <p14:tracePt t="124967" x="6134100" y="5067300"/>
          <p14:tracePt t="124983" x="6134100" y="5076825"/>
          <p14:tracePt t="125199" x="6124575" y="5086350"/>
          <p14:tracePt t="125654" x="6115050" y="5086350"/>
          <p14:tracePt t="125686" x="6096000" y="5095875"/>
          <p14:tracePt t="125694" x="6086475" y="5124450"/>
          <p14:tracePt t="125718" x="6076950" y="5133975"/>
          <p14:tracePt t="125726" x="6076950" y="5143500"/>
          <p14:tracePt t="125734" x="6067425" y="5172075"/>
          <p14:tracePt t="125750" x="6067425" y="5181600"/>
          <p14:tracePt t="125862" x="6067425" y="5191125"/>
          <p14:tracePt t="125998" x="6067425" y="5200650"/>
          <p14:tracePt t="126046" x="6076950" y="5200650"/>
          <p14:tracePt t="126085" x="6096000" y="5200650"/>
          <p14:tracePt t="126109" x="6105525" y="5200650"/>
          <p14:tracePt t="126117" x="6124575" y="5200650"/>
          <p14:tracePt t="126213" x="6134100" y="5200650"/>
          <p14:tracePt t="126621" x="6143625" y="5191125"/>
          <p14:tracePt t="126637" x="6143625" y="5172075"/>
          <p14:tracePt t="126645" x="6134100" y="5105400"/>
          <p14:tracePt t="126653" x="6134100" y="5067300"/>
          <p14:tracePt t="126663" x="6124575" y="5038725"/>
          <p14:tracePt t="126679" x="6115050" y="4953000"/>
          <p14:tracePt t="126696" x="6076950" y="4867275"/>
          <p14:tracePt t="126712" x="6057900" y="4829175"/>
          <p14:tracePt t="126729" x="6019800" y="4762500"/>
          <p14:tracePt t="126746" x="6010275" y="4733925"/>
          <p14:tracePt t="126762" x="6000750" y="4705350"/>
          <p14:tracePt t="126779" x="5991225" y="4657725"/>
          <p14:tracePt t="126796" x="5991225" y="4629150"/>
          <p14:tracePt t="126812" x="5962650" y="4600575"/>
          <p14:tracePt t="126829" x="5953125" y="4572000"/>
          <p14:tracePt t="126885" x="5953125" y="4562475"/>
          <p14:tracePt t="126893" x="5972175" y="4552950"/>
          <p14:tracePt t="126901" x="6029325" y="4514850"/>
          <p14:tracePt t="126912" x="6076950" y="4486275"/>
          <p14:tracePt t="126929" x="6134100" y="4467225"/>
          <p14:tracePt t="126946" x="6153150" y="4448175"/>
          <p14:tracePt t="126962" x="6162675" y="4438650"/>
          <p14:tracePt t="127037" x="6162675" y="4419600"/>
          <p14:tracePt t="127045" x="6162675" y="4400550"/>
          <p14:tracePt t="127053" x="6162675" y="4352925"/>
          <p14:tracePt t="127064" x="6162675" y="4343400"/>
          <p14:tracePt t="127082" x="6162675" y="4314825"/>
          <p14:tracePt t="127095" x="6162675" y="4295775"/>
          <p14:tracePt t="127112" x="6162675" y="4257675"/>
          <p14:tracePt t="127128" x="6162675" y="4238625"/>
          <p14:tracePt t="127148" x="6162675" y="4219575"/>
          <p14:tracePt t="127162" x="6162675" y="4191000"/>
          <p14:tracePt t="127179" x="6162675" y="4143375"/>
          <p14:tracePt t="127195" x="6162675" y="4114800"/>
          <p14:tracePt t="127213" x="6162675" y="4095750"/>
          <p14:tracePt t="127213" x="6162675" y="4086225"/>
          <p14:tracePt t="127229" x="6143625" y="4067175"/>
          <p14:tracePt t="127245" x="6143625" y="4057650"/>
          <p14:tracePt t="127268" x="6143625" y="4048125"/>
          <p14:tracePt t="127309" x="6143625" y="4029075"/>
          <p14:tracePt t="127325" x="6143625" y="4019550"/>
          <p14:tracePt t="127333" x="6143625" y="3990975"/>
          <p14:tracePt t="127346" x="6143625" y="3943350"/>
          <p14:tracePt t="127363" x="6143625" y="3848100"/>
          <p14:tracePt t="127379" x="6143625" y="3781425"/>
          <p14:tracePt t="127396" x="6143625" y="3724275"/>
          <p14:tracePt t="127413" x="6143625" y="3686175"/>
          <p14:tracePt t="127431" x="6143625" y="3676650"/>
          <p14:tracePt t="127461" x="6143625" y="3638550"/>
          <p14:tracePt t="127468" x="6162675" y="3600450"/>
          <p14:tracePt t="127478" x="6172200" y="3571875"/>
          <p14:tracePt t="127495" x="6191250" y="3514725"/>
          <p14:tracePt t="127512" x="6200775" y="3457575"/>
          <p14:tracePt t="127529" x="6200775" y="3390900"/>
          <p14:tracePt t="127545" x="6210300" y="3352800"/>
          <p14:tracePt t="127562" x="6210300" y="3295650"/>
          <p14:tracePt t="127578" x="6210300" y="3257550"/>
          <p14:tracePt t="127595" x="6210300" y="3190875"/>
          <p14:tracePt t="127612" x="6210300" y="3124200"/>
          <p14:tracePt t="127629" x="6210300" y="3057525"/>
          <p14:tracePt t="127645" x="6210300" y="3028950"/>
          <p14:tracePt t="127661" x="6210300" y="2981325"/>
          <p14:tracePt t="127678" x="6210300" y="2914650"/>
          <p14:tracePt t="127695" x="6210300" y="2876550"/>
          <p14:tracePt t="127711" x="6210300" y="2847975"/>
          <p14:tracePt t="127728" x="6210300" y="2838450"/>
          <p14:tracePt t="127764" x="6210300" y="2828925"/>
          <p14:tracePt t="127772" x="6210300" y="2819400"/>
          <p14:tracePt t="127788" x="6210300" y="2790825"/>
          <p14:tracePt t="127796" x="6200775" y="2771775"/>
          <p14:tracePt t="127811" x="6200775" y="2724150"/>
          <p14:tracePt t="127828" x="6172200" y="2619375"/>
          <p14:tracePt t="127845" x="6172200" y="2600325"/>
          <p14:tracePt t="127862" x="6153150" y="2571750"/>
          <p14:tracePt t="127909" x="6153150" y="2562225"/>
          <p14:tracePt t="127924" x="6153150" y="2552700"/>
          <p14:tracePt t="127932" x="6153150" y="2524125"/>
          <p14:tracePt t="127944" x="6153150" y="2514600"/>
          <p14:tracePt t="127961" x="6143625" y="2486025"/>
          <p14:tracePt t="127978" x="6115050" y="2428875"/>
          <p14:tracePt t="127995" x="6086475" y="2371725"/>
          <p14:tracePt t="128011" x="6076950" y="2352675"/>
          <p14:tracePt t="128172" x="6038850" y="2352675"/>
          <p14:tracePt t="128180" x="6029325" y="2352675"/>
          <p14:tracePt t="128200" x="6019800" y="2352675"/>
          <p14:tracePt t="128204" x="6010275" y="2352675"/>
          <p14:tracePt t="128212" x="5991225" y="2371725"/>
          <p14:tracePt t="128228" x="5981700" y="2400300"/>
          <p14:tracePt t="128245" x="5981700" y="2419350"/>
          <p14:tracePt t="128261" x="5972175" y="2447925"/>
          <p14:tracePt t="128278" x="5972175" y="2466975"/>
          <p14:tracePt t="128294" x="5962650" y="2524125"/>
          <p14:tracePt t="128311" x="5962650" y="2543175"/>
          <p14:tracePt t="128328" x="5962650" y="2552700"/>
          <p14:tracePt t="128344" x="5962650" y="2562225"/>
          <p14:tracePt t="128361" x="5962650" y="2609850"/>
          <p14:tracePt t="128378" x="5962650" y="2628900"/>
          <p14:tracePt t="128394" x="5934075" y="2686050"/>
          <p14:tracePt t="128411" x="5934075" y="2714625"/>
          <p14:tracePt t="128412" x="5924550" y="2752725"/>
          <p14:tracePt t="128428" x="5924550" y="2790825"/>
          <p14:tracePt t="128444" x="5915025" y="2819400"/>
          <p14:tracePt t="128461" x="5915025" y="2838450"/>
          <p14:tracePt t="128478" x="5905500" y="2895600"/>
          <p14:tracePt t="128494" x="5895975" y="2933700"/>
          <p14:tracePt t="128511" x="5857875" y="3019425"/>
          <p14:tracePt t="128527" x="5819775" y="3086100"/>
          <p14:tracePt t="128544" x="5800725" y="3124200"/>
          <p14:tracePt t="128560" x="5791200" y="3181350"/>
          <p14:tracePt t="128578" x="5762625" y="3228975"/>
          <p14:tracePt t="128594" x="5753100" y="3257550"/>
          <p14:tracePt t="128610" x="5743575" y="3295650"/>
          <p14:tracePt t="128628" x="5715000" y="3333750"/>
          <p14:tracePt t="128644" x="5695950" y="3381375"/>
          <p14:tracePt t="128661" x="5686425" y="3400425"/>
          <p14:tracePt t="128677" x="5657850" y="3467100"/>
          <p14:tracePt t="128694" x="5648325" y="3486150"/>
          <p14:tracePt t="128710" x="5619750" y="3514725"/>
          <p14:tracePt t="128728" x="5610225" y="3543300"/>
          <p14:tracePt t="128744" x="5600700" y="3590925"/>
          <p14:tracePt t="128760" x="5591175" y="3629025"/>
          <p14:tracePt t="128778" x="5562600" y="3657600"/>
          <p14:tracePt t="128795" x="5562600" y="3695700"/>
          <p14:tracePt t="128810" x="5562600" y="3714750"/>
          <p14:tracePt t="128828" x="5553075" y="3752850"/>
          <p14:tracePt t="128844" x="5553075" y="3790950"/>
          <p14:tracePt t="128860" x="5553075" y="3829050"/>
          <p14:tracePt t="128877" x="5553075" y="3895725"/>
          <p14:tracePt t="128894" x="5553075" y="3981450"/>
          <p14:tracePt t="128910" x="5553075" y="4057650"/>
          <p14:tracePt t="128927" x="5553075" y="4124325"/>
          <p14:tracePt t="128944" x="5553075" y="4191000"/>
          <p14:tracePt t="128961" x="5572125" y="4248150"/>
          <p14:tracePt t="128977" x="5581650" y="4305300"/>
          <p14:tracePt t="128994" x="5619750" y="4400550"/>
          <p14:tracePt t="129010" x="5638800" y="4486275"/>
          <p14:tracePt t="129011" x="5648325" y="4533900"/>
          <p14:tracePt t="129027" x="5676900" y="4610100"/>
          <p14:tracePt t="129046" x="5715000" y="4724400"/>
          <p14:tracePt t="129060" x="5753100" y="4867275"/>
          <p14:tracePt t="129077" x="5810250" y="4972050"/>
          <p14:tracePt t="129094" x="5829300" y="5067300"/>
          <p14:tracePt t="129110" x="5838825" y="5124450"/>
          <p14:tracePt t="129127" x="5867400" y="5162550"/>
          <p14:tracePt t="129143" x="5876925" y="5191125"/>
          <p14:tracePt t="129160" x="5886450" y="5219700"/>
          <p14:tracePt t="129177" x="5895975" y="5238750"/>
          <p14:tracePt t="129193" x="5915025" y="5276850"/>
          <p14:tracePt t="129211" x="5924550" y="5314950"/>
          <p14:tracePt t="129227" x="5934075" y="5324475"/>
          <p14:tracePt t="129251" x="5943600" y="5334000"/>
          <p14:tracePt t="129267" x="5953125" y="5343525"/>
          <p14:tracePt t="129276" x="5972175" y="5362575"/>
          <p14:tracePt t="129293" x="5981700" y="5372100"/>
          <p14:tracePt t="129310" x="6019800" y="5410200"/>
          <p14:tracePt t="129418" x="6038850" y="5400675"/>
          <p14:tracePt t="129426" x="6057900" y="5391150"/>
          <p14:tracePt t="129434" x="6086475" y="5362575"/>
          <p14:tracePt t="129443" x="6086475" y="5353050"/>
          <p14:tracePt t="129460" x="6162675" y="5286375"/>
          <p14:tracePt t="129477" x="6200775" y="5248275"/>
          <p14:tracePt t="129493" x="6229350" y="5219700"/>
          <p14:tracePt t="129510" x="6248400" y="5200650"/>
          <p14:tracePt t="129526" x="6257925" y="5172075"/>
          <p14:tracePt t="129543" x="6286500" y="5143500"/>
          <p14:tracePt t="129560" x="6286500" y="5114925"/>
          <p14:tracePt t="129576" x="6305550" y="5095875"/>
          <p14:tracePt t="129593" x="6334125" y="5038725"/>
          <p14:tracePt t="129610" x="6353175" y="5000625"/>
          <p14:tracePt t="129627" x="6391275" y="4953000"/>
          <p14:tracePt t="129644" x="6391275" y="4914900"/>
          <p14:tracePt t="129660" x="6400800" y="4886325"/>
          <p14:tracePt t="129676" x="6410325" y="4848225"/>
          <p14:tracePt t="129693" x="6429375" y="4791075"/>
          <p14:tracePt t="129709" x="6448425" y="4724400"/>
          <p14:tracePt t="129726" x="6448425" y="4695825"/>
          <p14:tracePt t="129743" x="6457950" y="4667250"/>
          <p14:tracePt t="129760" x="6457950" y="4648200"/>
          <p14:tracePt t="129777" x="6467475" y="4629150"/>
          <p14:tracePt t="129793" x="6477000" y="4600575"/>
          <p14:tracePt t="129809" x="6486525" y="4543425"/>
          <p14:tracePt t="129826" x="6515100" y="4448175"/>
          <p14:tracePt t="129843" x="6515100" y="4381500"/>
          <p14:tracePt t="129859" x="6534150" y="4343400"/>
          <p14:tracePt t="129876" x="6534150" y="4333875"/>
          <p14:tracePt t="129898" x="6534150" y="4324350"/>
          <p14:tracePt t="129914" x="6534150" y="4314825"/>
          <p14:tracePt t="129927" x="6534150" y="4295775"/>
          <p14:tracePt t="129943" x="6534150" y="4248150"/>
          <p14:tracePt t="129960" x="6534150" y="4181475"/>
          <p14:tracePt t="129976" x="6534150" y="4114800"/>
          <p14:tracePt t="129993" x="6543675" y="4038600"/>
          <p14:tracePt t="130009" x="6543675" y="4000500"/>
          <p14:tracePt t="130026" x="6562725" y="3914775"/>
          <p14:tracePt t="130043" x="6562725" y="3895725"/>
          <p14:tracePt t="130060" x="6572250" y="3857625"/>
          <p14:tracePt t="130076" x="6581775" y="3790950"/>
          <p14:tracePt t="130093" x="6591300" y="3743325"/>
          <p14:tracePt t="130109" x="6591300" y="3714750"/>
          <p14:tracePt t="130126" x="6600825" y="3695700"/>
          <p14:tracePt t="130146" x="6600825" y="3686175"/>
          <p14:tracePt t="130194" x="6600825" y="3667125"/>
          <p14:tracePt t="130202" x="6600825" y="3600450"/>
          <p14:tracePt t="130210" x="6600825" y="3514725"/>
          <p14:tracePt t="130226" x="6581775" y="3448050"/>
          <p14:tracePt t="130243" x="6581775" y="3381375"/>
          <p14:tracePt t="130259" x="6581775" y="3324225"/>
          <p14:tracePt t="130276" x="6572250" y="3286125"/>
          <p14:tracePt t="130292" x="6562725" y="3238500"/>
          <p14:tracePt t="130309" x="6543675" y="3171825"/>
          <p14:tracePt t="130325" x="6524625" y="3114675"/>
          <p14:tracePt t="130342" x="6515100" y="3028950"/>
          <p14:tracePt t="130359" x="6467475" y="2952750"/>
          <p14:tracePt t="130376" x="6457950" y="2924175"/>
          <p14:tracePt t="130393" x="6429375" y="2828925"/>
          <p14:tracePt t="130409" x="6410325" y="2762250"/>
          <p14:tracePt t="130410" x="6391275" y="2724150"/>
          <p14:tracePt t="130426" x="6362700" y="2657475"/>
          <p14:tracePt t="130442" x="6343650" y="2609850"/>
          <p14:tracePt t="130459" x="6334125" y="2571750"/>
          <p14:tracePt t="130476" x="6305550" y="2514600"/>
          <p14:tracePt t="130492" x="6305550" y="2505075"/>
          <p14:tracePt t="130513" x="6296025" y="2495550"/>
          <p14:tracePt t="130593" x="6276975" y="2466975"/>
          <p14:tracePt t="130601" x="6267450" y="2457450"/>
          <p14:tracePt t="130610" x="6248400" y="2447925"/>
          <p14:tracePt t="130626" x="6210300" y="2438400"/>
          <p14:tracePt t="130665" x="6200775" y="2438400"/>
          <p14:tracePt t="130673" x="6191250" y="2428875"/>
          <p14:tracePt t="130681" x="6181725" y="2419350"/>
          <p14:tracePt t="130692" x="6172200" y="2419350"/>
          <p14:tracePt t="130709" x="6162675" y="2419350"/>
          <p14:tracePt t="130737" x="6153150" y="2419350"/>
          <p14:tracePt t="130777" x="6134100" y="2419350"/>
          <p14:tracePt t="130793" x="6124575" y="2419350"/>
          <p14:tracePt t="130833" x="6115050" y="2419350"/>
          <p14:tracePt t="130849" x="6105525" y="2419350"/>
          <p14:tracePt t="130873" x="6096000" y="2419350"/>
          <p14:tracePt t="130889" x="6086475" y="2428875"/>
          <p14:tracePt t="130897" x="6076950" y="2438400"/>
          <p14:tracePt t="130913" x="6067425" y="2447925"/>
          <p14:tracePt t="130929" x="6067425" y="2457450"/>
          <p14:tracePt t="130942" x="6067425" y="2466975"/>
          <p14:tracePt t="130959" x="6048375" y="2505075"/>
          <p14:tracePt t="130975" x="6029325" y="2533650"/>
          <p14:tracePt t="130992" x="6019800" y="2562225"/>
          <p14:tracePt t="131008" x="6010275" y="2619375"/>
          <p14:tracePt t="131025" x="5991225" y="2714625"/>
          <p14:tracePt t="131042" x="5962650" y="2800350"/>
          <p14:tracePt t="131058" x="5934075" y="2857500"/>
          <p14:tracePt t="131075" x="5915025" y="2905125"/>
          <p14:tracePt t="131092" x="5895975" y="2943225"/>
          <p14:tracePt t="131111" x="5895975" y="2962275"/>
          <p14:tracePt t="131137" x="5895975" y="2971800"/>
          <p14:tracePt t="131145" x="5895975" y="2990850"/>
          <p14:tracePt t="131161" x="5895975" y="3009900"/>
          <p14:tracePt t="131175" x="5886450" y="3048000"/>
          <p14:tracePt t="131191" x="5876925" y="3086100"/>
          <p14:tracePt t="131208" x="5876925" y="3171825"/>
          <p14:tracePt t="131209" x="5857875" y="3200400"/>
          <p14:tracePt t="131224" x="5857875" y="3238500"/>
          <p14:tracePt t="131242" x="5829300" y="3419475"/>
          <p14:tracePt t="131258" x="5819775" y="3533775"/>
          <p14:tracePt t="131274" x="5791200" y="3638550"/>
          <p14:tracePt t="131291" x="5781675" y="3695700"/>
          <p14:tracePt t="131308" x="5781675" y="3714750"/>
          <p14:tracePt t="131325" x="5781675" y="3762375"/>
          <p14:tracePt t="131341" x="5781675" y="3819525"/>
          <p14:tracePt t="131358" x="5781675" y="3914775"/>
          <p14:tracePt t="131375" x="5781675" y="3990975"/>
          <p14:tracePt t="131391" x="5781675" y="4105275"/>
          <p14:tracePt t="131408" x="5781675" y="4181475"/>
          <p14:tracePt t="131425" x="5781675" y="4238625"/>
          <p14:tracePt t="131425" x="5781675" y="4267200"/>
          <p14:tracePt t="131441" x="5791200" y="4314825"/>
          <p14:tracePt t="131458" x="5791200" y="4333875"/>
          <p14:tracePt t="131475" x="5791200" y="4371975"/>
          <p14:tracePt t="131491" x="5810250" y="4429125"/>
          <p14:tracePt t="131508" x="5829300" y="4467225"/>
          <p14:tracePt t="131525" x="5838825" y="4524375"/>
          <p14:tracePt t="131541" x="5838825" y="4533900"/>
          <p14:tracePt t="131558" x="5838825" y="4543425"/>
          <p14:tracePt t="131575" x="5848350" y="4562475"/>
          <p14:tracePt t="131591" x="5848350" y="4572000"/>
          <p14:tracePt t="131608" x="5857875" y="4591050"/>
          <p14:tracePt t="131625" x="5895975" y="4686300"/>
          <p14:tracePt t="131641" x="5895975" y="4695825"/>
          <p14:tracePt t="131658" x="5905500" y="4724400"/>
          <p14:tracePt t="131675" x="5905500" y="4733925"/>
          <p14:tracePt t="131691" x="5905500" y="4743450"/>
          <p14:tracePt t="132104" x="0" y="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90A4816-B54D-456E-949F-C76357698430}"/>
              </a:ext>
            </a:extLst>
          </p:cNvPr>
          <p:cNvSpPr/>
          <p:nvPr/>
        </p:nvSpPr>
        <p:spPr>
          <a:xfrm>
            <a:off x="516835" y="337930"/>
            <a:ext cx="10992678" cy="1364602"/>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72840" y="447988"/>
            <a:ext cx="4846320" cy="4846320"/>
          </a:xfrm>
          <a:prstGeom prst="ellipse">
            <a:avLst/>
          </a:prstGeom>
          <a:solidFill>
            <a:schemeClr val="accent3">
              <a:alpha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p:cNvSpPr txBox="1"/>
          <p:nvPr/>
        </p:nvSpPr>
        <p:spPr>
          <a:xfrm>
            <a:off x="5661778" y="611713"/>
            <a:ext cx="868443" cy="369332"/>
          </a:xfrm>
          <a:prstGeom prst="rect">
            <a:avLst/>
          </a:prstGeom>
          <a:noFill/>
        </p:spPr>
        <p:txBody>
          <a:bodyPr wrap="none" rtlCol="0">
            <a:spAutoFit/>
          </a:bodyPr>
          <a:lstStyle/>
          <a:p>
            <a:r>
              <a:rPr lang="en-CA" b="1" dirty="0"/>
              <a:t>Weight</a:t>
            </a:r>
          </a:p>
        </p:txBody>
      </p:sp>
      <p:sp>
        <p:nvSpPr>
          <p:cNvPr id="4" name="TextBox 3"/>
          <p:cNvSpPr txBox="1"/>
          <p:nvPr/>
        </p:nvSpPr>
        <p:spPr>
          <a:xfrm>
            <a:off x="1995052" y="5810188"/>
            <a:ext cx="812530" cy="369332"/>
          </a:xfrm>
          <a:prstGeom prst="rect">
            <a:avLst/>
          </a:prstGeom>
          <a:noFill/>
        </p:spPr>
        <p:txBody>
          <a:bodyPr wrap="none" rtlCol="0">
            <a:spAutoFit/>
          </a:bodyPr>
          <a:lstStyle/>
          <a:p>
            <a:r>
              <a:rPr lang="en-CA" b="1" dirty="0"/>
              <a:t>Height</a:t>
            </a:r>
          </a:p>
        </p:txBody>
      </p:sp>
      <p:sp>
        <p:nvSpPr>
          <p:cNvPr id="5" name="TextBox 4"/>
          <p:cNvSpPr txBox="1"/>
          <p:nvPr/>
        </p:nvSpPr>
        <p:spPr>
          <a:xfrm>
            <a:off x="9637988" y="5810188"/>
            <a:ext cx="546047" cy="369332"/>
          </a:xfrm>
          <a:prstGeom prst="rect">
            <a:avLst/>
          </a:prstGeom>
          <a:noFill/>
        </p:spPr>
        <p:txBody>
          <a:bodyPr wrap="none" rtlCol="0">
            <a:spAutoFit/>
          </a:bodyPr>
          <a:lstStyle/>
          <a:p>
            <a:r>
              <a:rPr lang="en-CA" b="1" dirty="0"/>
              <a:t>Age</a:t>
            </a:r>
          </a:p>
        </p:txBody>
      </p:sp>
      <p:sp>
        <p:nvSpPr>
          <p:cNvPr id="8" name="Oval 7"/>
          <p:cNvSpPr/>
          <p:nvPr/>
        </p:nvSpPr>
        <p:spPr>
          <a:xfrm>
            <a:off x="1817174" y="1333200"/>
            <a:ext cx="4846320" cy="4846320"/>
          </a:xfrm>
          <a:prstGeom prst="ellipse">
            <a:avLst/>
          </a:prstGeom>
          <a:solidFill>
            <a:schemeClr val="accent5">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38684" y="1333200"/>
            <a:ext cx="4846320" cy="4846320"/>
          </a:xfrm>
          <a:prstGeom prst="ellipse">
            <a:avLst/>
          </a:prstGeom>
          <a:solidFill>
            <a:srgbClr val="FFFFFF"/>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TextBox 10"/>
          <p:cNvSpPr txBox="1"/>
          <p:nvPr/>
        </p:nvSpPr>
        <p:spPr>
          <a:xfrm>
            <a:off x="6023992" y="2636912"/>
            <a:ext cx="3960440" cy="2308324"/>
          </a:xfrm>
          <a:prstGeom prst="rect">
            <a:avLst/>
          </a:prstGeom>
          <a:noFill/>
        </p:spPr>
        <p:txBody>
          <a:bodyPr wrap="square" rtlCol="0">
            <a:spAutoFit/>
          </a:bodyPr>
          <a:lstStyle/>
          <a:p>
            <a:r>
              <a:rPr lang="en-CA" dirty="0"/>
              <a:t>In more simple terms, we can think of this as the effect of HEIGHT while “holding age constant”.</a:t>
            </a:r>
          </a:p>
          <a:p>
            <a:endParaRPr lang="en-CA" dirty="0"/>
          </a:p>
          <a:p>
            <a:r>
              <a:rPr lang="en-CA" dirty="0"/>
              <a:t>That is, assuming we had lots of people of exactly the same age, how would we expect their weight to vary as a function of their height.  </a:t>
            </a:r>
          </a:p>
        </p:txBody>
      </p:sp>
      <p:sp>
        <p:nvSpPr>
          <p:cNvPr id="13" name="TextBox 12">
            <a:extLst>
              <a:ext uri="{FF2B5EF4-FFF2-40B4-BE49-F238E27FC236}">
                <a16:creationId xmlns:a16="http://schemas.microsoft.com/office/drawing/2014/main" id="{0C21E114-4B73-4F50-B590-3AB2C7F32638}"/>
              </a:ext>
            </a:extLst>
          </p:cNvPr>
          <p:cNvSpPr txBox="1"/>
          <p:nvPr/>
        </p:nvSpPr>
        <p:spPr>
          <a:xfrm>
            <a:off x="331262" y="221566"/>
            <a:ext cx="3549446" cy="646331"/>
          </a:xfrm>
          <a:prstGeom prst="rect">
            <a:avLst/>
          </a:prstGeom>
          <a:noFill/>
        </p:spPr>
        <p:txBody>
          <a:bodyPr wrap="square" rtlCol="0">
            <a:spAutoFit/>
          </a:bodyPr>
          <a:lstStyle/>
          <a:p>
            <a:r>
              <a:rPr lang="en-US" dirty="0"/>
              <a:t>Relationship between height and weight controlling for age. </a:t>
            </a:r>
          </a:p>
        </p:txBody>
      </p:sp>
      <p:cxnSp>
        <p:nvCxnSpPr>
          <p:cNvPr id="14" name="Straight Arrow Connector 13">
            <a:extLst>
              <a:ext uri="{FF2B5EF4-FFF2-40B4-BE49-F238E27FC236}">
                <a16:creationId xmlns:a16="http://schemas.microsoft.com/office/drawing/2014/main" id="{776E37C7-EFFF-4632-83F1-CDED6B2D2B5B}"/>
              </a:ext>
            </a:extLst>
          </p:cNvPr>
          <p:cNvCxnSpPr>
            <a:cxnSpLocks/>
            <a:stCxn id="13" idx="2"/>
          </p:cNvCxnSpPr>
          <p:nvPr/>
        </p:nvCxnSpPr>
        <p:spPr>
          <a:xfrm>
            <a:off x="2105985" y="867897"/>
            <a:ext cx="2187719" cy="1719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267682"/>
      </p:ext>
    </p:extLst>
  </p:cSld>
  <p:clrMapOvr>
    <a:masterClrMapping/>
  </p:clrMapOvr>
  <mc:AlternateContent xmlns:mc="http://schemas.openxmlformats.org/markup-compatibility/2006" xmlns:p14="http://schemas.microsoft.com/office/powerpoint/2010/main">
    <mc:Choice Requires="p14">
      <p:transition spd="slow" p14:dur="2000" advTm="164619"/>
    </mc:Choice>
    <mc:Fallback xmlns="">
      <p:transition spd="slow" advTm="164619"/>
    </mc:Fallback>
  </mc:AlternateContent>
  <p:extLst>
    <p:ext uri="{3A86A75C-4F4B-4683-9AE1-C65F6400EC91}">
      <p14:laserTraceLst xmlns:p14="http://schemas.microsoft.com/office/powerpoint/2010/main">
        <p14:tracePtLst>
          <p14:tracePt t="14635" x="7915275" y="1333500"/>
          <p14:tracePt t="14642" x="7896225" y="1295400"/>
          <p14:tracePt t="14658" x="7896225" y="1257300"/>
          <p14:tracePt t="14671" x="7886700" y="1247775"/>
          <p14:tracePt t="14687" x="7877175" y="1228725"/>
          <p14:tracePt t="14704" x="7867650" y="1200150"/>
          <p14:tracePt t="14721" x="7867650" y="1190625"/>
          <p14:tracePt t="14738" x="7858125" y="1181100"/>
          <p14:tracePt t="14754" x="7848600" y="1171575"/>
          <p14:tracePt t="14771" x="7829550" y="1143000"/>
          <p14:tracePt t="14788" x="7810500" y="1085850"/>
          <p14:tracePt t="14804" x="7772400" y="1057275"/>
          <p14:tracePt t="14820" x="7734300" y="1000125"/>
          <p14:tracePt t="14837" x="7715250" y="971550"/>
          <p14:tracePt t="14854" x="7696200" y="962025"/>
          <p14:tracePt t="14874" x="7686675" y="952500"/>
          <p14:tracePt t="14890" x="7677150" y="942975"/>
          <p14:tracePt t="14906" x="7648575" y="923925"/>
          <p14:tracePt t="14920" x="7620000" y="914400"/>
          <p14:tracePt t="14937" x="7543800" y="876300"/>
          <p14:tracePt t="14954" x="7439025" y="828675"/>
          <p14:tracePt t="14970" x="7381875" y="809625"/>
          <p14:tracePt t="14987" x="7334250" y="781050"/>
          <p14:tracePt t="15003" x="7324725" y="771525"/>
          <p14:tracePt t="15025" x="7315200" y="771525"/>
          <p14:tracePt t="15037" x="7305675" y="762000"/>
          <p14:tracePt t="15053" x="7248525" y="752475"/>
          <p14:tracePt t="15070" x="7191375" y="733425"/>
          <p14:tracePt t="15087" x="7115175" y="714375"/>
          <p14:tracePt t="15103" x="7077075" y="714375"/>
          <p14:tracePt t="15120" x="7010400" y="695325"/>
          <p14:tracePt t="15136" x="6924675" y="676275"/>
          <p14:tracePt t="15153" x="6848475" y="676275"/>
          <p14:tracePt t="15154" x="6753225" y="657225"/>
          <p14:tracePt t="15170" x="6553200" y="628650"/>
          <p14:tracePt t="15187" x="6362700" y="600075"/>
          <p14:tracePt t="15203" x="6229350" y="600075"/>
          <p14:tracePt t="15220" x="6096000" y="590550"/>
          <p14:tracePt t="15236" x="5972175" y="590550"/>
          <p14:tracePt t="15253" x="5857875" y="590550"/>
          <p14:tracePt t="15270" x="5810250" y="590550"/>
          <p14:tracePt t="15286" x="5781675" y="590550"/>
          <p14:tracePt t="15313" x="5762625" y="590550"/>
          <p14:tracePt t="15321" x="5753100" y="581025"/>
          <p14:tracePt t="15336" x="5743575" y="581025"/>
          <p14:tracePt t="15353" x="5657850" y="571500"/>
          <p14:tracePt t="15370" x="5629275" y="571500"/>
          <p14:tracePt t="15387" x="5610225" y="571500"/>
          <p14:tracePt t="15433" x="5600700" y="561975"/>
          <p14:tracePt t="15457" x="5591175" y="552450"/>
          <p14:tracePt t="15473" x="5572125" y="552450"/>
          <p14:tracePt t="15481" x="5562600" y="552450"/>
          <p14:tracePt t="15489" x="5543550" y="552450"/>
          <p14:tracePt t="15504" x="5495925" y="552450"/>
          <p14:tracePt t="15521" x="5391150" y="600075"/>
          <p14:tracePt t="15522" x="5362575" y="600075"/>
          <p14:tracePt t="15536" x="5295900" y="619125"/>
          <p14:tracePt t="15553" x="5181600" y="647700"/>
          <p14:tracePt t="15570" x="5114925" y="676275"/>
          <p14:tracePt t="15586" x="5076825" y="685800"/>
          <p14:tracePt t="15603" x="5019675" y="723900"/>
          <p14:tracePt t="15620" x="4981575" y="742950"/>
          <p14:tracePt t="15636" x="4933950" y="762000"/>
          <p14:tracePt t="15653" x="4895850" y="781050"/>
          <p14:tracePt t="15670" x="4848225" y="809625"/>
          <p14:tracePt t="15686" x="4810125" y="838200"/>
          <p14:tracePt t="15703" x="4791075" y="847725"/>
          <p14:tracePt t="15719" x="4772025" y="857250"/>
          <p14:tracePt t="15736" x="4743450" y="876300"/>
          <p14:tracePt t="15753" x="4724400" y="895350"/>
          <p14:tracePt t="15753" x="4714875" y="904875"/>
          <p14:tracePt t="15769" x="4686300" y="923925"/>
          <p14:tracePt t="15786" x="4657725" y="952500"/>
          <p14:tracePt t="15803" x="4629150" y="981075"/>
          <p14:tracePt t="15819" x="4610100" y="1000125"/>
          <p14:tracePt t="15836" x="4572000" y="1028700"/>
          <p14:tracePt t="15853" x="4533900" y="1047750"/>
          <p14:tracePt t="15869" x="4486275" y="1095375"/>
          <p14:tracePt t="15886" x="4438650" y="1123950"/>
          <p14:tracePt t="15902" x="4400550" y="1171575"/>
          <p14:tracePt t="15919" x="4352925" y="1209675"/>
          <p14:tracePt t="15936" x="4305300" y="1247775"/>
          <p14:tracePt t="15952" x="4276725" y="1276350"/>
          <p14:tracePt t="15953" x="4267200" y="1295400"/>
          <p14:tracePt t="15969" x="4238625" y="1343025"/>
          <p14:tracePt t="15987" x="4191000" y="1409700"/>
          <p14:tracePt t="16002" x="4152900" y="1457325"/>
          <p14:tracePt t="16019" x="4105275" y="1514475"/>
          <p14:tracePt t="16036" x="4076700" y="1552575"/>
          <p14:tracePt t="16052" x="4057650" y="1581150"/>
          <p14:tracePt t="16069" x="4019550" y="1638300"/>
          <p14:tracePt t="16086" x="4000500" y="1685925"/>
          <p14:tracePt t="16102" x="3952875" y="1771650"/>
          <p14:tracePt t="16119" x="3924300" y="1857375"/>
          <p14:tracePt t="16136" x="3886200" y="1924050"/>
          <p14:tracePt t="16152" x="3867150" y="2038350"/>
          <p14:tracePt t="16169" x="3838575" y="2105025"/>
          <p14:tracePt t="16186" x="3819525" y="2209800"/>
          <p14:tracePt t="16202" x="3810000" y="2257425"/>
          <p14:tracePt t="16219" x="3762375" y="2390775"/>
          <p14:tracePt t="16235" x="3752850" y="2466975"/>
          <p14:tracePt t="16252" x="3724275" y="2600325"/>
          <p14:tracePt t="16269" x="3686175" y="2695575"/>
          <p14:tracePt t="16285" x="3667125" y="2809875"/>
          <p14:tracePt t="16302" x="3648075" y="2905125"/>
          <p14:tracePt t="16319" x="3638550" y="2981325"/>
          <p14:tracePt t="16336" x="3629025" y="3067050"/>
          <p14:tracePt t="16352" x="3619500" y="3143250"/>
          <p14:tracePt t="16353" x="3619500" y="3181350"/>
          <p14:tracePt t="16369" x="3619500" y="3238500"/>
          <p14:tracePt t="16386" x="3590925" y="3324225"/>
          <p14:tracePt t="16402" x="3590925" y="3419475"/>
          <p14:tracePt t="16419" x="3590925" y="3486150"/>
          <p14:tracePt t="16436" x="3590925" y="3543300"/>
          <p14:tracePt t="16453" x="3600450" y="3581400"/>
          <p14:tracePt t="16469" x="3609975" y="3638550"/>
          <p14:tracePt t="16485" x="3648075" y="3695700"/>
          <p14:tracePt t="16502" x="3705225" y="3781425"/>
          <p14:tracePt t="16519" x="3752850" y="3886200"/>
          <p14:tracePt t="16535" x="3819525" y="3962400"/>
          <p14:tracePt t="16552" x="3933825" y="4152900"/>
          <p14:tracePt t="16569" x="4038600" y="4324350"/>
          <p14:tracePt t="16585" x="4124325" y="4419600"/>
          <p14:tracePt t="16602" x="4171950" y="4514850"/>
          <p14:tracePt t="16619" x="4229100" y="4572000"/>
          <p14:tracePt t="16635" x="4286250" y="4648200"/>
          <p14:tracePt t="16652" x="4314825" y="4676775"/>
          <p14:tracePt t="16668" x="4352925" y="4705350"/>
          <p14:tracePt t="16685" x="4391025" y="4733925"/>
          <p14:tracePt t="16702" x="4429125" y="4752975"/>
          <p14:tracePt t="16718" x="4486275" y="4791075"/>
          <p14:tracePt t="16735" x="4514850" y="4810125"/>
          <p14:tracePt t="16752" x="4562475" y="4829175"/>
          <p14:tracePt t="16752" x="4562475" y="4838700"/>
          <p14:tracePt t="16768" x="4610100" y="4857750"/>
          <p14:tracePt t="16785" x="4667250" y="4895850"/>
          <p14:tracePt t="16802" x="4733925" y="4924425"/>
          <p14:tracePt t="16819" x="4819650" y="4962525"/>
          <p14:tracePt t="16835" x="4943475" y="5019675"/>
          <p14:tracePt t="16852" x="5048250" y="5067300"/>
          <p14:tracePt t="16869" x="5143500" y="5095875"/>
          <p14:tracePt t="16885" x="5200650" y="5105400"/>
          <p14:tracePt t="16901" x="5248275" y="5133975"/>
          <p14:tracePt t="16918" x="5324475" y="5143500"/>
          <p14:tracePt t="16935" x="5438775" y="5153025"/>
          <p14:tracePt t="16952" x="5514975" y="5162550"/>
          <p14:tracePt t="16952" x="5581650" y="5162550"/>
          <p14:tracePt t="16968" x="5657850" y="5162550"/>
          <p14:tracePt t="16985" x="5743575" y="5162550"/>
          <p14:tracePt t="17001" x="5810250" y="5162550"/>
          <p14:tracePt t="17018" x="5895975" y="5162550"/>
          <p14:tracePt t="17035" x="6029325" y="5162550"/>
          <p14:tracePt t="17051" x="6181725" y="5200650"/>
          <p14:tracePt t="17069" x="6334125" y="5200650"/>
          <p14:tracePt t="17085" x="6438900" y="5200650"/>
          <p14:tracePt t="17102" x="6553200" y="5200650"/>
          <p14:tracePt t="17118" x="6629400" y="5200650"/>
          <p14:tracePt t="17135" x="6686550" y="5200650"/>
          <p14:tracePt t="17152" x="6781800" y="5200650"/>
          <p14:tracePt t="17168" x="6829425" y="5200650"/>
          <p14:tracePt t="17185" x="6896100" y="5200650"/>
          <p14:tracePt t="17201" x="6943725" y="5181600"/>
          <p14:tracePt t="17218" x="7010400" y="5172075"/>
          <p14:tracePt t="17235" x="7058025" y="5172075"/>
          <p14:tracePt t="17251" x="7096125" y="5172075"/>
          <p14:tracePt t="17268" x="7162800" y="5153025"/>
          <p14:tracePt t="17284" x="7258050" y="5143500"/>
          <p14:tracePt t="17301" x="7362825" y="5114925"/>
          <p14:tracePt t="17318" x="7439025" y="5076825"/>
          <p14:tracePt t="17334" x="7486650" y="5067300"/>
          <p14:tracePt t="17351" x="7515225" y="5048250"/>
          <p14:tracePt t="17352" x="7534275" y="5029200"/>
          <p14:tracePt t="17368" x="7572375" y="5000625"/>
          <p14:tracePt t="17385" x="7629525" y="4953000"/>
          <p14:tracePt t="17401" x="7734300" y="4886325"/>
          <p14:tracePt t="17418" x="7810500" y="4791075"/>
          <p14:tracePt t="17435" x="7886700" y="4733925"/>
          <p14:tracePt t="17451" x="7924800" y="4686300"/>
          <p14:tracePt t="17468" x="7962900" y="4619625"/>
          <p14:tracePt t="17485" x="7991475" y="4572000"/>
          <p14:tracePt t="17501" x="8010525" y="4505325"/>
          <p14:tracePt t="17518" x="8039100" y="4448175"/>
          <p14:tracePt t="17534" x="8058150" y="4400550"/>
          <p14:tracePt t="17551" x="8096250" y="4276725"/>
          <p14:tracePt t="17568" x="8105775" y="4219575"/>
          <p14:tracePt t="17584" x="8124825" y="4114800"/>
          <p14:tracePt t="17601" x="8153400" y="4038600"/>
          <p14:tracePt t="17618" x="8181975" y="3962400"/>
          <p14:tracePt t="17634" x="8210550" y="3867150"/>
          <p14:tracePt t="17651" x="8229600" y="3790950"/>
          <p14:tracePt t="17667" x="8267700" y="3667125"/>
          <p14:tracePt t="17684" x="8296275" y="3581400"/>
          <p14:tracePt t="17701" x="8305800" y="3495675"/>
          <p14:tracePt t="17717" x="8343900" y="3362325"/>
          <p14:tracePt t="17734" x="8372475" y="3267075"/>
          <p14:tracePt t="17750" x="8410575" y="3124200"/>
          <p14:tracePt t="17770" x="8439150" y="2943225"/>
          <p14:tracePt t="17784" x="8467725" y="2819400"/>
          <p14:tracePt t="17801" x="8477250" y="2733675"/>
          <p14:tracePt t="17817" x="8486775" y="2647950"/>
          <p14:tracePt t="17834" x="8496300" y="2581275"/>
          <p14:tracePt t="17851" x="8496300" y="2514600"/>
          <p14:tracePt t="17867" x="8496300" y="2428875"/>
          <p14:tracePt t="17884" x="8524875" y="2305050"/>
          <p14:tracePt t="17901" x="8524875" y="2209800"/>
          <p14:tracePt t="17917" x="8543925" y="2076450"/>
          <p14:tracePt t="17934" x="8543925" y="1943100"/>
          <p14:tracePt t="17951" x="8543925" y="1847850"/>
          <p14:tracePt t="17968" x="8524875" y="1800225"/>
          <p14:tracePt t="17984" x="8524875" y="1790700"/>
          <p14:tracePt t="18167" x="8505825" y="1790700"/>
          <p14:tracePt t="18175" x="8420100" y="1790700"/>
          <p14:tracePt t="18183" x="8334375" y="1790700"/>
          <p14:tracePt t="18200" x="8001000" y="1828800"/>
          <p14:tracePt t="18217" x="7572375" y="1933575"/>
          <p14:tracePt t="18233" x="7258050" y="2019300"/>
          <p14:tracePt t="18250" x="6991350" y="2133600"/>
          <p14:tracePt t="18267" x="6867525" y="2219325"/>
          <p14:tracePt t="18283" x="6819900" y="2247900"/>
          <p14:tracePt t="18300" x="6791325" y="2266950"/>
          <p14:tracePt t="18318" x="6781800" y="2276475"/>
          <p14:tracePt t="18382" x="6772275" y="2286000"/>
          <p14:tracePt t="18391" x="6762750" y="2295525"/>
          <p14:tracePt t="18400" x="6743700" y="2314575"/>
          <p14:tracePt t="18417" x="6696075" y="2390775"/>
          <p14:tracePt t="18433" x="6629400" y="2447925"/>
          <p14:tracePt t="18450" x="6572250" y="2476500"/>
          <p14:tracePt t="18467" x="6553200" y="2495550"/>
          <p14:tracePt t="18559" x="6543675" y="2505075"/>
          <p14:tracePt t="18575" x="6534150" y="2505075"/>
          <p14:tracePt t="18583" x="6515100" y="2505075"/>
          <p14:tracePt t="18590" x="6505575" y="2495550"/>
          <p14:tracePt t="18600" x="6496050" y="2495550"/>
          <p14:tracePt t="18617" x="6448425" y="2486025"/>
          <p14:tracePt t="18633" x="6419850" y="2466975"/>
          <p14:tracePt t="18650" x="6391275" y="2447925"/>
          <p14:tracePt t="18667" x="6362700" y="2428875"/>
          <p14:tracePt t="18683" x="6353175" y="2419350"/>
          <p14:tracePt t="18700" x="6334125" y="2409825"/>
          <p14:tracePt t="18717" x="6315075" y="2390775"/>
          <p14:tracePt t="18733" x="6286500" y="2352675"/>
          <p14:tracePt t="18750" x="6267450" y="2314575"/>
          <p14:tracePt t="18750" x="6229350" y="2305050"/>
          <p14:tracePt t="18767" x="6181725" y="2228850"/>
          <p14:tracePt t="18784" x="6153150" y="2209800"/>
          <p14:tracePt t="18800" x="6115050" y="2181225"/>
          <p14:tracePt t="18817" x="6105525" y="2171700"/>
          <p14:tracePt t="18833" x="6086475" y="2152650"/>
          <p14:tracePt t="18850" x="6057900" y="2124075"/>
          <p14:tracePt t="18867" x="6029325" y="2105025"/>
          <p14:tracePt t="18883" x="5981700" y="2076450"/>
          <p14:tracePt t="18900" x="5915025" y="2028825"/>
          <p14:tracePt t="18916" x="5838825" y="1990725"/>
          <p14:tracePt t="18933" x="5791200" y="1962150"/>
          <p14:tracePt t="18950" x="5695950" y="1905000"/>
          <p14:tracePt t="18966" x="5638800" y="1876425"/>
          <p14:tracePt t="18983" x="5610225" y="1847850"/>
          <p14:tracePt t="19000" x="5581650" y="1828800"/>
          <p14:tracePt t="19016" x="5543550" y="1800225"/>
          <p14:tracePt t="19033" x="5486400" y="1781175"/>
          <p14:tracePt t="19049" x="5467350" y="1762125"/>
          <p14:tracePt t="19066" x="5419725" y="1733550"/>
          <p14:tracePt t="19083" x="5372100" y="1724025"/>
          <p14:tracePt t="19099" x="5314950" y="1695450"/>
          <p14:tracePt t="19116" x="5267325" y="1676400"/>
          <p14:tracePt t="19133" x="5200650" y="1638300"/>
          <p14:tracePt t="19149" x="5143500" y="1628775"/>
          <p14:tracePt t="19150" x="5095875" y="1619250"/>
          <p14:tracePt t="19166" x="4953000" y="1571625"/>
          <p14:tracePt t="19183" x="4838700" y="1552575"/>
          <p14:tracePt t="19199" x="4724400" y="1504950"/>
          <p14:tracePt t="19216" x="4638675" y="1485900"/>
          <p14:tracePt t="19232" x="4572000" y="1466850"/>
          <p14:tracePt t="19249" x="4476750" y="1447800"/>
          <p14:tracePt t="19266" x="4419600" y="1447800"/>
          <p14:tracePt t="19283" x="4391025" y="1438275"/>
          <p14:tracePt t="19299" x="4371975" y="1428750"/>
          <p14:tracePt t="19316" x="4362450" y="1428750"/>
          <p14:tracePt t="19342" x="4343400" y="1409700"/>
          <p14:tracePt t="19351" x="4333875" y="1409700"/>
          <p14:tracePt t="19366" x="4248150" y="1409700"/>
          <p14:tracePt t="19383" x="4133850" y="1390650"/>
          <p14:tracePt t="19399" x="4019550" y="1390650"/>
          <p14:tracePt t="19416" x="3914775" y="1371600"/>
          <p14:tracePt t="19432" x="3848100" y="1371600"/>
          <p14:tracePt t="19449" x="3810000" y="1371600"/>
          <p14:tracePt t="19466" x="3781425" y="1352550"/>
          <p14:tracePt t="19482" x="3771900" y="1352550"/>
          <p14:tracePt t="19541" x="3752850" y="1352550"/>
          <p14:tracePt t="19549" x="3743325" y="1352550"/>
          <p14:tracePt t="19565" x="3733800" y="1352550"/>
          <p14:tracePt t="19573" x="3724275" y="1352550"/>
          <p14:tracePt t="19583" x="3695700" y="1352550"/>
          <p14:tracePt t="19599" x="3648075" y="1362075"/>
          <p14:tracePt t="19616" x="3533775" y="1381125"/>
          <p14:tracePt t="19632" x="3371850" y="1419225"/>
          <p14:tracePt t="19649" x="3190875" y="1476375"/>
          <p14:tracePt t="19666" x="3076575" y="1504950"/>
          <p14:tracePt t="19682" x="2962275" y="1543050"/>
          <p14:tracePt t="19699" x="2905125" y="1552575"/>
          <p14:tracePt t="19716" x="2867025" y="1571625"/>
          <p14:tracePt t="19732" x="2838450" y="1581150"/>
          <p14:tracePt t="19750" x="2781300" y="1609725"/>
          <p14:tracePt t="19773" x="2762250" y="1609725"/>
          <p14:tracePt t="19782" x="2762250" y="1619250"/>
          <p14:tracePt t="19799" x="2752725" y="1619250"/>
          <p14:tracePt t="19815" x="2705100" y="1638300"/>
          <p14:tracePt t="19832" x="2686050" y="1657350"/>
          <p14:tracePt t="19849" x="2638425" y="1685925"/>
          <p14:tracePt t="19865" x="2581275" y="1733550"/>
          <p14:tracePt t="19882" x="2533650" y="1790700"/>
          <p14:tracePt t="19898" x="2486025" y="1828800"/>
          <p14:tracePt t="19915" x="2457450" y="1866900"/>
          <p14:tracePt t="19932" x="2419350" y="1905000"/>
          <p14:tracePt t="19933" x="2381250" y="1943100"/>
          <p14:tracePt t="19948" x="2352675" y="1971675"/>
          <p14:tracePt t="19965" x="2266950" y="2085975"/>
          <p14:tracePt t="19982" x="2190750" y="2162175"/>
          <p14:tracePt t="19999" x="2124075" y="2247900"/>
          <p14:tracePt t="20015" x="2105025" y="2295525"/>
          <p14:tracePt t="20032" x="2057400" y="2352675"/>
          <p14:tracePt t="20048" x="2009775" y="2438400"/>
          <p14:tracePt t="20065" x="1971675" y="2524125"/>
          <p14:tracePt t="20082" x="1952625" y="2562225"/>
          <p14:tracePt t="20098" x="1933575" y="2619375"/>
          <p14:tracePt t="20115" x="1914525" y="2657475"/>
          <p14:tracePt t="20132" x="1905000" y="2686050"/>
          <p14:tracePt t="20148" x="1895475" y="2733675"/>
          <p14:tracePt t="20165" x="1876425" y="2819400"/>
          <p14:tracePt t="20182" x="1847850" y="2886075"/>
          <p14:tracePt t="20198" x="1847850" y="2952750"/>
          <p14:tracePt t="20215" x="1838325" y="3000375"/>
          <p14:tracePt t="20232" x="1838325" y="3009900"/>
          <p14:tracePt t="20249" x="1800225" y="3067050"/>
          <p14:tracePt t="20265" x="1800225" y="3086100"/>
          <p14:tracePt t="20282" x="1790700" y="3114675"/>
          <p14:tracePt t="20298" x="1781175" y="3162300"/>
          <p14:tracePt t="20315" x="1771650" y="3209925"/>
          <p14:tracePt t="20332" x="1752600" y="3257550"/>
          <p14:tracePt t="20348" x="1733550" y="3295650"/>
          <p14:tracePt t="20349" x="1724025" y="3324225"/>
          <p14:tracePt t="20365" x="1704975" y="3362325"/>
          <p14:tracePt t="20382" x="1676400" y="3400425"/>
          <p14:tracePt t="20398" x="1676400" y="3448050"/>
          <p14:tracePt t="20415" x="1666875" y="3495675"/>
          <p14:tracePt t="20432" x="1647825" y="3552825"/>
          <p14:tracePt t="20448" x="1647825" y="3619500"/>
          <p14:tracePt t="20465" x="1647825" y="3686175"/>
          <p14:tracePt t="20481" x="1647825" y="3733800"/>
          <p14:tracePt t="20498" x="1638300" y="3810000"/>
          <p14:tracePt t="20515" x="1638300" y="3895725"/>
          <p14:tracePt t="20531" x="1638300" y="3981450"/>
          <p14:tracePt t="20548" x="1638300" y="4029075"/>
          <p14:tracePt t="20549" x="1638300" y="4067175"/>
          <p14:tracePt t="20565" x="1638300" y="4105275"/>
          <p14:tracePt t="20582" x="1638300" y="4133850"/>
          <p14:tracePt t="20598" x="1638300" y="4171950"/>
          <p14:tracePt t="20615" x="1647825" y="4229100"/>
          <p14:tracePt t="20631" x="1657350" y="4286250"/>
          <p14:tracePt t="20648" x="1666875" y="4352925"/>
          <p14:tracePt t="20665" x="1695450" y="4419600"/>
          <p14:tracePt t="20681" x="1704975" y="4467225"/>
          <p14:tracePt t="20698" x="1714500" y="4505325"/>
          <p14:tracePt t="20715" x="1724025" y="4543425"/>
          <p14:tracePt t="20731" x="1771650" y="4629150"/>
          <p14:tracePt t="20748" x="1809750" y="4686300"/>
          <p14:tracePt t="20749" x="1828800" y="4733925"/>
          <p14:tracePt t="20765" x="1866900" y="4800600"/>
          <p14:tracePt t="20781" x="1924050" y="4886325"/>
          <p14:tracePt t="20798" x="1962150" y="4953000"/>
          <p14:tracePt t="20815" x="2009775" y="5010150"/>
          <p14:tracePt t="20831" x="2047875" y="5067300"/>
          <p14:tracePt t="20848" x="2114550" y="5172075"/>
          <p14:tracePt t="20865" x="2190750" y="5267325"/>
          <p14:tracePt t="20881" x="2266950" y="5314950"/>
          <p14:tracePt t="20898" x="2333625" y="5353050"/>
          <p14:tracePt t="20915" x="2419350" y="5419725"/>
          <p14:tracePt t="20931" x="2543175" y="5505450"/>
          <p14:tracePt t="20948" x="2638425" y="5562600"/>
          <p14:tracePt t="20948" x="2667000" y="5591175"/>
          <p14:tracePt t="20965" x="2743200" y="5648325"/>
          <p14:tracePt t="20981" x="2800350" y="5676900"/>
          <p14:tracePt t="20998" x="2828925" y="5695950"/>
          <p14:tracePt t="21014" x="2847975" y="5715000"/>
          <p14:tracePt t="21031" x="2857500" y="5724525"/>
          <p14:tracePt t="21048" x="2895600" y="5762625"/>
          <p14:tracePt t="21065" x="2914650" y="5800725"/>
          <p14:tracePt t="21081" x="2971800" y="5848350"/>
          <p14:tracePt t="21098" x="3028950" y="5895975"/>
          <p14:tracePt t="21114" x="3057525" y="5915025"/>
          <p14:tracePt t="21131" x="3105150" y="5962650"/>
          <p14:tracePt t="21147" x="3190875" y="6019800"/>
          <p14:tracePt t="21165" x="3314700" y="6086475"/>
          <p14:tracePt t="21181" x="3352800" y="6096000"/>
          <p14:tracePt t="21200" x="3467100" y="6134100"/>
          <p14:tracePt t="21214" x="3533775" y="6162675"/>
          <p14:tracePt t="21231" x="3705225" y="6200775"/>
          <p14:tracePt t="21248" x="3895725" y="6229350"/>
          <p14:tracePt t="21264" x="4133850" y="6267450"/>
          <p14:tracePt t="21281" x="4362450" y="6286500"/>
          <p14:tracePt t="21297" x="4495800" y="6296025"/>
          <p14:tracePt t="21314" x="4600575" y="6296025"/>
          <p14:tracePt t="21330" x="4733925" y="6296025"/>
          <p14:tracePt t="21347" x="4886325" y="6296025"/>
          <p14:tracePt t="21365" x="5076825" y="6296025"/>
          <p14:tracePt t="21381" x="5248275" y="6276975"/>
          <p14:tracePt t="21397" x="5391150" y="6229350"/>
          <p14:tracePt t="21414" x="5543550" y="6200775"/>
          <p14:tracePt t="21431" x="5686425" y="6172200"/>
          <p14:tracePt t="21447" x="5819775" y="6115050"/>
          <p14:tracePt t="21464" x="5905500" y="6096000"/>
          <p14:tracePt t="21480" x="5991225" y="6057900"/>
          <p14:tracePt t="21497" x="6010275" y="6038850"/>
          <p14:tracePt t="21514" x="6067425" y="6000750"/>
          <p14:tracePt t="21530" x="6124575" y="5943600"/>
          <p14:tracePt t="21547" x="6200775" y="5838825"/>
          <p14:tracePt t="21564" x="6296025" y="5743575"/>
          <p14:tracePt t="21580" x="6353175" y="5686425"/>
          <p14:tracePt t="21597" x="6410325" y="5638800"/>
          <p14:tracePt t="21614" x="6467475" y="5581650"/>
          <p14:tracePt t="21630" x="6496050" y="5543550"/>
          <p14:tracePt t="21647" x="6543675" y="5486400"/>
          <p14:tracePt t="21664" x="6619875" y="5410200"/>
          <p14:tracePt t="21680" x="6667500" y="5324475"/>
          <p14:tracePt t="21697" x="6715125" y="5238750"/>
          <p14:tracePt t="21714" x="6753225" y="5153025"/>
          <p14:tracePt t="21732" x="6800850" y="5057775"/>
          <p14:tracePt t="21749" x="6819900" y="4991100"/>
          <p14:tracePt t="21764" x="6829425" y="4962525"/>
          <p14:tracePt t="21780" x="6886575" y="4772025"/>
          <p14:tracePt t="21797" x="6896100" y="4657725"/>
          <p14:tracePt t="21814" x="6924675" y="4543425"/>
          <p14:tracePt t="21830" x="6924675" y="4457700"/>
          <p14:tracePt t="21847" x="6962775" y="4333875"/>
          <p14:tracePt t="21864" x="6962775" y="4257675"/>
          <p14:tracePt t="21880" x="6962775" y="4162425"/>
          <p14:tracePt t="21897" x="6972300" y="4057650"/>
          <p14:tracePt t="21914" x="6972300" y="3962400"/>
          <p14:tracePt t="21930" x="6972300" y="3886200"/>
          <p14:tracePt t="21947" x="6972300" y="3800475"/>
          <p14:tracePt t="21948" x="6972300" y="3771900"/>
          <p14:tracePt t="21964" x="6972300" y="3714750"/>
          <p14:tracePt t="21980" x="6972300" y="3667125"/>
          <p14:tracePt t="21997" x="6962775" y="3619500"/>
          <p14:tracePt t="22013" x="6943725" y="3552825"/>
          <p14:tracePt t="22030" x="6943725" y="3524250"/>
          <p14:tracePt t="22047" x="6915150" y="3467100"/>
          <p14:tracePt t="22063" x="6896100" y="3429000"/>
          <p14:tracePt t="22080" x="6886575" y="3371850"/>
          <p14:tracePt t="22097" x="6877050" y="3314700"/>
          <p14:tracePt t="22113" x="6858000" y="3276600"/>
          <p14:tracePt t="22130" x="6838950" y="3238500"/>
          <p14:tracePt t="22147" x="6838950" y="3219450"/>
          <p14:tracePt t="22164" x="6838950" y="3181350"/>
          <p14:tracePt t="22180" x="6829425" y="3162300"/>
          <p14:tracePt t="22196" x="6829425" y="3143250"/>
          <p14:tracePt t="22213" x="6800850" y="3095625"/>
          <p14:tracePt t="22230" x="6800850" y="3086100"/>
          <p14:tracePt t="22247" x="6800850" y="3067050"/>
          <p14:tracePt t="22263" x="6781800" y="3038475"/>
          <p14:tracePt t="22280" x="6743700" y="3000375"/>
          <p14:tracePt t="22296" x="6724650" y="2924175"/>
          <p14:tracePt t="22313" x="6686550" y="2857500"/>
          <p14:tracePt t="22330" x="6667500" y="2790825"/>
          <p14:tracePt t="22346" x="6629400" y="2733675"/>
          <p14:tracePt t="22363" x="6610350" y="2714625"/>
          <p14:tracePt t="22364" x="6600825" y="2695575"/>
          <p14:tracePt t="22380" x="6581775" y="2667000"/>
          <p14:tracePt t="22396" x="6562725" y="2619375"/>
          <p14:tracePt t="22413" x="6543675" y="2600325"/>
          <p14:tracePt t="22430" x="6534150" y="2590800"/>
          <p14:tracePt t="22667" x="0" y="0"/>
        </p14:tracePtLst>
        <p14:tracePtLst>
          <p14:tracePt t="23298" x="6162675" y="2143125"/>
          <p14:tracePt t="23346" x="6162675" y="2152650"/>
          <p14:tracePt t="23362" x="6153150" y="2152650"/>
          <p14:tracePt t="23370" x="6134100" y="2162175"/>
          <p14:tracePt t="23386" x="6124575" y="2181225"/>
          <p14:tracePt t="23395" x="6115050" y="2181225"/>
          <p14:tracePt t="23412" x="6096000" y="2190750"/>
          <p14:tracePt t="23429" x="6038850" y="2228850"/>
          <p14:tracePt t="23445" x="6000750" y="2247900"/>
          <p14:tracePt t="23462" x="5962650" y="2286000"/>
          <p14:tracePt t="23479" x="5924550" y="2314575"/>
          <p14:tracePt t="23495" x="5915025" y="2333625"/>
          <p14:tracePt t="23512" x="5895975" y="2362200"/>
          <p14:tracePt t="23529" x="5886450" y="2371725"/>
          <p14:tracePt t="23546" x="5876925" y="2400300"/>
          <p14:tracePt t="23562" x="5867400" y="2447925"/>
          <p14:tracePt t="23579" x="5867400" y="2486025"/>
          <p14:tracePt t="23595" x="5867400" y="2524125"/>
          <p14:tracePt t="23612" x="5848350" y="2581275"/>
          <p14:tracePt t="23628" x="5838825" y="2638425"/>
          <p14:tracePt t="23645" x="5819775" y="2695575"/>
          <p14:tracePt t="23662" x="5810250" y="2724150"/>
          <p14:tracePt t="23678" x="5810250" y="2771775"/>
          <p14:tracePt t="23696" x="5791200" y="2828925"/>
          <p14:tracePt t="23712" x="5791200" y="2876550"/>
          <p14:tracePt t="23729" x="5781675" y="2933700"/>
          <p14:tracePt t="23745" x="5781675" y="2981325"/>
          <p14:tracePt t="23762" x="5772150" y="3114675"/>
          <p14:tracePt t="23778" x="5743575" y="3228975"/>
          <p14:tracePt t="23795" x="5715000" y="3343275"/>
          <p14:tracePt t="23811" x="5705475" y="3438525"/>
          <p14:tracePt t="23828" x="5667375" y="3524250"/>
          <p14:tracePt t="23845" x="5667375" y="3562350"/>
          <p14:tracePt t="23862" x="5648325" y="3638550"/>
          <p14:tracePt t="23879" x="5629275" y="3714750"/>
          <p14:tracePt t="23895" x="5610225" y="3810000"/>
          <p14:tracePt t="23912" x="5600700" y="3876675"/>
          <p14:tracePt t="23928" x="5600700" y="3914775"/>
          <p14:tracePt t="23945" x="5600700" y="3952875"/>
          <p14:tracePt t="23961" x="5600700" y="3981450"/>
          <p14:tracePt t="23962" x="5600700" y="4019550"/>
          <p14:tracePt t="23978" x="5600700" y="4086225"/>
          <p14:tracePt t="23995" x="5600700" y="4152900"/>
          <p14:tracePt t="24011" x="5600700" y="4200525"/>
          <p14:tracePt t="24028" x="5600700" y="4219575"/>
          <p14:tracePt t="24045" x="5600700" y="4229100"/>
          <p14:tracePt t="24061" x="5600700" y="4238625"/>
          <p14:tracePt t="24078" x="5600700" y="4276725"/>
          <p14:tracePt t="24095" x="5610225" y="4324350"/>
          <p14:tracePt t="24111" x="5619750" y="4391025"/>
          <p14:tracePt t="24128" x="5648325" y="4476750"/>
          <p14:tracePt t="24144" x="5667375" y="4514850"/>
          <p14:tracePt t="24162" x="5715000" y="4638675"/>
          <p14:tracePt t="24179" x="5724525" y="4695825"/>
          <p14:tracePt t="24195" x="5753100" y="4772025"/>
          <p14:tracePt t="24211" x="5791200" y="4876800"/>
          <p14:tracePt t="24228" x="5800725" y="4924425"/>
          <p14:tracePt t="24244" x="5857875" y="5029200"/>
          <p14:tracePt t="24261" x="5867400" y="5095875"/>
          <p14:tracePt t="24278" x="5895975" y="5172075"/>
          <p14:tracePt t="24294" x="5924550" y="5229225"/>
          <p14:tracePt t="24311" x="5962650" y="5295900"/>
          <p14:tracePt t="24328" x="5981700" y="5343525"/>
          <p14:tracePt t="24344" x="5991225" y="5372100"/>
          <p14:tracePt t="24361" x="6029325" y="5410200"/>
          <p14:tracePt t="24378" x="6057900" y="5467350"/>
          <p14:tracePt t="24394" x="6076950" y="5495925"/>
          <p14:tracePt t="24411" x="6096000" y="5524500"/>
          <p14:tracePt t="24428" x="6115050" y="5562600"/>
          <p14:tracePt t="24444" x="6134100" y="5591175"/>
          <p14:tracePt t="24461" x="6172200" y="5648325"/>
          <p14:tracePt t="24478" x="6200775" y="5676900"/>
          <p14:tracePt t="24494" x="6229350" y="5705475"/>
          <p14:tracePt t="24511" x="6238875" y="5715000"/>
          <p14:tracePt t="24527" x="6296025" y="5753100"/>
          <p14:tracePt t="24544" x="6381750" y="5810250"/>
          <p14:tracePt t="24561" x="6515100" y="5876925"/>
          <p14:tracePt t="24578" x="6610350" y="5915025"/>
          <p14:tracePt t="24594" x="6696075" y="5962650"/>
          <p14:tracePt t="24611" x="6753225" y="6000750"/>
          <p14:tracePt t="24628" x="6800850" y="6019800"/>
          <p14:tracePt t="24644" x="6810375" y="6019800"/>
          <p14:tracePt t="24661" x="6829425" y="6038850"/>
          <p14:tracePt t="24677" x="6838950" y="6048375"/>
          <p14:tracePt t="24694" x="6858000" y="6048375"/>
          <p14:tracePt t="24711" x="6905625" y="6057900"/>
          <p14:tracePt t="24727" x="6972300" y="6096000"/>
          <p14:tracePt t="24744" x="7029450" y="6105525"/>
          <p14:tracePt t="24761" x="7086600" y="6115050"/>
          <p14:tracePt t="24777" x="7153275" y="6153150"/>
          <p14:tracePt t="24794" x="7219950" y="6153150"/>
          <p14:tracePt t="24811" x="7277100" y="6162675"/>
          <p14:tracePt t="24827" x="7343775" y="6162675"/>
          <p14:tracePt t="24844" x="7400925" y="6162675"/>
          <p14:tracePt t="24862" x="7439025" y="6172200"/>
          <p14:tracePt t="24879" x="7448550" y="6172200"/>
          <p14:tracePt t="24894" x="7467600" y="6172200"/>
          <p14:tracePt t="24911" x="7515225" y="6172200"/>
          <p14:tracePt t="24927" x="7610475" y="6172200"/>
          <p14:tracePt t="24944" x="7686675" y="6181725"/>
          <p14:tracePt t="24961" x="7800975" y="6181725"/>
          <p14:tracePt t="24977" x="7896225" y="6181725"/>
          <p14:tracePt t="24994" x="7991475" y="6210300"/>
          <p14:tracePt t="25011" x="8067675" y="6219825"/>
          <p14:tracePt t="25027" x="8134350" y="6219825"/>
          <p14:tracePt t="25044" x="8201025" y="6238875"/>
          <p14:tracePt t="25060" x="8248650" y="6238875"/>
          <p14:tracePt t="25077" x="8353425" y="6267450"/>
          <p14:tracePt t="25093" x="8477250" y="6276975"/>
          <p14:tracePt t="25110" x="8610600" y="6296025"/>
          <p14:tracePt t="25127" x="8705850" y="6305550"/>
          <p14:tracePt t="25143" x="8791575" y="6334125"/>
          <p14:tracePt t="25160" x="8848725" y="6334125"/>
          <p14:tracePt t="25161" x="8867775" y="6334125"/>
          <p14:tracePt t="25177" x="8924925" y="6334125"/>
          <p14:tracePt t="25193" x="8991600" y="6334125"/>
          <p14:tracePt t="25210" x="9077325" y="6334125"/>
          <p14:tracePt t="25226" x="9191625" y="6334125"/>
          <p14:tracePt t="25243" x="9267825" y="6324600"/>
          <p14:tracePt t="25261" x="9334500" y="6315075"/>
          <p14:tracePt t="25276" x="9391650" y="6305550"/>
          <p14:tracePt t="25293" x="9448800" y="6286500"/>
          <p14:tracePt t="25310" x="9486900" y="6257925"/>
          <p14:tracePt t="25327" x="9544050" y="6210300"/>
          <p14:tracePt t="25344" x="9610725" y="6162675"/>
          <p14:tracePt t="25345" x="9639300" y="6153150"/>
          <p14:tracePt t="25360" x="9677400" y="6115050"/>
          <p14:tracePt t="25377" x="9734550" y="6067425"/>
          <p14:tracePt t="25394" x="9791700" y="6010275"/>
          <p14:tracePt t="25410" x="9829800" y="5981700"/>
          <p14:tracePt t="25427" x="9877425" y="5934075"/>
          <p14:tracePt t="25445" x="9953625" y="5876925"/>
          <p14:tracePt t="25460" x="10010775" y="5791200"/>
          <p14:tracePt t="25477" x="10067925" y="5705475"/>
          <p14:tracePt t="25493" x="10134600" y="5629275"/>
          <p14:tracePt t="25510" x="10182225" y="5543550"/>
          <p14:tracePt t="25527" x="10239375" y="5467350"/>
          <p14:tracePt t="25544" x="10306050" y="5381625"/>
          <p14:tracePt t="25544" x="10325100" y="5334000"/>
          <p14:tracePt t="25560" x="10401300" y="5219700"/>
          <p14:tracePt t="25577" x="10429875" y="5153025"/>
          <p14:tracePt t="25593" x="10487025" y="5067300"/>
          <p14:tracePt t="25610" x="10525125" y="4981575"/>
          <p14:tracePt t="25627" x="10572750" y="4905375"/>
          <p14:tracePt t="25643" x="10601325" y="4829175"/>
          <p14:tracePt t="25660" x="10629900" y="4743450"/>
          <p14:tracePt t="25677" x="10668000" y="4676775"/>
          <p14:tracePt t="25693" x="10687050" y="4533900"/>
          <p14:tracePt t="25710" x="10734675" y="4400550"/>
          <p14:tracePt t="25726" x="10753725" y="4286250"/>
          <p14:tracePt t="25743" x="10772775" y="4152900"/>
          <p14:tracePt t="25760" x="10810875" y="3990975"/>
          <p14:tracePt t="25777" x="10810875" y="3895725"/>
          <p14:tracePt t="25793" x="10810875" y="3819525"/>
          <p14:tracePt t="25816" x="10810875" y="3695700"/>
          <p14:tracePt t="25826" x="10810875" y="3657600"/>
          <p14:tracePt t="25842" x="10810875" y="3590925"/>
          <p14:tracePt t="25859" x="10801350" y="3505200"/>
          <p14:tracePt t="25876" x="10782300" y="3438525"/>
          <p14:tracePt t="25893" x="10744200" y="3352800"/>
          <p14:tracePt t="25910" x="10715625" y="3238500"/>
          <p14:tracePt t="25926" x="10687050" y="3133725"/>
          <p14:tracePt t="25946" x="10648950" y="3009900"/>
          <p14:tracePt t="25960" x="10601325" y="2914650"/>
          <p14:tracePt t="25976" x="10496550" y="2714625"/>
          <p14:tracePt t="25992" x="10439400" y="2628900"/>
          <p14:tracePt t="26009" x="10391775" y="2543175"/>
          <p14:tracePt t="26027" x="10382250" y="2514600"/>
          <p14:tracePt t="26043" x="10344150" y="2476500"/>
          <p14:tracePt t="26060" x="10315575" y="2419350"/>
          <p14:tracePt t="26076" x="10248900" y="2343150"/>
          <p14:tracePt t="26092" x="10191750" y="2276475"/>
          <p14:tracePt t="26109" x="10086975" y="2162175"/>
          <p14:tracePt t="26126" x="10029825" y="2105025"/>
          <p14:tracePt t="26142" x="9972675" y="2019300"/>
          <p14:tracePt t="26159" x="9934575" y="1971675"/>
          <p14:tracePt t="26160" x="9906000" y="1943100"/>
          <p14:tracePt t="26176" x="9867900" y="1905000"/>
          <p14:tracePt t="26193" x="9820275" y="1866900"/>
          <p14:tracePt t="26210" x="9763125" y="1819275"/>
          <p14:tracePt t="26226" x="9677400" y="1752600"/>
          <p14:tracePt t="26242" x="9591675" y="1704975"/>
          <p14:tracePt t="26259" x="9448800" y="1628775"/>
          <p14:tracePt t="26278" x="9344025" y="1571625"/>
          <p14:tracePt t="26295" x="9296400" y="1552575"/>
          <p14:tracePt t="26309" x="9258300" y="1543050"/>
          <p14:tracePt t="26325" x="9229725" y="1533525"/>
          <p14:tracePt t="26342" x="9191625" y="1504950"/>
          <p14:tracePt t="26362" x="9067800" y="1504950"/>
          <p14:tracePt t="26376" x="8943975" y="1495425"/>
          <p14:tracePt t="26393" x="8820150" y="1457325"/>
          <p14:tracePt t="26409" x="8705850" y="1438275"/>
          <p14:tracePt t="26425" x="8639175" y="1438275"/>
          <p14:tracePt t="26443" x="8601075" y="1428750"/>
          <p14:tracePt t="26460" x="8562975" y="1419225"/>
          <p14:tracePt t="26476" x="8505825" y="1400175"/>
          <p14:tracePt t="26493" x="8448675" y="1400175"/>
          <p14:tracePt t="26509" x="8372475" y="1381125"/>
          <p14:tracePt t="26525" x="8277225" y="1371600"/>
          <p14:tracePt t="26542" x="8229600" y="1371600"/>
          <p14:tracePt t="26559" x="8143875" y="1371600"/>
          <p14:tracePt t="26559" x="8115300" y="1371600"/>
          <p14:tracePt t="26576" x="8086725" y="1371600"/>
          <p14:tracePt t="26593" x="8067675" y="1371600"/>
          <p14:tracePt t="26839" x="0" y="0"/>
        </p14:tracePtLst>
        <p14:tracePtLst>
          <p14:tracePt t="45462" x="5391150" y="5124450"/>
          <p14:tracePt t="45543" x="5391150" y="5133975"/>
          <p14:tracePt t="45590" x="5391150" y="5143500"/>
          <p14:tracePt t="45598" x="5381625" y="5143500"/>
          <p14:tracePt t="45608" x="5362575" y="5143500"/>
          <p14:tracePt t="45624" x="5267325" y="5124450"/>
          <p14:tracePt t="45642" x="5162550" y="5086350"/>
          <p14:tracePt t="45657" x="5048250" y="5057775"/>
          <p14:tracePt t="45674" x="4962525" y="5029200"/>
          <p14:tracePt t="45691" x="4905375" y="5010150"/>
          <p14:tracePt t="45708" x="4838700" y="5000625"/>
          <p14:tracePt t="45724" x="4791075" y="4972050"/>
          <p14:tracePt t="45741" x="4752975" y="4953000"/>
          <p14:tracePt t="45758" x="4733925" y="4943475"/>
          <p14:tracePt t="45758" x="4724400" y="4933950"/>
          <p14:tracePt t="45774" x="4686300" y="4905375"/>
          <p14:tracePt t="45791" x="4657725" y="4876800"/>
          <p14:tracePt t="45807" x="4591050" y="4848225"/>
          <p14:tracePt t="45824" x="4486275" y="4800600"/>
          <p14:tracePt t="45841" x="4429125" y="4752975"/>
          <p14:tracePt t="45858" x="4371975" y="4724400"/>
          <p14:tracePt t="45875" x="4324350" y="4686300"/>
          <p14:tracePt t="45890" x="4286250" y="4657725"/>
          <p14:tracePt t="45907" x="4267200" y="4638675"/>
          <p14:tracePt t="45924" x="4229100" y="4591050"/>
          <p14:tracePt t="45940" x="4200525" y="4552950"/>
          <p14:tracePt t="45957" x="4171950" y="4524375"/>
          <p14:tracePt t="45973" x="4143375" y="4476750"/>
          <p14:tracePt t="45974" x="4133850" y="4457700"/>
          <p14:tracePt t="45990" x="4105275" y="4419600"/>
          <p14:tracePt t="46007" x="4067175" y="4371975"/>
          <p14:tracePt t="46023" x="4019550" y="4314825"/>
          <p14:tracePt t="46040" x="3990975" y="4257675"/>
          <p14:tracePt t="46057" x="3952875" y="4200525"/>
          <p14:tracePt t="46074" x="3933825" y="4143375"/>
          <p14:tracePt t="46090" x="3924300" y="4105275"/>
          <p14:tracePt t="46107" x="3914775" y="4076700"/>
          <p14:tracePt t="46123" x="3876675" y="4019550"/>
          <p14:tracePt t="46140" x="3867150" y="3990975"/>
          <p14:tracePt t="46157" x="3848100" y="3895725"/>
          <p14:tracePt t="46173" x="3829050" y="3838575"/>
          <p14:tracePt t="46191" x="3800475" y="3781425"/>
          <p14:tracePt t="46207" x="3781425" y="3695700"/>
          <p14:tracePt t="46223" x="3762375" y="3657600"/>
          <p14:tracePt t="46240" x="3743325" y="3600450"/>
          <p14:tracePt t="46256" x="3743325" y="3562350"/>
          <p14:tracePt t="46273" x="3714750" y="3495675"/>
          <p14:tracePt t="46290" x="3705225" y="3429000"/>
          <p14:tracePt t="46307" x="3695700" y="3333750"/>
          <p14:tracePt t="46323" x="3676650" y="3267075"/>
          <p14:tracePt t="46340" x="3657600" y="3181350"/>
          <p14:tracePt t="46357" x="3657600" y="3114675"/>
          <p14:tracePt t="46358" x="3648075" y="3095625"/>
          <p14:tracePt t="46373" x="3648075" y="3057525"/>
          <p14:tracePt t="46391" x="3638550" y="3000375"/>
          <p14:tracePt t="46407" x="3638550" y="2933700"/>
          <p14:tracePt t="46423" x="3619500" y="2876550"/>
          <p14:tracePt t="46440" x="3619500" y="2828925"/>
          <p14:tracePt t="46456" x="3619500" y="2743200"/>
          <p14:tracePt t="46473" x="3619500" y="2695575"/>
          <p14:tracePt t="46490" x="3619500" y="2628900"/>
          <p14:tracePt t="46506" x="3619500" y="2581275"/>
          <p14:tracePt t="46523" x="3619500" y="2514600"/>
          <p14:tracePt t="46540" x="3619500" y="2466975"/>
          <p14:tracePt t="46556" x="3619500" y="2428875"/>
          <p14:tracePt t="46558" x="3619500" y="2419350"/>
          <p14:tracePt t="46573" x="3619500" y="2381250"/>
          <p14:tracePt t="46590" x="3619500" y="2324100"/>
          <p14:tracePt t="46606" x="3619500" y="2257425"/>
          <p14:tracePt t="46623" x="3619500" y="2209800"/>
          <p14:tracePt t="46640" x="3619500" y="2162175"/>
          <p14:tracePt t="46656" x="3619500" y="2152650"/>
          <p14:tracePt t="46673" x="3619500" y="2095500"/>
          <p14:tracePt t="46689" x="3619500" y="2066925"/>
          <p14:tracePt t="46706" x="3619500" y="2019300"/>
          <p14:tracePt t="46723" x="3619500" y="1990725"/>
          <p14:tracePt t="46740" x="3648075" y="1933575"/>
          <p14:tracePt t="46756" x="3657600" y="1914525"/>
          <p14:tracePt t="46773" x="3667125" y="1885950"/>
          <p14:tracePt t="46789" x="3686175" y="1828800"/>
          <p14:tracePt t="46806" x="3733800" y="1781175"/>
          <p14:tracePt t="46823" x="3771900" y="1724025"/>
          <p14:tracePt t="46840" x="3838575" y="1657350"/>
          <p14:tracePt t="46856" x="3886200" y="1609725"/>
          <p14:tracePt t="46873" x="3905250" y="1571625"/>
          <p14:tracePt t="46890" x="3924300" y="1533525"/>
          <p14:tracePt t="46906" x="3933825" y="1524000"/>
          <p14:tracePt t="46923" x="3943350" y="1514475"/>
          <p14:tracePt t="46973" x="3952875" y="1504950"/>
          <p14:tracePt t="46997" x="3981450" y="1466850"/>
          <p14:tracePt t="47005" x="3990975" y="1457325"/>
          <p14:tracePt t="47021" x="4000500" y="1457325"/>
          <p14:tracePt t="47077" x="4010025" y="1457325"/>
          <p14:tracePt t="47101" x="4019550" y="1447800"/>
          <p14:tracePt t="47237" x="4038600" y="1447800"/>
          <p14:tracePt t="47261" x="4057650" y="1447800"/>
          <p14:tracePt t="47269" x="4076700" y="1447800"/>
          <p14:tracePt t="47277" x="4105275" y="1447800"/>
          <p14:tracePt t="47290" x="4191000" y="1447800"/>
          <p14:tracePt t="47306" x="4314825" y="1447800"/>
          <p14:tracePt t="47323" x="4400550" y="1447800"/>
          <p14:tracePt t="47340" x="4457700" y="1447800"/>
          <p14:tracePt t="47412" x="4486275" y="1447800"/>
          <p14:tracePt t="47421" x="4505325" y="1447800"/>
          <p14:tracePt t="47429" x="4543425" y="1447800"/>
          <p14:tracePt t="47439" x="4562475" y="1447800"/>
          <p14:tracePt t="47456" x="4619625" y="1457325"/>
          <p14:tracePt t="47473" x="4657725" y="1476375"/>
          <p14:tracePt t="47489" x="4724400" y="1514475"/>
          <p14:tracePt t="47506" x="4810125" y="1562100"/>
          <p14:tracePt t="47522" x="4895850" y="1590675"/>
          <p14:tracePt t="47539" x="4962525" y="1638300"/>
          <p14:tracePt t="47555" x="5010150" y="1657350"/>
          <p14:tracePt t="47572" x="5019675" y="1676400"/>
          <p14:tracePt t="47572" x="5048250" y="1695450"/>
          <p14:tracePt t="47589" x="5086350" y="1714500"/>
          <p14:tracePt t="47605" x="5200650" y="1800225"/>
          <p14:tracePt t="47622" x="5286375" y="1847850"/>
          <p14:tracePt t="47639" x="5400675" y="1933575"/>
          <p14:tracePt t="47656" x="5438775" y="1971675"/>
          <p14:tracePt t="47672" x="5514975" y="2038350"/>
          <p14:tracePt t="47689" x="5591175" y="2095500"/>
          <p14:tracePt t="47706" x="5657850" y="2143125"/>
          <p14:tracePt t="47722" x="5724525" y="2209800"/>
          <p14:tracePt t="47739" x="5772150" y="2247900"/>
          <p14:tracePt t="47755" x="5791200" y="2266950"/>
          <p14:tracePt t="47772" x="5829300" y="2295525"/>
          <p14:tracePt t="47788" x="5848350" y="2314575"/>
          <p14:tracePt t="47805" x="5905500" y="2352675"/>
          <p14:tracePt t="47822" x="5953125" y="2400300"/>
          <p14:tracePt t="47839" x="6048375" y="2476500"/>
          <p14:tracePt t="47856" x="6115050" y="2533650"/>
          <p14:tracePt t="47872" x="6153150" y="2571750"/>
          <p14:tracePt t="47889" x="6191250" y="2619375"/>
          <p14:tracePt t="47906" x="6219825" y="2647950"/>
          <p14:tracePt t="47923" x="6257925" y="2705100"/>
          <p14:tracePt t="47942" x="6334125" y="2790825"/>
          <p14:tracePt t="47956" x="6353175" y="2828925"/>
          <p14:tracePt t="47972" x="6381750" y="2876550"/>
          <p14:tracePt t="47989" x="6419850" y="2943225"/>
          <p14:tracePt t="48005" x="6448425" y="2971800"/>
          <p14:tracePt t="48021" x="6467475" y="3028950"/>
          <p14:tracePt t="48038" x="6496050" y="3095625"/>
          <p14:tracePt t="48055" x="6505575" y="3162300"/>
          <p14:tracePt t="48071" x="6534150" y="3238500"/>
          <p14:tracePt t="48089" x="6543675" y="3295650"/>
          <p14:tracePt t="48105" x="6553200" y="3343275"/>
          <p14:tracePt t="48122" x="6562725" y="3381375"/>
          <p14:tracePt t="48138" x="6591300" y="3448050"/>
          <p14:tracePt t="48155" x="6610350" y="3514725"/>
          <p14:tracePt t="48172" x="6619875" y="3571875"/>
          <p14:tracePt t="48172" x="6629400" y="3619500"/>
          <p14:tracePt t="48188" x="6648450" y="3657600"/>
          <p14:tracePt t="48205" x="6648450" y="3676650"/>
          <p14:tracePt t="48221" x="6657975" y="3695700"/>
          <p14:tracePt t="48238" x="6657975" y="3724275"/>
          <p14:tracePt t="48255" x="6677025" y="3752850"/>
          <p14:tracePt t="48271" x="6686550" y="3800475"/>
          <p14:tracePt t="48288" x="6696075" y="3848100"/>
          <p14:tracePt t="48305" x="6705600" y="3876675"/>
          <p14:tracePt t="48321" x="6705600" y="3914775"/>
          <p14:tracePt t="48338" x="6705600" y="3962400"/>
          <p14:tracePt t="48354" x="6705600" y="4019550"/>
          <p14:tracePt t="48371" x="6705600" y="4086225"/>
          <p14:tracePt t="48372" x="6705600" y="4114800"/>
          <p14:tracePt t="48388" x="6705600" y="4162425"/>
          <p14:tracePt t="48405" x="6705600" y="4210050"/>
          <p14:tracePt t="48421" x="6705600" y="4238625"/>
          <p14:tracePt t="48438" x="6705600" y="4267200"/>
          <p14:tracePt t="48454" x="6705600" y="4286250"/>
          <p14:tracePt t="48471" x="6705600" y="4314825"/>
          <p14:tracePt t="48488" x="6705600" y="4362450"/>
          <p14:tracePt t="48505" x="6705600" y="4371975"/>
          <p14:tracePt t="48521" x="6705600" y="4410075"/>
          <p14:tracePt t="48538" x="6696075" y="4467225"/>
          <p14:tracePt t="48554" x="6677025" y="4505325"/>
          <p14:tracePt t="48572" x="6648450" y="4581525"/>
          <p14:tracePt t="48588" x="6638925" y="4610100"/>
          <p14:tracePt t="48607" x="6619875" y="4667250"/>
          <p14:tracePt t="48621" x="6600825" y="4695825"/>
          <p14:tracePt t="48638" x="6581775" y="4724400"/>
          <p14:tracePt t="48659" x="6581775" y="4733925"/>
          <p14:tracePt t="48671" x="6572250" y="4743450"/>
          <p14:tracePt t="48687" x="6562725" y="4752975"/>
          <p14:tracePt t="48704" x="6543675" y="4781550"/>
          <p14:tracePt t="48721" x="6524625" y="4800600"/>
          <p14:tracePt t="48737" x="6496050" y="4838700"/>
          <p14:tracePt t="48755" x="6457950" y="4886325"/>
          <p14:tracePt t="48771" x="6448425" y="4895850"/>
          <p14:tracePt t="48788" x="6400800" y="4943475"/>
          <p14:tracePt t="48804" x="6381750" y="4972050"/>
          <p14:tracePt t="48821" x="6343650" y="4991100"/>
          <p14:tracePt t="48837" x="6315075" y="5029200"/>
          <p14:tracePt t="48854" x="6286500" y="5057775"/>
          <p14:tracePt t="48871" x="6257925" y="5105400"/>
          <p14:tracePt t="48887" x="6210300" y="5133975"/>
          <p14:tracePt t="48904" x="6191250" y="5153025"/>
          <p14:tracePt t="48921" x="6172200" y="5181600"/>
          <p14:tracePt t="48937" x="6143625" y="5191125"/>
          <p14:tracePt t="48954" x="6124575" y="5200650"/>
          <p14:tracePt t="48971" x="6096000" y="5210175"/>
          <p14:tracePt t="48987" x="6076950" y="5229225"/>
          <p14:tracePt t="49051" x="6057900" y="5229225"/>
          <p14:tracePt t="49067" x="6048375" y="5229225"/>
          <p14:tracePt t="49075" x="6038850" y="5229225"/>
          <p14:tracePt t="49091" x="6010275" y="5229225"/>
          <p14:tracePt t="49104" x="6000750" y="5229225"/>
          <p14:tracePt t="49121" x="5915025" y="5229225"/>
          <p14:tracePt t="49137" x="5753100" y="5229225"/>
          <p14:tracePt t="49154" x="5581650" y="5229225"/>
          <p14:tracePt t="49171" x="5448300" y="5229225"/>
          <p14:tracePt t="49171" x="5410200" y="5229225"/>
          <p14:tracePt t="49187" x="5381625" y="5229225"/>
          <p14:tracePt t="49204" x="5362575" y="5229225"/>
          <p14:tracePt t="49235" x="5353050" y="5229225"/>
          <p14:tracePt t="49243" x="5343525" y="5229225"/>
          <p14:tracePt t="49254" x="5295900" y="5219700"/>
          <p14:tracePt t="49270" x="5248275" y="5210175"/>
          <p14:tracePt t="49288" x="5124450" y="5172075"/>
          <p14:tracePt t="49304" x="5057775" y="5162550"/>
          <p14:tracePt t="49320" x="4991100" y="5143500"/>
          <p14:tracePt t="49337" x="4933950" y="5114925"/>
          <p14:tracePt t="49354" x="4876800" y="5095875"/>
          <p14:tracePt t="49370" x="4810125" y="5057775"/>
          <p14:tracePt t="49371" x="4791075" y="5048250"/>
          <p14:tracePt t="49387" x="4705350" y="5010150"/>
          <p14:tracePt t="49404" x="4676775" y="4991100"/>
          <p14:tracePt t="49420" x="4648200" y="4972050"/>
          <p14:tracePt t="49437" x="4629150" y="4953000"/>
          <p14:tracePt t="49454" x="4591050" y="4924425"/>
          <p14:tracePt t="49470" x="4543425" y="4876800"/>
          <p14:tracePt t="49487" x="4495800" y="4838700"/>
          <p14:tracePt t="49503" x="4419600" y="4772025"/>
          <p14:tracePt t="49520" x="4362450" y="4724400"/>
          <p14:tracePt t="49537" x="4333875" y="4705350"/>
          <p14:tracePt t="49554" x="4286250" y="4676775"/>
          <p14:tracePt t="49570" x="4238625" y="4638675"/>
          <p14:tracePt t="49570" x="4229100" y="4629150"/>
          <p14:tracePt t="49586" x="4219575" y="4619625"/>
          <p14:tracePt t="49604" x="4171950" y="4591050"/>
          <p14:tracePt t="49620" x="4171950" y="4572000"/>
          <p14:tracePt t="49637" x="4124325" y="4533900"/>
          <p14:tracePt t="49653" x="4105275" y="4495800"/>
          <p14:tracePt t="49670" x="4067175" y="4448175"/>
          <p14:tracePt t="49687" x="4000500" y="4362450"/>
          <p14:tracePt t="49703" x="3952875" y="4314825"/>
          <p14:tracePt t="49720" x="3924300" y="4257675"/>
          <p14:tracePt t="49737" x="3905250" y="4219575"/>
          <p14:tracePt t="49754" x="3886200" y="4162425"/>
          <p14:tracePt t="49755" x="3848100" y="4114800"/>
          <p14:tracePt t="49770" x="3848100" y="4095750"/>
          <p14:tracePt t="49770" x="3819525" y="4029075"/>
          <p14:tracePt t="49787" x="3771900" y="3924300"/>
          <p14:tracePt t="49803" x="3733800" y="3819525"/>
          <p14:tracePt t="49820" x="3695700" y="3724275"/>
          <p14:tracePt t="49836" x="3657600" y="3648075"/>
          <p14:tracePt t="49853" x="3648075" y="3600450"/>
          <p14:tracePt t="49870" x="3638550" y="3543300"/>
          <p14:tracePt t="49886" x="3600450" y="3429000"/>
          <p14:tracePt t="49903" x="3581400" y="3362325"/>
          <p14:tracePt t="49920" x="3571875" y="3305175"/>
          <p14:tracePt t="49936" x="3543300" y="3238500"/>
          <p14:tracePt t="49953" x="3524250" y="3143250"/>
          <p14:tracePt t="49972" x="3476625" y="2914650"/>
          <p14:tracePt t="49986" x="3457575" y="2800350"/>
          <p14:tracePt t="50003" x="3448050" y="2705100"/>
          <p14:tracePt t="50019" x="3419475" y="2590800"/>
          <p14:tracePt t="50036" x="3409950" y="2524125"/>
          <p14:tracePt t="50053" x="3400425" y="2428875"/>
          <p14:tracePt t="50070" x="3400425" y="2371725"/>
          <p14:tracePt t="50087" x="3400425" y="2333625"/>
          <p14:tracePt t="50103" x="3400425" y="2286000"/>
          <p14:tracePt t="50119" x="3400425" y="2219325"/>
          <p14:tracePt t="50136" x="3400425" y="2162175"/>
          <p14:tracePt t="50153" x="3400425" y="2085975"/>
          <p14:tracePt t="50169" x="3419475" y="2028825"/>
          <p14:tracePt t="50170" x="3438525" y="1981200"/>
          <p14:tracePt t="50188" x="3467100" y="1905000"/>
          <p14:tracePt t="50203" x="3505200" y="1809750"/>
          <p14:tracePt t="50219" x="3543300" y="1743075"/>
          <p14:tracePt t="50236" x="3581400" y="1666875"/>
          <p14:tracePt t="50252" x="3609975" y="1628775"/>
          <p14:tracePt t="50269" x="3648075" y="1590675"/>
          <p14:tracePt t="50286" x="3676650" y="1562100"/>
          <p14:tracePt t="50302" x="3695700" y="1543050"/>
          <p14:tracePt t="50319" x="3714750" y="1514475"/>
          <p14:tracePt t="50336" x="3762375" y="1476375"/>
          <p14:tracePt t="50352" x="3762375" y="1466850"/>
          <p14:tracePt t="50369" x="3810000" y="1447800"/>
          <p14:tracePt t="50386" x="3848100" y="1428750"/>
          <p14:tracePt t="50403" x="3876675" y="1409700"/>
          <p14:tracePt t="50434" x="3905250" y="1400175"/>
          <p14:tracePt t="50450" x="3933825" y="1400175"/>
          <p14:tracePt t="50458" x="3952875" y="1381125"/>
          <p14:tracePt t="50470" x="4000500" y="1371600"/>
          <p14:tracePt t="50486" x="4057650" y="1352550"/>
          <p14:tracePt t="50502" x="4095750" y="1343025"/>
          <p14:tracePt t="50519" x="4143375" y="1323975"/>
          <p14:tracePt t="50537" x="4171950" y="1314450"/>
          <p14:tracePt t="50554" x="4210050" y="1314450"/>
          <p14:tracePt t="50569" x="4219575" y="1314450"/>
          <p14:tracePt t="50665" x="4257675" y="1314450"/>
          <p14:tracePt t="50673" x="4314825" y="1314450"/>
          <p14:tracePt t="50686" x="4391025" y="1333500"/>
          <p14:tracePt t="50702" x="4572000" y="1409700"/>
          <p14:tracePt t="50719" x="4714875" y="1466850"/>
          <p14:tracePt t="50736" x="4762500" y="1485900"/>
          <p14:tracePt t="50752" x="4800600" y="1495425"/>
          <p14:tracePt t="50769" x="4867275" y="1543050"/>
          <p14:tracePt t="50770" x="4905375" y="1552575"/>
          <p14:tracePt t="50786" x="4924425" y="1562100"/>
          <p14:tracePt t="50802" x="4953000" y="1571625"/>
          <p14:tracePt t="50819" x="4991100" y="1590675"/>
          <p14:tracePt t="50835" x="5010150" y="1600200"/>
          <p14:tracePt t="50852" x="5019675" y="1600200"/>
          <p14:tracePt t="50869" x="5029200" y="1609725"/>
          <p14:tracePt t="50886" x="5076825" y="1638300"/>
          <p14:tracePt t="50903" x="5086350" y="1647825"/>
          <p14:tracePt t="50919" x="5095875" y="1657350"/>
          <p14:tracePt t="50935" x="5114925" y="1657350"/>
          <p14:tracePt t="50952" x="5143500" y="1695450"/>
          <p14:tracePt t="50969" x="5200650" y="1743075"/>
          <p14:tracePt t="50985" x="5229225" y="1752600"/>
          <p14:tracePt t="51002" x="5248275" y="1762125"/>
          <p14:tracePt t="51019" x="5286375" y="1790700"/>
          <p14:tracePt t="51035" x="5324475" y="1819275"/>
          <p14:tracePt t="51052" x="5381625" y="1847850"/>
          <p14:tracePt t="51069" x="5457825" y="1895475"/>
          <p14:tracePt t="51085" x="5495925" y="1924050"/>
          <p14:tracePt t="51102" x="5553075" y="1971675"/>
          <p14:tracePt t="51119" x="5581650" y="1990725"/>
          <p14:tracePt t="51135" x="5610225" y="2009775"/>
          <p14:tracePt t="51152" x="5638800" y="2028825"/>
          <p14:tracePt t="51169" x="5695950" y="2076450"/>
          <p14:tracePt t="51169" x="5705475" y="2085975"/>
          <p14:tracePt t="51185" x="5753100" y="2114550"/>
          <p14:tracePt t="51205" x="5781675" y="2124075"/>
          <p14:tracePt t="51205" x="5791200" y="2133600"/>
          <p14:tracePt t="51219" x="5819775" y="2152650"/>
          <p14:tracePt t="51235" x="5848350" y="2171700"/>
          <p14:tracePt t="51252" x="5886450" y="2209800"/>
          <p14:tracePt t="51269" x="5915025" y="2238375"/>
          <p14:tracePt t="51285" x="5962650" y="2266950"/>
          <p14:tracePt t="51302" x="5981700" y="2276475"/>
          <p14:tracePt t="51318" x="5991225" y="2286000"/>
          <p14:tracePt t="51335" x="6019800" y="2305050"/>
          <p14:tracePt t="51352" x="6076950" y="2371725"/>
          <p14:tracePt t="51368" x="6153150" y="2457450"/>
          <p14:tracePt t="51369" x="6191250" y="2505075"/>
          <p14:tracePt t="51385" x="6286500" y="2581275"/>
          <p14:tracePt t="51402" x="6324600" y="2609850"/>
          <p14:tracePt t="51418" x="6372225" y="2657475"/>
          <p14:tracePt t="51435" x="6400800" y="2705100"/>
          <p14:tracePt t="51451" x="6438900" y="2743200"/>
          <p14:tracePt t="51468" x="6448425" y="2771775"/>
          <p14:tracePt t="51485" x="6477000" y="2828925"/>
          <p14:tracePt t="51502" x="6486525" y="2867025"/>
          <p14:tracePt t="51518" x="6496050" y="2895600"/>
          <p14:tracePt t="51535" x="6553200" y="2990850"/>
          <p14:tracePt t="51552" x="6572250" y="3067050"/>
          <p14:tracePt t="51568" x="6610350" y="3133725"/>
          <p14:tracePt t="51569" x="6619875" y="3181350"/>
          <p14:tracePt t="51585" x="6657975" y="3248025"/>
          <p14:tracePt t="51601" x="6677025" y="3352800"/>
          <p14:tracePt t="51618" x="6686550" y="3419475"/>
          <p14:tracePt t="51635" x="6686550" y="3486150"/>
          <p14:tracePt t="51651" x="6715125" y="3543300"/>
          <p14:tracePt t="51668" x="6715125" y="3629025"/>
          <p14:tracePt t="51685" x="6724650" y="3705225"/>
          <p14:tracePt t="51701" x="6724650" y="3752850"/>
          <p14:tracePt t="51718" x="6724650" y="3819525"/>
          <p14:tracePt t="51735" x="6724650" y="3905250"/>
          <p14:tracePt t="51751" x="6724650" y="3952875"/>
          <p14:tracePt t="51768" x="6724650" y="4019550"/>
          <p14:tracePt t="51769" x="6724650" y="4038600"/>
          <p14:tracePt t="51785" x="6724650" y="4086225"/>
          <p14:tracePt t="51801" x="6724650" y="4114800"/>
          <p14:tracePt t="51818" x="6724650" y="4124325"/>
          <p14:tracePt t="51835" x="6724650" y="4133850"/>
          <p14:tracePt t="51851" x="6724650" y="4171950"/>
          <p14:tracePt t="51868" x="6724650" y="4219575"/>
          <p14:tracePt t="51885" x="6705600" y="4286250"/>
          <p14:tracePt t="51902" x="6686550" y="4324350"/>
          <p14:tracePt t="51918" x="6667500" y="4391025"/>
          <p14:tracePt t="51935" x="6638925" y="4419600"/>
          <p14:tracePt t="51951" x="6610350" y="4448175"/>
          <p14:tracePt t="51968" x="6591300" y="4505325"/>
          <p14:tracePt t="51969" x="6581775" y="4533900"/>
          <p14:tracePt t="51984" x="6534150" y="4581525"/>
          <p14:tracePt t="52001" x="6515100" y="4619625"/>
          <p14:tracePt t="52018" x="6486525" y="4676775"/>
          <p14:tracePt t="52034" x="6467475" y="4705350"/>
          <p14:tracePt t="52051" x="6457950" y="4724400"/>
          <p14:tracePt t="52068" x="6438900" y="4752975"/>
          <p14:tracePt t="52085" x="6410325" y="4810125"/>
          <p14:tracePt t="52101" x="6391275" y="4838700"/>
          <p14:tracePt t="52118" x="6372225" y="4867275"/>
          <p14:tracePt t="52135" x="6353175" y="4886325"/>
          <p14:tracePt t="52151" x="6324600" y="4924425"/>
          <p14:tracePt t="52168" x="6286500" y="4962525"/>
          <p14:tracePt t="52184" x="6276975" y="4962525"/>
          <p14:tracePt t="52201" x="6248400" y="4981575"/>
          <p14:tracePt t="52218" x="6229350" y="4991100"/>
          <p14:tracePt t="52234" x="6200775" y="5010150"/>
          <p14:tracePt t="52251" x="6143625" y="5019675"/>
          <p14:tracePt t="52267" x="6029325" y="5076825"/>
          <p14:tracePt t="52284" x="5962650" y="5076825"/>
          <p14:tracePt t="52301" x="5905500" y="5086350"/>
          <p14:tracePt t="52320" x="5895975" y="5086350"/>
          <p14:tracePt t="52336" x="5876925" y="5086350"/>
          <p14:tracePt t="52360" x="5867400" y="5086350"/>
          <p14:tracePt t="52368" x="5848350" y="5086350"/>
          <p14:tracePt t="52384" x="5800725" y="5086350"/>
          <p14:tracePt t="52400" x="5667375" y="5067300"/>
          <p14:tracePt t="52417" x="5524500" y="5029200"/>
          <p14:tracePt t="52434" x="5391150" y="4981575"/>
          <p14:tracePt t="52451" x="5248275" y="4953000"/>
          <p14:tracePt t="52468" x="5162550" y="4914900"/>
          <p14:tracePt t="52485" x="5114925" y="4895850"/>
          <p14:tracePt t="52501" x="5067300" y="4876800"/>
          <p14:tracePt t="52518" x="5038725" y="4848225"/>
          <p14:tracePt t="52534" x="4972050" y="4800600"/>
          <p14:tracePt t="52551" x="4914900" y="4752975"/>
          <p14:tracePt t="52568" x="4810125" y="4676775"/>
          <p14:tracePt t="52584" x="4743450" y="4648200"/>
          <p14:tracePt t="52601" x="4733925" y="4629150"/>
          <p14:tracePt t="52617" x="4695825" y="4600575"/>
          <p14:tracePt t="52634" x="4686300" y="4572000"/>
          <p14:tracePt t="52651" x="4619625" y="4495800"/>
          <p14:tracePt t="52667" x="4562475" y="4410075"/>
          <p14:tracePt t="52686" x="4457700" y="4295775"/>
          <p14:tracePt t="52701" x="4391025" y="4191000"/>
          <p14:tracePt t="52718" x="4343400" y="4124325"/>
          <p14:tracePt t="52734" x="4295775" y="4038600"/>
          <p14:tracePt t="52750" x="4257675" y="3981450"/>
          <p14:tracePt t="52767" x="4219575" y="3905250"/>
          <p14:tracePt t="52784" x="4191000" y="3848100"/>
          <p14:tracePt t="52800" x="4143375" y="3781425"/>
          <p14:tracePt t="52817" x="4124325" y="3724275"/>
          <p14:tracePt t="52834" x="4076700" y="3638550"/>
          <p14:tracePt t="52850" x="4029075" y="3581400"/>
          <p14:tracePt t="52867" x="3971925" y="3476625"/>
          <p14:tracePt t="52883" x="3924300" y="3390900"/>
          <p14:tracePt t="52900" x="3905250" y="3333750"/>
          <p14:tracePt t="52917" x="3867150" y="3276600"/>
          <p14:tracePt t="52933" x="3848100" y="3209925"/>
          <p14:tracePt t="52950" x="3810000" y="3143250"/>
          <p14:tracePt t="52967" x="3790950" y="3086100"/>
          <p14:tracePt t="52983" x="3752850" y="3000375"/>
          <p14:tracePt t="53000" x="3752850" y="2943225"/>
          <p14:tracePt t="53017" x="3743325" y="2905125"/>
          <p14:tracePt t="53033" x="3743325" y="2809875"/>
          <p14:tracePt t="53050" x="3714750" y="2695575"/>
          <p14:tracePt t="53067" x="3686175" y="2543175"/>
          <p14:tracePt t="53083" x="3676650" y="2409825"/>
          <p14:tracePt t="53100" x="3667125" y="2305050"/>
          <p14:tracePt t="53117" x="3667125" y="2266950"/>
          <p14:tracePt t="53133" x="3667125" y="2209800"/>
          <p14:tracePt t="53150" x="3667125" y="2162175"/>
          <p14:tracePt t="53167" x="3667125" y="2095500"/>
          <p14:tracePt t="53184" x="3667125" y="2047875"/>
          <p14:tracePt t="53200" x="3667125" y="2009775"/>
          <p14:tracePt t="53217" x="3667125" y="1990725"/>
          <p14:tracePt t="53233" x="3667125" y="1933575"/>
          <p14:tracePt t="53250" x="3667125" y="1847850"/>
          <p14:tracePt t="53267" x="3676650" y="1800225"/>
          <p14:tracePt t="53283" x="3676650" y="1743075"/>
          <p14:tracePt t="53300" x="3695700" y="1685925"/>
          <p14:tracePt t="53316" x="3705225" y="1628775"/>
          <p14:tracePt t="53333" x="3724275" y="1600200"/>
          <p14:tracePt t="53350" x="3733800" y="1581150"/>
          <p14:tracePt t="53367" x="3743325" y="1581150"/>
          <p14:tracePt t="53383" x="3752850" y="1571625"/>
          <p14:tracePt t="53400" x="3781425" y="1533525"/>
          <p14:tracePt t="53416" x="3829050" y="1504950"/>
          <p14:tracePt t="53433" x="3895725" y="1457325"/>
          <p14:tracePt t="53450" x="3924300" y="1447800"/>
          <p14:tracePt t="53466" x="3962400" y="1419225"/>
          <p14:tracePt t="53483" x="3981450" y="1409700"/>
          <p14:tracePt t="53500" x="4029075" y="1400175"/>
          <p14:tracePt t="53517" x="4048125" y="1390650"/>
          <p14:tracePt t="53533" x="4067175" y="1381125"/>
          <p14:tracePt t="53550" x="4076700" y="1371600"/>
          <p14:tracePt t="53567" x="4095750" y="1362075"/>
          <p14:tracePt t="53583" x="4143375" y="1352550"/>
          <p14:tracePt t="53600" x="4200525" y="1352550"/>
          <p14:tracePt t="53616" x="4248150" y="1352550"/>
          <p14:tracePt t="53633" x="4333875" y="1352550"/>
          <p14:tracePt t="53649" x="4429125" y="1333500"/>
          <p14:tracePt t="53666" x="4467225" y="1333500"/>
          <p14:tracePt t="53683" x="4486275" y="1333500"/>
          <p14:tracePt t="53700" x="4505325" y="1333500"/>
          <p14:tracePt t="53716" x="4524375" y="1333500"/>
          <p14:tracePt t="53733" x="4552950" y="1333500"/>
          <p14:tracePt t="53749" x="4562475" y="1333500"/>
          <p14:tracePt t="53766" x="4572000" y="1333500"/>
          <p14:tracePt t="53783" x="4591050" y="1333500"/>
          <p14:tracePt t="53799" x="4667250" y="1362075"/>
          <p14:tracePt t="53816" x="4752975" y="1400175"/>
          <p14:tracePt t="53833" x="4848225" y="1438275"/>
          <p14:tracePt t="53849" x="4905375" y="1457325"/>
          <p14:tracePt t="53866" x="4933950" y="1476375"/>
          <p14:tracePt t="53883" x="4943475" y="1476375"/>
          <p14:tracePt t="53899" x="4953000" y="1485900"/>
          <p14:tracePt t="53966" x="4962525" y="1495425"/>
          <p14:tracePt t="53983" x="4962525" y="1514475"/>
          <p14:tracePt t="54007" x="4972050" y="1533525"/>
          <p14:tracePt t="54973" x="0" y="0"/>
        </p14:tracePtLst>
        <p14:tracePtLst>
          <p14:tracePt t="62487" x="8334375" y="1476375"/>
          <p14:tracePt t="62655" x="8334375" y="1457325"/>
          <p14:tracePt t="62663" x="8324850" y="1447800"/>
          <p14:tracePt t="62674" x="8305800" y="1438275"/>
          <p14:tracePt t="62691" x="8277225" y="1419225"/>
          <p14:tracePt t="62707" x="8239125" y="1400175"/>
          <p14:tracePt t="62724" x="8220075" y="1390650"/>
          <p14:tracePt t="62741" x="8191500" y="1381125"/>
          <p14:tracePt t="62757" x="8172450" y="1371600"/>
          <p14:tracePt t="62774" x="8162925" y="1362075"/>
          <p14:tracePt t="62791" x="8143875" y="1362075"/>
          <p14:tracePt t="62807" x="8134350" y="1362075"/>
          <p14:tracePt t="62824" x="8096250" y="1362075"/>
          <p14:tracePt t="62841" x="8058150" y="1362075"/>
          <p14:tracePt t="62857" x="8039100" y="1362075"/>
          <p14:tracePt t="62874" x="8010525" y="1362075"/>
          <p14:tracePt t="62890" x="7981950" y="1362075"/>
          <p14:tracePt t="62908" x="7924800" y="1381125"/>
          <p14:tracePt t="62924" x="7858125" y="1419225"/>
          <p14:tracePt t="62943" x="7820025" y="1438275"/>
          <p14:tracePt t="62959" x="7791450" y="1447800"/>
          <p14:tracePt t="62974" x="7762875" y="1466850"/>
          <p14:tracePt t="62993" x="7724775" y="1485900"/>
          <p14:tracePt t="63007" x="7658100" y="1524000"/>
          <p14:tracePt t="63024" x="7600950" y="1543050"/>
          <p14:tracePt t="63041" x="7524750" y="1581150"/>
          <p14:tracePt t="63057" x="7467600" y="1600200"/>
          <p14:tracePt t="63074" x="7439025" y="1609725"/>
          <p14:tracePt t="63090" x="7381875" y="1628775"/>
          <p14:tracePt t="63107" x="7343775" y="1638300"/>
          <p14:tracePt t="63124" x="7305675" y="1647825"/>
          <p14:tracePt t="63140" x="7267575" y="1657350"/>
          <p14:tracePt t="63157" x="7248525" y="1685925"/>
          <p14:tracePt t="63174" x="7191375" y="1695450"/>
          <p14:tracePt t="63174" x="7181850" y="1695450"/>
          <p14:tracePt t="63190" x="7124700" y="1704975"/>
          <p14:tracePt t="63207" x="7096125" y="1714500"/>
          <p14:tracePt t="63224" x="7067550" y="1733550"/>
          <p14:tracePt t="63240" x="7058025" y="1733550"/>
          <p14:tracePt t="63302" x="7038975" y="1752600"/>
          <p14:tracePt t="63310" x="7029450" y="1762125"/>
          <p14:tracePt t="63324" x="7010400" y="1762125"/>
          <p14:tracePt t="63340" x="6924675" y="1828800"/>
          <p14:tracePt t="63361" x="6848475" y="1876425"/>
          <p14:tracePt t="63363" x="6781800" y="1914525"/>
          <p14:tracePt t="63374" x="6715125" y="1952625"/>
          <p14:tracePt t="63391" x="6657975" y="1981200"/>
          <p14:tracePt t="63407" x="6638925" y="1990725"/>
          <p14:tracePt t="63454" x="6629400" y="2000250"/>
          <p14:tracePt t="63486" x="6600825" y="2028825"/>
          <p14:tracePt t="63494" x="6591300" y="2038350"/>
          <p14:tracePt t="63507" x="6572250" y="2066925"/>
          <p14:tracePt t="63523" x="6524625" y="2124075"/>
          <p14:tracePt t="63540" x="6486525" y="2181225"/>
          <p14:tracePt t="63556" x="6457950" y="2219325"/>
          <p14:tracePt t="63573" x="6429375" y="2257425"/>
          <p14:tracePt t="63590" x="6391275" y="2286000"/>
          <p14:tracePt t="63607" x="6372225" y="2314575"/>
          <p14:tracePt t="63623" x="6343650" y="2352675"/>
          <p14:tracePt t="63640" x="6305550" y="2400300"/>
          <p14:tracePt t="63658" x="6267450" y="2447925"/>
          <p14:tracePt t="63673" x="6229350" y="2495550"/>
          <p14:tracePt t="63690" x="6200775" y="2524125"/>
          <p14:tracePt t="63706" x="6172200" y="2552700"/>
          <p14:tracePt t="63723" x="6143625" y="2600325"/>
          <p14:tracePt t="63740" x="6124575" y="2619375"/>
          <p14:tracePt t="63756" x="6105525" y="2657475"/>
          <p14:tracePt t="63773" x="6038850" y="2743200"/>
          <p14:tracePt t="63790" x="5962650" y="2847975"/>
          <p14:tracePt t="63807" x="5924550" y="2895600"/>
          <p14:tracePt t="63823" x="5905500" y="2943225"/>
          <p14:tracePt t="63839" x="5876925" y="2981325"/>
          <p14:tracePt t="63856" x="5857875" y="3009900"/>
          <p14:tracePt t="63873" x="5829300" y="3067050"/>
          <p14:tracePt t="63889" x="5829300" y="3086100"/>
          <p14:tracePt t="63906" x="5819775" y="3105150"/>
          <p14:tracePt t="63923" x="5810250" y="3133725"/>
          <p14:tracePt t="63939" x="5810250" y="3162300"/>
          <p14:tracePt t="63956" x="5810250" y="3209925"/>
          <p14:tracePt t="63973" x="5781675" y="3267075"/>
          <p14:tracePt t="63974" x="5781675" y="3305175"/>
          <p14:tracePt t="63990" x="5772150" y="3352800"/>
          <p14:tracePt t="64006" x="5753100" y="3409950"/>
          <p14:tracePt t="64023" x="5753100" y="3457575"/>
          <p14:tracePt t="64040" x="5724525" y="3524250"/>
          <p14:tracePt t="64056" x="5724525" y="3590925"/>
          <p14:tracePt t="64073" x="5715000" y="3648075"/>
          <p14:tracePt t="64089" x="5705475" y="3733800"/>
          <p14:tracePt t="64106" x="5705475" y="3800475"/>
          <p14:tracePt t="64123" x="5695950" y="3848100"/>
          <p14:tracePt t="64139" x="5695950" y="3933825"/>
          <p14:tracePt t="64156" x="5695950" y="3971925"/>
          <p14:tracePt t="64173" x="5695950" y="4029075"/>
          <p14:tracePt t="64190" x="5695950" y="4076700"/>
          <p14:tracePt t="64207" x="5695950" y="4124325"/>
          <p14:tracePt t="64224" x="5695950" y="4181475"/>
          <p14:tracePt t="64240" x="5695950" y="4229100"/>
          <p14:tracePt t="64257" x="5695950" y="4286250"/>
          <p14:tracePt t="64273" x="5695950" y="4333875"/>
          <p14:tracePt t="64289" x="5715000" y="4391025"/>
          <p14:tracePt t="64306" x="5734050" y="4448175"/>
          <p14:tracePt t="64322" x="5734050" y="4514850"/>
          <p14:tracePt t="64340" x="5743575" y="4543425"/>
          <p14:tracePt t="64356" x="5743575" y="4600575"/>
          <p14:tracePt t="64374" x="5753100" y="4648200"/>
          <p14:tracePt t="64389" x="5772150" y="4676775"/>
          <p14:tracePt t="64406" x="5781675" y="4705350"/>
          <p14:tracePt t="64422" x="5791200" y="4743450"/>
          <p14:tracePt t="64439" x="5829300" y="4800600"/>
          <p14:tracePt t="64456" x="5838825" y="4838700"/>
          <p14:tracePt t="64472" x="5848350" y="4867275"/>
          <p14:tracePt t="64489" x="5857875" y="4905375"/>
          <p14:tracePt t="64506" x="5876925" y="4924425"/>
          <p14:tracePt t="64522" x="5905500" y="4962525"/>
          <p14:tracePt t="64539" x="5934075" y="5029200"/>
          <p14:tracePt t="64556" x="5972175" y="5076825"/>
          <p14:tracePt t="64572" x="6000750" y="5114925"/>
          <p14:tracePt t="64589" x="6048375" y="5172075"/>
          <p14:tracePt t="64606" x="6067425" y="5181600"/>
          <p14:tracePt t="64622" x="6076950" y="5191125"/>
          <p14:tracePt t="64639" x="6086475" y="5200650"/>
          <p14:tracePt t="64656" x="6105525" y="5219700"/>
          <p14:tracePt t="64672" x="6153150" y="5238750"/>
          <p14:tracePt t="64689" x="6191250" y="5248275"/>
          <p14:tracePt t="64706" x="6248400" y="5286375"/>
          <p14:tracePt t="64722" x="6267450" y="5286375"/>
          <p14:tracePt t="64739" x="6324600" y="5286375"/>
          <p14:tracePt t="64755" x="6372225" y="5295900"/>
          <p14:tracePt t="64772" x="6400800" y="5295900"/>
          <p14:tracePt t="64789" x="6448425" y="5295900"/>
          <p14:tracePt t="64806" x="6524625" y="5295900"/>
          <p14:tracePt t="64822" x="6619875" y="5295900"/>
          <p14:tracePt t="64839" x="6734175" y="5257800"/>
          <p14:tracePt t="64855" x="6848475" y="5229225"/>
          <p14:tracePt t="64872" x="6905625" y="5210175"/>
          <p14:tracePt t="64889" x="6962775" y="5181600"/>
          <p14:tracePt t="64906" x="7048500" y="5133975"/>
          <p14:tracePt t="64922" x="7115175" y="5086350"/>
          <p14:tracePt t="64939" x="7258050" y="5019675"/>
          <p14:tracePt t="64955" x="7343775" y="4991100"/>
          <p14:tracePt t="64972" x="7429500" y="4933950"/>
          <p14:tracePt t="64989" x="7543800" y="4848225"/>
          <p14:tracePt t="65005" x="7581900" y="4819650"/>
          <p14:tracePt t="65022" x="7686675" y="4733925"/>
          <p14:tracePt t="65039" x="7762875" y="4686300"/>
          <p14:tracePt t="65055" x="7820025" y="4629150"/>
          <p14:tracePt t="65072" x="7905750" y="4572000"/>
          <p14:tracePt t="65089" x="7972425" y="4486275"/>
          <p14:tracePt t="65105" x="8029575" y="4419600"/>
          <p14:tracePt t="65122" x="8086725" y="4352925"/>
          <p14:tracePt t="65138" x="8134350" y="4295775"/>
          <p14:tracePt t="65155" x="8191500" y="4219575"/>
          <p14:tracePt t="65172" x="8239125" y="4171950"/>
          <p14:tracePt t="65188" x="8296275" y="4114800"/>
          <p14:tracePt t="65205" x="8353425" y="4010025"/>
          <p14:tracePt t="65222" x="8401050" y="3943350"/>
          <p14:tracePt t="65238" x="8467725" y="3848100"/>
          <p14:tracePt t="65255" x="8486775" y="3810000"/>
          <p14:tracePt t="65271" x="8543925" y="3743325"/>
          <p14:tracePt t="65288" x="8582025" y="3638550"/>
          <p14:tracePt t="65305" x="8620125" y="3581400"/>
          <p14:tracePt t="65321" x="8648700" y="3514725"/>
          <p14:tracePt t="65338" x="8705850" y="3409950"/>
          <p14:tracePt t="65355" x="8715375" y="3371850"/>
          <p14:tracePt t="65371" x="8734425" y="3314700"/>
          <p14:tracePt t="65388" x="8734425" y="3267075"/>
          <p14:tracePt t="65389" x="8734425" y="3248025"/>
          <p14:tracePt t="65405" x="8772525" y="3162300"/>
          <p14:tracePt t="65422" x="8772525" y="3095625"/>
          <p14:tracePt t="65438" x="8782050" y="3000375"/>
          <p14:tracePt t="65455" x="8791575" y="2905125"/>
          <p14:tracePt t="65471" x="8791575" y="2828925"/>
          <p14:tracePt t="65488" x="8820150" y="2762250"/>
          <p14:tracePt t="65505" x="8820150" y="2667000"/>
          <p14:tracePt t="65521" x="8820150" y="2609850"/>
          <p14:tracePt t="65538" x="8820150" y="2543175"/>
          <p14:tracePt t="65555" x="8820150" y="2505075"/>
          <p14:tracePt t="65571" x="8820150" y="2466975"/>
          <p14:tracePt t="65572" x="8820150" y="2447925"/>
          <p14:tracePt t="65588" x="8820150" y="2438400"/>
          <p14:tracePt t="65588" x="8820150" y="2409825"/>
          <p14:tracePt t="65605" x="8810625" y="2343150"/>
          <p14:tracePt t="65621" x="8791575" y="2305050"/>
          <p14:tracePt t="65638" x="8753475" y="2209800"/>
          <p14:tracePt t="65655" x="8743950" y="2162175"/>
          <p14:tracePt t="65671" x="8705850" y="2047875"/>
          <p14:tracePt t="65688" x="8696325" y="2000250"/>
          <p14:tracePt t="65705" x="8639175" y="1914525"/>
          <p14:tracePt t="65721" x="8610600" y="1866900"/>
          <p14:tracePt t="65738" x="8601075" y="1809750"/>
          <p14:tracePt t="65755" x="8572500" y="1771650"/>
          <p14:tracePt t="65771" x="8562975" y="1762125"/>
          <p14:tracePt t="65788" x="8524875" y="1685925"/>
          <p14:tracePt t="65804" x="8486775" y="1638300"/>
          <p14:tracePt t="65821" x="8439150" y="1562100"/>
          <p14:tracePt t="65838" x="8391525" y="1514475"/>
          <p14:tracePt t="65854" x="8362950" y="1485900"/>
          <p14:tracePt t="65871" x="8334375" y="1447800"/>
          <p14:tracePt t="65888" x="8315325" y="1419225"/>
          <p14:tracePt t="65905" x="8296275" y="1400175"/>
          <p14:tracePt t="65921" x="8286750" y="1390650"/>
          <p14:tracePt t="65937" x="8277225" y="1390650"/>
          <p14:tracePt t="65954" x="8267700" y="1381125"/>
          <p14:tracePt t="65980" x="8258175" y="1381125"/>
          <p14:tracePt t="66004" x="8239125" y="1381125"/>
          <p14:tracePt t="66020" x="8229600" y="1381125"/>
          <p14:tracePt t="66043" x="8220075" y="1381125"/>
          <p14:tracePt t="66099" x="8210550" y="1381125"/>
          <p14:tracePt t="66131" x="8191500" y="1381125"/>
          <p14:tracePt t="66147" x="8181975" y="1381125"/>
          <p14:tracePt t="66171" x="8172450" y="1381125"/>
          <p14:tracePt t="66371" x="0" y="0"/>
        </p14:tracePtLst>
        <p14:tracePtLst>
          <p14:tracePt t="70064" x="8172450" y="1543050"/>
          <p14:tracePt t="70128" x="8162925" y="1514475"/>
          <p14:tracePt t="70136" x="8124825" y="1476375"/>
          <p14:tracePt t="70144" x="8105775" y="1447800"/>
          <p14:tracePt t="70152" x="8067675" y="1419225"/>
          <p14:tracePt t="70167" x="8048625" y="1409700"/>
          <p14:tracePt t="70184" x="7953375" y="1362075"/>
          <p14:tracePt t="70200" x="7886700" y="1352550"/>
          <p14:tracePt t="70217" x="7829550" y="1343025"/>
          <p14:tracePt t="70234" x="7791450" y="1343025"/>
          <p14:tracePt t="70250" x="7753350" y="1314450"/>
          <p14:tracePt t="70267" x="7724775" y="1314450"/>
          <p14:tracePt t="70283" x="7696200" y="1314450"/>
          <p14:tracePt t="70300" x="7677150" y="1314450"/>
          <p14:tracePt t="70317" x="7648575" y="1314450"/>
          <p14:tracePt t="70333" x="7629525" y="1314450"/>
          <p14:tracePt t="70350" x="7591425" y="1314450"/>
          <p14:tracePt t="70367" x="7562850" y="1314450"/>
          <p14:tracePt t="70383" x="7534275" y="1314450"/>
          <p14:tracePt t="70384" x="7515225" y="1323975"/>
          <p14:tracePt t="70400" x="7486650" y="1343025"/>
          <p14:tracePt t="70417" x="7410450" y="1381125"/>
          <p14:tracePt t="70433" x="7353300" y="1428750"/>
          <p14:tracePt t="70452" x="7324725" y="1457325"/>
          <p14:tracePt t="70467" x="7258050" y="1504950"/>
          <p14:tracePt t="70483" x="7191375" y="1552575"/>
          <p14:tracePt t="70500" x="7077075" y="1638300"/>
          <p14:tracePt t="70517" x="7000875" y="1695450"/>
          <p14:tracePt t="70533" x="6953250" y="1743075"/>
          <p14:tracePt t="70550" x="6896100" y="1800225"/>
          <p14:tracePt t="70567" x="6829425" y="1857375"/>
          <p14:tracePt t="70584" x="6762750" y="1924050"/>
          <p14:tracePt t="70600" x="6724650" y="1962150"/>
          <p14:tracePt t="70617" x="6724650" y="1971675"/>
          <p14:tracePt t="70633" x="6686550" y="2009775"/>
          <p14:tracePt t="70651" x="6667500" y="2028825"/>
          <p14:tracePt t="70666" x="6619875" y="2076450"/>
          <p14:tracePt t="70683" x="6562725" y="2124075"/>
          <p14:tracePt t="70700" x="6505575" y="2162175"/>
          <p14:tracePt t="70717" x="6477000" y="2190750"/>
          <p14:tracePt t="70733" x="6438900" y="2238375"/>
          <p14:tracePt t="70749" x="6391275" y="2276475"/>
          <p14:tracePt t="70766" x="6362700" y="2305050"/>
          <p14:tracePt t="70783" x="6334125" y="2352675"/>
          <p14:tracePt t="70783" x="6315075" y="2381250"/>
          <p14:tracePt t="70800" x="6267450" y="2438400"/>
          <p14:tracePt t="70816" x="6219825" y="2486025"/>
          <p14:tracePt t="70833" x="6181725" y="2533650"/>
          <p14:tracePt t="70850" x="6115050" y="2619375"/>
          <p14:tracePt t="70866" x="6057900" y="2676525"/>
          <p14:tracePt t="70883" x="6029325" y="2733675"/>
          <p14:tracePt t="70899" x="5981700" y="2800350"/>
          <p14:tracePt t="70916" x="5943600" y="2857500"/>
          <p14:tracePt t="70933" x="5905500" y="2914650"/>
          <p14:tracePt t="70950" x="5876925" y="2981325"/>
          <p14:tracePt t="70966" x="5838825" y="3048000"/>
          <p14:tracePt t="70983" x="5819775" y="3133725"/>
          <p14:tracePt t="70983" x="5772150" y="3190875"/>
          <p14:tracePt t="71000" x="5753100" y="3257550"/>
          <p14:tracePt t="71016" x="5715000" y="3362325"/>
          <p14:tracePt t="71033" x="5676900" y="3457575"/>
          <p14:tracePt t="71049" x="5638800" y="3543300"/>
          <p14:tracePt t="71068" x="5629275" y="3629025"/>
          <p14:tracePt t="71083" x="5572125" y="3762375"/>
          <p14:tracePt t="71099" x="5534025" y="3905250"/>
          <p14:tracePt t="71116" x="5514975" y="4038600"/>
          <p14:tracePt t="71133" x="5505450" y="4162425"/>
          <p14:tracePt t="71149" x="5505450" y="4295775"/>
          <p14:tracePt t="71166" x="5505450" y="4400550"/>
          <p14:tracePt t="71183" x="5505450" y="4581525"/>
          <p14:tracePt t="71200" x="5505450" y="4705350"/>
          <p14:tracePt t="71216" x="5543550" y="4867275"/>
          <p14:tracePt t="71233" x="5572125" y="5019675"/>
          <p14:tracePt t="71249" x="5619750" y="5124450"/>
          <p14:tracePt t="71266" x="5676900" y="5219700"/>
          <p14:tracePt t="71283" x="5695950" y="5276850"/>
          <p14:tracePt t="71299" x="5724525" y="5324475"/>
          <p14:tracePt t="71316" x="5762625" y="5381625"/>
          <p14:tracePt t="71332" x="5791200" y="5438775"/>
          <p14:tracePt t="71349" x="5810250" y="5457825"/>
          <p14:tracePt t="71366" x="5829300" y="5476875"/>
          <p14:tracePt t="71382" x="5848350" y="5495925"/>
          <p14:tracePt t="71383" x="5857875" y="5495925"/>
          <p14:tracePt t="71399" x="5876925" y="5514975"/>
          <p14:tracePt t="71416" x="5886450" y="5514975"/>
          <p14:tracePt t="71463" x="5895975" y="5524500"/>
          <p14:tracePt t="71487" x="5905500" y="5524500"/>
          <p14:tracePt t="71519" x="5934075" y="5514975"/>
          <p14:tracePt t="71526" x="5981700" y="5505450"/>
          <p14:tracePt t="71535" x="6029325" y="5495925"/>
          <p14:tracePt t="71551" x="6191250" y="5448300"/>
          <p14:tracePt t="71566" x="6257925" y="5438775"/>
          <p14:tracePt t="71582" x="6381750" y="5400675"/>
          <p14:tracePt t="71583" x="6429375" y="5381625"/>
          <p14:tracePt t="71599" x="6496050" y="5362575"/>
          <p14:tracePt t="71616" x="6505575" y="5362575"/>
          <p14:tracePt t="71632" x="6553200" y="5324475"/>
          <p14:tracePt t="71649" x="6619875" y="5286375"/>
          <p14:tracePt t="71665" x="6705600" y="5257800"/>
          <p14:tracePt t="71682" x="6772275" y="5248275"/>
          <p14:tracePt t="71699" x="6829425" y="5219700"/>
          <p14:tracePt t="71716" x="6848475" y="5210175"/>
          <p14:tracePt t="71732" x="6877050" y="5200650"/>
          <p14:tracePt t="71749" x="6896100" y="5172075"/>
          <p14:tracePt t="71765" x="6934200" y="5162550"/>
          <p14:tracePt t="71782" x="6991350" y="5153025"/>
          <p14:tracePt t="71799" x="7115175" y="5095875"/>
          <p14:tracePt t="71816" x="7181850" y="5048250"/>
          <p14:tracePt t="71832" x="7248525" y="5019675"/>
          <p14:tracePt t="71849" x="7315200" y="4991100"/>
          <p14:tracePt t="71865" x="7343775" y="4981575"/>
          <p14:tracePt t="71882" x="7400925" y="4933950"/>
          <p14:tracePt t="71899" x="7439025" y="4905375"/>
          <p14:tracePt t="71916" x="7524750" y="4857750"/>
          <p14:tracePt t="71932" x="7591425" y="4800600"/>
          <p14:tracePt t="71949" x="7648575" y="4752975"/>
          <p14:tracePt t="71965" x="7705725" y="4714875"/>
          <p14:tracePt t="71983" x="7839075" y="4610100"/>
          <p14:tracePt t="71999" x="7896225" y="4552950"/>
          <p14:tracePt t="72016" x="7934325" y="4505325"/>
          <p14:tracePt t="72032" x="8029575" y="4457700"/>
          <p14:tracePt t="72049" x="8067675" y="4419600"/>
          <p14:tracePt t="72065" x="8124825" y="4352925"/>
          <p14:tracePt t="72082" x="8153400" y="4324350"/>
          <p14:tracePt t="72098" x="8191500" y="4276725"/>
          <p14:tracePt t="72115" x="8220075" y="4238625"/>
          <p14:tracePt t="72132" x="8258175" y="4200525"/>
          <p14:tracePt t="72148" x="8286750" y="4143375"/>
          <p14:tracePt t="72165" x="8324850" y="4095750"/>
          <p14:tracePt t="72182" x="8334375" y="4086225"/>
          <p14:tracePt t="72198" x="8343900" y="4038600"/>
          <p14:tracePt t="72215" x="8372475" y="3981450"/>
          <p14:tracePt t="72232" x="8391525" y="3943350"/>
          <p14:tracePt t="72248" x="8410575" y="3876675"/>
          <p14:tracePt t="72265" x="8429625" y="3829050"/>
          <p14:tracePt t="72282" x="8458200" y="3752850"/>
          <p14:tracePt t="72298" x="8477250" y="3705225"/>
          <p14:tracePt t="72315" x="8486775" y="3667125"/>
          <p14:tracePt t="72332" x="8486775" y="3648075"/>
          <p14:tracePt t="72351" x="8496300" y="3590925"/>
          <p14:tracePt t="72365" x="8496300" y="3543300"/>
          <p14:tracePt t="72382" x="8505825" y="3476625"/>
          <p14:tracePt t="72382" x="8505825" y="3429000"/>
          <p14:tracePt t="72398" x="8534400" y="3371850"/>
          <p14:tracePt t="72415" x="8534400" y="3305175"/>
          <p14:tracePt t="72432" x="8534400" y="3257550"/>
          <p14:tracePt t="72448" x="8534400" y="3200400"/>
          <p14:tracePt t="72465" x="8534400" y="3162300"/>
          <p14:tracePt t="72481" x="8534400" y="3105150"/>
          <p14:tracePt t="72498" x="8534400" y="3057525"/>
          <p14:tracePt t="72515" x="8534400" y="3000375"/>
          <p14:tracePt t="72531" x="8534400" y="2933700"/>
          <p14:tracePt t="72548" x="8543925" y="2886075"/>
          <p14:tracePt t="72564" x="8543925" y="2828925"/>
          <p14:tracePt t="72581" x="8543925" y="2781300"/>
          <p14:tracePt t="72598" x="8543925" y="2714625"/>
          <p14:tracePt t="72615" x="8543925" y="2705100"/>
          <p14:tracePt t="72631" x="8543925" y="2667000"/>
          <p14:tracePt t="72648" x="8534400" y="2647950"/>
          <p14:tracePt t="72665" x="8534400" y="2590800"/>
          <p14:tracePt t="72681" x="8524875" y="2533650"/>
          <p14:tracePt t="72698" x="8524875" y="2495550"/>
          <p14:tracePt t="72714" x="8505825" y="2428875"/>
          <p14:tracePt t="72731" x="8505825" y="2381250"/>
          <p14:tracePt t="72748" x="8486775" y="2333625"/>
          <p14:tracePt t="72764" x="8486775" y="2266950"/>
          <p14:tracePt t="72781" x="8486775" y="2228850"/>
          <p14:tracePt t="72798" x="8477250" y="2181225"/>
          <p14:tracePt t="72814" x="8467725" y="2133600"/>
          <p14:tracePt t="72831" x="8458200" y="2114550"/>
          <p14:tracePt t="72848" x="8458200" y="2085975"/>
          <p14:tracePt t="72864" x="8439150" y="2066925"/>
          <p14:tracePt t="72881" x="8429625" y="2047875"/>
          <p14:tracePt t="72898" x="8429625" y="2028825"/>
          <p14:tracePt t="72914" x="8420100" y="2019300"/>
          <p14:tracePt t="72931" x="8420100" y="1990725"/>
          <p14:tracePt t="72948" x="8410575" y="1971675"/>
          <p14:tracePt t="72966" x="8391525" y="1933575"/>
          <p14:tracePt t="72981" x="8382000" y="1924050"/>
          <p14:tracePt t="72998" x="8372475" y="1866900"/>
          <p14:tracePt t="73014" x="8362950" y="1838325"/>
          <p14:tracePt t="73031" x="8343900" y="1809750"/>
          <p14:tracePt t="73047" x="8334375" y="1790700"/>
          <p14:tracePt t="73064" x="8334375" y="1781175"/>
          <p14:tracePt t="73080" x="8324850" y="1771650"/>
          <p14:tracePt t="73098" x="8324850" y="1743075"/>
          <p14:tracePt t="73114" x="8286750" y="1704975"/>
          <p14:tracePt t="73131" x="8277225" y="1676400"/>
          <p14:tracePt t="73148" x="8258175" y="1619250"/>
          <p14:tracePt t="73164" x="8248650" y="1581150"/>
          <p14:tracePt t="73181" x="8229600" y="1552575"/>
          <p14:tracePt t="73181" x="8220075" y="1533525"/>
          <p14:tracePt t="73198" x="8220075" y="1524000"/>
          <p14:tracePt t="73214" x="8210550" y="1504950"/>
          <p14:tracePt t="73232" x="8210550" y="1495425"/>
          <p14:tracePt t="73253" x="8210550" y="1485900"/>
          <p14:tracePt t="73264" x="8201025" y="1476375"/>
          <p14:tracePt t="73281" x="8181975" y="1447800"/>
          <p14:tracePt t="73297" x="8172450" y="1428750"/>
          <p14:tracePt t="73314" x="8162925" y="1400175"/>
          <p14:tracePt t="73330" x="8143875" y="1381125"/>
          <p14:tracePt t="73717" x="0" y="0"/>
        </p14:tracePtLst>
        <p14:tracePtLst>
          <p14:tracePt t="90973" x="6162675" y="2647950"/>
          <p14:tracePt t="91029" x="6162675" y="2638425"/>
          <p14:tracePt t="91061" x="6153150" y="2638425"/>
          <p14:tracePt t="91069" x="6134100" y="2638425"/>
          <p14:tracePt t="91085" x="6124575" y="2638425"/>
          <p14:tracePt t="91101" x="6115050" y="2638425"/>
          <p14:tracePt t="91117" x="6105525" y="2638425"/>
          <p14:tracePt t="91133" x="6076950" y="2657475"/>
          <p14:tracePt t="91149" x="6067425" y="2657475"/>
          <p14:tracePt t="91173" x="6057900" y="2657475"/>
          <p14:tracePt t="91197" x="6038850" y="2686050"/>
          <p14:tracePt t="91221" x="6029325" y="2686050"/>
          <p14:tracePt t="91245" x="6019800" y="2686050"/>
          <p14:tracePt t="91277" x="6019800" y="2724150"/>
          <p14:tracePt t="91285" x="6019800" y="2743200"/>
          <p14:tracePt t="91297" x="6029325" y="2752725"/>
          <p14:tracePt t="91313" x="6048375" y="2771775"/>
          <p14:tracePt t="91330" x="6057900" y="2781300"/>
          <p14:tracePt t="91347" x="6057900" y="2790825"/>
          <p14:tracePt t="91397" x="6067425" y="2790825"/>
          <p14:tracePt t="91437" x="6076950" y="2790825"/>
          <p14:tracePt t="91469" x="6076950" y="2809875"/>
          <p14:tracePt t="91477" x="6076950" y="2819400"/>
          <p14:tracePt t="91485" x="6076950" y="2838450"/>
          <p14:tracePt t="91496" x="6067425" y="2847975"/>
          <p14:tracePt t="91513" x="6029325" y="2895600"/>
          <p14:tracePt t="91530" x="6010275" y="2905125"/>
          <p14:tracePt t="91547" x="5991225" y="2914650"/>
          <p14:tracePt t="91565" x="5981700" y="2924175"/>
          <p14:tracePt t="91588" x="5972175" y="2933700"/>
          <p14:tracePt t="91597" x="5972175" y="2943225"/>
          <p14:tracePt t="91613" x="5991225" y="2971800"/>
          <p14:tracePt t="91629" x="6019800" y="2990850"/>
          <p14:tracePt t="91660" x="6029325" y="2990850"/>
          <p14:tracePt t="91668" x="6048375" y="2990850"/>
          <p14:tracePt t="91679" x="6076950" y="3000375"/>
          <p14:tracePt t="91696" x="6096000" y="3000375"/>
          <p14:tracePt t="91713" x="6124575" y="3009900"/>
          <p14:tracePt t="91812" x="6124575" y="3019425"/>
          <p14:tracePt t="91820" x="6124575" y="3028950"/>
          <p14:tracePt t="91829" x="6115050" y="3048000"/>
          <p14:tracePt t="91846" x="6076950" y="3067050"/>
          <p14:tracePt t="91863" x="6038850" y="3086100"/>
          <p14:tracePt t="91879" x="6019800" y="3095625"/>
          <p14:tracePt t="91924" x="6010275" y="3105150"/>
          <p14:tracePt t="91940" x="6010275" y="3114675"/>
          <p14:tracePt t="91948" x="6010275" y="3124200"/>
          <p14:tracePt t="91956" x="6029325" y="3143250"/>
          <p14:tracePt t="91964" x="6038850" y="3152775"/>
          <p14:tracePt t="91979" x="6057900" y="3171825"/>
          <p14:tracePt t="91997" x="6067425" y="3171825"/>
          <p14:tracePt t="92020" x="6086475" y="3181350"/>
          <p14:tracePt t="92029" x="6096000" y="3181350"/>
          <p14:tracePt t="92046" x="6105525" y="3190875"/>
          <p14:tracePt t="92068" x="6115050" y="3200400"/>
          <p14:tracePt t="92092" x="6115050" y="3219450"/>
          <p14:tracePt t="92108" x="6105525" y="3238500"/>
          <p14:tracePt t="92116" x="6105525" y="3248025"/>
          <p14:tracePt t="92129" x="6096000" y="3267075"/>
          <p14:tracePt t="92172" x="6096000" y="3276600"/>
          <p14:tracePt t="92180" x="6096000" y="3305175"/>
          <p14:tracePt t="92188" x="6096000" y="3314700"/>
          <p14:tracePt t="92196" x="6096000" y="3343275"/>
          <p14:tracePt t="92214" x="6096000" y="3371850"/>
          <p14:tracePt t="92229" x="6124575" y="3419475"/>
          <p14:tracePt t="92247" x="6124575" y="3429000"/>
          <p14:tracePt t="92284" x="6153150" y="3438525"/>
          <p14:tracePt t="92292" x="6181725" y="3448050"/>
          <p14:tracePt t="92300" x="6191250" y="3457575"/>
          <p14:tracePt t="92312" x="6200775" y="3467100"/>
          <p14:tracePt t="92329" x="6219825" y="3486150"/>
          <p14:tracePt t="92346" x="6238875" y="3514725"/>
          <p14:tracePt t="92363" x="6238875" y="3562350"/>
          <p14:tracePt t="92379" x="6238875" y="3600450"/>
          <p14:tracePt t="92380" x="6238875" y="3609975"/>
          <p14:tracePt t="92396" x="6238875" y="3648075"/>
          <p14:tracePt t="92412" x="6210300" y="3686175"/>
          <p14:tracePt t="92429" x="6172200" y="3724275"/>
          <p14:tracePt t="92445" x="6162675" y="3733800"/>
          <p14:tracePt t="92462" x="6162675" y="3752850"/>
          <p14:tracePt t="92479" x="6162675" y="3790950"/>
          <p14:tracePt t="92495" x="6172200" y="3819525"/>
          <p14:tracePt t="92512" x="6191250" y="3857625"/>
          <p14:tracePt t="92529" x="6210300" y="3876675"/>
          <p14:tracePt t="92545" x="6219825" y="3895725"/>
          <p14:tracePt t="92562" x="6219825" y="3905250"/>
          <p14:tracePt t="92579" x="6219825" y="3943350"/>
          <p14:tracePt t="92596" x="6210300" y="4029075"/>
          <p14:tracePt t="92612" x="6134100" y="4086225"/>
          <p14:tracePt t="92628" x="6096000" y="4124325"/>
          <p14:tracePt t="92644" x="6086475" y="4152900"/>
          <p14:tracePt t="92661" x="6086475" y="4171950"/>
          <p14:tracePt t="92677" x="6086475" y="4219575"/>
          <p14:tracePt t="92694" x="6096000" y="4229100"/>
          <p14:tracePt t="92731" x="6096000" y="4257675"/>
          <p14:tracePt t="92739" x="6096000" y="4267200"/>
          <p14:tracePt t="92747" x="6096000" y="4286250"/>
          <p14:tracePt t="92761" x="6096000" y="4295775"/>
          <p14:tracePt t="92778" x="6086475" y="4352925"/>
          <p14:tracePt t="92795" x="6076950" y="4362450"/>
          <p14:tracePt t="92812" x="6076950" y="4429125"/>
          <p14:tracePt t="92828" x="6076950" y="4457700"/>
          <p14:tracePt t="92845" x="6076950" y="4467225"/>
          <p14:tracePt t="92924" x="6076950" y="4476750"/>
          <p14:tracePt t="92931" x="6076950" y="4505325"/>
          <p14:tracePt t="92946" x="6076950" y="4524375"/>
          <p14:tracePt t="92961" x="6076950" y="4572000"/>
          <p14:tracePt t="92978" x="6067425" y="4619625"/>
          <p14:tracePt t="92994" x="6048375" y="4657725"/>
          <p14:tracePt t="93011" x="6038850" y="4676775"/>
          <p14:tracePt t="93028" x="6038850" y="4695825"/>
          <p14:tracePt t="93044" x="6029325" y="4714875"/>
          <p14:tracePt t="93061" x="6019800" y="4724400"/>
          <p14:tracePt t="93077" x="6019800" y="4772025"/>
          <p14:tracePt t="93094" x="6019800" y="4829175"/>
          <p14:tracePt t="93111" x="6019800" y="4933950"/>
          <p14:tracePt t="93127" x="6019800" y="4962525"/>
          <p14:tracePt t="93144" x="6029325" y="4981575"/>
          <p14:tracePt t="93451" x="6038850" y="4981575"/>
          <p14:tracePt t="93459" x="6048375" y="4991100"/>
          <p14:tracePt t="93571" x="6067425" y="4991100"/>
          <p14:tracePt t="93843" x="6076950" y="5010150"/>
          <p14:tracePt t="93851" x="6076950" y="5029200"/>
          <p14:tracePt t="93862" x="6076950" y="5076825"/>
          <p14:tracePt t="93878" x="6105525" y="5153025"/>
          <p14:tracePt t="93894" x="6134100" y="5210175"/>
          <p14:tracePt t="93912" x="6134100" y="5219700"/>
          <p14:tracePt t="94082" x="6134100" y="5229225"/>
          <p14:tracePt t="94138" x="6134100" y="5210175"/>
          <p14:tracePt t="94146" x="6134100" y="5191125"/>
          <p14:tracePt t="94154" x="6134100" y="5153025"/>
          <p14:tracePt t="94162" x="6134100" y="5143500"/>
          <p14:tracePt t="94176" x="6134100" y="5114925"/>
          <p14:tracePt t="94193" x="6134100" y="5086350"/>
          <p14:tracePt t="94209" x="6134100" y="5048250"/>
          <p14:tracePt t="94226" x="6134100" y="4981575"/>
          <p14:tracePt t="94243" x="6134100" y="4953000"/>
          <p14:tracePt t="94266" x="6134100" y="4943475"/>
          <p14:tracePt t="94276" x="6134100" y="4924425"/>
          <p14:tracePt t="94293" x="6134100" y="4905375"/>
          <p14:tracePt t="94309" x="6115050" y="4848225"/>
          <p14:tracePt t="94326" x="6115050" y="4819650"/>
          <p14:tracePt t="94343" x="6115050" y="4800600"/>
          <p14:tracePt t="94359" x="6096000" y="4772025"/>
          <p14:tracePt t="94376" x="6096000" y="4743450"/>
          <p14:tracePt t="94392" x="6096000" y="4714875"/>
          <p14:tracePt t="94409" x="6086475" y="4648200"/>
          <p14:tracePt t="94410" x="6086475" y="4638675"/>
          <p14:tracePt t="94426" x="6086475" y="4600575"/>
          <p14:tracePt t="94443" x="6086475" y="4552950"/>
          <p14:tracePt t="94459" x="6086475" y="4543425"/>
          <p14:tracePt t="94476" x="6086475" y="4486275"/>
          <p14:tracePt t="94492" x="6086475" y="4457700"/>
          <p14:tracePt t="94509" x="6086475" y="4419600"/>
          <p14:tracePt t="94526" x="6086475" y="4391025"/>
          <p14:tracePt t="94542" x="6086475" y="4343400"/>
          <p14:tracePt t="94559" x="6096000" y="4286250"/>
          <p14:tracePt t="94576" x="6096000" y="4191000"/>
          <p14:tracePt t="94592" x="6105525" y="4124325"/>
          <p14:tracePt t="94610" x="6124575" y="3943350"/>
          <p14:tracePt t="94626" x="6162675" y="3810000"/>
          <p14:tracePt t="94642" x="6162675" y="3743325"/>
          <p14:tracePt t="94659" x="6162675" y="3686175"/>
          <p14:tracePt t="94676" x="6162675" y="3638550"/>
          <p14:tracePt t="94692" x="6162675" y="3600450"/>
          <p14:tracePt t="94709" x="6162675" y="3533775"/>
          <p14:tracePt t="94726" x="6162675" y="3486150"/>
          <p14:tracePt t="94742" x="6172200" y="3438525"/>
          <p14:tracePt t="94759" x="6172200" y="3429000"/>
          <p14:tracePt t="94776" x="6172200" y="3390900"/>
          <p14:tracePt t="94792" x="6172200" y="3324225"/>
          <p14:tracePt t="94809" x="6172200" y="3267075"/>
          <p14:tracePt t="94826" x="6172200" y="3171825"/>
          <p14:tracePt t="94842" x="6172200" y="3086100"/>
          <p14:tracePt t="94859" x="6172200" y="3028950"/>
          <p14:tracePt t="94875" x="6172200" y="3000375"/>
          <p14:tracePt t="94892" x="6172200" y="2962275"/>
          <p14:tracePt t="94909" x="6172200" y="2933700"/>
          <p14:tracePt t="94925" x="6172200" y="2857500"/>
          <p14:tracePt t="94942" x="6172200" y="2752725"/>
          <p14:tracePt t="94959" x="6172200" y="2686050"/>
          <p14:tracePt t="94975" x="6172200" y="2619375"/>
          <p14:tracePt t="94992" x="6172200" y="2562225"/>
          <p14:tracePt t="95009" x="6172200" y="2533650"/>
          <p14:tracePt t="95025" x="6172200" y="2505075"/>
          <p14:tracePt t="95042" x="6172200" y="2495550"/>
          <p14:tracePt t="95209" x="6172200" y="2505075"/>
          <p14:tracePt t="95217" x="6172200" y="2552700"/>
          <p14:tracePt t="95226" x="6172200" y="2571750"/>
          <p14:tracePt t="95242" x="6172200" y="2686050"/>
          <p14:tracePt t="95258" x="6191250" y="2819400"/>
          <p14:tracePt t="95275" x="6219825" y="2933700"/>
          <p14:tracePt t="95292" x="6238875" y="3000375"/>
          <p14:tracePt t="95309" x="6238875" y="3067050"/>
          <p14:tracePt t="95325" x="6248400" y="3124200"/>
          <p14:tracePt t="95342" x="6248400" y="3181350"/>
          <p14:tracePt t="95361" x="6276975" y="3295650"/>
          <p14:tracePt t="95375" x="6286500" y="3419475"/>
          <p14:tracePt t="95392" x="6305550" y="3505200"/>
          <p14:tracePt t="95408" x="6315075" y="3600450"/>
          <p14:tracePt t="95425" x="6315075" y="3676650"/>
          <p14:tracePt t="95425" x="6315075" y="3724275"/>
          <p14:tracePt t="95442" x="6315075" y="3819525"/>
          <p14:tracePt t="95458" x="6315075" y="3905250"/>
          <p14:tracePt t="95475" x="6315075" y="4010025"/>
          <p14:tracePt t="95491" x="6315075" y="4114800"/>
          <p14:tracePt t="95508" x="6315075" y="4210050"/>
          <p14:tracePt t="95525" x="6315075" y="4324350"/>
          <p14:tracePt t="95542" x="6315075" y="4429125"/>
          <p14:tracePt t="95558" x="6315075" y="4495800"/>
          <p14:tracePt t="95575" x="6315075" y="4552950"/>
          <p14:tracePt t="95591" x="6315075" y="4581525"/>
          <p14:tracePt t="95608" x="6315075" y="4600575"/>
          <p14:tracePt t="95625" x="6315075" y="4629150"/>
          <p14:tracePt t="95625" x="6315075" y="4638675"/>
          <p14:tracePt t="95641" x="6315075" y="4676775"/>
          <p14:tracePt t="95658" x="6315075" y="4695825"/>
          <p14:tracePt t="95675" x="6305550" y="4714875"/>
          <p14:tracePt t="95691" x="6286500" y="4724400"/>
          <p14:tracePt t="95713" x="6276975" y="4752975"/>
          <p14:tracePt t="95761" x="6267450" y="4752975"/>
          <p14:tracePt t="95778" x="6238875" y="4781550"/>
          <p14:tracePt t="95801" x="6229350" y="4781550"/>
          <p14:tracePt t="95817" x="6200775" y="4781550"/>
          <p14:tracePt t="95833" x="6181725" y="4781550"/>
          <p14:tracePt t="95841" x="6162675" y="4781550"/>
          <p14:tracePt t="95849" x="6124575" y="4781550"/>
          <p14:tracePt t="95858" x="6096000" y="4772025"/>
          <p14:tracePt t="95874" x="6010275" y="4752975"/>
          <p14:tracePt t="95891" x="5972175" y="4752975"/>
          <p14:tracePt t="95909" x="5953125" y="4743450"/>
          <p14:tracePt t="95924" x="5943600" y="4733925"/>
          <p14:tracePt t="95941" x="5934075" y="4733925"/>
          <p14:tracePt t="95958" x="5915025" y="4724400"/>
          <p14:tracePt t="95974" x="5886450" y="4695825"/>
          <p14:tracePt t="95991" x="5848350" y="4629150"/>
          <p14:tracePt t="96008" x="5829300" y="4572000"/>
          <p14:tracePt t="96025" x="5810250" y="4467225"/>
          <p14:tracePt t="96041" x="5800725" y="4381500"/>
          <p14:tracePt t="96058" x="5791200" y="4276725"/>
          <p14:tracePt t="96074" x="5753100" y="4152900"/>
          <p14:tracePt t="96091" x="5734050" y="4076700"/>
          <p14:tracePt t="96108" x="5734050" y="4019550"/>
          <p14:tracePt t="96124" x="5724525" y="3952875"/>
          <p14:tracePt t="96141" x="5724525" y="3914775"/>
          <p14:tracePt t="96158" x="5724525" y="3848100"/>
          <p14:tracePt t="96174" x="5724525" y="3790950"/>
          <p14:tracePt t="96191" x="5724525" y="3714750"/>
          <p14:tracePt t="96208" x="5705475" y="3657600"/>
          <p14:tracePt t="96224" x="5705475" y="3609975"/>
          <p14:tracePt t="96225" x="5705475" y="3581400"/>
          <p14:tracePt t="96241" x="5705475" y="3543300"/>
          <p14:tracePt t="96258" x="5705475" y="3495675"/>
          <p14:tracePt t="96274" x="5705475" y="3457575"/>
          <p14:tracePt t="96291" x="5715000" y="3390900"/>
          <p14:tracePt t="96307" x="5724525" y="3343275"/>
          <p14:tracePt t="96324" x="5753100" y="3286125"/>
          <p14:tracePt t="96341" x="5762625" y="3238500"/>
          <p14:tracePt t="96357" x="5781675" y="3162300"/>
          <p14:tracePt t="96374" x="5838825" y="3048000"/>
          <p14:tracePt t="96391" x="5876925" y="2943225"/>
          <p14:tracePt t="96407" x="5886450" y="2867025"/>
          <p14:tracePt t="96424" x="5895975" y="2809875"/>
          <p14:tracePt t="96424" x="5905500" y="2771775"/>
          <p14:tracePt t="96441" x="5934075" y="2733675"/>
          <p14:tracePt t="96457" x="5943600" y="2705100"/>
          <p14:tracePt t="96474" x="5953125" y="2686050"/>
          <p14:tracePt t="96536" x="5953125" y="2676525"/>
          <p14:tracePt t="96544" x="5962650" y="2667000"/>
          <p14:tracePt t="96568" x="5972175" y="2647950"/>
          <p14:tracePt t="96576" x="5972175" y="2638425"/>
          <p14:tracePt t="96592" x="5981700" y="2628900"/>
          <p14:tracePt t="96600" x="5991225" y="2619375"/>
          <p14:tracePt t="96625" x="6000750" y="2600325"/>
          <p14:tracePt t="96640" x="6000750" y="2590800"/>
          <p14:tracePt t="96648" x="6010275" y="2571750"/>
          <p14:tracePt t="96657" x="6019800" y="2562225"/>
          <p14:tracePt t="96680" x="6029325" y="2543175"/>
          <p14:tracePt t="96936" x="6038850" y="2543175"/>
          <p14:tracePt t="96944" x="6048375" y="2552700"/>
          <p14:tracePt t="96958" x="6067425" y="2571750"/>
          <p14:tracePt t="96973" x="6086475" y="2590800"/>
          <p14:tracePt t="96990" x="6105525" y="2619375"/>
          <p14:tracePt t="97007" x="6134100" y="2647950"/>
          <p14:tracePt t="97024" x="6143625" y="2667000"/>
          <p14:tracePt t="97040" x="6162675" y="2705100"/>
          <p14:tracePt t="97057" x="6172200" y="2724150"/>
          <p14:tracePt t="97073" x="6191250" y="2752725"/>
          <p14:tracePt t="97090" x="6191250" y="2762250"/>
          <p14:tracePt t="97107" x="6219825" y="2809875"/>
          <p14:tracePt t="97123" x="6238875" y="2838450"/>
          <p14:tracePt t="97140" x="6257925" y="2895600"/>
          <p14:tracePt t="97157" x="6276975" y="2924175"/>
          <p14:tracePt t="97173" x="6305550" y="2962275"/>
          <p14:tracePt t="97190" x="6315075" y="2981325"/>
          <p14:tracePt t="97207" x="6324600" y="3009900"/>
          <p14:tracePt t="97223" x="6343650" y="3038475"/>
          <p14:tracePt t="97224" x="6353175" y="3057525"/>
          <p14:tracePt t="97240" x="6372225" y="3086100"/>
          <p14:tracePt t="97256" x="6400800" y="3152775"/>
          <p14:tracePt t="97273" x="6429375" y="3219450"/>
          <p14:tracePt t="97290" x="6457950" y="3276600"/>
          <p14:tracePt t="97306" x="6486525" y="3352800"/>
          <p14:tracePt t="97323" x="6505575" y="3400425"/>
          <p14:tracePt t="97340" x="6534150" y="3457575"/>
          <p14:tracePt t="97356" x="6553200" y="3495675"/>
          <p14:tracePt t="97373" x="6591300" y="3562350"/>
          <p14:tracePt t="97390" x="6600825" y="3600450"/>
          <p14:tracePt t="97406" x="6610350" y="3629025"/>
          <p14:tracePt t="97424" x="6619875" y="3676650"/>
          <p14:tracePt t="97440" x="6648450" y="3714750"/>
          <p14:tracePt t="97458" x="6648450" y="3743325"/>
          <p14:tracePt t="97473" x="6648450" y="3781425"/>
          <p14:tracePt t="97490" x="6648450" y="3829050"/>
          <p14:tracePt t="97507" x="6648450" y="3857625"/>
          <p14:tracePt t="97523" x="6667500" y="3933825"/>
          <p14:tracePt t="97540" x="6667500" y="3981450"/>
          <p14:tracePt t="97556" x="6667500" y="4010025"/>
          <p14:tracePt t="97573" x="6667500" y="4048125"/>
          <p14:tracePt t="97590" x="6667500" y="4086225"/>
          <p14:tracePt t="97607" x="6667500" y="4124325"/>
          <p14:tracePt t="97608" x="6667500" y="4143375"/>
          <p14:tracePt t="97624" x="6667500" y="4171950"/>
          <p14:tracePt t="97641" x="6667500" y="4191000"/>
          <p14:tracePt t="97657" x="6667500" y="4210050"/>
          <p14:tracePt t="97673" x="6667500" y="4238625"/>
          <p14:tracePt t="97689" x="6667500" y="4295775"/>
          <p14:tracePt t="97706" x="6657975" y="4295775"/>
          <p14:tracePt t="97723" x="6648450" y="4343400"/>
          <p14:tracePt t="97739" x="6629400" y="4352925"/>
          <p14:tracePt t="97756" x="6610350" y="4391025"/>
          <p14:tracePt t="97774" x="6600825" y="4400550"/>
          <p14:tracePt t="97789" x="6591300" y="4410075"/>
          <p14:tracePt t="97806" x="6581775" y="4438650"/>
          <p14:tracePt t="97823" x="6524625" y="4533900"/>
          <p14:tracePt t="97840" x="6496050" y="4572000"/>
          <p14:tracePt t="97856" x="6477000" y="4600575"/>
          <p14:tracePt t="97873" x="6448425" y="4638675"/>
          <p14:tracePt t="97890" x="6429375" y="4657725"/>
          <p14:tracePt t="97906" x="6410325" y="4686300"/>
          <p14:tracePt t="97923" x="6391275" y="4705350"/>
          <p14:tracePt t="97940" x="6372225" y="4724400"/>
          <p14:tracePt t="97957" x="6334125" y="4752975"/>
          <p14:tracePt t="97973" x="6286500" y="4800600"/>
          <p14:tracePt t="97991" x="6210300" y="4867275"/>
          <p14:tracePt t="98007" x="6172200" y="4914900"/>
          <p14:tracePt t="98024" x="6134100" y="4953000"/>
          <p14:tracePt t="98040" x="6124575" y="4962525"/>
          <p14:tracePt t="98057" x="6115050" y="4981575"/>
          <p14:tracePt t="98073" x="6105525" y="4991100"/>
          <p14:tracePt t="98090" x="6096000" y="5000625"/>
          <p14:tracePt t="98143" x="6086475" y="5010150"/>
          <p14:tracePt t="98159" x="6086475" y="5029200"/>
          <p14:tracePt t="98167" x="6086475" y="5038725"/>
          <p14:tracePt t="98182" x="6076950" y="5048250"/>
          <p14:tracePt t="98223" x="6076950" y="5057775"/>
          <p14:tracePt t="98231" x="6067425" y="5076825"/>
          <p14:tracePt t="98247" x="6067425" y="5086350"/>
          <p14:tracePt t="98256" x="6067425" y="5095875"/>
          <p14:tracePt t="98273" x="6067425" y="5114925"/>
          <p14:tracePt t="98289" x="6048375" y="5133975"/>
          <p14:tracePt t="98310" x="6048375" y="5143500"/>
          <p14:tracePt t="98323" x="6038850" y="5162550"/>
          <p14:tracePt t="98339" x="6038850" y="5172075"/>
          <p14:tracePt t="98358" x="6029325" y="5181600"/>
          <p14:tracePt t="98415" x="6019800" y="5191125"/>
          <p14:tracePt t="98431" x="6010275" y="5191125"/>
          <p14:tracePt t="98447" x="5991225" y="5191125"/>
          <p14:tracePt t="98455" x="5972175" y="5153025"/>
          <p14:tracePt t="98462" x="5953125" y="5124450"/>
          <p14:tracePt t="98473" x="5934075" y="5105400"/>
          <p14:tracePt t="98490" x="5915025" y="5048250"/>
          <p14:tracePt t="98506" x="5876925" y="4981575"/>
          <p14:tracePt t="98523" x="5819775" y="4905375"/>
          <p14:tracePt t="98539" x="5791200" y="4848225"/>
          <p14:tracePt t="98556" x="5772150" y="4800600"/>
          <p14:tracePt t="98573" x="5762625" y="4781550"/>
          <p14:tracePt t="98590" x="5762625" y="4733925"/>
          <p14:tracePt t="98591" x="5753100" y="4695825"/>
          <p14:tracePt t="98606" x="5743575" y="4657725"/>
          <p14:tracePt t="98623" x="5715000" y="4591050"/>
          <p14:tracePt t="98640" x="5705475" y="4552950"/>
          <p14:tracePt t="98656" x="5695950" y="4514850"/>
          <p14:tracePt t="98673" x="5686425" y="4467225"/>
          <p14:tracePt t="98689" x="5686425" y="4448175"/>
          <p14:tracePt t="98707" x="5676900" y="4419600"/>
          <p14:tracePt t="98723" x="5667375" y="4410075"/>
          <p14:tracePt t="98739" x="5667375" y="4381500"/>
          <p14:tracePt t="98756" x="5657850" y="4324350"/>
          <p14:tracePt t="98773" x="5657850" y="4257675"/>
          <p14:tracePt t="98789" x="5657850" y="4238625"/>
          <p14:tracePt t="98806" x="5648325" y="4210050"/>
          <p14:tracePt t="98806" x="5648325" y="4200525"/>
          <p14:tracePt t="98823" x="5648325" y="4143375"/>
          <p14:tracePt t="98839" x="5638800" y="4067175"/>
          <p14:tracePt t="98856" x="5610225" y="4010025"/>
          <p14:tracePt t="98873" x="5610225" y="3981450"/>
          <p14:tracePt t="98889" x="5610225" y="3943350"/>
          <p14:tracePt t="98906" x="5610225" y="3848100"/>
          <p14:tracePt t="98923" x="5610225" y="3771900"/>
          <p14:tracePt t="98939" x="5610225" y="3705225"/>
          <p14:tracePt t="98956" x="5610225" y="3676650"/>
          <p14:tracePt t="98974" x="5600700" y="3667125"/>
          <p14:tracePt t="99030" x="5600700" y="3657600"/>
          <p14:tracePt t="99039" x="5600700" y="3638550"/>
          <p14:tracePt t="99054" x="5600700" y="3609975"/>
          <p14:tracePt t="99062" x="5600700" y="3543300"/>
          <p14:tracePt t="99073" x="5610225" y="3505200"/>
          <p14:tracePt t="99089" x="5610225" y="3438525"/>
          <p14:tracePt t="99106" x="5619750" y="3400425"/>
          <p14:tracePt t="99123" x="5638800" y="3333750"/>
          <p14:tracePt t="99139" x="5648325" y="3314700"/>
          <p14:tracePt t="99156" x="5657850" y="3286125"/>
          <p14:tracePt t="99172" x="5667375" y="3248025"/>
          <p14:tracePt t="99189" x="5676900" y="3190875"/>
          <p14:tracePt t="99206" x="5695950" y="3133725"/>
          <p14:tracePt t="99206" x="5695950" y="3124200"/>
          <p14:tracePt t="99223" x="5715000" y="3095625"/>
          <p14:tracePt t="99239" x="5724525" y="3067050"/>
          <p14:tracePt t="99256" x="5743575" y="3019425"/>
          <p14:tracePt t="99272" x="5762625" y="2971800"/>
          <p14:tracePt t="99289" x="5772150" y="2943225"/>
          <p14:tracePt t="99306" x="5781675" y="2914650"/>
          <p14:tracePt t="99322" x="5781675" y="2886075"/>
          <p14:tracePt t="99339" x="5791200" y="2847975"/>
          <p14:tracePt t="99356" x="5810250" y="2828925"/>
          <p14:tracePt t="99372" x="5819775" y="2819400"/>
          <p14:tracePt t="99389" x="5829300" y="2790825"/>
          <p14:tracePt t="99406" x="5829300" y="2743200"/>
          <p14:tracePt t="99422" x="5838825" y="2724150"/>
          <p14:tracePt t="99439" x="5867400" y="2657475"/>
          <p14:tracePt t="99455" x="5876925" y="2609850"/>
          <p14:tracePt t="99472" x="5886450" y="2571750"/>
          <p14:tracePt t="99493" x="5886450" y="2562225"/>
          <p14:tracePt t="99517" x="5895975" y="2533650"/>
          <p14:tracePt t="99533" x="5895975" y="2524125"/>
          <p14:tracePt t="99549" x="5905500" y="2505075"/>
          <p14:tracePt t="99573" x="5915025" y="2495550"/>
          <p14:tracePt t="99581" x="5924550" y="2486025"/>
          <p14:tracePt t="99701" x="5934075" y="2486025"/>
          <p14:tracePt t="99717" x="5953125" y="2486025"/>
          <p14:tracePt t="99790" x="5962650" y="2486025"/>
          <p14:tracePt t="99797" x="5972175" y="2486025"/>
          <p14:tracePt t="99806" x="5981700" y="2476500"/>
          <p14:tracePt t="99869" x="6010275" y="2476500"/>
          <p14:tracePt t="100117" x="6019800" y="2476500"/>
          <p14:tracePt t="100133" x="6038850" y="2466975"/>
          <p14:tracePt t="100149" x="6048375" y="2457450"/>
          <p14:tracePt t="100157" x="6057900" y="2447925"/>
          <p14:tracePt t="100171" x="6057900" y="2438400"/>
          <p14:tracePt t="100413" x="6057900" y="2428875"/>
          <p14:tracePt t="101012" x="0" y="0"/>
        </p14:tracePtLst>
        <p14:tracePtLst>
          <p14:tracePt t="121978" x="6143625" y="2247900"/>
          <p14:tracePt t="122089" x="6143625" y="2257425"/>
          <p14:tracePt t="122097" x="6143625" y="2276475"/>
          <p14:tracePt t="122161" x="6134100" y="2314575"/>
          <p14:tracePt t="122193" x="6134100" y="2333625"/>
          <p14:tracePt t="122201" x="6124575" y="2352675"/>
          <p14:tracePt t="122209" x="6096000" y="2371725"/>
          <p14:tracePt t="122217" x="6086475" y="2390775"/>
          <p14:tracePt t="122234" x="6076950" y="2409825"/>
          <p14:tracePt t="122250" x="6048375" y="2457450"/>
          <p14:tracePt t="122267" x="6038850" y="2466975"/>
          <p14:tracePt t="122283" x="6029325" y="2495550"/>
          <p14:tracePt t="122305" x="6029325" y="2533650"/>
          <p14:tracePt t="122321" x="6029325" y="2543175"/>
          <p14:tracePt t="122345" x="6029325" y="2552700"/>
          <p14:tracePt t="122361" x="6029325" y="2571750"/>
          <p14:tracePt t="122369" x="6038850" y="2590800"/>
          <p14:tracePt t="122383" x="6048375" y="2590800"/>
          <p14:tracePt t="122400" x="6076950" y="2590800"/>
          <p14:tracePt t="122416" x="6096000" y="2590800"/>
          <p14:tracePt t="122434" x="6134100" y="2590800"/>
          <p14:tracePt t="122450" x="6172200" y="2600325"/>
          <p14:tracePt t="122467" x="6200775" y="2609850"/>
          <p14:tracePt t="122483" x="6229350" y="2609850"/>
          <p14:tracePt t="122500" x="6248400" y="2638425"/>
          <p14:tracePt t="122521" x="6267450" y="2638425"/>
          <p14:tracePt t="122533" x="6276975" y="2647950"/>
          <p14:tracePt t="122553" x="6276975" y="2667000"/>
          <p14:tracePt t="122566" x="6248400" y="2686050"/>
          <p14:tracePt t="122583" x="6181725" y="2714625"/>
          <p14:tracePt t="122600" x="6057900" y="2771775"/>
          <p14:tracePt t="122616" x="5972175" y="2809875"/>
          <p14:tracePt t="122617" x="5924550" y="2838450"/>
          <p14:tracePt t="122634" x="5848350" y="2857500"/>
          <p14:tracePt t="122650" x="5810250" y="2876550"/>
          <p14:tracePt t="122729" x="5800725" y="2886075"/>
          <p14:tracePt t="122752" x="5810250" y="2914650"/>
          <p14:tracePt t="122760" x="5819775" y="2924175"/>
          <p14:tracePt t="122768" x="5848350" y="2933700"/>
          <p14:tracePt t="122783" x="5876925" y="2952750"/>
          <p14:tracePt t="122800" x="5953125" y="3000375"/>
          <p14:tracePt t="122816" x="6038850" y="3048000"/>
          <p14:tracePt t="122833" x="6048375" y="3057525"/>
          <p14:tracePt t="122864" x="6048375" y="3076575"/>
          <p14:tracePt t="122872" x="6057900" y="3086100"/>
          <p14:tracePt t="122883" x="6057900" y="3095625"/>
          <p14:tracePt t="122900" x="6057900" y="3105150"/>
          <p14:tracePt t="122916" x="6057900" y="3124200"/>
          <p14:tracePt t="122952" x="6057900" y="3133725"/>
          <p14:tracePt t="122969" x="6057900" y="3143250"/>
          <p14:tracePt t="122976" x="6057900" y="3152775"/>
          <p14:tracePt t="122984" x="6038850" y="3162300"/>
          <p14:tracePt t="123000" x="6029325" y="3171825"/>
          <p14:tracePt t="123016" x="6019800" y="3181350"/>
          <p14:tracePt t="123033" x="6019800" y="3209925"/>
          <p14:tracePt t="123050" x="6019800" y="3228975"/>
          <p14:tracePt t="123066" x="6096000" y="3276600"/>
          <p14:tracePt t="123083" x="6219825" y="3295650"/>
          <p14:tracePt t="123100" x="6267450" y="3314700"/>
          <p14:tracePt t="123116" x="6296025" y="3314700"/>
          <p14:tracePt t="123133" x="6315075" y="3314700"/>
          <p14:tracePt t="123208" x="6324600" y="3324225"/>
          <p14:tracePt t="123216" x="6315075" y="3343275"/>
          <p14:tracePt t="123224" x="6305550" y="3352800"/>
          <p14:tracePt t="123233" x="6276975" y="3362325"/>
          <p14:tracePt t="123249" x="6210300" y="3381375"/>
          <p14:tracePt t="123265" x="6124575" y="3409950"/>
          <p14:tracePt t="123283" x="6076950" y="3419475"/>
          <p14:tracePt t="123299" x="6057900" y="3419475"/>
          <p14:tracePt t="123316" x="6048375" y="3429000"/>
          <p14:tracePt t="123384" x="6048375" y="3438525"/>
          <p14:tracePt t="123392" x="6057900" y="3457575"/>
          <p14:tracePt t="123400" x="6067425" y="3467100"/>
          <p14:tracePt t="123416" x="6105525" y="3476625"/>
          <p14:tracePt t="123433" x="6181725" y="3505200"/>
          <p14:tracePt t="123449" x="6229350" y="3524250"/>
          <p14:tracePt t="123466" x="6257925" y="3543300"/>
          <p14:tracePt t="123483" x="6276975" y="3552825"/>
          <p14:tracePt t="123499" x="6286500" y="3581400"/>
          <p14:tracePt t="123516" x="6315075" y="3609975"/>
          <p14:tracePt t="123532" x="6315075" y="3629025"/>
          <p14:tracePt t="123549" x="6315075" y="3638550"/>
          <p14:tracePt t="123566" x="6305550" y="3667125"/>
          <p14:tracePt t="123582" x="6248400" y="3714750"/>
          <p14:tracePt t="123599" x="6191250" y="3762375"/>
          <p14:tracePt t="123600" x="6124575" y="3771900"/>
          <p14:tracePt t="123616" x="6057900" y="3819525"/>
          <p14:tracePt t="123616" x="6019800" y="3829050"/>
          <p14:tracePt t="123632" x="6010275" y="3838575"/>
          <p14:tracePt t="123649" x="6000750" y="3848100"/>
          <p14:tracePt t="123665" x="5991225" y="3857625"/>
          <p14:tracePt t="123682" x="5991225" y="3876675"/>
          <p14:tracePt t="123698" x="6010275" y="3924300"/>
          <p14:tracePt t="123715" x="6124575" y="3962400"/>
          <p14:tracePt t="123732" x="6200775" y="3990975"/>
          <p14:tracePt t="123748" x="6219825" y="4000500"/>
          <p14:tracePt t="123815" x="6229350" y="4010025"/>
          <p14:tracePt t="123824" x="6229350" y="4048125"/>
          <p14:tracePt t="123832" x="6229350" y="4067175"/>
          <p14:tracePt t="123849" x="6191250" y="4133850"/>
          <p14:tracePt t="123865" x="6143625" y="4219575"/>
          <p14:tracePt t="123882" x="6029325" y="4305300"/>
          <p14:tracePt t="123898" x="5972175" y="4352925"/>
          <p14:tracePt t="123915" x="5972175" y="4381500"/>
          <p14:tracePt t="123968" x="5972175" y="4391025"/>
          <p14:tracePt t="123983" x="5972175" y="4429125"/>
          <p14:tracePt t="123992" x="5991225" y="4448175"/>
          <p14:tracePt t="124000" x="6019800" y="4486275"/>
          <p14:tracePt t="124016" x="6096000" y="4543425"/>
          <p14:tracePt t="124032" x="6143625" y="4572000"/>
          <p14:tracePt t="124049" x="6181725" y="4581525"/>
          <p14:tracePt t="124079" x="6191250" y="4600575"/>
          <p14:tracePt t="124095" x="6191250" y="4610100"/>
          <p14:tracePt t="124103" x="6191250" y="4619625"/>
          <p14:tracePt t="124115" x="6191250" y="4648200"/>
          <p14:tracePt t="124132" x="6172200" y="4705350"/>
          <p14:tracePt t="124149" x="6162675" y="4714875"/>
          <p14:tracePt t="124167" x="6162675" y="4733925"/>
          <p14:tracePt t="124207" x="6162675" y="4752975"/>
          <p14:tracePt t="124215" x="6162675" y="4762500"/>
          <p14:tracePt t="124303" x="6162675" y="4800600"/>
          <p14:tracePt t="124319" x="6162675" y="4819650"/>
          <p14:tracePt t="124327" x="6162675" y="4838700"/>
          <p14:tracePt t="124335" x="6162675" y="4848225"/>
          <p14:tracePt t="124348" x="6153150" y="4857750"/>
          <p14:tracePt t="124365" x="6143625" y="4867275"/>
          <p14:tracePt t="124382" x="6134100" y="4876800"/>
          <p14:tracePt t="124423" x="6134100" y="4886325"/>
          <p14:tracePt t="124431" x="6124575" y="4895850"/>
          <p14:tracePt t="124439" x="6115050" y="4905375"/>
          <p14:tracePt t="124448" x="6115050" y="4924425"/>
          <p14:tracePt t="124465" x="6096000" y="4943475"/>
          <p14:tracePt t="124482" x="6076950" y="4953000"/>
          <p14:tracePt t="124535" x="6067425" y="4962525"/>
          <p14:tracePt t="124551" x="6057900" y="4962525"/>
          <p14:tracePt t="124623" x="6057900" y="4972050"/>
          <p14:tracePt t="124631" x="6057900" y="4981575"/>
          <p14:tracePt t="124639" x="6067425" y="4991100"/>
          <p14:tracePt t="124648" x="6086475" y="5000625"/>
          <p14:tracePt t="124664" x="6096000" y="5000625"/>
          <p14:tracePt t="124681" x="6105525" y="5010150"/>
          <p14:tracePt t="124727" x="6134100" y="5019675"/>
          <p14:tracePt t="124751" x="6143625" y="5029200"/>
          <p14:tracePt t="124838" x="6143625" y="5038725"/>
          <p14:tracePt t="124959" x="6143625" y="5048250"/>
          <p14:tracePt t="124967" x="6134100" y="5067300"/>
          <p14:tracePt t="124983" x="6134100" y="5076825"/>
          <p14:tracePt t="125199" x="6124575" y="5086350"/>
          <p14:tracePt t="125654" x="6115050" y="5086350"/>
          <p14:tracePt t="125686" x="6096000" y="5095875"/>
          <p14:tracePt t="125694" x="6086475" y="5124450"/>
          <p14:tracePt t="125718" x="6076950" y="5133975"/>
          <p14:tracePt t="125726" x="6076950" y="5143500"/>
          <p14:tracePt t="125734" x="6067425" y="5172075"/>
          <p14:tracePt t="125750" x="6067425" y="5181600"/>
          <p14:tracePt t="125862" x="6067425" y="5191125"/>
          <p14:tracePt t="125998" x="6067425" y="5200650"/>
          <p14:tracePt t="126046" x="6076950" y="5200650"/>
          <p14:tracePt t="126085" x="6096000" y="5200650"/>
          <p14:tracePt t="126109" x="6105525" y="5200650"/>
          <p14:tracePt t="126117" x="6124575" y="5200650"/>
          <p14:tracePt t="126213" x="6134100" y="5200650"/>
          <p14:tracePt t="126621" x="6143625" y="5191125"/>
          <p14:tracePt t="126637" x="6143625" y="5172075"/>
          <p14:tracePt t="126645" x="6134100" y="5105400"/>
          <p14:tracePt t="126653" x="6134100" y="5067300"/>
          <p14:tracePt t="126663" x="6124575" y="5038725"/>
          <p14:tracePt t="126679" x="6115050" y="4953000"/>
          <p14:tracePt t="126696" x="6076950" y="4867275"/>
          <p14:tracePt t="126712" x="6057900" y="4829175"/>
          <p14:tracePt t="126729" x="6019800" y="4762500"/>
          <p14:tracePt t="126746" x="6010275" y="4733925"/>
          <p14:tracePt t="126762" x="6000750" y="4705350"/>
          <p14:tracePt t="126779" x="5991225" y="4657725"/>
          <p14:tracePt t="126796" x="5991225" y="4629150"/>
          <p14:tracePt t="126812" x="5962650" y="4600575"/>
          <p14:tracePt t="126829" x="5953125" y="4572000"/>
          <p14:tracePt t="126885" x="5953125" y="4562475"/>
          <p14:tracePt t="126893" x="5972175" y="4552950"/>
          <p14:tracePt t="126901" x="6029325" y="4514850"/>
          <p14:tracePt t="126912" x="6076950" y="4486275"/>
          <p14:tracePt t="126929" x="6134100" y="4467225"/>
          <p14:tracePt t="126946" x="6153150" y="4448175"/>
          <p14:tracePt t="126962" x="6162675" y="4438650"/>
          <p14:tracePt t="127037" x="6162675" y="4419600"/>
          <p14:tracePt t="127045" x="6162675" y="4400550"/>
          <p14:tracePt t="127053" x="6162675" y="4352925"/>
          <p14:tracePt t="127064" x="6162675" y="4343400"/>
          <p14:tracePt t="127082" x="6162675" y="4314825"/>
          <p14:tracePt t="127095" x="6162675" y="4295775"/>
          <p14:tracePt t="127112" x="6162675" y="4257675"/>
          <p14:tracePt t="127128" x="6162675" y="4238625"/>
          <p14:tracePt t="127148" x="6162675" y="4219575"/>
          <p14:tracePt t="127162" x="6162675" y="4191000"/>
          <p14:tracePt t="127179" x="6162675" y="4143375"/>
          <p14:tracePt t="127195" x="6162675" y="4114800"/>
          <p14:tracePt t="127213" x="6162675" y="4095750"/>
          <p14:tracePt t="127213" x="6162675" y="4086225"/>
          <p14:tracePt t="127229" x="6143625" y="4067175"/>
          <p14:tracePt t="127245" x="6143625" y="4057650"/>
          <p14:tracePt t="127268" x="6143625" y="4048125"/>
          <p14:tracePt t="127309" x="6143625" y="4029075"/>
          <p14:tracePt t="127325" x="6143625" y="4019550"/>
          <p14:tracePt t="127333" x="6143625" y="3990975"/>
          <p14:tracePt t="127346" x="6143625" y="3943350"/>
          <p14:tracePt t="127363" x="6143625" y="3848100"/>
          <p14:tracePt t="127379" x="6143625" y="3781425"/>
          <p14:tracePt t="127396" x="6143625" y="3724275"/>
          <p14:tracePt t="127413" x="6143625" y="3686175"/>
          <p14:tracePt t="127431" x="6143625" y="3676650"/>
          <p14:tracePt t="127461" x="6143625" y="3638550"/>
          <p14:tracePt t="127468" x="6162675" y="3600450"/>
          <p14:tracePt t="127478" x="6172200" y="3571875"/>
          <p14:tracePt t="127495" x="6191250" y="3514725"/>
          <p14:tracePt t="127512" x="6200775" y="3457575"/>
          <p14:tracePt t="127529" x="6200775" y="3390900"/>
          <p14:tracePt t="127545" x="6210300" y="3352800"/>
          <p14:tracePt t="127562" x="6210300" y="3295650"/>
          <p14:tracePt t="127578" x="6210300" y="3257550"/>
          <p14:tracePt t="127595" x="6210300" y="3190875"/>
          <p14:tracePt t="127612" x="6210300" y="3124200"/>
          <p14:tracePt t="127629" x="6210300" y="3057525"/>
          <p14:tracePt t="127645" x="6210300" y="3028950"/>
          <p14:tracePt t="127661" x="6210300" y="2981325"/>
          <p14:tracePt t="127678" x="6210300" y="2914650"/>
          <p14:tracePt t="127695" x="6210300" y="2876550"/>
          <p14:tracePt t="127711" x="6210300" y="2847975"/>
          <p14:tracePt t="127728" x="6210300" y="2838450"/>
          <p14:tracePt t="127764" x="6210300" y="2828925"/>
          <p14:tracePt t="127772" x="6210300" y="2819400"/>
          <p14:tracePt t="127788" x="6210300" y="2790825"/>
          <p14:tracePt t="127796" x="6200775" y="2771775"/>
          <p14:tracePt t="127811" x="6200775" y="2724150"/>
          <p14:tracePt t="127828" x="6172200" y="2619375"/>
          <p14:tracePt t="127845" x="6172200" y="2600325"/>
          <p14:tracePt t="127862" x="6153150" y="2571750"/>
          <p14:tracePt t="127909" x="6153150" y="2562225"/>
          <p14:tracePt t="127924" x="6153150" y="2552700"/>
          <p14:tracePt t="127932" x="6153150" y="2524125"/>
          <p14:tracePt t="127944" x="6153150" y="2514600"/>
          <p14:tracePt t="127961" x="6143625" y="2486025"/>
          <p14:tracePt t="127978" x="6115050" y="2428875"/>
          <p14:tracePt t="127995" x="6086475" y="2371725"/>
          <p14:tracePt t="128011" x="6076950" y="2352675"/>
          <p14:tracePt t="128172" x="6038850" y="2352675"/>
          <p14:tracePt t="128180" x="6029325" y="2352675"/>
          <p14:tracePt t="128200" x="6019800" y="2352675"/>
          <p14:tracePt t="128204" x="6010275" y="2352675"/>
          <p14:tracePt t="128212" x="5991225" y="2371725"/>
          <p14:tracePt t="128228" x="5981700" y="2400300"/>
          <p14:tracePt t="128245" x="5981700" y="2419350"/>
          <p14:tracePt t="128261" x="5972175" y="2447925"/>
          <p14:tracePt t="128278" x="5972175" y="2466975"/>
          <p14:tracePt t="128294" x="5962650" y="2524125"/>
          <p14:tracePt t="128311" x="5962650" y="2543175"/>
          <p14:tracePt t="128328" x="5962650" y="2552700"/>
          <p14:tracePt t="128344" x="5962650" y="2562225"/>
          <p14:tracePt t="128361" x="5962650" y="2609850"/>
          <p14:tracePt t="128378" x="5962650" y="2628900"/>
          <p14:tracePt t="128394" x="5934075" y="2686050"/>
          <p14:tracePt t="128411" x="5934075" y="2714625"/>
          <p14:tracePt t="128412" x="5924550" y="2752725"/>
          <p14:tracePt t="128428" x="5924550" y="2790825"/>
          <p14:tracePt t="128444" x="5915025" y="2819400"/>
          <p14:tracePt t="128461" x="5915025" y="2838450"/>
          <p14:tracePt t="128478" x="5905500" y="2895600"/>
          <p14:tracePt t="128494" x="5895975" y="2933700"/>
          <p14:tracePt t="128511" x="5857875" y="3019425"/>
          <p14:tracePt t="128527" x="5819775" y="3086100"/>
          <p14:tracePt t="128544" x="5800725" y="3124200"/>
          <p14:tracePt t="128560" x="5791200" y="3181350"/>
          <p14:tracePt t="128578" x="5762625" y="3228975"/>
          <p14:tracePt t="128594" x="5753100" y="3257550"/>
          <p14:tracePt t="128610" x="5743575" y="3295650"/>
          <p14:tracePt t="128628" x="5715000" y="3333750"/>
          <p14:tracePt t="128644" x="5695950" y="3381375"/>
          <p14:tracePt t="128661" x="5686425" y="3400425"/>
          <p14:tracePt t="128677" x="5657850" y="3467100"/>
          <p14:tracePt t="128694" x="5648325" y="3486150"/>
          <p14:tracePt t="128710" x="5619750" y="3514725"/>
          <p14:tracePt t="128728" x="5610225" y="3543300"/>
          <p14:tracePt t="128744" x="5600700" y="3590925"/>
          <p14:tracePt t="128760" x="5591175" y="3629025"/>
          <p14:tracePt t="128778" x="5562600" y="3657600"/>
          <p14:tracePt t="128795" x="5562600" y="3695700"/>
          <p14:tracePt t="128810" x="5562600" y="3714750"/>
          <p14:tracePt t="128828" x="5553075" y="3752850"/>
          <p14:tracePt t="128844" x="5553075" y="3790950"/>
          <p14:tracePt t="128860" x="5553075" y="3829050"/>
          <p14:tracePt t="128877" x="5553075" y="3895725"/>
          <p14:tracePt t="128894" x="5553075" y="3981450"/>
          <p14:tracePt t="128910" x="5553075" y="4057650"/>
          <p14:tracePt t="128927" x="5553075" y="4124325"/>
          <p14:tracePt t="128944" x="5553075" y="4191000"/>
          <p14:tracePt t="128961" x="5572125" y="4248150"/>
          <p14:tracePt t="128977" x="5581650" y="4305300"/>
          <p14:tracePt t="128994" x="5619750" y="4400550"/>
          <p14:tracePt t="129010" x="5638800" y="4486275"/>
          <p14:tracePt t="129011" x="5648325" y="4533900"/>
          <p14:tracePt t="129027" x="5676900" y="4610100"/>
          <p14:tracePt t="129046" x="5715000" y="4724400"/>
          <p14:tracePt t="129060" x="5753100" y="4867275"/>
          <p14:tracePt t="129077" x="5810250" y="4972050"/>
          <p14:tracePt t="129094" x="5829300" y="5067300"/>
          <p14:tracePt t="129110" x="5838825" y="5124450"/>
          <p14:tracePt t="129127" x="5867400" y="5162550"/>
          <p14:tracePt t="129143" x="5876925" y="5191125"/>
          <p14:tracePt t="129160" x="5886450" y="5219700"/>
          <p14:tracePt t="129177" x="5895975" y="5238750"/>
          <p14:tracePt t="129193" x="5915025" y="5276850"/>
          <p14:tracePt t="129211" x="5924550" y="5314950"/>
          <p14:tracePt t="129227" x="5934075" y="5324475"/>
          <p14:tracePt t="129251" x="5943600" y="5334000"/>
          <p14:tracePt t="129267" x="5953125" y="5343525"/>
          <p14:tracePt t="129276" x="5972175" y="5362575"/>
          <p14:tracePt t="129293" x="5981700" y="5372100"/>
          <p14:tracePt t="129310" x="6019800" y="5410200"/>
          <p14:tracePt t="129418" x="6038850" y="5400675"/>
          <p14:tracePt t="129426" x="6057900" y="5391150"/>
          <p14:tracePt t="129434" x="6086475" y="5362575"/>
          <p14:tracePt t="129443" x="6086475" y="5353050"/>
          <p14:tracePt t="129460" x="6162675" y="5286375"/>
          <p14:tracePt t="129477" x="6200775" y="5248275"/>
          <p14:tracePt t="129493" x="6229350" y="5219700"/>
          <p14:tracePt t="129510" x="6248400" y="5200650"/>
          <p14:tracePt t="129526" x="6257925" y="5172075"/>
          <p14:tracePt t="129543" x="6286500" y="5143500"/>
          <p14:tracePt t="129560" x="6286500" y="5114925"/>
          <p14:tracePt t="129576" x="6305550" y="5095875"/>
          <p14:tracePt t="129593" x="6334125" y="5038725"/>
          <p14:tracePt t="129610" x="6353175" y="5000625"/>
          <p14:tracePt t="129627" x="6391275" y="4953000"/>
          <p14:tracePt t="129644" x="6391275" y="4914900"/>
          <p14:tracePt t="129660" x="6400800" y="4886325"/>
          <p14:tracePt t="129676" x="6410325" y="4848225"/>
          <p14:tracePt t="129693" x="6429375" y="4791075"/>
          <p14:tracePt t="129709" x="6448425" y="4724400"/>
          <p14:tracePt t="129726" x="6448425" y="4695825"/>
          <p14:tracePt t="129743" x="6457950" y="4667250"/>
          <p14:tracePt t="129760" x="6457950" y="4648200"/>
          <p14:tracePt t="129777" x="6467475" y="4629150"/>
          <p14:tracePt t="129793" x="6477000" y="4600575"/>
          <p14:tracePt t="129809" x="6486525" y="4543425"/>
          <p14:tracePt t="129826" x="6515100" y="4448175"/>
          <p14:tracePt t="129843" x="6515100" y="4381500"/>
          <p14:tracePt t="129859" x="6534150" y="4343400"/>
          <p14:tracePt t="129876" x="6534150" y="4333875"/>
          <p14:tracePt t="129898" x="6534150" y="4324350"/>
          <p14:tracePt t="129914" x="6534150" y="4314825"/>
          <p14:tracePt t="129927" x="6534150" y="4295775"/>
          <p14:tracePt t="129943" x="6534150" y="4248150"/>
          <p14:tracePt t="129960" x="6534150" y="4181475"/>
          <p14:tracePt t="129976" x="6534150" y="4114800"/>
          <p14:tracePt t="129993" x="6543675" y="4038600"/>
          <p14:tracePt t="130009" x="6543675" y="4000500"/>
          <p14:tracePt t="130026" x="6562725" y="3914775"/>
          <p14:tracePt t="130043" x="6562725" y="3895725"/>
          <p14:tracePt t="130060" x="6572250" y="3857625"/>
          <p14:tracePt t="130076" x="6581775" y="3790950"/>
          <p14:tracePt t="130093" x="6591300" y="3743325"/>
          <p14:tracePt t="130109" x="6591300" y="3714750"/>
          <p14:tracePt t="130126" x="6600825" y="3695700"/>
          <p14:tracePt t="130146" x="6600825" y="3686175"/>
          <p14:tracePt t="130194" x="6600825" y="3667125"/>
          <p14:tracePt t="130202" x="6600825" y="3600450"/>
          <p14:tracePt t="130210" x="6600825" y="3514725"/>
          <p14:tracePt t="130226" x="6581775" y="3448050"/>
          <p14:tracePt t="130243" x="6581775" y="3381375"/>
          <p14:tracePt t="130259" x="6581775" y="3324225"/>
          <p14:tracePt t="130276" x="6572250" y="3286125"/>
          <p14:tracePt t="130292" x="6562725" y="3238500"/>
          <p14:tracePt t="130309" x="6543675" y="3171825"/>
          <p14:tracePt t="130325" x="6524625" y="3114675"/>
          <p14:tracePt t="130342" x="6515100" y="3028950"/>
          <p14:tracePt t="130359" x="6467475" y="2952750"/>
          <p14:tracePt t="130376" x="6457950" y="2924175"/>
          <p14:tracePt t="130393" x="6429375" y="2828925"/>
          <p14:tracePt t="130409" x="6410325" y="2762250"/>
          <p14:tracePt t="130410" x="6391275" y="2724150"/>
          <p14:tracePt t="130426" x="6362700" y="2657475"/>
          <p14:tracePt t="130442" x="6343650" y="2609850"/>
          <p14:tracePt t="130459" x="6334125" y="2571750"/>
          <p14:tracePt t="130476" x="6305550" y="2514600"/>
          <p14:tracePt t="130492" x="6305550" y="2505075"/>
          <p14:tracePt t="130513" x="6296025" y="2495550"/>
          <p14:tracePt t="130593" x="6276975" y="2466975"/>
          <p14:tracePt t="130601" x="6267450" y="2457450"/>
          <p14:tracePt t="130610" x="6248400" y="2447925"/>
          <p14:tracePt t="130626" x="6210300" y="2438400"/>
          <p14:tracePt t="130665" x="6200775" y="2438400"/>
          <p14:tracePt t="130673" x="6191250" y="2428875"/>
          <p14:tracePt t="130681" x="6181725" y="2419350"/>
          <p14:tracePt t="130692" x="6172200" y="2419350"/>
          <p14:tracePt t="130709" x="6162675" y="2419350"/>
          <p14:tracePt t="130737" x="6153150" y="2419350"/>
          <p14:tracePt t="130777" x="6134100" y="2419350"/>
          <p14:tracePt t="130793" x="6124575" y="2419350"/>
          <p14:tracePt t="130833" x="6115050" y="2419350"/>
          <p14:tracePt t="130849" x="6105525" y="2419350"/>
          <p14:tracePt t="130873" x="6096000" y="2419350"/>
          <p14:tracePt t="130889" x="6086475" y="2428875"/>
          <p14:tracePt t="130897" x="6076950" y="2438400"/>
          <p14:tracePt t="130913" x="6067425" y="2447925"/>
          <p14:tracePt t="130929" x="6067425" y="2457450"/>
          <p14:tracePt t="130942" x="6067425" y="2466975"/>
          <p14:tracePt t="130959" x="6048375" y="2505075"/>
          <p14:tracePt t="130975" x="6029325" y="2533650"/>
          <p14:tracePt t="130992" x="6019800" y="2562225"/>
          <p14:tracePt t="131008" x="6010275" y="2619375"/>
          <p14:tracePt t="131025" x="5991225" y="2714625"/>
          <p14:tracePt t="131042" x="5962650" y="2800350"/>
          <p14:tracePt t="131058" x="5934075" y="2857500"/>
          <p14:tracePt t="131075" x="5915025" y="2905125"/>
          <p14:tracePt t="131092" x="5895975" y="2943225"/>
          <p14:tracePt t="131111" x="5895975" y="2962275"/>
          <p14:tracePt t="131137" x="5895975" y="2971800"/>
          <p14:tracePt t="131145" x="5895975" y="2990850"/>
          <p14:tracePt t="131161" x="5895975" y="3009900"/>
          <p14:tracePt t="131175" x="5886450" y="3048000"/>
          <p14:tracePt t="131191" x="5876925" y="3086100"/>
          <p14:tracePt t="131208" x="5876925" y="3171825"/>
          <p14:tracePt t="131209" x="5857875" y="3200400"/>
          <p14:tracePt t="131224" x="5857875" y="3238500"/>
          <p14:tracePt t="131242" x="5829300" y="3419475"/>
          <p14:tracePt t="131258" x="5819775" y="3533775"/>
          <p14:tracePt t="131274" x="5791200" y="3638550"/>
          <p14:tracePt t="131291" x="5781675" y="3695700"/>
          <p14:tracePt t="131308" x="5781675" y="3714750"/>
          <p14:tracePt t="131325" x="5781675" y="3762375"/>
          <p14:tracePt t="131341" x="5781675" y="3819525"/>
          <p14:tracePt t="131358" x="5781675" y="3914775"/>
          <p14:tracePt t="131375" x="5781675" y="3990975"/>
          <p14:tracePt t="131391" x="5781675" y="4105275"/>
          <p14:tracePt t="131408" x="5781675" y="4181475"/>
          <p14:tracePt t="131425" x="5781675" y="4238625"/>
          <p14:tracePt t="131425" x="5781675" y="4267200"/>
          <p14:tracePt t="131441" x="5791200" y="4314825"/>
          <p14:tracePt t="131458" x="5791200" y="4333875"/>
          <p14:tracePt t="131475" x="5791200" y="4371975"/>
          <p14:tracePt t="131491" x="5810250" y="4429125"/>
          <p14:tracePt t="131508" x="5829300" y="4467225"/>
          <p14:tracePt t="131525" x="5838825" y="4524375"/>
          <p14:tracePt t="131541" x="5838825" y="4533900"/>
          <p14:tracePt t="131558" x="5838825" y="4543425"/>
          <p14:tracePt t="131575" x="5848350" y="4562475"/>
          <p14:tracePt t="131591" x="5848350" y="4572000"/>
          <p14:tracePt t="131608" x="5857875" y="4591050"/>
          <p14:tracePt t="131625" x="5895975" y="4686300"/>
          <p14:tracePt t="131641" x="5895975" y="4695825"/>
          <p14:tracePt t="131658" x="5905500" y="4724400"/>
          <p14:tracePt t="131675" x="5905500" y="4733925"/>
          <p14:tracePt t="131691" x="5905500" y="4743450"/>
          <p14:tracePt t="132104" x="0" y="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96D265-94A1-452F-BDC7-68148349573D}"/>
              </a:ext>
            </a:extLst>
          </p:cNvPr>
          <p:cNvSpPr/>
          <p:nvPr/>
        </p:nvSpPr>
        <p:spPr>
          <a:xfrm>
            <a:off x="516835" y="337930"/>
            <a:ext cx="10992678" cy="1364602"/>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72840" y="447988"/>
            <a:ext cx="4846320" cy="4846320"/>
          </a:xfrm>
          <a:prstGeom prst="ellipse">
            <a:avLst/>
          </a:prstGeom>
          <a:solidFill>
            <a:schemeClr val="accent3">
              <a:alpha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p:cNvSpPr txBox="1"/>
          <p:nvPr/>
        </p:nvSpPr>
        <p:spPr>
          <a:xfrm>
            <a:off x="5661778" y="611713"/>
            <a:ext cx="868443" cy="369332"/>
          </a:xfrm>
          <a:prstGeom prst="rect">
            <a:avLst/>
          </a:prstGeom>
          <a:noFill/>
        </p:spPr>
        <p:txBody>
          <a:bodyPr wrap="none" rtlCol="0">
            <a:spAutoFit/>
          </a:bodyPr>
          <a:lstStyle/>
          <a:p>
            <a:r>
              <a:rPr lang="en-CA" b="1" dirty="0"/>
              <a:t>Weight</a:t>
            </a:r>
          </a:p>
        </p:txBody>
      </p:sp>
      <p:sp>
        <p:nvSpPr>
          <p:cNvPr id="4" name="TextBox 3"/>
          <p:cNvSpPr txBox="1"/>
          <p:nvPr/>
        </p:nvSpPr>
        <p:spPr>
          <a:xfrm>
            <a:off x="1995052" y="5810188"/>
            <a:ext cx="812530" cy="369332"/>
          </a:xfrm>
          <a:prstGeom prst="rect">
            <a:avLst/>
          </a:prstGeom>
          <a:noFill/>
        </p:spPr>
        <p:txBody>
          <a:bodyPr wrap="none" rtlCol="0">
            <a:spAutoFit/>
          </a:bodyPr>
          <a:lstStyle/>
          <a:p>
            <a:r>
              <a:rPr lang="en-CA" b="1" dirty="0"/>
              <a:t>Height</a:t>
            </a:r>
          </a:p>
        </p:txBody>
      </p:sp>
      <p:sp>
        <p:nvSpPr>
          <p:cNvPr id="5" name="TextBox 4"/>
          <p:cNvSpPr txBox="1"/>
          <p:nvPr/>
        </p:nvSpPr>
        <p:spPr>
          <a:xfrm>
            <a:off x="9637988" y="5810188"/>
            <a:ext cx="546047" cy="369332"/>
          </a:xfrm>
          <a:prstGeom prst="rect">
            <a:avLst/>
          </a:prstGeom>
          <a:noFill/>
        </p:spPr>
        <p:txBody>
          <a:bodyPr wrap="none" rtlCol="0">
            <a:spAutoFit/>
          </a:bodyPr>
          <a:lstStyle/>
          <a:p>
            <a:r>
              <a:rPr lang="en-CA" b="1" dirty="0"/>
              <a:t>Age</a:t>
            </a:r>
          </a:p>
        </p:txBody>
      </p:sp>
      <p:sp>
        <p:nvSpPr>
          <p:cNvPr id="9" name="Oval 8"/>
          <p:cNvSpPr/>
          <p:nvPr/>
        </p:nvSpPr>
        <p:spPr>
          <a:xfrm>
            <a:off x="5538684" y="1333200"/>
            <a:ext cx="4846320" cy="4846320"/>
          </a:xfrm>
          <a:prstGeom prst="ellipse">
            <a:avLst/>
          </a:prstGeom>
          <a:solidFill>
            <a:srgbClr val="FFFF00">
              <a:alpha val="40000"/>
            </a:srgb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p:cNvSpPr/>
          <p:nvPr/>
        </p:nvSpPr>
        <p:spPr>
          <a:xfrm>
            <a:off x="1817174" y="1333200"/>
            <a:ext cx="4846320" cy="4846320"/>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92913" y="2602198"/>
            <a:ext cx="3960440" cy="2308324"/>
          </a:xfrm>
          <a:prstGeom prst="rect">
            <a:avLst/>
          </a:prstGeom>
          <a:noFill/>
        </p:spPr>
        <p:txBody>
          <a:bodyPr wrap="square" rtlCol="0">
            <a:spAutoFit/>
          </a:bodyPr>
          <a:lstStyle/>
          <a:p>
            <a:r>
              <a:rPr lang="en-CA" dirty="0"/>
              <a:t>In more simple terms, we can think of this as the effect of HEIGHT while “holding age constant”.</a:t>
            </a:r>
          </a:p>
          <a:p>
            <a:endParaRPr lang="en-CA" dirty="0"/>
          </a:p>
          <a:p>
            <a:r>
              <a:rPr lang="en-CA" dirty="0"/>
              <a:t>That is, assuming we had lots of people of exactly the same age, how would we expect their weight to vary as a function of their height.  </a:t>
            </a:r>
          </a:p>
        </p:txBody>
      </p:sp>
      <p:sp>
        <p:nvSpPr>
          <p:cNvPr id="13" name="TextBox 12">
            <a:extLst>
              <a:ext uri="{FF2B5EF4-FFF2-40B4-BE49-F238E27FC236}">
                <a16:creationId xmlns:a16="http://schemas.microsoft.com/office/drawing/2014/main" id="{79A57D8A-8E42-4360-BFE5-6BEFB5FF00F6}"/>
              </a:ext>
            </a:extLst>
          </p:cNvPr>
          <p:cNvSpPr txBox="1"/>
          <p:nvPr/>
        </p:nvSpPr>
        <p:spPr>
          <a:xfrm>
            <a:off x="8229558" y="288547"/>
            <a:ext cx="3549446" cy="646331"/>
          </a:xfrm>
          <a:prstGeom prst="rect">
            <a:avLst/>
          </a:prstGeom>
          <a:noFill/>
        </p:spPr>
        <p:txBody>
          <a:bodyPr wrap="square" rtlCol="0">
            <a:spAutoFit/>
          </a:bodyPr>
          <a:lstStyle/>
          <a:p>
            <a:r>
              <a:rPr lang="en-US" dirty="0"/>
              <a:t>Relationship between age and weight controlling for height. </a:t>
            </a:r>
          </a:p>
        </p:txBody>
      </p:sp>
      <p:cxnSp>
        <p:nvCxnSpPr>
          <p:cNvPr id="14" name="Straight Arrow Connector 13">
            <a:extLst>
              <a:ext uri="{FF2B5EF4-FFF2-40B4-BE49-F238E27FC236}">
                <a16:creationId xmlns:a16="http://schemas.microsoft.com/office/drawing/2014/main" id="{D0B9216F-D79A-47CC-A027-DDB13F62879B}"/>
              </a:ext>
            </a:extLst>
          </p:cNvPr>
          <p:cNvCxnSpPr>
            <a:cxnSpLocks/>
            <a:stCxn id="13" idx="2"/>
          </p:cNvCxnSpPr>
          <p:nvPr/>
        </p:nvCxnSpPr>
        <p:spPr>
          <a:xfrm flipH="1">
            <a:off x="7430389" y="934878"/>
            <a:ext cx="2573892" cy="13785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54799"/>
      </p:ext>
    </p:extLst>
  </p:cSld>
  <p:clrMapOvr>
    <a:masterClrMapping/>
  </p:clrMapOvr>
  <mc:AlternateContent xmlns:mc="http://schemas.openxmlformats.org/markup-compatibility/2006" xmlns:p14="http://schemas.microsoft.com/office/powerpoint/2010/main">
    <mc:Choice Requires="p14">
      <p:transition spd="slow" p14:dur="2000" advTm="164619"/>
    </mc:Choice>
    <mc:Fallback xmlns="">
      <p:transition spd="slow" advTm="164619"/>
    </mc:Fallback>
  </mc:AlternateContent>
  <p:extLst>
    <p:ext uri="{3A86A75C-4F4B-4683-9AE1-C65F6400EC91}">
      <p14:laserTraceLst xmlns:p14="http://schemas.microsoft.com/office/powerpoint/2010/main">
        <p14:tracePtLst>
          <p14:tracePt t="14635" x="7915275" y="1333500"/>
          <p14:tracePt t="14642" x="7896225" y="1295400"/>
          <p14:tracePt t="14658" x="7896225" y="1257300"/>
          <p14:tracePt t="14671" x="7886700" y="1247775"/>
          <p14:tracePt t="14687" x="7877175" y="1228725"/>
          <p14:tracePt t="14704" x="7867650" y="1200150"/>
          <p14:tracePt t="14721" x="7867650" y="1190625"/>
          <p14:tracePt t="14738" x="7858125" y="1181100"/>
          <p14:tracePt t="14754" x="7848600" y="1171575"/>
          <p14:tracePt t="14771" x="7829550" y="1143000"/>
          <p14:tracePt t="14788" x="7810500" y="1085850"/>
          <p14:tracePt t="14804" x="7772400" y="1057275"/>
          <p14:tracePt t="14820" x="7734300" y="1000125"/>
          <p14:tracePt t="14837" x="7715250" y="971550"/>
          <p14:tracePt t="14854" x="7696200" y="962025"/>
          <p14:tracePt t="14874" x="7686675" y="952500"/>
          <p14:tracePt t="14890" x="7677150" y="942975"/>
          <p14:tracePt t="14906" x="7648575" y="923925"/>
          <p14:tracePt t="14920" x="7620000" y="914400"/>
          <p14:tracePt t="14937" x="7543800" y="876300"/>
          <p14:tracePt t="14954" x="7439025" y="828675"/>
          <p14:tracePt t="14970" x="7381875" y="809625"/>
          <p14:tracePt t="14987" x="7334250" y="781050"/>
          <p14:tracePt t="15003" x="7324725" y="771525"/>
          <p14:tracePt t="15025" x="7315200" y="771525"/>
          <p14:tracePt t="15037" x="7305675" y="762000"/>
          <p14:tracePt t="15053" x="7248525" y="752475"/>
          <p14:tracePt t="15070" x="7191375" y="733425"/>
          <p14:tracePt t="15087" x="7115175" y="714375"/>
          <p14:tracePt t="15103" x="7077075" y="714375"/>
          <p14:tracePt t="15120" x="7010400" y="695325"/>
          <p14:tracePt t="15136" x="6924675" y="676275"/>
          <p14:tracePt t="15153" x="6848475" y="676275"/>
          <p14:tracePt t="15154" x="6753225" y="657225"/>
          <p14:tracePt t="15170" x="6553200" y="628650"/>
          <p14:tracePt t="15187" x="6362700" y="600075"/>
          <p14:tracePt t="15203" x="6229350" y="600075"/>
          <p14:tracePt t="15220" x="6096000" y="590550"/>
          <p14:tracePt t="15236" x="5972175" y="590550"/>
          <p14:tracePt t="15253" x="5857875" y="590550"/>
          <p14:tracePt t="15270" x="5810250" y="590550"/>
          <p14:tracePt t="15286" x="5781675" y="590550"/>
          <p14:tracePt t="15313" x="5762625" y="590550"/>
          <p14:tracePt t="15321" x="5753100" y="581025"/>
          <p14:tracePt t="15336" x="5743575" y="581025"/>
          <p14:tracePt t="15353" x="5657850" y="571500"/>
          <p14:tracePt t="15370" x="5629275" y="571500"/>
          <p14:tracePt t="15387" x="5610225" y="571500"/>
          <p14:tracePt t="15433" x="5600700" y="561975"/>
          <p14:tracePt t="15457" x="5591175" y="552450"/>
          <p14:tracePt t="15473" x="5572125" y="552450"/>
          <p14:tracePt t="15481" x="5562600" y="552450"/>
          <p14:tracePt t="15489" x="5543550" y="552450"/>
          <p14:tracePt t="15504" x="5495925" y="552450"/>
          <p14:tracePt t="15521" x="5391150" y="600075"/>
          <p14:tracePt t="15522" x="5362575" y="600075"/>
          <p14:tracePt t="15536" x="5295900" y="619125"/>
          <p14:tracePt t="15553" x="5181600" y="647700"/>
          <p14:tracePt t="15570" x="5114925" y="676275"/>
          <p14:tracePt t="15586" x="5076825" y="685800"/>
          <p14:tracePt t="15603" x="5019675" y="723900"/>
          <p14:tracePt t="15620" x="4981575" y="742950"/>
          <p14:tracePt t="15636" x="4933950" y="762000"/>
          <p14:tracePt t="15653" x="4895850" y="781050"/>
          <p14:tracePt t="15670" x="4848225" y="809625"/>
          <p14:tracePt t="15686" x="4810125" y="838200"/>
          <p14:tracePt t="15703" x="4791075" y="847725"/>
          <p14:tracePt t="15719" x="4772025" y="857250"/>
          <p14:tracePt t="15736" x="4743450" y="876300"/>
          <p14:tracePt t="15753" x="4724400" y="895350"/>
          <p14:tracePt t="15753" x="4714875" y="904875"/>
          <p14:tracePt t="15769" x="4686300" y="923925"/>
          <p14:tracePt t="15786" x="4657725" y="952500"/>
          <p14:tracePt t="15803" x="4629150" y="981075"/>
          <p14:tracePt t="15819" x="4610100" y="1000125"/>
          <p14:tracePt t="15836" x="4572000" y="1028700"/>
          <p14:tracePt t="15853" x="4533900" y="1047750"/>
          <p14:tracePt t="15869" x="4486275" y="1095375"/>
          <p14:tracePt t="15886" x="4438650" y="1123950"/>
          <p14:tracePt t="15902" x="4400550" y="1171575"/>
          <p14:tracePt t="15919" x="4352925" y="1209675"/>
          <p14:tracePt t="15936" x="4305300" y="1247775"/>
          <p14:tracePt t="15952" x="4276725" y="1276350"/>
          <p14:tracePt t="15953" x="4267200" y="1295400"/>
          <p14:tracePt t="15969" x="4238625" y="1343025"/>
          <p14:tracePt t="15987" x="4191000" y="1409700"/>
          <p14:tracePt t="16002" x="4152900" y="1457325"/>
          <p14:tracePt t="16019" x="4105275" y="1514475"/>
          <p14:tracePt t="16036" x="4076700" y="1552575"/>
          <p14:tracePt t="16052" x="4057650" y="1581150"/>
          <p14:tracePt t="16069" x="4019550" y="1638300"/>
          <p14:tracePt t="16086" x="4000500" y="1685925"/>
          <p14:tracePt t="16102" x="3952875" y="1771650"/>
          <p14:tracePt t="16119" x="3924300" y="1857375"/>
          <p14:tracePt t="16136" x="3886200" y="1924050"/>
          <p14:tracePt t="16152" x="3867150" y="2038350"/>
          <p14:tracePt t="16169" x="3838575" y="2105025"/>
          <p14:tracePt t="16186" x="3819525" y="2209800"/>
          <p14:tracePt t="16202" x="3810000" y="2257425"/>
          <p14:tracePt t="16219" x="3762375" y="2390775"/>
          <p14:tracePt t="16235" x="3752850" y="2466975"/>
          <p14:tracePt t="16252" x="3724275" y="2600325"/>
          <p14:tracePt t="16269" x="3686175" y="2695575"/>
          <p14:tracePt t="16285" x="3667125" y="2809875"/>
          <p14:tracePt t="16302" x="3648075" y="2905125"/>
          <p14:tracePt t="16319" x="3638550" y="2981325"/>
          <p14:tracePt t="16336" x="3629025" y="3067050"/>
          <p14:tracePt t="16352" x="3619500" y="3143250"/>
          <p14:tracePt t="16353" x="3619500" y="3181350"/>
          <p14:tracePt t="16369" x="3619500" y="3238500"/>
          <p14:tracePt t="16386" x="3590925" y="3324225"/>
          <p14:tracePt t="16402" x="3590925" y="3419475"/>
          <p14:tracePt t="16419" x="3590925" y="3486150"/>
          <p14:tracePt t="16436" x="3590925" y="3543300"/>
          <p14:tracePt t="16453" x="3600450" y="3581400"/>
          <p14:tracePt t="16469" x="3609975" y="3638550"/>
          <p14:tracePt t="16485" x="3648075" y="3695700"/>
          <p14:tracePt t="16502" x="3705225" y="3781425"/>
          <p14:tracePt t="16519" x="3752850" y="3886200"/>
          <p14:tracePt t="16535" x="3819525" y="3962400"/>
          <p14:tracePt t="16552" x="3933825" y="4152900"/>
          <p14:tracePt t="16569" x="4038600" y="4324350"/>
          <p14:tracePt t="16585" x="4124325" y="4419600"/>
          <p14:tracePt t="16602" x="4171950" y="4514850"/>
          <p14:tracePt t="16619" x="4229100" y="4572000"/>
          <p14:tracePt t="16635" x="4286250" y="4648200"/>
          <p14:tracePt t="16652" x="4314825" y="4676775"/>
          <p14:tracePt t="16668" x="4352925" y="4705350"/>
          <p14:tracePt t="16685" x="4391025" y="4733925"/>
          <p14:tracePt t="16702" x="4429125" y="4752975"/>
          <p14:tracePt t="16718" x="4486275" y="4791075"/>
          <p14:tracePt t="16735" x="4514850" y="4810125"/>
          <p14:tracePt t="16752" x="4562475" y="4829175"/>
          <p14:tracePt t="16752" x="4562475" y="4838700"/>
          <p14:tracePt t="16768" x="4610100" y="4857750"/>
          <p14:tracePt t="16785" x="4667250" y="4895850"/>
          <p14:tracePt t="16802" x="4733925" y="4924425"/>
          <p14:tracePt t="16819" x="4819650" y="4962525"/>
          <p14:tracePt t="16835" x="4943475" y="5019675"/>
          <p14:tracePt t="16852" x="5048250" y="5067300"/>
          <p14:tracePt t="16869" x="5143500" y="5095875"/>
          <p14:tracePt t="16885" x="5200650" y="5105400"/>
          <p14:tracePt t="16901" x="5248275" y="5133975"/>
          <p14:tracePt t="16918" x="5324475" y="5143500"/>
          <p14:tracePt t="16935" x="5438775" y="5153025"/>
          <p14:tracePt t="16952" x="5514975" y="5162550"/>
          <p14:tracePt t="16952" x="5581650" y="5162550"/>
          <p14:tracePt t="16968" x="5657850" y="5162550"/>
          <p14:tracePt t="16985" x="5743575" y="5162550"/>
          <p14:tracePt t="17001" x="5810250" y="5162550"/>
          <p14:tracePt t="17018" x="5895975" y="5162550"/>
          <p14:tracePt t="17035" x="6029325" y="5162550"/>
          <p14:tracePt t="17051" x="6181725" y="5200650"/>
          <p14:tracePt t="17069" x="6334125" y="5200650"/>
          <p14:tracePt t="17085" x="6438900" y="5200650"/>
          <p14:tracePt t="17102" x="6553200" y="5200650"/>
          <p14:tracePt t="17118" x="6629400" y="5200650"/>
          <p14:tracePt t="17135" x="6686550" y="5200650"/>
          <p14:tracePt t="17152" x="6781800" y="5200650"/>
          <p14:tracePt t="17168" x="6829425" y="5200650"/>
          <p14:tracePt t="17185" x="6896100" y="5200650"/>
          <p14:tracePt t="17201" x="6943725" y="5181600"/>
          <p14:tracePt t="17218" x="7010400" y="5172075"/>
          <p14:tracePt t="17235" x="7058025" y="5172075"/>
          <p14:tracePt t="17251" x="7096125" y="5172075"/>
          <p14:tracePt t="17268" x="7162800" y="5153025"/>
          <p14:tracePt t="17284" x="7258050" y="5143500"/>
          <p14:tracePt t="17301" x="7362825" y="5114925"/>
          <p14:tracePt t="17318" x="7439025" y="5076825"/>
          <p14:tracePt t="17334" x="7486650" y="5067300"/>
          <p14:tracePt t="17351" x="7515225" y="5048250"/>
          <p14:tracePt t="17352" x="7534275" y="5029200"/>
          <p14:tracePt t="17368" x="7572375" y="5000625"/>
          <p14:tracePt t="17385" x="7629525" y="4953000"/>
          <p14:tracePt t="17401" x="7734300" y="4886325"/>
          <p14:tracePt t="17418" x="7810500" y="4791075"/>
          <p14:tracePt t="17435" x="7886700" y="4733925"/>
          <p14:tracePt t="17451" x="7924800" y="4686300"/>
          <p14:tracePt t="17468" x="7962900" y="4619625"/>
          <p14:tracePt t="17485" x="7991475" y="4572000"/>
          <p14:tracePt t="17501" x="8010525" y="4505325"/>
          <p14:tracePt t="17518" x="8039100" y="4448175"/>
          <p14:tracePt t="17534" x="8058150" y="4400550"/>
          <p14:tracePt t="17551" x="8096250" y="4276725"/>
          <p14:tracePt t="17568" x="8105775" y="4219575"/>
          <p14:tracePt t="17584" x="8124825" y="4114800"/>
          <p14:tracePt t="17601" x="8153400" y="4038600"/>
          <p14:tracePt t="17618" x="8181975" y="3962400"/>
          <p14:tracePt t="17634" x="8210550" y="3867150"/>
          <p14:tracePt t="17651" x="8229600" y="3790950"/>
          <p14:tracePt t="17667" x="8267700" y="3667125"/>
          <p14:tracePt t="17684" x="8296275" y="3581400"/>
          <p14:tracePt t="17701" x="8305800" y="3495675"/>
          <p14:tracePt t="17717" x="8343900" y="3362325"/>
          <p14:tracePt t="17734" x="8372475" y="3267075"/>
          <p14:tracePt t="17750" x="8410575" y="3124200"/>
          <p14:tracePt t="17770" x="8439150" y="2943225"/>
          <p14:tracePt t="17784" x="8467725" y="2819400"/>
          <p14:tracePt t="17801" x="8477250" y="2733675"/>
          <p14:tracePt t="17817" x="8486775" y="2647950"/>
          <p14:tracePt t="17834" x="8496300" y="2581275"/>
          <p14:tracePt t="17851" x="8496300" y="2514600"/>
          <p14:tracePt t="17867" x="8496300" y="2428875"/>
          <p14:tracePt t="17884" x="8524875" y="2305050"/>
          <p14:tracePt t="17901" x="8524875" y="2209800"/>
          <p14:tracePt t="17917" x="8543925" y="2076450"/>
          <p14:tracePt t="17934" x="8543925" y="1943100"/>
          <p14:tracePt t="17951" x="8543925" y="1847850"/>
          <p14:tracePt t="17968" x="8524875" y="1800225"/>
          <p14:tracePt t="17984" x="8524875" y="1790700"/>
          <p14:tracePt t="18167" x="8505825" y="1790700"/>
          <p14:tracePt t="18175" x="8420100" y="1790700"/>
          <p14:tracePt t="18183" x="8334375" y="1790700"/>
          <p14:tracePt t="18200" x="8001000" y="1828800"/>
          <p14:tracePt t="18217" x="7572375" y="1933575"/>
          <p14:tracePt t="18233" x="7258050" y="2019300"/>
          <p14:tracePt t="18250" x="6991350" y="2133600"/>
          <p14:tracePt t="18267" x="6867525" y="2219325"/>
          <p14:tracePt t="18283" x="6819900" y="2247900"/>
          <p14:tracePt t="18300" x="6791325" y="2266950"/>
          <p14:tracePt t="18318" x="6781800" y="2276475"/>
          <p14:tracePt t="18382" x="6772275" y="2286000"/>
          <p14:tracePt t="18391" x="6762750" y="2295525"/>
          <p14:tracePt t="18400" x="6743700" y="2314575"/>
          <p14:tracePt t="18417" x="6696075" y="2390775"/>
          <p14:tracePt t="18433" x="6629400" y="2447925"/>
          <p14:tracePt t="18450" x="6572250" y="2476500"/>
          <p14:tracePt t="18467" x="6553200" y="2495550"/>
          <p14:tracePt t="18559" x="6543675" y="2505075"/>
          <p14:tracePt t="18575" x="6534150" y="2505075"/>
          <p14:tracePt t="18583" x="6515100" y="2505075"/>
          <p14:tracePt t="18590" x="6505575" y="2495550"/>
          <p14:tracePt t="18600" x="6496050" y="2495550"/>
          <p14:tracePt t="18617" x="6448425" y="2486025"/>
          <p14:tracePt t="18633" x="6419850" y="2466975"/>
          <p14:tracePt t="18650" x="6391275" y="2447925"/>
          <p14:tracePt t="18667" x="6362700" y="2428875"/>
          <p14:tracePt t="18683" x="6353175" y="2419350"/>
          <p14:tracePt t="18700" x="6334125" y="2409825"/>
          <p14:tracePt t="18717" x="6315075" y="2390775"/>
          <p14:tracePt t="18733" x="6286500" y="2352675"/>
          <p14:tracePt t="18750" x="6267450" y="2314575"/>
          <p14:tracePt t="18750" x="6229350" y="2305050"/>
          <p14:tracePt t="18767" x="6181725" y="2228850"/>
          <p14:tracePt t="18784" x="6153150" y="2209800"/>
          <p14:tracePt t="18800" x="6115050" y="2181225"/>
          <p14:tracePt t="18817" x="6105525" y="2171700"/>
          <p14:tracePt t="18833" x="6086475" y="2152650"/>
          <p14:tracePt t="18850" x="6057900" y="2124075"/>
          <p14:tracePt t="18867" x="6029325" y="2105025"/>
          <p14:tracePt t="18883" x="5981700" y="2076450"/>
          <p14:tracePt t="18900" x="5915025" y="2028825"/>
          <p14:tracePt t="18916" x="5838825" y="1990725"/>
          <p14:tracePt t="18933" x="5791200" y="1962150"/>
          <p14:tracePt t="18950" x="5695950" y="1905000"/>
          <p14:tracePt t="18966" x="5638800" y="1876425"/>
          <p14:tracePt t="18983" x="5610225" y="1847850"/>
          <p14:tracePt t="19000" x="5581650" y="1828800"/>
          <p14:tracePt t="19016" x="5543550" y="1800225"/>
          <p14:tracePt t="19033" x="5486400" y="1781175"/>
          <p14:tracePt t="19049" x="5467350" y="1762125"/>
          <p14:tracePt t="19066" x="5419725" y="1733550"/>
          <p14:tracePt t="19083" x="5372100" y="1724025"/>
          <p14:tracePt t="19099" x="5314950" y="1695450"/>
          <p14:tracePt t="19116" x="5267325" y="1676400"/>
          <p14:tracePt t="19133" x="5200650" y="1638300"/>
          <p14:tracePt t="19149" x="5143500" y="1628775"/>
          <p14:tracePt t="19150" x="5095875" y="1619250"/>
          <p14:tracePt t="19166" x="4953000" y="1571625"/>
          <p14:tracePt t="19183" x="4838700" y="1552575"/>
          <p14:tracePt t="19199" x="4724400" y="1504950"/>
          <p14:tracePt t="19216" x="4638675" y="1485900"/>
          <p14:tracePt t="19232" x="4572000" y="1466850"/>
          <p14:tracePt t="19249" x="4476750" y="1447800"/>
          <p14:tracePt t="19266" x="4419600" y="1447800"/>
          <p14:tracePt t="19283" x="4391025" y="1438275"/>
          <p14:tracePt t="19299" x="4371975" y="1428750"/>
          <p14:tracePt t="19316" x="4362450" y="1428750"/>
          <p14:tracePt t="19342" x="4343400" y="1409700"/>
          <p14:tracePt t="19351" x="4333875" y="1409700"/>
          <p14:tracePt t="19366" x="4248150" y="1409700"/>
          <p14:tracePt t="19383" x="4133850" y="1390650"/>
          <p14:tracePt t="19399" x="4019550" y="1390650"/>
          <p14:tracePt t="19416" x="3914775" y="1371600"/>
          <p14:tracePt t="19432" x="3848100" y="1371600"/>
          <p14:tracePt t="19449" x="3810000" y="1371600"/>
          <p14:tracePt t="19466" x="3781425" y="1352550"/>
          <p14:tracePt t="19482" x="3771900" y="1352550"/>
          <p14:tracePt t="19541" x="3752850" y="1352550"/>
          <p14:tracePt t="19549" x="3743325" y="1352550"/>
          <p14:tracePt t="19565" x="3733800" y="1352550"/>
          <p14:tracePt t="19573" x="3724275" y="1352550"/>
          <p14:tracePt t="19583" x="3695700" y="1352550"/>
          <p14:tracePt t="19599" x="3648075" y="1362075"/>
          <p14:tracePt t="19616" x="3533775" y="1381125"/>
          <p14:tracePt t="19632" x="3371850" y="1419225"/>
          <p14:tracePt t="19649" x="3190875" y="1476375"/>
          <p14:tracePt t="19666" x="3076575" y="1504950"/>
          <p14:tracePt t="19682" x="2962275" y="1543050"/>
          <p14:tracePt t="19699" x="2905125" y="1552575"/>
          <p14:tracePt t="19716" x="2867025" y="1571625"/>
          <p14:tracePt t="19732" x="2838450" y="1581150"/>
          <p14:tracePt t="19750" x="2781300" y="1609725"/>
          <p14:tracePt t="19773" x="2762250" y="1609725"/>
          <p14:tracePt t="19782" x="2762250" y="1619250"/>
          <p14:tracePt t="19799" x="2752725" y="1619250"/>
          <p14:tracePt t="19815" x="2705100" y="1638300"/>
          <p14:tracePt t="19832" x="2686050" y="1657350"/>
          <p14:tracePt t="19849" x="2638425" y="1685925"/>
          <p14:tracePt t="19865" x="2581275" y="1733550"/>
          <p14:tracePt t="19882" x="2533650" y="1790700"/>
          <p14:tracePt t="19898" x="2486025" y="1828800"/>
          <p14:tracePt t="19915" x="2457450" y="1866900"/>
          <p14:tracePt t="19932" x="2419350" y="1905000"/>
          <p14:tracePt t="19933" x="2381250" y="1943100"/>
          <p14:tracePt t="19948" x="2352675" y="1971675"/>
          <p14:tracePt t="19965" x="2266950" y="2085975"/>
          <p14:tracePt t="19982" x="2190750" y="2162175"/>
          <p14:tracePt t="19999" x="2124075" y="2247900"/>
          <p14:tracePt t="20015" x="2105025" y="2295525"/>
          <p14:tracePt t="20032" x="2057400" y="2352675"/>
          <p14:tracePt t="20048" x="2009775" y="2438400"/>
          <p14:tracePt t="20065" x="1971675" y="2524125"/>
          <p14:tracePt t="20082" x="1952625" y="2562225"/>
          <p14:tracePt t="20098" x="1933575" y="2619375"/>
          <p14:tracePt t="20115" x="1914525" y="2657475"/>
          <p14:tracePt t="20132" x="1905000" y="2686050"/>
          <p14:tracePt t="20148" x="1895475" y="2733675"/>
          <p14:tracePt t="20165" x="1876425" y="2819400"/>
          <p14:tracePt t="20182" x="1847850" y="2886075"/>
          <p14:tracePt t="20198" x="1847850" y="2952750"/>
          <p14:tracePt t="20215" x="1838325" y="3000375"/>
          <p14:tracePt t="20232" x="1838325" y="3009900"/>
          <p14:tracePt t="20249" x="1800225" y="3067050"/>
          <p14:tracePt t="20265" x="1800225" y="3086100"/>
          <p14:tracePt t="20282" x="1790700" y="3114675"/>
          <p14:tracePt t="20298" x="1781175" y="3162300"/>
          <p14:tracePt t="20315" x="1771650" y="3209925"/>
          <p14:tracePt t="20332" x="1752600" y="3257550"/>
          <p14:tracePt t="20348" x="1733550" y="3295650"/>
          <p14:tracePt t="20349" x="1724025" y="3324225"/>
          <p14:tracePt t="20365" x="1704975" y="3362325"/>
          <p14:tracePt t="20382" x="1676400" y="3400425"/>
          <p14:tracePt t="20398" x="1676400" y="3448050"/>
          <p14:tracePt t="20415" x="1666875" y="3495675"/>
          <p14:tracePt t="20432" x="1647825" y="3552825"/>
          <p14:tracePt t="20448" x="1647825" y="3619500"/>
          <p14:tracePt t="20465" x="1647825" y="3686175"/>
          <p14:tracePt t="20481" x="1647825" y="3733800"/>
          <p14:tracePt t="20498" x="1638300" y="3810000"/>
          <p14:tracePt t="20515" x="1638300" y="3895725"/>
          <p14:tracePt t="20531" x="1638300" y="3981450"/>
          <p14:tracePt t="20548" x="1638300" y="4029075"/>
          <p14:tracePt t="20549" x="1638300" y="4067175"/>
          <p14:tracePt t="20565" x="1638300" y="4105275"/>
          <p14:tracePt t="20582" x="1638300" y="4133850"/>
          <p14:tracePt t="20598" x="1638300" y="4171950"/>
          <p14:tracePt t="20615" x="1647825" y="4229100"/>
          <p14:tracePt t="20631" x="1657350" y="4286250"/>
          <p14:tracePt t="20648" x="1666875" y="4352925"/>
          <p14:tracePt t="20665" x="1695450" y="4419600"/>
          <p14:tracePt t="20681" x="1704975" y="4467225"/>
          <p14:tracePt t="20698" x="1714500" y="4505325"/>
          <p14:tracePt t="20715" x="1724025" y="4543425"/>
          <p14:tracePt t="20731" x="1771650" y="4629150"/>
          <p14:tracePt t="20748" x="1809750" y="4686300"/>
          <p14:tracePt t="20749" x="1828800" y="4733925"/>
          <p14:tracePt t="20765" x="1866900" y="4800600"/>
          <p14:tracePt t="20781" x="1924050" y="4886325"/>
          <p14:tracePt t="20798" x="1962150" y="4953000"/>
          <p14:tracePt t="20815" x="2009775" y="5010150"/>
          <p14:tracePt t="20831" x="2047875" y="5067300"/>
          <p14:tracePt t="20848" x="2114550" y="5172075"/>
          <p14:tracePt t="20865" x="2190750" y="5267325"/>
          <p14:tracePt t="20881" x="2266950" y="5314950"/>
          <p14:tracePt t="20898" x="2333625" y="5353050"/>
          <p14:tracePt t="20915" x="2419350" y="5419725"/>
          <p14:tracePt t="20931" x="2543175" y="5505450"/>
          <p14:tracePt t="20948" x="2638425" y="5562600"/>
          <p14:tracePt t="20948" x="2667000" y="5591175"/>
          <p14:tracePt t="20965" x="2743200" y="5648325"/>
          <p14:tracePt t="20981" x="2800350" y="5676900"/>
          <p14:tracePt t="20998" x="2828925" y="5695950"/>
          <p14:tracePt t="21014" x="2847975" y="5715000"/>
          <p14:tracePt t="21031" x="2857500" y="5724525"/>
          <p14:tracePt t="21048" x="2895600" y="5762625"/>
          <p14:tracePt t="21065" x="2914650" y="5800725"/>
          <p14:tracePt t="21081" x="2971800" y="5848350"/>
          <p14:tracePt t="21098" x="3028950" y="5895975"/>
          <p14:tracePt t="21114" x="3057525" y="5915025"/>
          <p14:tracePt t="21131" x="3105150" y="5962650"/>
          <p14:tracePt t="21147" x="3190875" y="6019800"/>
          <p14:tracePt t="21165" x="3314700" y="6086475"/>
          <p14:tracePt t="21181" x="3352800" y="6096000"/>
          <p14:tracePt t="21200" x="3467100" y="6134100"/>
          <p14:tracePt t="21214" x="3533775" y="6162675"/>
          <p14:tracePt t="21231" x="3705225" y="6200775"/>
          <p14:tracePt t="21248" x="3895725" y="6229350"/>
          <p14:tracePt t="21264" x="4133850" y="6267450"/>
          <p14:tracePt t="21281" x="4362450" y="6286500"/>
          <p14:tracePt t="21297" x="4495800" y="6296025"/>
          <p14:tracePt t="21314" x="4600575" y="6296025"/>
          <p14:tracePt t="21330" x="4733925" y="6296025"/>
          <p14:tracePt t="21347" x="4886325" y="6296025"/>
          <p14:tracePt t="21365" x="5076825" y="6296025"/>
          <p14:tracePt t="21381" x="5248275" y="6276975"/>
          <p14:tracePt t="21397" x="5391150" y="6229350"/>
          <p14:tracePt t="21414" x="5543550" y="6200775"/>
          <p14:tracePt t="21431" x="5686425" y="6172200"/>
          <p14:tracePt t="21447" x="5819775" y="6115050"/>
          <p14:tracePt t="21464" x="5905500" y="6096000"/>
          <p14:tracePt t="21480" x="5991225" y="6057900"/>
          <p14:tracePt t="21497" x="6010275" y="6038850"/>
          <p14:tracePt t="21514" x="6067425" y="6000750"/>
          <p14:tracePt t="21530" x="6124575" y="5943600"/>
          <p14:tracePt t="21547" x="6200775" y="5838825"/>
          <p14:tracePt t="21564" x="6296025" y="5743575"/>
          <p14:tracePt t="21580" x="6353175" y="5686425"/>
          <p14:tracePt t="21597" x="6410325" y="5638800"/>
          <p14:tracePt t="21614" x="6467475" y="5581650"/>
          <p14:tracePt t="21630" x="6496050" y="5543550"/>
          <p14:tracePt t="21647" x="6543675" y="5486400"/>
          <p14:tracePt t="21664" x="6619875" y="5410200"/>
          <p14:tracePt t="21680" x="6667500" y="5324475"/>
          <p14:tracePt t="21697" x="6715125" y="5238750"/>
          <p14:tracePt t="21714" x="6753225" y="5153025"/>
          <p14:tracePt t="21732" x="6800850" y="5057775"/>
          <p14:tracePt t="21749" x="6819900" y="4991100"/>
          <p14:tracePt t="21764" x="6829425" y="4962525"/>
          <p14:tracePt t="21780" x="6886575" y="4772025"/>
          <p14:tracePt t="21797" x="6896100" y="4657725"/>
          <p14:tracePt t="21814" x="6924675" y="4543425"/>
          <p14:tracePt t="21830" x="6924675" y="4457700"/>
          <p14:tracePt t="21847" x="6962775" y="4333875"/>
          <p14:tracePt t="21864" x="6962775" y="4257675"/>
          <p14:tracePt t="21880" x="6962775" y="4162425"/>
          <p14:tracePt t="21897" x="6972300" y="4057650"/>
          <p14:tracePt t="21914" x="6972300" y="3962400"/>
          <p14:tracePt t="21930" x="6972300" y="3886200"/>
          <p14:tracePt t="21947" x="6972300" y="3800475"/>
          <p14:tracePt t="21948" x="6972300" y="3771900"/>
          <p14:tracePt t="21964" x="6972300" y="3714750"/>
          <p14:tracePt t="21980" x="6972300" y="3667125"/>
          <p14:tracePt t="21997" x="6962775" y="3619500"/>
          <p14:tracePt t="22013" x="6943725" y="3552825"/>
          <p14:tracePt t="22030" x="6943725" y="3524250"/>
          <p14:tracePt t="22047" x="6915150" y="3467100"/>
          <p14:tracePt t="22063" x="6896100" y="3429000"/>
          <p14:tracePt t="22080" x="6886575" y="3371850"/>
          <p14:tracePt t="22097" x="6877050" y="3314700"/>
          <p14:tracePt t="22113" x="6858000" y="3276600"/>
          <p14:tracePt t="22130" x="6838950" y="3238500"/>
          <p14:tracePt t="22147" x="6838950" y="3219450"/>
          <p14:tracePt t="22164" x="6838950" y="3181350"/>
          <p14:tracePt t="22180" x="6829425" y="3162300"/>
          <p14:tracePt t="22196" x="6829425" y="3143250"/>
          <p14:tracePt t="22213" x="6800850" y="3095625"/>
          <p14:tracePt t="22230" x="6800850" y="3086100"/>
          <p14:tracePt t="22247" x="6800850" y="3067050"/>
          <p14:tracePt t="22263" x="6781800" y="3038475"/>
          <p14:tracePt t="22280" x="6743700" y="3000375"/>
          <p14:tracePt t="22296" x="6724650" y="2924175"/>
          <p14:tracePt t="22313" x="6686550" y="2857500"/>
          <p14:tracePt t="22330" x="6667500" y="2790825"/>
          <p14:tracePt t="22346" x="6629400" y="2733675"/>
          <p14:tracePt t="22363" x="6610350" y="2714625"/>
          <p14:tracePt t="22364" x="6600825" y="2695575"/>
          <p14:tracePt t="22380" x="6581775" y="2667000"/>
          <p14:tracePt t="22396" x="6562725" y="2619375"/>
          <p14:tracePt t="22413" x="6543675" y="2600325"/>
          <p14:tracePt t="22430" x="6534150" y="2590800"/>
          <p14:tracePt t="22667" x="0" y="0"/>
        </p14:tracePtLst>
        <p14:tracePtLst>
          <p14:tracePt t="23298" x="6162675" y="2143125"/>
          <p14:tracePt t="23346" x="6162675" y="2152650"/>
          <p14:tracePt t="23362" x="6153150" y="2152650"/>
          <p14:tracePt t="23370" x="6134100" y="2162175"/>
          <p14:tracePt t="23386" x="6124575" y="2181225"/>
          <p14:tracePt t="23395" x="6115050" y="2181225"/>
          <p14:tracePt t="23412" x="6096000" y="2190750"/>
          <p14:tracePt t="23429" x="6038850" y="2228850"/>
          <p14:tracePt t="23445" x="6000750" y="2247900"/>
          <p14:tracePt t="23462" x="5962650" y="2286000"/>
          <p14:tracePt t="23479" x="5924550" y="2314575"/>
          <p14:tracePt t="23495" x="5915025" y="2333625"/>
          <p14:tracePt t="23512" x="5895975" y="2362200"/>
          <p14:tracePt t="23529" x="5886450" y="2371725"/>
          <p14:tracePt t="23546" x="5876925" y="2400300"/>
          <p14:tracePt t="23562" x="5867400" y="2447925"/>
          <p14:tracePt t="23579" x="5867400" y="2486025"/>
          <p14:tracePt t="23595" x="5867400" y="2524125"/>
          <p14:tracePt t="23612" x="5848350" y="2581275"/>
          <p14:tracePt t="23628" x="5838825" y="2638425"/>
          <p14:tracePt t="23645" x="5819775" y="2695575"/>
          <p14:tracePt t="23662" x="5810250" y="2724150"/>
          <p14:tracePt t="23678" x="5810250" y="2771775"/>
          <p14:tracePt t="23696" x="5791200" y="2828925"/>
          <p14:tracePt t="23712" x="5791200" y="2876550"/>
          <p14:tracePt t="23729" x="5781675" y="2933700"/>
          <p14:tracePt t="23745" x="5781675" y="2981325"/>
          <p14:tracePt t="23762" x="5772150" y="3114675"/>
          <p14:tracePt t="23778" x="5743575" y="3228975"/>
          <p14:tracePt t="23795" x="5715000" y="3343275"/>
          <p14:tracePt t="23811" x="5705475" y="3438525"/>
          <p14:tracePt t="23828" x="5667375" y="3524250"/>
          <p14:tracePt t="23845" x="5667375" y="3562350"/>
          <p14:tracePt t="23862" x="5648325" y="3638550"/>
          <p14:tracePt t="23879" x="5629275" y="3714750"/>
          <p14:tracePt t="23895" x="5610225" y="3810000"/>
          <p14:tracePt t="23912" x="5600700" y="3876675"/>
          <p14:tracePt t="23928" x="5600700" y="3914775"/>
          <p14:tracePt t="23945" x="5600700" y="3952875"/>
          <p14:tracePt t="23961" x="5600700" y="3981450"/>
          <p14:tracePt t="23962" x="5600700" y="4019550"/>
          <p14:tracePt t="23978" x="5600700" y="4086225"/>
          <p14:tracePt t="23995" x="5600700" y="4152900"/>
          <p14:tracePt t="24011" x="5600700" y="4200525"/>
          <p14:tracePt t="24028" x="5600700" y="4219575"/>
          <p14:tracePt t="24045" x="5600700" y="4229100"/>
          <p14:tracePt t="24061" x="5600700" y="4238625"/>
          <p14:tracePt t="24078" x="5600700" y="4276725"/>
          <p14:tracePt t="24095" x="5610225" y="4324350"/>
          <p14:tracePt t="24111" x="5619750" y="4391025"/>
          <p14:tracePt t="24128" x="5648325" y="4476750"/>
          <p14:tracePt t="24144" x="5667375" y="4514850"/>
          <p14:tracePt t="24162" x="5715000" y="4638675"/>
          <p14:tracePt t="24179" x="5724525" y="4695825"/>
          <p14:tracePt t="24195" x="5753100" y="4772025"/>
          <p14:tracePt t="24211" x="5791200" y="4876800"/>
          <p14:tracePt t="24228" x="5800725" y="4924425"/>
          <p14:tracePt t="24244" x="5857875" y="5029200"/>
          <p14:tracePt t="24261" x="5867400" y="5095875"/>
          <p14:tracePt t="24278" x="5895975" y="5172075"/>
          <p14:tracePt t="24294" x="5924550" y="5229225"/>
          <p14:tracePt t="24311" x="5962650" y="5295900"/>
          <p14:tracePt t="24328" x="5981700" y="5343525"/>
          <p14:tracePt t="24344" x="5991225" y="5372100"/>
          <p14:tracePt t="24361" x="6029325" y="5410200"/>
          <p14:tracePt t="24378" x="6057900" y="5467350"/>
          <p14:tracePt t="24394" x="6076950" y="5495925"/>
          <p14:tracePt t="24411" x="6096000" y="5524500"/>
          <p14:tracePt t="24428" x="6115050" y="5562600"/>
          <p14:tracePt t="24444" x="6134100" y="5591175"/>
          <p14:tracePt t="24461" x="6172200" y="5648325"/>
          <p14:tracePt t="24478" x="6200775" y="5676900"/>
          <p14:tracePt t="24494" x="6229350" y="5705475"/>
          <p14:tracePt t="24511" x="6238875" y="5715000"/>
          <p14:tracePt t="24527" x="6296025" y="5753100"/>
          <p14:tracePt t="24544" x="6381750" y="5810250"/>
          <p14:tracePt t="24561" x="6515100" y="5876925"/>
          <p14:tracePt t="24578" x="6610350" y="5915025"/>
          <p14:tracePt t="24594" x="6696075" y="5962650"/>
          <p14:tracePt t="24611" x="6753225" y="6000750"/>
          <p14:tracePt t="24628" x="6800850" y="6019800"/>
          <p14:tracePt t="24644" x="6810375" y="6019800"/>
          <p14:tracePt t="24661" x="6829425" y="6038850"/>
          <p14:tracePt t="24677" x="6838950" y="6048375"/>
          <p14:tracePt t="24694" x="6858000" y="6048375"/>
          <p14:tracePt t="24711" x="6905625" y="6057900"/>
          <p14:tracePt t="24727" x="6972300" y="6096000"/>
          <p14:tracePt t="24744" x="7029450" y="6105525"/>
          <p14:tracePt t="24761" x="7086600" y="6115050"/>
          <p14:tracePt t="24777" x="7153275" y="6153150"/>
          <p14:tracePt t="24794" x="7219950" y="6153150"/>
          <p14:tracePt t="24811" x="7277100" y="6162675"/>
          <p14:tracePt t="24827" x="7343775" y="6162675"/>
          <p14:tracePt t="24844" x="7400925" y="6162675"/>
          <p14:tracePt t="24862" x="7439025" y="6172200"/>
          <p14:tracePt t="24879" x="7448550" y="6172200"/>
          <p14:tracePt t="24894" x="7467600" y="6172200"/>
          <p14:tracePt t="24911" x="7515225" y="6172200"/>
          <p14:tracePt t="24927" x="7610475" y="6172200"/>
          <p14:tracePt t="24944" x="7686675" y="6181725"/>
          <p14:tracePt t="24961" x="7800975" y="6181725"/>
          <p14:tracePt t="24977" x="7896225" y="6181725"/>
          <p14:tracePt t="24994" x="7991475" y="6210300"/>
          <p14:tracePt t="25011" x="8067675" y="6219825"/>
          <p14:tracePt t="25027" x="8134350" y="6219825"/>
          <p14:tracePt t="25044" x="8201025" y="6238875"/>
          <p14:tracePt t="25060" x="8248650" y="6238875"/>
          <p14:tracePt t="25077" x="8353425" y="6267450"/>
          <p14:tracePt t="25093" x="8477250" y="6276975"/>
          <p14:tracePt t="25110" x="8610600" y="6296025"/>
          <p14:tracePt t="25127" x="8705850" y="6305550"/>
          <p14:tracePt t="25143" x="8791575" y="6334125"/>
          <p14:tracePt t="25160" x="8848725" y="6334125"/>
          <p14:tracePt t="25161" x="8867775" y="6334125"/>
          <p14:tracePt t="25177" x="8924925" y="6334125"/>
          <p14:tracePt t="25193" x="8991600" y="6334125"/>
          <p14:tracePt t="25210" x="9077325" y="6334125"/>
          <p14:tracePt t="25226" x="9191625" y="6334125"/>
          <p14:tracePt t="25243" x="9267825" y="6324600"/>
          <p14:tracePt t="25261" x="9334500" y="6315075"/>
          <p14:tracePt t="25276" x="9391650" y="6305550"/>
          <p14:tracePt t="25293" x="9448800" y="6286500"/>
          <p14:tracePt t="25310" x="9486900" y="6257925"/>
          <p14:tracePt t="25327" x="9544050" y="6210300"/>
          <p14:tracePt t="25344" x="9610725" y="6162675"/>
          <p14:tracePt t="25345" x="9639300" y="6153150"/>
          <p14:tracePt t="25360" x="9677400" y="6115050"/>
          <p14:tracePt t="25377" x="9734550" y="6067425"/>
          <p14:tracePt t="25394" x="9791700" y="6010275"/>
          <p14:tracePt t="25410" x="9829800" y="5981700"/>
          <p14:tracePt t="25427" x="9877425" y="5934075"/>
          <p14:tracePt t="25445" x="9953625" y="5876925"/>
          <p14:tracePt t="25460" x="10010775" y="5791200"/>
          <p14:tracePt t="25477" x="10067925" y="5705475"/>
          <p14:tracePt t="25493" x="10134600" y="5629275"/>
          <p14:tracePt t="25510" x="10182225" y="5543550"/>
          <p14:tracePt t="25527" x="10239375" y="5467350"/>
          <p14:tracePt t="25544" x="10306050" y="5381625"/>
          <p14:tracePt t="25544" x="10325100" y="5334000"/>
          <p14:tracePt t="25560" x="10401300" y="5219700"/>
          <p14:tracePt t="25577" x="10429875" y="5153025"/>
          <p14:tracePt t="25593" x="10487025" y="5067300"/>
          <p14:tracePt t="25610" x="10525125" y="4981575"/>
          <p14:tracePt t="25627" x="10572750" y="4905375"/>
          <p14:tracePt t="25643" x="10601325" y="4829175"/>
          <p14:tracePt t="25660" x="10629900" y="4743450"/>
          <p14:tracePt t="25677" x="10668000" y="4676775"/>
          <p14:tracePt t="25693" x="10687050" y="4533900"/>
          <p14:tracePt t="25710" x="10734675" y="4400550"/>
          <p14:tracePt t="25726" x="10753725" y="4286250"/>
          <p14:tracePt t="25743" x="10772775" y="4152900"/>
          <p14:tracePt t="25760" x="10810875" y="3990975"/>
          <p14:tracePt t="25777" x="10810875" y="3895725"/>
          <p14:tracePt t="25793" x="10810875" y="3819525"/>
          <p14:tracePt t="25816" x="10810875" y="3695700"/>
          <p14:tracePt t="25826" x="10810875" y="3657600"/>
          <p14:tracePt t="25842" x="10810875" y="3590925"/>
          <p14:tracePt t="25859" x="10801350" y="3505200"/>
          <p14:tracePt t="25876" x="10782300" y="3438525"/>
          <p14:tracePt t="25893" x="10744200" y="3352800"/>
          <p14:tracePt t="25910" x="10715625" y="3238500"/>
          <p14:tracePt t="25926" x="10687050" y="3133725"/>
          <p14:tracePt t="25946" x="10648950" y="3009900"/>
          <p14:tracePt t="25960" x="10601325" y="2914650"/>
          <p14:tracePt t="25976" x="10496550" y="2714625"/>
          <p14:tracePt t="25992" x="10439400" y="2628900"/>
          <p14:tracePt t="26009" x="10391775" y="2543175"/>
          <p14:tracePt t="26027" x="10382250" y="2514600"/>
          <p14:tracePt t="26043" x="10344150" y="2476500"/>
          <p14:tracePt t="26060" x="10315575" y="2419350"/>
          <p14:tracePt t="26076" x="10248900" y="2343150"/>
          <p14:tracePt t="26092" x="10191750" y="2276475"/>
          <p14:tracePt t="26109" x="10086975" y="2162175"/>
          <p14:tracePt t="26126" x="10029825" y="2105025"/>
          <p14:tracePt t="26142" x="9972675" y="2019300"/>
          <p14:tracePt t="26159" x="9934575" y="1971675"/>
          <p14:tracePt t="26160" x="9906000" y="1943100"/>
          <p14:tracePt t="26176" x="9867900" y="1905000"/>
          <p14:tracePt t="26193" x="9820275" y="1866900"/>
          <p14:tracePt t="26210" x="9763125" y="1819275"/>
          <p14:tracePt t="26226" x="9677400" y="1752600"/>
          <p14:tracePt t="26242" x="9591675" y="1704975"/>
          <p14:tracePt t="26259" x="9448800" y="1628775"/>
          <p14:tracePt t="26278" x="9344025" y="1571625"/>
          <p14:tracePt t="26295" x="9296400" y="1552575"/>
          <p14:tracePt t="26309" x="9258300" y="1543050"/>
          <p14:tracePt t="26325" x="9229725" y="1533525"/>
          <p14:tracePt t="26342" x="9191625" y="1504950"/>
          <p14:tracePt t="26362" x="9067800" y="1504950"/>
          <p14:tracePt t="26376" x="8943975" y="1495425"/>
          <p14:tracePt t="26393" x="8820150" y="1457325"/>
          <p14:tracePt t="26409" x="8705850" y="1438275"/>
          <p14:tracePt t="26425" x="8639175" y="1438275"/>
          <p14:tracePt t="26443" x="8601075" y="1428750"/>
          <p14:tracePt t="26460" x="8562975" y="1419225"/>
          <p14:tracePt t="26476" x="8505825" y="1400175"/>
          <p14:tracePt t="26493" x="8448675" y="1400175"/>
          <p14:tracePt t="26509" x="8372475" y="1381125"/>
          <p14:tracePt t="26525" x="8277225" y="1371600"/>
          <p14:tracePt t="26542" x="8229600" y="1371600"/>
          <p14:tracePt t="26559" x="8143875" y="1371600"/>
          <p14:tracePt t="26559" x="8115300" y="1371600"/>
          <p14:tracePt t="26576" x="8086725" y="1371600"/>
          <p14:tracePt t="26593" x="8067675" y="1371600"/>
          <p14:tracePt t="26839" x="0" y="0"/>
        </p14:tracePtLst>
        <p14:tracePtLst>
          <p14:tracePt t="45462" x="5391150" y="5124450"/>
          <p14:tracePt t="45543" x="5391150" y="5133975"/>
          <p14:tracePt t="45590" x="5391150" y="5143500"/>
          <p14:tracePt t="45598" x="5381625" y="5143500"/>
          <p14:tracePt t="45608" x="5362575" y="5143500"/>
          <p14:tracePt t="45624" x="5267325" y="5124450"/>
          <p14:tracePt t="45642" x="5162550" y="5086350"/>
          <p14:tracePt t="45657" x="5048250" y="5057775"/>
          <p14:tracePt t="45674" x="4962525" y="5029200"/>
          <p14:tracePt t="45691" x="4905375" y="5010150"/>
          <p14:tracePt t="45708" x="4838700" y="5000625"/>
          <p14:tracePt t="45724" x="4791075" y="4972050"/>
          <p14:tracePt t="45741" x="4752975" y="4953000"/>
          <p14:tracePt t="45758" x="4733925" y="4943475"/>
          <p14:tracePt t="45758" x="4724400" y="4933950"/>
          <p14:tracePt t="45774" x="4686300" y="4905375"/>
          <p14:tracePt t="45791" x="4657725" y="4876800"/>
          <p14:tracePt t="45807" x="4591050" y="4848225"/>
          <p14:tracePt t="45824" x="4486275" y="4800600"/>
          <p14:tracePt t="45841" x="4429125" y="4752975"/>
          <p14:tracePt t="45858" x="4371975" y="4724400"/>
          <p14:tracePt t="45875" x="4324350" y="4686300"/>
          <p14:tracePt t="45890" x="4286250" y="4657725"/>
          <p14:tracePt t="45907" x="4267200" y="4638675"/>
          <p14:tracePt t="45924" x="4229100" y="4591050"/>
          <p14:tracePt t="45940" x="4200525" y="4552950"/>
          <p14:tracePt t="45957" x="4171950" y="4524375"/>
          <p14:tracePt t="45973" x="4143375" y="4476750"/>
          <p14:tracePt t="45974" x="4133850" y="4457700"/>
          <p14:tracePt t="45990" x="4105275" y="4419600"/>
          <p14:tracePt t="46007" x="4067175" y="4371975"/>
          <p14:tracePt t="46023" x="4019550" y="4314825"/>
          <p14:tracePt t="46040" x="3990975" y="4257675"/>
          <p14:tracePt t="46057" x="3952875" y="4200525"/>
          <p14:tracePt t="46074" x="3933825" y="4143375"/>
          <p14:tracePt t="46090" x="3924300" y="4105275"/>
          <p14:tracePt t="46107" x="3914775" y="4076700"/>
          <p14:tracePt t="46123" x="3876675" y="4019550"/>
          <p14:tracePt t="46140" x="3867150" y="3990975"/>
          <p14:tracePt t="46157" x="3848100" y="3895725"/>
          <p14:tracePt t="46173" x="3829050" y="3838575"/>
          <p14:tracePt t="46191" x="3800475" y="3781425"/>
          <p14:tracePt t="46207" x="3781425" y="3695700"/>
          <p14:tracePt t="46223" x="3762375" y="3657600"/>
          <p14:tracePt t="46240" x="3743325" y="3600450"/>
          <p14:tracePt t="46256" x="3743325" y="3562350"/>
          <p14:tracePt t="46273" x="3714750" y="3495675"/>
          <p14:tracePt t="46290" x="3705225" y="3429000"/>
          <p14:tracePt t="46307" x="3695700" y="3333750"/>
          <p14:tracePt t="46323" x="3676650" y="3267075"/>
          <p14:tracePt t="46340" x="3657600" y="3181350"/>
          <p14:tracePt t="46357" x="3657600" y="3114675"/>
          <p14:tracePt t="46358" x="3648075" y="3095625"/>
          <p14:tracePt t="46373" x="3648075" y="3057525"/>
          <p14:tracePt t="46391" x="3638550" y="3000375"/>
          <p14:tracePt t="46407" x="3638550" y="2933700"/>
          <p14:tracePt t="46423" x="3619500" y="2876550"/>
          <p14:tracePt t="46440" x="3619500" y="2828925"/>
          <p14:tracePt t="46456" x="3619500" y="2743200"/>
          <p14:tracePt t="46473" x="3619500" y="2695575"/>
          <p14:tracePt t="46490" x="3619500" y="2628900"/>
          <p14:tracePt t="46506" x="3619500" y="2581275"/>
          <p14:tracePt t="46523" x="3619500" y="2514600"/>
          <p14:tracePt t="46540" x="3619500" y="2466975"/>
          <p14:tracePt t="46556" x="3619500" y="2428875"/>
          <p14:tracePt t="46558" x="3619500" y="2419350"/>
          <p14:tracePt t="46573" x="3619500" y="2381250"/>
          <p14:tracePt t="46590" x="3619500" y="2324100"/>
          <p14:tracePt t="46606" x="3619500" y="2257425"/>
          <p14:tracePt t="46623" x="3619500" y="2209800"/>
          <p14:tracePt t="46640" x="3619500" y="2162175"/>
          <p14:tracePt t="46656" x="3619500" y="2152650"/>
          <p14:tracePt t="46673" x="3619500" y="2095500"/>
          <p14:tracePt t="46689" x="3619500" y="2066925"/>
          <p14:tracePt t="46706" x="3619500" y="2019300"/>
          <p14:tracePt t="46723" x="3619500" y="1990725"/>
          <p14:tracePt t="46740" x="3648075" y="1933575"/>
          <p14:tracePt t="46756" x="3657600" y="1914525"/>
          <p14:tracePt t="46773" x="3667125" y="1885950"/>
          <p14:tracePt t="46789" x="3686175" y="1828800"/>
          <p14:tracePt t="46806" x="3733800" y="1781175"/>
          <p14:tracePt t="46823" x="3771900" y="1724025"/>
          <p14:tracePt t="46840" x="3838575" y="1657350"/>
          <p14:tracePt t="46856" x="3886200" y="1609725"/>
          <p14:tracePt t="46873" x="3905250" y="1571625"/>
          <p14:tracePt t="46890" x="3924300" y="1533525"/>
          <p14:tracePt t="46906" x="3933825" y="1524000"/>
          <p14:tracePt t="46923" x="3943350" y="1514475"/>
          <p14:tracePt t="46973" x="3952875" y="1504950"/>
          <p14:tracePt t="46997" x="3981450" y="1466850"/>
          <p14:tracePt t="47005" x="3990975" y="1457325"/>
          <p14:tracePt t="47021" x="4000500" y="1457325"/>
          <p14:tracePt t="47077" x="4010025" y="1457325"/>
          <p14:tracePt t="47101" x="4019550" y="1447800"/>
          <p14:tracePt t="47237" x="4038600" y="1447800"/>
          <p14:tracePt t="47261" x="4057650" y="1447800"/>
          <p14:tracePt t="47269" x="4076700" y="1447800"/>
          <p14:tracePt t="47277" x="4105275" y="1447800"/>
          <p14:tracePt t="47290" x="4191000" y="1447800"/>
          <p14:tracePt t="47306" x="4314825" y="1447800"/>
          <p14:tracePt t="47323" x="4400550" y="1447800"/>
          <p14:tracePt t="47340" x="4457700" y="1447800"/>
          <p14:tracePt t="47412" x="4486275" y="1447800"/>
          <p14:tracePt t="47421" x="4505325" y="1447800"/>
          <p14:tracePt t="47429" x="4543425" y="1447800"/>
          <p14:tracePt t="47439" x="4562475" y="1447800"/>
          <p14:tracePt t="47456" x="4619625" y="1457325"/>
          <p14:tracePt t="47473" x="4657725" y="1476375"/>
          <p14:tracePt t="47489" x="4724400" y="1514475"/>
          <p14:tracePt t="47506" x="4810125" y="1562100"/>
          <p14:tracePt t="47522" x="4895850" y="1590675"/>
          <p14:tracePt t="47539" x="4962525" y="1638300"/>
          <p14:tracePt t="47555" x="5010150" y="1657350"/>
          <p14:tracePt t="47572" x="5019675" y="1676400"/>
          <p14:tracePt t="47572" x="5048250" y="1695450"/>
          <p14:tracePt t="47589" x="5086350" y="1714500"/>
          <p14:tracePt t="47605" x="5200650" y="1800225"/>
          <p14:tracePt t="47622" x="5286375" y="1847850"/>
          <p14:tracePt t="47639" x="5400675" y="1933575"/>
          <p14:tracePt t="47656" x="5438775" y="1971675"/>
          <p14:tracePt t="47672" x="5514975" y="2038350"/>
          <p14:tracePt t="47689" x="5591175" y="2095500"/>
          <p14:tracePt t="47706" x="5657850" y="2143125"/>
          <p14:tracePt t="47722" x="5724525" y="2209800"/>
          <p14:tracePt t="47739" x="5772150" y="2247900"/>
          <p14:tracePt t="47755" x="5791200" y="2266950"/>
          <p14:tracePt t="47772" x="5829300" y="2295525"/>
          <p14:tracePt t="47788" x="5848350" y="2314575"/>
          <p14:tracePt t="47805" x="5905500" y="2352675"/>
          <p14:tracePt t="47822" x="5953125" y="2400300"/>
          <p14:tracePt t="47839" x="6048375" y="2476500"/>
          <p14:tracePt t="47856" x="6115050" y="2533650"/>
          <p14:tracePt t="47872" x="6153150" y="2571750"/>
          <p14:tracePt t="47889" x="6191250" y="2619375"/>
          <p14:tracePt t="47906" x="6219825" y="2647950"/>
          <p14:tracePt t="47923" x="6257925" y="2705100"/>
          <p14:tracePt t="47942" x="6334125" y="2790825"/>
          <p14:tracePt t="47956" x="6353175" y="2828925"/>
          <p14:tracePt t="47972" x="6381750" y="2876550"/>
          <p14:tracePt t="47989" x="6419850" y="2943225"/>
          <p14:tracePt t="48005" x="6448425" y="2971800"/>
          <p14:tracePt t="48021" x="6467475" y="3028950"/>
          <p14:tracePt t="48038" x="6496050" y="3095625"/>
          <p14:tracePt t="48055" x="6505575" y="3162300"/>
          <p14:tracePt t="48071" x="6534150" y="3238500"/>
          <p14:tracePt t="48089" x="6543675" y="3295650"/>
          <p14:tracePt t="48105" x="6553200" y="3343275"/>
          <p14:tracePt t="48122" x="6562725" y="3381375"/>
          <p14:tracePt t="48138" x="6591300" y="3448050"/>
          <p14:tracePt t="48155" x="6610350" y="3514725"/>
          <p14:tracePt t="48172" x="6619875" y="3571875"/>
          <p14:tracePt t="48172" x="6629400" y="3619500"/>
          <p14:tracePt t="48188" x="6648450" y="3657600"/>
          <p14:tracePt t="48205" x="6648450" y="3676650"/>
          <p14:tracePt t="48221" x="6657975" y="3695700"/>
          <p14:tracePt t="48238" x="6657975" y="3724275"/>
          <p14:tracePt t="48255" x="6677025" y="3752850"/>
          <p14:tracePt t="48271" x="6686550" y="3800475"/>
          <p14:tracePt t="48288" x="6696075" y="3848100"/>
          <p14:tracePt t="48305" x="6705600" y="3876675"/>
          <p14:tracePt t="48321" x="6705600" y="3914775"/>
          <p14:tracePt t="48338" x="6705600" y="3962400"/>
          <p14:tracePt t="48354" x="6705600" y="4019550"/>
          <p14:tracePt t="48371" x="6705600" y="4086225"/>
          <p14:tracePt t="48372" x="6705600" y="4114800"/>
          <p14:tracePt t="48388" x="6705600" y="4162425"/>
          <p14:tracePt t="48405" x="6705600" y="4210050"/>
          <p14:tracePt t="48421" x="6705600" y="4238625"/>
          <p14:tracePt t="48438" x="6705600" y="4267200"/>
          <p14:tracePt t="48454" x="6705600" y="4286250"/>
          <p14:tracePt t="48471" x="6705600" y="4314825"/>
          <p14:tracePt t="48488" x="6705600" y="4362450"/>
          <p14:tracePt t="48505" x="6705600" y="4371975"/>
          <p14:tracePt t="48521" x="6705600" y="4410075"/>
          <p14:tracePt t="48538" x="6696075" y="4467225"/>
          <p14:tracePt t="48554" x="6677025" y="4505325"/>
          <p14:tracePt t="48572" x="6648450" y="4581525"/>
          <p14:tracePt t="48588" x="6638925" y="4610100"/>
          <p14:tracePt t="48607" x="6619875" y="4667250"/>
          <p14:tracePt t="48621" x="6600825" y="4695825"/>
          <p14:tracePt t="48638" x="6581775" y="4724400"/>
          <p14:tracePt t="48659" x="6581775" y="4733925"/>
          <p14:tracePt t="48671" x="6572250" y="4743450"/>
          <p14:tracePt t="48687" x="6562725" y="4752975"/>
          <p14:tracePt t="48704" x="6543675" y="4781550"/>
          <p14:tracePt t="48721" x="6524625" y="4800600"/>
          <p14:tracePt t="48737" x="6496050" y="4838700"/>
          <p14:tracePt t="48755" x="6457950" y="4886325"/>
          <p14:tracePt t="48771" x="6448425" y="4895850"/>
          <p14:tracePt t="48788" x="6400800" y="4943475"/>
          <p14:tracePt t="48804" x="6381750" y="4972050"/>
          <p14:tracePt t="48821" x="6343650" y="4991100"/>
          <p14:tracePt t="48837" x="6315075" y="5029200"/>
          <p14:tracePt t="48854" x="6286500" y="5057775"/>
          <p14:tracePt t="48871" x="6257925" y="5105400"/>
          <p14:tracePt t="48887" x="6210300" y="5133975"/>
          <p14:tracePt t="48904" x="6191250" y="5153025"/>
          <p14:tracePt t="48921" x="6172200" y="5181600"/>
          <p14:tracePt t="48937" x="6143625" y="5191125"/>
          <p14:tracePt t="48954" x="6124575" y="5200650"/>
          <p14:tracePt t="48971" x="6096000" y="5210175"/>
          <p14:tracePt t="48987" x="6076950" y="5229225"/>
          <p14:tracePt t="49051" x="6057900" y="5229225"/>
          <p14:tracePt t="49067" x="6048375" y="5229225"/>
          <p14:tracePt t="49075" x="6038850" y="5229225"/>
          <p14:tracePt t="49091" x="6010275" y="5229225"/>
          <p14:tracePt t="49104" x="6000750" y="5229225"/>
          <p14:tracePt t="49121" x="5915025" y="5229225"/>
          <p14:tracePt t="49137" x="5753100" y="5229225"/>
          <p14:tracePt t="49154" x="5581650" y="5229225"/>
          <p14:tracePt t="49171" x="5448300" y="5229225"/>
          <p14:tracePt t="49171" x="5410200" y="5229225"/>
          <p14:tracePt t="49187" x="5381625" y="5229225"/>
          <p14:tracePt t="49204" x="5362575" y="5229225"/>
          <p14:tracePt t="49235" x="5353050" y="5229225"/>
          <p14:tracePt t="49243" x="5343525" y="5229225"/>
          <p14:tracePt t="49254" x="5295900" y="5219700"/>
          <p14:tracePt t="49270" x="5248275" y="5210175"/>
          <p14:tracePt t="49288" x="5124450" y="5172075"/>
          <p14:tracePt t="49304" x="5057775" y="5162550"/>
          <p14:tracePt t="49320" x="4991100" y="5143500"/>
          <p14:tracePt t="49337" x="4933950" y="5114925"/>
          <p14:tracePt t="49354" x="4876800" y="5095875"/>
          <p14:tracePt t="49370" x="4810125" y="5057775"/>
          <p14:tracePt t="49371" x="4791075" y="5048250"/>
          <p14:tracePt t="49387" x="4705350" y="5010150"/>
          <p14:tracePt t="49404" x="4676775" y="4991100"/>
          <p14:tracePt t="49420" x="4648200" y="4972050"/>
          <p14:tracePt t="49437" x="4629150" y="4953000"/>
          <p14:tracePt t="49454" x="4591050" y="4924425"/>
          <p14:tracePt t="49470" x="4543425" y="4876800"/>
          <p14:tracePt t="49487" x="4495800" y="4838700"/>
          <p14:tracePt t="49503" x="4419600" y="4772025"/>
          <p14:tracePt t="49520" x="4362450" y="4724400"/>
          <p14:tracePt t="49537" x="4333875" y="4705350"/>
          <p14:tracePt t="49554" x="4286250" y="4676775"/>
          <p14:tracePt t="49570" x="4238625" y="4638675"/>
          <p14:tracePt t="49570" x="4229100" y="4629150"/>
          <p14:tracePt t="49586" x="4219575" y="4619625"/>
          <p14:tracePt t="49604" x="4171950" y="4591050"/>
          <p14:tracePt t="49620" x="4171950" y="4572000"/>
          <p14:tracePt t="49637" x="4124325" y="4533900"/>
          <p14:tracePt t="49653" x="4105275" y="4495800"/>
          <p14:tracePt t="49670" x="4067175" y="4448175"/>
          <p14:tracePt t="49687" x="4000500" y="4362450"/>
          <p14:tracePt t="49703" x="3952875" y="4314825"/>
          <p14:tracePt t="49720" x="3924300" y="4257675"/>
          <p14:tracePt t="49737" x="3905250" y="4219575"/>
          <p14:tracePt t="49754" x="3886200" y="4162425"/>
          <p14:tracePt t="49755" x="3848100" y="4114800"/>
          <p14:tracePt t="49770" x="3848100" y="4095750"/>
          <p14:tracePt t="49770" x="3819525" y="4029075"/>
          <p14:tracePt t="49787" x="3771900" y="3924300"/>
          <p14:tracePt t="49803" x="3733800" y="3819525"/>
          <p14:tracePt t="49820" x="3695700" y="3724275"/>
          <p14:tracePt t="49836" x="3657600" y="3648075"/>
          <p14:tracePt t="49853" x="3648075" y="3600450"/>
          <p14:tracePt t="49870" x="3638550" y="3543300"/>
          <p14:tracePt t="49886" x="3600450" y="3429000"/>
          <p14:tracePt t="49903" x="3581400" y="3362325"/>
          <p14:tracePt t="49920" x="3571875" y="3305175"/>
          <p14:tracePt t="49936" x="3543300" y="3238500"/>
          <p14:tracePt t="49953" x="3524250" y="3143250"/>
          <p14:tracePt t="49972" x="3476625" y="2914650"/>
          <p14:tracePt t="49986" x="3457575" y="2800350"/>
          <p14:tracePt t="50003" x="3448050" y="2705100"/>
          <p14:tracePt t="50019" x="3419475" y="2590800"/>
          <p14:tracePt t="50036" x="3409950" y="2524125"/>
          <p14:tracePt t="50053" x="3400425" y="2428875"/>
          <p14:tracePt t="50070" x="3400425" y="2371725"/>
          <p14:tracePt t="50087" x="3400425" y="2333625"/>
          <p14:tracePt t="50103" x="3400425" y="2286000"/>
          <p14:tracePt t="50119" x="3400425" y="2219325"/>
          <p14:tracePt t="50136" x="3400425" y="2162175"/>
          <p14:tracePt t="50153" x="3400425" y="2085975"/>
          <p14:tracePt t="50169" x="3419475" y="2028825"/>
          <p14:tracePt t="50170" x="3438525" y="1981200"/>
          <p14:tracePt t="50188" x="3467100" y="1905000"/>
          <p14:tracePt t="50203" x="3505200" y="1809750"/>
          <p14:tracePt t="50219" x="3543300" y="1743075"/>
          <p14:tracePt t="50236" x="3581400" y="1666875"/>
          <p14:tracePt t="50252" x="3609975" y="1628775"/>
          <p14:tracePt t="50269" x="3648075" y="1590675"/>
          <p14:tracePt t="50286" x="3676650" y="1562100"/>
          <p14:tracePt t="50302" x="3695700" y="1543050"/>
          <p14:tracePt t="50319" x="3714750" y="1514475"/>
          <p14:tracePt t="50336" x="3762375" y="1476375"/>
          <p14:tracePt t="50352" x="3762375" y="1466850"/>
          <p14:tracePt t="50369" x="3810000" y="1447800"/>
          <p14:tracePt t="50386" x="3848100" y="1428750"/>
          <p14:tracePt t="50403" x="3876675" y="1409700"/>
          <p14:tracePt t="50434" x="3905250" y="1400175"/>
          <p14:tracePt t="50450" x="3933825" y="1400175"/>
          <p14:tracePt t="50458" x="3952875" y="1381125"/>
          <p14:tracePt t="50470" x="4000500" y="1371600"/>
          <p14:tracePt t="50486" x="4057650" y="1352550"/>
          <p14:tracePt t="50502" x="4095750" y="1343025"/>
          <p14:tracePt t="50519" x="4143375" y="1323975"/>
          <p14:tracePt t="50537" x="4171950" y="1314450"/>
          <p14:tracePt t="50554" x="4210050" y="1314450"/>
          <p14:tracePt t="50569" x="4219575" y="1314450"/>
          <p14:tracePt t="50665" x="4257675" y="1314450"/>
          <p14:tracePt t="50673" x="4314825" y="1314450"/>
          <p14:tracePt t="50686" x="4391025" y="1333500"/>
          <p14:tracePt t="50702" x="4572000" y="1409700"/>
          <p14:tracePt t="50719" x="4714875" y="1466850"/>
          <p14:tracePt t="50736" x="4762500" y="1485900"/>
          <p14:tracePt t="50752" x="4800600" y="1495425"/>
          <p14:tracePt t="50769" x="4867275" y="1543050"/>
          <p14:tracePt t="50770" x="4905375" y="1552575"/>
          <p14:tracePt t="50786" x="4924425" y="1562100"/>
          <p14:tracePt t="50802" x="4953000" y="1571625"/>
          <p14:tracePt t="50819" x="4991100" y="1590675"/>
          <p14:tracePt t="50835" x="5010150" y="1600200"/>
          <p14:tracePt t="50852" x="5019675" y="1600200"/>
          <p14:tracePt t="50869" x="5029200" y="1609725"/>
          <p14:tracePt t="50886" x="5076825" y="1638300"/>
          <p14:tracePt t="50903" x="5086350" y="1647825"/>
          <p14:tracePt t="50919" x="5095875" y="1657350"/>
          <p14:tracePt t="50935" x="5114925" y="1657350"/>
          <p14:tracePt t="50952" x="5143500" y="1695450"/>
          <p14:tracePt t="50969" x="5200650" y="1743075"/>
          <p14:tracePt t="50985" x="5229225" y="1752600"/>
          <p14:tracePt t="51002" x="5248275" y="1762125"/>
          <p14:tracePt t="51019" x="5286375" y="1790700"/>
          <p14:tracePt t="51035" x="5324475" y="1819275"/>
          <p14:tracePt t="51052" x="5381625" y="1847850"/>
          <p14:tracePt t="51069" x="5457825" y="1895475"/>
          <p14:tracePt t="51085" x="5495925" y="1924050"/>
          <p14:tracePt t="51102" x="5553075" y="1971675"/>
          <p14:tracePt t="51119" x="5581650" y="1990725"/>
          <p14:tracePt t="51135" x="5610225" y="2009775"/>
          <p14:tracePt t="51152" x="5638800" y="2028825"/>
          <p14:tracePt t="51169" x="5695950" y="2076450"/>
          <p14:tracePt t="51169" x="5705475" y="2085975"/>
          <p14:tracePt t="51185" x="5753100" y="2114550"/>
          <p14:tracePt t="51205" x="5781675" y="2124075"/>
          <p14:tracePt t="51205" x="5791200" y="2133600"/>
          <p14:tracePt t="51219" x="5819775" y="2152650"/>
          <p14:tracePt t="51235" x="5848350" y="2171700"/>
          <p14:tracePt t="51252" x="5886450" y="2209800"/>
          <p14:tracePt t="51269" x="5915025" y="2238375"/>
          <p14:tracePt t="51285" x="5962650" y="2266950"/>
          <p14:tracePt t="51302" x="5981700" y="2276475"/>
          <p14:tracePt t="51318" x="5991225" y="2286000"/>
          <p14:tracePt t="51335" x="6019800" y="2305050"/>
          <p14:tracePt t="51352" x="6076950" y="2371725"/>
          <p14:tracePt t="51368" x="6153150" y="2457450"/>
          <p14:tracePt t="51369" x="6191250" y="2505075"/>
          <p14:tracePt t="51385" x="6286500" y="2581275"/>
          <p14:tracePt t="51402" x="6324600" y="2609850"/>
          <p14:tracePt t="51418" x="6372225" y="2657475"/>
          <p14:tracePt t="51435" x="6400800" y="2705100"/>
          <p14:tracePt t="51451" x="6438900" y="2743200"/>
          <p14:tracePt t="51468" x="6448425" y="2771775"/>
          <p14:tracePt t="51485" x="6477000" y="2828925"/>
          <p14:tracePt t="51502" x="6486525" y="2867025"/>
          <p14:tracePt t="51518" x="6496050" y="2895600"/>
          <p14:tracePt t="51535" x="6553200" y="2990850"/>
          <p14:tracePt t="51552" x="6572250" y="3067050"/>
          <p14:tracePt t="51568" x="6610350" y="3133725"/>
          <p14:tracePt t="51569" x="6619875" y="3181350"/>
          <p14:tracePt t="51585" x="6657975" y="3248025"/>
          <p14:tracePt t="51601" x="6677025" y="3352800"/>
          <p14:tracePt t="51618" x="6686550" y="3419475"/>
          <p14:tracePt t="51635" x="6686550" y="3486150"/>
          <p14:tracePt t="51651" x="6715125" y="3543300"/>
          <p14:tracePt t="51668" x="6715125" y="3629025"/>
          <p14:tracePt t="51685" x="6724650" y="3705225"/>
          <p14:tracePt t="51701" x="6724650" y="3752850"/>
          <p14:tracePt t="51718" x="6724650" y="3819525"/>
          <p14:tracePt t="51735" x="6724650" y="3905250"/>
          <p14:tracePt t="51751" x="6724650" y="3952875"/>
          <p14:tracePt t="51768" x="6724650" y="4019550"/>
          <p14:tracePt t="51769" x="6724650" y="4038600"/>
          <p14:tracePt t="51785" x="6724650" y="4086225"/>
          <p14:tracePt t="51801" x="6724650" y="4114800"/>
          <p14:tracePt t="51818" x="6724650" y="4124325"/>
          <p14:tracePt t="51835" x="6724650" y="4133850"/>
          <p14:tracePt t="51851" x="6724650" y="4171950"/>
          <p14:tracePt t="51868" x="6724650" y="4219575"/>
          <p14:tracePt t="51885" x="6705600" y="4286250"/>
          <p14:tracePt t="51902" x="6686550" y="4324350"/>
          <p14:tracePt t="51918" x="6667500" y="4391025"/>
          <p14:tracePt t="51935" x="6638925" y="4419600"/>
          <p14:tracePt t="51951" x="6610350" y="4448175"/>
          <p14:tracePt t="51968" x="6591300" y="4505325"/>
          <p14:tracePt t="51969" x="6581775" y="4533900"/>
          <p14:tracePt t="51984" x="6534150" y="4581525"/>
          <p14:tracePt t="52001" x="6515100" y="4619625"/>
          <p14:tracePt t="52018" x="6486525" y="4676775"/>
          <p14:tracePt t="52034" x="6467475" y="4705350"/>
          <p14:tracePt t="52051" x="6457950" y="4724400"/>
          <p14:tracePt t="52068" x="6438900" y="4752975"/>
          <p14:tracePt t="52085" x="6410325" y="4810125"/>
          <p14:tracePt t="52101" x="6391275" y="4838700"/>
          <p14:tracePt t="52118" x="6372225" y="4867275"/>
          <p14:tracePt t="52135" x="6353175" y="4886325"/>
          <p14:tracePt t="52151" x="6324600" y="4924425"/>
          <p14:tracePt t="52168" x="6286500" y="4962525"/>
          <p14:tracePt t="52184" x="6276975" y="4962525"/>
          <p14:tracePt t="52201" x="6248400" y="4981575"/>
          <p14:tracePt t="52218" x="6229350" y="4991100"/>
          <p14:tracePt t="52234" x="6200775" y="5010150"/>
          <p14:tracePt t="52251" x="6143625" y="5019675"/>
          <p14:tracePt t="52267" x="6029325" y="5076825"/>
          <p14:tracePt t="52284" x="5962650" y="5076825"/>
          <p14:tracePt t="52301" x="5905500" y="5086350"/>
          <p14:tracePt t="52320" x="5895975" y="5086350"/>
          <p14:tracePt t="52336" x="5876925" y="5086350"/>
          <p14:tracePt t="52360" x="5867400" y="5086350"/>
          <p14:tracePt t="52368" x="5848350" y="5086350"/>
          <p14:tracePt t="52384" x="5800725" y="5086350"/>
          <p14:tracePt t="52400" x="5667375" y="5067300"/>
          <p14:tracePt t="52417" x="5524500" y="5029200"/>
          <p14:tracePt t="52434" x="5391150" y="4981575"/>
          <p14:tracePt t="52451" x="5248275" y="4953000"/>
          <p14:tracePt t="52468" x="5162550" y="4914900"/>
          <p14:tracePt t="52485" x="5114925" y="4895850"/>
          <p14:tracePt t="52501" x="5067300" y="4876800"/>
          <p14:tracePt t="52518" x="5038725" y="4848225"/>
          <p14:tracePt t="52534" x="4972050" y="4800600"/>
          <p14:tracePt t="52551" x="4914900" y="4752975"/>
          <p14:tracePt t="52568" x="4810125" y="4676775"/>
          <p14:tracePt t="52584" x="4743450" y="4648200"/>
          <p14:tracePt t="52601" x="4733925" y="4629150"/>
          <p14:tracePt t="52617" x="4695825" y="4600575"/>
          <p14:tracePt t="52634" x="4686300" y="4572000"/>
          <p14:tracePt t="52651" x="4619625" y="4495800"/>
          <p14:tracePt t="52667" x="4562475" y="4410075"/>
          <p14:tracePt t="52686" x="4457700" y="4295775"/>
          <p14:tracePt t="52701" x="4391025" y="4191000"/>
          <p14:tracePt t="52718" x="4343400" y="4124325"/>
          <p14:tracePt t="52734" x="4295775" y="4038600"/>
          <p14:tracePt t="52750" x="4257675" y="3981450"/>
          <p14:tracePt t="52767" x="4219575" y="3905250"/>
          <p14:tracePt t="52784" x="4191000" y="3848100"/>
          <p14:tracePt t="52800" x="4143375" y="3781425"/>
          <p14:tracePt t="52817" x="4124325" y="3724275"/>
          <p14:tracePt t="52834" x="4076700" y="3638550"/>
          <p14:tracePt t="52850" x="4029075" y="3581400"/>
          <p14:tracePt t="52867" x="3971925" y="3476625"/>
          <p14:tracePt t="52883" x="3924300" y="3390900"/>
          <p14:tracePt t="52900" x="3905250" y="3333750"/>
          <p14:tracePt t="52917" x="3867150" y="3276600"/>
          <p14:tracePt t="52933" x="3848100" y="3209925"/>
          <p14:tracePt t="52950" x="3810000" y="3143250"/>
          <p14:tracePt t="52967" x="3790950" y="3086100"/>
          <p14:tracePt t="52983" x="3752850" y="3000375"/>
          <p14:tracePt t="53000" x="3752850" y="2943225"/>
          <p14:tracePt t="53017" x="3743325" y="2905125"/>
          <p14:tracePt t="53033" x="3743325" y="2809875"/>
          <p14:tracePt t="53050" x="3714750" y="2695575"/>
          <p14:tracePt t="53067" x="3686175" y="2543175"/>
          <p14:tracePt t="53083" x="3676650" y="2409825"/>
          <p14:tracePt t="53100" x="3667125" y="2305050"/>
          <p14:tracePt t="53117" x="3667125" y="2266950"/>
          <p14:tracePt t="53133" x="3667125" y="2209800"/>
          <p14:tracePt t="53150" x="3667125" y="2162175"/>
          <p14:tracePt t="53167" x="3667125" y="2095500"/>
          <p14:tracePt t="53184" x="3667125" y="2047875"/>
          <p14:tracePt t="53200" x="3667125" y="2009775"/>
          <p14:tracePt t="53217" x="3667125" y="1990725"/>
          <p14:tracePt t="53233" x="3667125" y="1933575"/>
          <p14:tracePt t="53250" x="3667125" y="1847850"/>
          <p14:tracePt t="53267" x="3676650" y="1800225"/>
          <p14:tracePt t="53283" x="3676650" y="1743075"/>
          <p14:tracePt t="53300" x="3695700" y="1685925"/>
          <p14:tracePt t="53316" x="3705225" y="1628775"/>
          <p14:tracePt t="53333" x="3724275" y="1600200"/>
          <p14:tracePt t="53350" x="3733800" y="1581150"/>
          <p14:tracePt t="53367" x="3743325" y="1581150"/>
          <p14:tracePt t="53383" x="3752850" y="1571625"/>
          <p14:tracePt t="53400" x="3781425" y="1533525"/>
          <p14:tracePt t="53416" x="3829050" y="1504950"/>
          <p14:tracePt t="53433" x="3895725" y="1457325"/>
          <p14:tracePt t="53450" x="3924300" y="1447800"/>
          <p14:tracePt t="53466" x="3962400" y="1419225"/>
          <p14:tracePt t="53483" x="3981450" y="1409700"/>
          <p14:tracePt t="53500" x="4029075" y="1400175"/>
          <p14:tracePt t="53517" x="4048125" y="1390650"/>
          <p14:tracePt t="53533" x="4067175" y="1381125"/>
          <p14:tracePt t="53550" x="4076700" y="1371600"/>
          <p14:tracePt t="53567" x="4095750" y="1362075"/>
          <p14:tracePt t="53583" x="4143375" y="1352550"/>
          <p14:tracePt t="53600" x="4200525" y="1352550"/>
          <p14:tracePt t="53616" x="4248150" y="1352550"/>
          <p14:tracePt t="53633" x="4333875" y="1352550"/>
          <p14:tracePt t="53649" x="4429125" y="1333500"/>
          <p14:tracePt t="53666" x="4467225" y="1333500"/>
          <p14:tracePt t="53683" x="4486275" y="1333500"/>
          <p14:tracePt t="53700" x="4505325" y="1333500"/>
          <p14:tracePt t="53716" x="4524375" y="1333500"/>
          <p14:tracePt t="53733" x="4552950" y="1333500"/>
          <p14:tracePt t="53749" x="4562475" y="1333500"/>
          <p14:tracePt t="53766" x="4572000" y="1333500"/>
          <p14:tracePt t="53783" x="4591050" y="1333500"/>
          <p14:tracePt t="53799" x="4667250" y="1362075"/>
          <p14:tracePt t="53816" x="4752975" y="1400175"/>
          <p14:tracePt t="53833" x="4848225" y="1438275"/>
          <p14:tracePt t="53849" x="4905375" y="1457325"/>
          <p14:tracePt t="53866" x="4933950" y="1476375"/>
          <p14:tracePt t="53883" x="4943475" y="1476375"/>
          <p14:tracePt t="53899" x="4953000" y="1485900"/>
          <p14:tracePt t="53966" x="4962525" y="1495425"/>
          <p14:tracePt t="53983" x="4962525" y="1514475"/>
          <p14:tracePt t="54007" x="4972050" y="1533525"/>
          <p14:tracePt t="54973" x="0" y="0"/>
        </p14:tracePtLst>
        <p14:tracePtLst>
          <p14:tracePt t="62487" x="8334375" y="1476375"/>
          <p14:tracePt t="62655" x="8334375" y="1457325"/>
          <p14:tracePt t="62663" x="8324850" y="1447800"/>
          <p14:tracePt t="62674" x="8305800" y="1438275"/>
          <p14:tracePt t="62691" x="8277225" y="1419225"/>
          <p14:tracePt t="62707" x="8239125" y="1400175"/>
          <p14:tracePt t="62724" x="8220075" y="1390650"/>
          <p14:tracePt t="62741" x="8191500" y="1381125"/>
          <p14:tracePt t="62757" x="8172450" y="1371600"/>
          <p14:tracePt t="62774" x="8162925" y="1362075"/>
          <p14:tracePt t="62791" x="8143875" y="1362075"/>
          <p14:tracePt t="62807" x="8134350" y="1362075"/>
          <p14:tracePt t="62824" x="8096250" y="1362075"/>
          <p14:tracePt t="62841" x="8058150" y="1362075"/>
          <p14:tracePt t="62857" x="8039100" y="1362075"/>
          <p14:tracePt t="62874" x="8010525" y="1362075"/>
          <p14:tracePt t="62890" x="7981950" y="1362075"/>
          <p14:tracePt t="62908" x="7924800" y="1381125"/>
          <p14:tracePt t="62924" x="7858125" y="1419225"/>
          <p14:tracePt t="62943" x="7820025" y="1438275"/>
          <p14:tracePt t="62959" x="7791450" y="1447800"/>
          <p14:tracePt t="62974" x="7762875" y="1466850"/>
          <p14:tracePt t="62993" x="7724775" y="1485900"/>
          <p14:tracePt t="63007" x="7658100" y="1524000"/>
          <p14:tracePt t="63024" x="7600950" y="1543050"/>
          <p14:tracePt t="63041" x="7524750" y="1581150"/>
          <p14:tracePt t="63057" x="7467600" y="1600200"/>
          <p14:tracePt t="63074" x="7439025" y="1609725"/>
          <p14:tracePt t="63090" x="7381875" y="1628775"/>
          <p14:tracePt t="63107" x="7343775" y="1638300"/>
          <p14:tracePt t="63124" x="7305675" y="1647825"/>
          <p14:tracePt t="63140" x="7267575" y="1657350"/>
          <p14:tracePt t="63157" x="7248525" y="1685925"/>
          <p14:tracePt t="63174" x="7191375" y="1695450"/>
          <p14:tracePt t="63174" x="7181850" y="1695450"/>
          <p14:tracePt t="63190" x="7124700" y="1704975"/>
          <p14:tracePt t="63207" x="7096125" y="1714500"/>
          <p14:tracePt t="63224" x="7067550" y="1733550"/>
          <p14:tracePt t="63240" x="7058025" y="1733550"/>
          <p14:tracePt t="63302" x="7038975" y="1752600"/>
          <p14:tracePt t="63310" x="7029450" y="1762125"/>
          <p14:tracePt t="63324" x="7010400" y="1762125"/>
          <p14:tracePt t="63340" x="6924675" y="1828800"/>
          <p14:tracePt t="63361" x="6848475" y="1876425"/>
          <p14:tracePt t="63363" x="6781800" y="1914525"/>
          <p14:tracePt t="63374" x="6715125" y="1952625"/>
          <p14:tracePt t="63391" x="6657975" y="1981200"/>
          <p14:tracePt t="63407" x="6638925" y="1990725"/>
          <p14:tracePt t="63454" x="6629400" y="2000250"/>
          <p14:tracePt t="63486" x="6600825" y="2028825"/>
          <p14:tracePt t="63494" x="6591300" y="2038350"/>
          <p14:tracePt t="63507" x="6572250" y="2066925"/>
          <p14:tracePt t="63523" x="6524625" y="2124075"/>
          <p14:tracePt t="63540" x="6486525" y="2181225"/>
          <p14:tracePt t="63556" x="6457950" y="2219325"/>
          <p14:tracePt t="63573" x="6429375" y="2257425"/>
          <p14:tracePt t="63590" x="6391275" y="2286000"/>
          <p14:tracePt t="63607" x="6372225" y="2314575"/>
          <p14:tracePt t="63623" x="6343650" y="2352675"/>
          <p14:tracePt t="63640" x="6305550" y="2400300"/>
          <p14:tracePt t="63658" x="6267450" y="2447925"/>
          <p14:tracePt t="63673" x="6229350" y="2495550"/>
          <p14:tracePt t="63690" x="6200775" y="2524125"/>
          <p14:tracePt t="63706" x="6172200" y="2552700"/>
          <p14:tracePt t="63723" x="6143625" y="2600325"/>
          <p14:tracePt t="63740" x="6124575" y="2619375"/>
          <p14:tracePt t="63756" x="6105525" y="2657475"/>
          <p14:tracePt t="63773" x="6038850" y="2743200"/>
          <p14:tracePt t="63790" x="5962650" y="2847975"/>
          <p14:tracePt t="63807" x="5924550" y="2895600"/>
          <p14:tracePt t="63823" x="5905500" y="2943225"/>
          <p14:tracePt t="63839" x="5876925" y="2981325"/>
          <p14:tracePt t="63856" x="5857875" y="3009900"/>
          <p14:tracePt t="63873" x="5829300" y="3067050"/>
          <p14:tracePt t="63889" x="5829300" y="3086100"/>
          <p14:tracePt t="63906" x="5819775" y="3105150"/>
          <p14:tracePt t="63923" x="5810250" y="3133725"/>
          <p14:tracePt t="63939" x="5810250" y="3162300"/>
          <p14:tracePt t="63956" x="5810250" y="3209925"/>
          <p14:tracePt t="63973" x="5781675" y="3267075"/>
          <p14:tracePt t="63974" x="5781675" y="3305175"/>
          <p14:tracePt t="63990" x="5772150" y="3352800"/>
          <p14:tracePt t="64006" x="5753100" y="3409950"/>
          <p14:tracePt t="64023" x="5753100" y="3457575"/>
          <p14:tracePt t="64040" x="5724525" y="3524250"/>
          <p14:tracePt t="64056" x="5724525" y="3590925"/>
          <p14:tracePt t="64073" x="5715000" y="3648075"/>
          <p14:tracePt t="64089" x="5705475" y="3733800"/>
          <p14:tracePt t="64106" x="5705475" y="3800475"/>
          <p14:tracePt t="64123" x="5695950" y="3848100"/>
          <p14:tracePt t="64139" x="5695950" y="3933825"/>
          <p14:tracePt t="64156" x="5695950" y="3971925"/>
          <p14:tracePt t="64173" x="5695950" y="4029075"/>
          <p14:tracePt t="64190" x="5695950" y="4076700"/>
          <p14:tracePt t="64207" x="5695950" y="4124325"/>
          <p14:tracePt t="64224" x="5695950" y="4181475"/>
          <p14:tracePt t="64240" x="5695950" y="4229100"/>
          <p14:tracePt t="64257" x="5695950" y="4286250"/>
          <p14:tracePt t="64273" x="5695950" y="4333875"/>
          <p14:tracePt t="64289" x="5715000" y="4391025"/>
          <p14:tracePt t="64306" x="5734050" y="4448175"/>
          <p14:tracePt t="64322" x="5734050" y="4514850"/>
          <p14:tracePt t="64340" x="5743575" y="4543425"/>
          <p14:tracePt t="64356" x="5743575" y="4600575"/>
          <p14:tracePt t="64374" x="5753100" y="4648200"/>
          <p14:tracePt t="64389" x="5772150" y="4676775"/>
          <p14:tracePt t="64406" x="5781675" y="4705350"/>
          <p14:tracePt t="64422" x="5791200" y="4743450"/>
          <p14:tracePt t="64439" x="5829300" y="4800600"/>
          <p14:tracePt t="64456" x="5838825" y="4838700"/>
          <p14:tracePt t="64472" x="5848350" y="4867275"/>
          <p14:tracePt t="64489" x="5857875" y="4905375"/>
          <p14:tracePt t="64506" x="5876925" y="4924425"/>
          <p14:tracePt t="64522" x="5905500" y="4962525"/>
          <p14:tracePt t="64539" x="5934075" y="5029200"/>
          <p14:tracePt t="64556" x="5972175" y="5076825"/>
          <p14:tracePt t="64572" x="6000750" y="5114925"/>
          <p14:tracePt t="64589" x="6048375" y="5172075"/>
          <p14:tracePt t="64606" x="6067425" y="5181600"/>
          <p14:tracePt t="64622" x="6076950" y="5191125"/>
          <p14:tracePt t="64639" x="6086475" y="5200650"/>
          <p14:tracePt t="64656" x="6105525" y="5219700"/>
          <p14:tracePt t="64672" x="6153150" y="5238750"/>
          <p14:tracePt t="64689" x="6191250" y="5248275"/>
          <p14:tracePt t="64706" x="6248400" y="5286375"/>
          <p14:tracePt t="64722" x="6267450" y="5286375"/>
          <p14:tracePt t="64739" x="6324600" y="5286375"/>
          <p14:tracePt t="64755" x="6372225" y="5295900"/>
          <p14:tracePt t="64772" x="6400800" y="5295900"/>
          <p14:tracePt t="64789" x="6448425" y="5295900"/>
          <p14:tracePt t="64806" x="6524625" y="5295900"/>
          <p14:tracePt t="64822" x="6619875" y="5295900"/>
          <p14:tracePt t="64839" x="6734175" y="5257800"/>
          <p14:tracePt t="64855" x="6848475" y="5229225"/>
          <p14:tracePt t="64872" x="6905625" y="5210175"/>
          <p14:tracePt t="64889" x="6962775" y="5181600"/>
          <p14:tracePt t="64906" x="7048500" y="5133975"/>
          <p14:tracePt t="64922" x="7115175" y="5086350"/>
          <p14:tracePt t="64939" x="7258050" y="5019675"/>
          <p14:tracePt t="64955" x="7343775" y="4991100"/>
          <p14:tracePt t="64972" x="7429500" y="4933950"/>
          <p14:tracePt t="64989" x="7543800" y="4848225"/>
          <p14:tracePt t="65005" x="7581900" y="4819650"/>
          <p14:tracePt t="65022" x="7686675" y="4733925"/>
          <p14:tracePt t="65039" x="7762875" y="4686300"/>
          <p14:tracePt t="65055" x="7820025" y="4629150"/>
          <p14:tracePt t="65072" x="7905750" y="4572000"/>
          <p14:tracePt t="65089" x="7972425" y="4486275"/>
          <p14:tracePt t="65105" x="8029575" y="4419600"/>
          <p14:tracePt t="65122" x="8086725" y="4352925"/>
          <p14:tracePt t="65138" x="8134350" y="4295775"/>
          <p14:tracePt t="65155" x="8191500" y="4219575"/>
          <p14:tracePt t="65172" x="8239125" y="4171950"/>
          <p14:tracePt t="65188" x="8296275" y="4114800"/>
          <p14:tracePt t="65205" x="8353425" y="4010025"/>
          <p14:tracePt t="65222" x="8401050" y="3943350"/>
          <p14:tracePt t="65238" x="8467725" y="3848100"/>
          <p14:tracePt t="65255" x="8486775" y="3810000"/>
          <p14:tracePt t="65271" x="8543925" y="3743325"/>
          <p14:tracePt t="65288" x="8582025" y="3638550"/>
          <p14:tracePt t="65305" x="8620125" y="3581400"/>
          <p14:tracePt t="65321" x="8648700" y="3514725"/>
          <p14:tracePt t="65338" x="8705850" y="3409950"/>
          <p14:tracePt t="65355" x="8715375" y="3371850"/>
          <p14:tracePt t="65371" x="8734425" y="3314700"/>
          <p14:tracePt t="65388" x="8734425" y="3267075"/>
          <p14:tracePt t="65389" x="8734425" y="3248025"/>
          <p14:tracePt t="65405" x="8772525" y="3162300"/>
          <p14:tracePt t="65422" x="8772525" y="3095625"/>
          <p14:tracePt t="65438" x="8782050" y="3000375"/>
          <p14:tracePt t="65455" x="8791575" y="2905125"/>
          <p14:tracePt t="65471" x="8791575" y="2828925"/>
          <p14:tracePt t="65488" x="8820150" y="2762250"/>
          <p14:tracePt t="65505" x="8820150" y="2667000"/>
          <p14:tracePt t="65521" x="8820150" y="2609850"/>
          <p14:tracePt t="65538" x="8820150" y="2543175"/>
          <p14:tracePt t="65555" x="8820150" y="2505075"/>
          <p14:tracePt t="65571" x="8820150" y="2466975"/>
          <p14:tracePt t="65572" x="8820150" y="2447925"/>
          <p14:tracePt t="65588" x="8820150" y="2438400"/>
          <p14:tracePt t="65588" x="8820150" y="2409825"/>
          <p14:tracePt t="65605" x="8810625" y="2343150"/>
          <p14:tracePt t="65621" x="8791575" y="2305050"/>
          <p14:tracePt t="65638" x="8753475" y="2209800"/>
          <p14:tracePt t="65655" x="8743950" y="2162175"/>
          <p14:tracePt t="65671" x="8705850" y="2047875"/>
          <p14:tracePt t="65688" x="8696325" y="2000250"/>
          <p14:tracePt t="65705" x="8639175" y="1914525"/>
          <p14:tracePt t="65721" x="8610600" y="1866900"/>
          <p14:tracePt t="65738" x="8601075" y="1809750"/>
          <p14:tracePt t="65755" x="8572500" y="1771650"/>
          <p14:tracePt t="65771" x="8562975" y="1762125"/>
          <p14:tracePt t="65788" x="8524875" y="1685925"/>
          <p14:tracePt t="65804" x="8486775" y="1638300"/>
          <p14:tracePt t="65821" x="8439150" y="1562100"/>
          <p14:tracePt t="65838" x="8391525" y="1514475"/>
          <p14:tracePt t="65854" x="8362950" y="1485900"/>
          <p14:tracePt t="65871" x="8334375" y="1447800"/>
          <p14:tracePt t="65888" x="8315325" y="1419225"/>
          <p14:tracePt t="65905" x="8296275" y="1400175"/>
          <p14:tracePt t="65921" x="8286750" y="1390650"/>
          <p14:tracePt t="65937" x="8277225" y="1390650"/>
          <p14:tracePt t="65954" x="8267700" y="1381125"/>
          <p14:tracePt t="65980" x="8258175" y="1381125"/>
          <p14:tracePt t="66004" x="8239125" y="1381125"/>
          <p14:tracePt t="66020" x="8229600" y="1381125"/>
          <p14:tracePt t="66043" x="8220075" y="1381125"/>
          <p14:tracePt t="66099" x="8210550" y="1381125"/>
          <p14:tracePt t="66131" x="8191500" y="1381125"/>
          <p14:tracePt t="66147" x="8181975" y="1381125"/>
          <p14:tracePt t="66171" x="8172450" y="1381125"/>
          <p14:tracePt t="66371" x="0" y="0"/>
        </p14:tracePtLst>
        <p14:tracePtLst>
          <p14:tracePt t="70064" x="8172450" y="1543050"/>
          <p14:tracePt t="70128" x="8162925" y="1514475"/>
          <p14:tracePt t="70136" x="8124825" y="1476375"/>
          <p14:tracePt t="70144" x="8105775" y="1447800"/>
          <p14:tracePt t="70152" x="8067675" y="1419225"/>
          <p14:tracePt t="70167" x="8048625" y="1409700"/>
          <p14:tracePt t="70184" x="7953375" y="1362075"/>
          <p14:tracePt t="70200" x="7886700" y="1352550"/>
          <p14:tracePt t="70217" x="7829550" y="1343025"/>
          <p14:tracePt t="70234" x="7791450" y="1343025"/>
          <p14:tracePt t="70250" x="7753350" y="1314450"/>
          <p14:tracePt t="70267" x="7724775" y="1314450"/>
          <p14:tracePt t="70283" x="7696200" y="1314450"/>
          <p14:tracePt t="70300" x="7677150" y="1314450"/>
          <p14:tracePt t="70317" x="7648575" y="1314450"/>
          <p14:tracePt t="70333" x="7629525" y="1314450"/>
          <p14:tracePt t="70350" x="7591425" y="1314450"/>
          <p14:tracePt t="70367" x="7562850" y="1314450"/>
          <p14:tracePt t="70383" x="7534275" y="1314450"/>
          <p14:tracePt t="70384" x="7515225" y="1323975"/>
          <p14:tracePt t="70400" x="7486650" y="1343025"/>
          <p14:tracePt t="70417" x="7410450" y="1381125"/>
          <p14:tracePt t="70433" x="7353300" y="1428750"/>
          <p14:tracePt t="70452" x="7324725" y="1457325"/>
          <p14:tracePt t="70467" x="7258050" y="1504950"/>
          <p14:tracePt t="70483" x="7191375" y="1552575"/>
          <p14:tracePt t="70500" x="7077075" y="1638300"/>
          <p14:tracePt t="70517" x="7000875" y="1695450"/>
          <p14:tracePt t="70533" x="6953250" y="1743075"/>
          <p14:tracePt t="70550" x="6896100" y="1800225"/>
          <p14:tracePt t="70567" x="6829425" y="1857375"/>
          <p14:tracePt t="70584" x="6762750" y="1924050"/>
          <p14:tracePt t="70600" x="6724650" y="1962150"/>
          <p14:tracePt t="70617" x="6724650" y="1971675"/>
          <p14:tracePt t="70633" x="6686550" y="2009775"/>
          <p14:tracePt t="70651" x="6667500" y="2028825"/>
          <p14:tracePt t="70666" x="6619875" y="2076450"/>
          <p14:tracePt t="70683" x="6562725" y="2124075"/>
          <p14:tracePt t="70700" x="6505575" y="2162175"/>
          <p14:tracePt t="70717" x="6477000" y="2190750"/>
          <p14:tracePt t="70733" x="6438900" y="2238375"/>
          <p14:tracePt t="70749" x="6391275" y="2276475"/>
          <p14:tracePt t="70766" x="6362700" y="2305050"/>
          <p14:tracePt t="70783" x="6334125" y="2352675"/>
          <p14:tracePt t="70783" x="6315075" y="2381250"/>
          <p14:tracePt t="70800" x="6267450" y="2438400"/>
          <p14:tracePt t="70816" x="6219825" y="2486025"/>
          <p14:tracePt t="70833" x="6181725" y="2533650"/>
          <p14:tracePt t="70850" x="6115050" y="2619375"/>
          <p14:tracePt t="70866" x="6057900" y="2676525"/>
          <p14:tracePt t="70883" x="6029325" y="2733675"/>
          <p14:tracePt t="70899" x="5981700" y="2800350"/>
          <p14:tracePt t="70916" x="5943600" y="2857500"/>
          <p14:tracePt t="70933" x="5905500" y="2914650"/>
          <p14:tracePt t="70950" x="5876925" y="2981325"/>
          <p14:tracePt t="70966" x="5838825" y="3048000"/>
          <p14:tracePt t="70983" x="5819775" y="3133725"/>
          <p14:tracePt t="70983" x="5772150" y="3190875"/>
          <p14:tracePt t="71000" x="5753100" y="3257550"/>
          <p14:tracePt t="71016" x="5715000" y="3362325"/>
          <p14:tracePt t="71033" x="5676900" y="3457575"/>
          <p14:tracePt t="71049" x="5638800" y="3543300"/>
          <p14:tracePt t="71068" x="5629275" y="3629025"/>
          <p14:tracePt t="71083" x="5572125" y="3762375"/>
          <p14:tracePt t="71099" x="5534025" y="3905250"/>
          <p14:tracePt t="71116" x="5514975" y="4038600"/>
          <p14:tracePt t="71133" x="5505450" y="4162425"/>
          <p14:tracePt t="71149" x="5505450" y="4295775"/>
          <p14:tracePt t="71166" x="5505450" y="4400550"/>
          <p14:tracePt t="71183" x="5505450" y="4581525"/>
          <p14:tracePt t="71200" x="5505450" y="4705350"/>
          <p14:tracePt t="71216" x="5543550" y="4867275"/>
          <p14:tracePt t="71233" x="5572125" y="5019675"/>
          <p14:tracePt t="71249" x="5619750" y="5124450"/>
          <p14:tracePt t="71266" x="5676900" y="5219700"/>
          <p14:tracePt t="71283" x="5695950" y="5276850"/>
          <p14:tracePt t="71299" x="5724525" y="5324475"/>
          <p14:tracePt t="71316" x="5762625" y="5381625"/>
          <p14:tracePt t="71332" x="5791200" y="5438775"/>
          <p14:tracePt t="71349" x="5810250" y="5457825"/>
          <p14:tracePt t="71366" x="5829300" y="5476875"/>
          <p14:tracePt t="71382" x="5848350" y="5495925"/>
          <p14:tracePt t="71383" x="5857875" y="5495925"/>
          <p14:tracePt t="71399" x="5876925" y="5514975"/>
          <p14:tracePt t="71416" x="5886450" y="5514975"/>
          <p14:tracePt t="71463" x="5895975" y="5524500"/>
          <p14:tracePt t="71487" x="5905500" y="5524500"/>
          <p14:tracePt t="71519" x="5934075" y="5514975"/>
          <p14:tracePt t="71526" x="5981700" y="5505450"/>
          <p14:tracePt t="71535" x="6029325" y="5495925"/>
          <p14:tracePt t="71551" x="6191250" y="5448300"/>
          <p14:tracePt t="71566" x="6257925" y="5438775"/>
          <p14:tracePt t="71582" x="6381750" y="5400675"/>
          <p14:tracePt t="71583" x="6429375" y="5381625"/>
          <p14:tracePt t="71599" x="6496050" y="5362575"/>
          <p14:tracePt t="71616" x="6505575" y="5362575"/>
          <p14:tracePt t="71632" x="6553200" y="5324475"/>
          <p14:tracePt t="71649" x="6619875" y="5286375"/>
          <p14:tracePt t="71665" x="6705600" y="5257800"/>
          <p14:tracePt t="71682" x="6772275" y="5248275"/>
          <p14:tracePt t="71699" x="6829425" y="5219700"/>
          <p14:tracePt t="71716" x="6848475" y="5210175"/>
          <p14:tracePt t="71732" x="6877050" y="5200650"/>
          <p14:tracePt t="71749" x="6896100" y="5172075"/>
          <p14:tracePt t="71765" x="6934200" y="5162550"/>
          <p14:tracePt t="71782" x="6991350" y="5153025"/>
          <p14:tracePt t="71799" x="7115175" y="5095875"/>
          <p14:tracePt t="71816" x="7181850" y="5048250"/>
          <p14:tracePt t="71832" x="7248525" y="5019675"/>
          <p14:tracePt t="71849" x="7315200" y="4991100"/>
          <p14:tracePt t="71865" x="7343775" y="4981575"/>
          <p14:tracePt t="71882" x="7400925" y="4933950"/>
          <p14:tracePt t="71899" x="7439025" y="4905375"/>
          <p14:tracePt t="71916" x="7524750" y="4857750"/>
          <p14:tracePt t="71932" x="7591425" y="4800600"/>
          <p14:tracePt t="71949" x="7648575" y="4752975"/>
          <p14:tracePt t="71965" x="7705725" y="4714875"/>
          <p14:tracePt t="71983" x="7839075" y="4610100"/>
          <p14:tracePt t="71999" x="7896225" y="4552950"/>
          <p14:tracePt t="72016" x="7934325" y="4505325"/>
          <p14:tracePt t="72032" x="8029575" y="4457700"/>
          <p14:tracePt t="72049" x="8067675" y="4419600"/>
          <p14:tracePt t="72065" x="8124825" y="4352925"/>
          <p14:tracePt t="72082" x="8153400" y="4324350"/>
          <p14:tracePt t="72098" x="8191500" y="4276725"/>
          <p14:tracePt t="72115" x="8220075" y="4238625"/>
          <p14:tracePt t="72132" x="8258175" y="4200525"/>
          <p14:tracePt t="72148" x="8286750" y="4143375"/>
          <p14:tracePt t="72165" x="8324850" y="4095750"/>
          <p14:tracePt t="72182" x="8334375" y="4086225"/>
          <p14:tracePt t="72198" x="8343900" y="4038600"/>
          <p14:tracePt t="72215" x="8372475" y="3981450"/>
          <p14:tracePt t="72232" x="8391525" y="3943350"/>
          <p14:tracePt t="72248" x="8410575" y="3876675"/>
          <p14:tracePt t="72265" x="8429625" y="3829050"/>
          <p14:tracePt t="72282" x="8458200" y="3752850"/>
          <p14:tracePt t="72298" x="8477250" y="3705225"/>
          <p14:tracePt t="72315" x="8486775" y="3667125"/>
          <p14:tracePt t="72332" x="8486775" y="3648075"/>
          <p14:tracePt t="72351" x="8496300" y="3590925"/>
          <p14:tracePt t="72365" x="8496300" y="3543300"/>
          <p14:tracePt t="72382" x="8505825" y="3476625"/>
          <p14:tracePt t="72382" x="8505825" y="3429000"/>
          <p14:tracePt t="72398" x="8534400" y="3371850"/>
          <p14:tracePt t="72415" x="8534400" y="3305175"/>
          <p14:tracePt t="72432" x="8534400" y="3257550"/>
          <p14:tracePt t="72448" x="8534400" y="3200400"/>
          <p14:tracePt t="72465" x="8534400" y="3162300"/>
          <p14:tracePt t="72481" x="8534400" y="3105150"/>
          <p14:tracePt t="72498" x="8534400" y="3057525"/>
          <p14:tracePt t="72515" x="8534400" y="3000375"/>
          <p14:tracePt t="72531" x="8534400" y="2933700"/>
          <p14:tracePt t="72548" x="8543925" y="2886075"/>
          <p14:tracePt t="72564" x="8543925" y="2828925"/>
          <p14:tracePt t="72581" x="8543925" y="2781300"/>
          <p14:tracePt t="72598" x="8543925" y="2714625"/>
          <p14:tracePt t="72615" x="8543925" y="2705100"/>
          <p14:tracePt t="72631" x="8543925" y="2667000"/>
          <p14:tracePt t="72648" x="8534400" y="2647950"/>
          <p14:tracePt t="72665" x="8534400" y="2590800"/>
          <p14:tracePt t="72681" x="8524875" y="2533650"/>
          <p14:tracePt t="72698" x="8524875" y="2495550"/>
          <p14:tracePt t="72714" x="8505825" y="2428875"/>
          <p14:tracePt t="72731" x="8505825" y="2381250"/>
          <p14:tracePt t="72748" x="8486775" y="2333625"/>
          <p14:tracePt t="72764" x="8486775" y="2266950"/>
          <p14:tracePt t="72781" x="8486775" y="2228850"/>
          <p14:tracePt t="72798" x="8477250" y="2181225"/>
          <p14:tracePt t="72814" x="8467725" y="2133600"/>
          <p14:tracePt t="72831" x="8458200" y="2114550"/>
          <p14:tracePt t="72848" x="8458200" y="2085975"/>
          <p14:tracePt t="72864" x="8439150" y="2066925"/>
          <p14:tracePt t="72881" x="8429625" y="2047875"/>
          <p14:tracePt t="72898" x="8429625" y="2028825"/>
          <p14:tracePt t="72914" x="8420100" y="2019300"/>
          <p14:tracePt t="72931" x="8420100" y="1990725"/>
          <p14:tracePt t="72948" x="8410575" y="1971675"/>
          <p14:tracePt t="72966" x="8391525" y="1933575"/>
          <p14:tracePt t="72981" x="8382000" y="1924050"/>
          <p14:tracePt t="72998" x="8372475" y="1866900"/>
          <p14:tracePt t="73014" x="8362950" y="1838325"/>
          <p14:tracePt t="73031" x="8343900" y="1809750"/>
          <p14:tracePt t="73047" x="8334375" y="1790700"/>
          <p14:tracePt t="73064" x="8334375" y="1781175"/>
          <p14:tracePt t="73080" x="8324850" y="1771650"/>
          <p14:tracePt t="73098" x="8324850" y="1743075"/>
          <p14:tracePt t="73114" x="8286750" y="1704975"/>
          <p14:tracePt t="73131" x="8277225" y="1676400"/>
          <p14:tracePt t="73148" x="8258175" y="1619250"/>
          <p14:tracePt t="73164" x="8248650" y="1581150"/>
          <p14:tracePt t="73181" x="8229600" y="1552575"/>
          <p14:tracePt t="73181" x="8220075" y="1533525"/>
          <p14:tracePt t="73198" x="8220075" y="1524000"/>
          <p14:tracePt t="73214" x="8210550" y="1504950"/>
          <p14:tracePt t="73232" x="8210550" y="1495425"/>
          <p14:tracePt t="73253" x="8210550" y="1485900"/>
          <p14:tracePt t="73264" x="8201025" y="1476375"/>
          <p14:tracePt t="73281" x="8181975" y="1447800"/>
          <p14:tracePt t="73297" x="8172450" y="1428750"/>
          <p14:tracePt t="73314" x="8162925" y="1400175"/>
          <p14:tracePt t="73330" x="8143875" y="1381125"/>
          <p14:tracePt t="73717" x="0" y="0"/>
        </p14:tracePtLst>
        <p14:tracePtLst>
          <p14:tracePt t="90973" x="6162675" y="2647950"/>
          <p14:tracePt t="91029" x="6162675" y="2638425"/>
          <p14:tracePt t="91061" x="6153150" y="2638425"/>
          <p14:tracePt t="91069" x="6134100" y="2638425"/>
          <p14:tracePt t="91085" x="6124575" y="2638425"/>
          <p14:tracePt t="91101" x="6115050" y="2638425"/>
          <p14:tracePt t="91117" x="6105525" y="2638425"/>
          <p14:tracePt t="91133" x="6076950" y="2657475"/>
          <p14:tracePt t="91149" x="6067425" y="2657475"/>
          <p14:tracePt t="91173" x="6057900" y="2657475"/>
          <p14:tracePt t="91197" x="6038850" y="2686050"/>
          <p14:tracePt t="91221" x="6029325" y="2686050"/>
          <p14:tracePt t="91245" x="6019800" y="2686050"/>
          <p14:tracePt t="91277" x="6019800" y="2724150"/>
          <p14:tracePt t="91285" x="6019800" y="2743200"/>
          <p14:tracePt t="91297" x="6029325" y="2752725"/>
          <p14:tracePt t="91313" x="6048375" y="2771775"/>
          <p14:tracePt t="91330" x="6057900" y="2781300"/>
          <p14:tracePt t="91347" x="6057900" y="2790825"/>
          <p14:tracePt t="91397" x="6067425" y="2790825"/>
          <p14:tracePt t="91437" x="6076950" y="2790825"/>
          <p14:tracePt t="91469" x="6076950" y="2809875"/>
          <p14:tracePt t="91477" x="6076950" y="2819400"/>
          <p14:tracePt t="91485" x="6076950" y="2838450"/>
          <p14:tracePt t="91496" x="6067425" y="2847975"/>
          <p14:tracePt t="91513" x="6029325" y="2895600"/>
          <p14:tracePt t="91530" x="6010275" y="2905125"/>
          <p14:tracePt t="91547" x="5991225" y="2914650"/>
          <p14:tracePt t="91565" x="5981700" y="2924175"/>
          <p14:tracePt t="91588" x="5972175" y="2933700"/>
          <p14:tracePt t="91597" x="5972175" y="2943225"/>
          <p14:tracePt t="91613" x="5991225" y="2971800"/>
          <p14:tracePt t="91629" x="6019800" y="2990850"/>
          <p14:tracePt t="91660" x="6029325" y="2990850"/>
          <p14:tracePt t="91668" x="6048375" y="2990850"/>
          <p14:tracePt t="91679" x="6076950" y="3000375"/>
          <p14:tracePt t="91696" x="6096000" y="3000375"/>
          <p14:tracePt t="91713" x="6124575" y="3009900"/>
          <p14:tracePt t="91812" x="6124575" y="3019425"/>
          <p14:tracePt t="91820" x="6124575" y="3028950"/>
          <p14:tracePt t="91829" x="6115050" y="3048000"/>
          <p14:tracePt t="91846" x="6076950" y="3067050"/>
          <p14:tracePt t="91863" x="6038850" y="3086100"/>
          <p14:tracePt t="91879" x="6019800" y="3095625"/>
          <p14:tracePt t="91924" x="6010275" y="3105150"/>
          <p14:tracePt t="91940" x="6010275" y="3114675"/>
          <p14:tracePt t="91948" x="6010275" y="3124200"/>
          <p14:tracePt t="91956" x="6029325" y="3143250"/>
          <p14:tracePt t="91964" x="6038850" y="3152775"/>
          <p14:tracePt t="91979" x="6057900" y="3171825"/>
          <p14:tracePt t="91997" x="6067425" y="3171825"/>
          <p14:tracePt t="92020" x="6086475" y="3181350"/>
          <p14:tracePt t="92029" x="6096000" y="3181350"/>
          <p14:tracePt t="92046" x="6105525" y="3190875"/>
          <p14:tracePt t="92068" x="6115050" y="3200400"/>
          <p14:tracePt t="92092" x="6115050" y="3219450"/>
          <p14:tracePt t="92108" x="6105525" y="3238500"/>
          <p14:tracePt t="92116" x="6105525" y="3248025"/>
          <p14:tracePt t="92129" x="6096000" y="3267075"/>
          <p14:tracePt t="92172" x="6096000" y="3276600"/>
          <p14:tracePt t="92180" x="6096000" y="3305175"/>
          <p14:tracePt t="92188" x="6096000" y="3314700"/>
          <p14:tracePt t="92196" x="6096000" y="3343275"/>
          <p14:tracePt t="92214" x="6096000" y="3371850"/>
          <p14:tracePt t="92229" x="6124575" y="3419475"/>
          <p14:tracePt t="92247" x="6124575" y="3429000"/>
          <p14:tracePt t="92284" x="6153150" y="3438525"/>
          <p14:tracePt t="92292" x="6181725" y="3448050"/>
          <p14:tracePt t="92300" x="6191250" y="3457575"/>
          <p14:tracePt t="92312" x="6200775" y="3467100"/>
          <p14:tracePt t="92329" x="6219825" y="3486150"/>
          <p14:tracePt t="92346" x="6238875" y="3514725"/>
          <p14:tracePt t="92363" x="6238875" y="3562350"/>
          <p14:tracePt t="92379" x="6238875" y="3600450"/>
          <p14:tracePt t="92380" x="6238875" y="3609975"/>
          <p14:tracePt t="92396" x="6238875" y="3648075"/>
          <p14:tracePt t="92412" x="6210300" y="3686175"/>
          <p14:tracePt t="92429" x="6172200" y="3724275"/>
          <p14:tracePt t="92445" x="6162675" y="3733800"/>
          <p14:tracePt t="92462" x="6162675" y="3752850"/>
          <p14:tracePt t="92479" x="6162675" y="3790950"/>
          <p14:tracePt t="92495" x="6172200" y="3819525"/>
          <p14:tracePt t="92512" x="6191250" y="3857625"/>
          <p14:tracePt t="92529" x="6210300" y="3876675"/>
          <p14:tracePt t="92545" x="6219825" y="3895725"/>
          <p14:tracePt t="92562" x="6219825" y="3905250"/>
          <p14:tracePt t="92579" x="6219825" y="3943350"/>
          <p14:tracePt t="92596" x="6210300" y="4029075"/>
          <p14:tracePt t="92612" x="6134100" y="4086225"/>
          <p14:tracePt t="92628" x="6096000" y="4124325"/>
          <p14:tracePt t="92644" x="6086475" y="4152900"/>
          <p14:tracePt t="92661" x="6086475" y="4171950"/>
          <p14:tracePt t="92677" x="6086475" y="4219575"/>
          <p14:tracePt t="92694" x="6096000" y="4229100"/>
          <p14:tracePt t="92731" x="6096000" y="4257675"/>
          <p14:tracePt t="92739" x="6096000" y="4267200"/>
          <p14:tracePt t="92747" x="6096000" y="4286250"/>
          <p14:tracePt t="92761" x="6096000" y="4295775"/>
          <p14:tracePt t="92778" x="6086475" y="4352925"/>
          <p14:tracePt t="92795" x="6076950" y="4362450"/>
          <p14:tracePt t="92812" x="6076950" y="4429125"/>
          <p14:tracePt t="92828" x="6076950" y="4457700"/>
          <p14:tracePt t="92845" x="6076950" y="4467225"/>
          <p14:tracePt t="92924" x="6076950" y="4476750"/>
          <p14:tracePt t="92931" x="6076950" y="4505325"/>
          <p14:tracePt t="92946" x="6076950" y="4524375"/>
          <p14:tracePt t="92961" x="6076950" y="4572000"/>
          <p14:tracePt t="92978" x="6067425" y="4619625"/>
          <p14:tracePt t="92994" x="6048375" y="4657725"/>
          <p14:tracePt t="93011" x="6038850" y="4676775"/>
          <p14:tracePt t="93028" x="6038850" y="4695825"/>
          <p14:tracePt t="93044" x="6029325" y="4714875"/>
          <p14:tracePt t="93061" x="6019800" y="4724400"/>
          <p14:tracePt t="93077" x="6019800" y="4772025"/>
          <p14:tracePt t="93094" x="6019800" y="4829175"/>
          <p14:tracePt t="93111" x="6019800" y="4933950"/>
          <p14:tracePt t="93127" x="6019800" y="4962525"/>
          <p14:tracePt t="93144" x="6029325" y="4981575"/>
          <p14:tracePt t="93451" x="6038850" y="4981575"/>
          <p14:tracePt t="93459" x="6048375" y="4991100"/>
          <p14:tracePt t="93571" x="6067425" y="4991100"/>
          <p14:tracePt t="93843" x="6076950" y="5010150"/>
          <p14:tracePt t="93851" x="6076950" y="5029200"/>
          <p14:tracePt t="93862" x="6076950" y="5076825"/>
          <p14:tracePt t="93878" x="6105525" y="5153025"/>
          <p14:tracePt t="93894" x="6134100" y="5210175"/>
          <p14:tracePt t="93912" x="6134100" y="5219700"/>
          <p14:tracePt t="94082" x="6134100" y="5229225"/>
          <p14:tracePt t="94138" x="6134100" y="5210175"/>
          <p14:tracePt t="94146" x="6134100" y="5191125"/>
          <p14:tracePt t="94154" x="6134100" y="5153025"/>
          <p14:tracePt t="94162" x="6134100" y="5143500"/>
          <p14:tracePt t="94176" x="6134100" y="5114925"/>
          <p14:tracePt t="94193" x="6134100" y="5086350"/>
          <p14:tracePt t="94209" x="6134100" y="5048250"/>
          <p14:tracePt t="94226" x="6134100" y="4981575"/>
          <p14:tracePt t="94243" x="6134100" y="4953000"/>
          <p14:tracePt t="94266" x="6134100" y="4943475"/>
          <p14:tracePt t="94276" x="6134100" y="4924425"/>
          <p14:tracePt t="94293" x="6134100" y="4905375"/>
          <p14:tracePt t="94309" x="6115050" y="4848225"/>
          <p14:tracePt t="94326" x="6115050" y="4819650"/>
          <p14:tracePt t="94343" x="6115050" y="4800600"/>
          <p14:tracePt t="94359" x="6096000" y="4772025"/>
          <p14:tracePt t="94376" x="6096000" y="4743450"/>
          <p14:tracePt t="94392" x="6096000" y="4714875"/>
          <p14:tracePt t="94409" x="6086475" y="4648200"/>
          <p14:tracePt t="94410" x="6086475" y="4638675"/>
          <p14:tracePt t="94426" x="6086475" y="4600575"/>
          <p14:tracePt t="94443" x="6086475" y="4552950"/>
          <p14:tracePt t="94459" x="6086475" y="4543425"/>
          <p14:tracePt t="94476" x="6086475" y="4486275"/>
          <p14:tracePt t="94492" x="6086475" y="4457700"/>
          <p14:tracePt t="94509" x="6086475" y="4419600"/>
          <p14:tracePt t="94526" x="6086475" y="4391025"/>
          <p14:tracePt t="94542" x="6086475" y="4343400"/>
          <p14:tracePt t="94559" x="6096000" y="4286250"/>
          <p14:tracePt t="94576" x="6096000" y="4191000"/>
          <p14:tracePt t="94592" x="6105525" y="4124325"/>
          <p14:tracePt t="94610" x="6124575" y="3943350"/>
          <p14:tracePt t="94626" x="6162675" y="3810000"/>
          <p14:tracePt t="94642" x="6162675" y="3743325"/>
          <p14:tracePt t="94659" x="6162675" y="3686175"/>
          <p14:tracePt t="94676" x="6162675" y="3638550"/>
          <p14:tracePt t="94692" x="6162675" y="3600450"/>
          <p14:tracePt t="94709" x="6162675" y="3533775"/>
          <p14:tracePt t="94726" x="6162675" y="3486150"/>
          <p14:tracePt t="94742" x="6172200" y="3438525"/>
          <p14:tracePt t="94759" x="6172200" y="3429000"/>
          <p14:tracePt t="94776" x="6172200" y="3390900"/>
          <p14:tracePt t="94792" x="6172200" y="3324225"/>
          <p14:tracePt t="94809" x="6172200" y="3267075"/>
          <p14:tracePt t="94826" x="6172200" y="3171825"/>
          <p14:tracePt t="94842" x="6172200" y="3086100"/>
          <p14:tracePt t="94859" x="6172200" y="3028950"/>
          <p14:tracePt t="94875" x="6172200" y="3000375"/>
          <p14:tracePt t="94892" x="6172200" y="2962275"/>
          <p14:tracePt t="94909" x="6172200" y="2933700"/>
          <p14:tracePt t="94925" x="6172200" y="2857500"/>
          <p14:tracePt t="94942" x="6172200" y="2752725"/>
          <p14:tracePt t="94959" x="6172200" y="2686050"/>
          <p14:tracePt t="94975" x="6172200" y="2619375"/>
          <p14:tracePt t="94992" x="6172200" y="2562225"/>
          <p14:tracePt t="95009" x="6172200" y="2533650"/>
          <p14:tracePt t="95025" x="6172200" y="2505075"/>
          <p14:tracePt t="95042" x="6172200" y="2495550"/>
          <p14:tracePt t="95209" x="6172200" y="2505075"/>
          <p14:tracePt t="95217" x="6172200" y="2552700"/>
          <p14:tracePt t="95226" x="6172200" y="2571750"/>
          <p14:tracePt t="95242" x="6172200" y="2686050"/>
          <p14:tracePt t="95258" x="6191250" y="2819400"/>
          <p14:tracePt t="95275" x="6219825" y="2933700"/>
          <p14:tracePt t="95292" x="6238875" y="3000375"/>
          <p14:tracePt t="95309" x="6238875" y="3067050"/>
          <p14:tracePt t="95325" x="6248400" y="3124200"/>
          <p14:tracePt t="95342" x="6248400" y="3181350"/>
          <p14:tracePt t="95361" x="6276975" y="3295650"/>
          <p14:tracePt t="95375" x="6286500" y="3419475"/>
          <p14:tracePt t="95392" x="6305550" y="3505200"/>
          <p14:tracePt t="95408" x="6315075" y="3600450"/>
          <p14:tracePt t="95425" x="6315075" y="3676650"/>
          <p14:tracePt t="95425" x="6315075" y="3724275"/>
          <p14:tracePt t="95442" x="6315075" y="3819525"/>
          <p14:tracePt t="95458" x="6315075" y="3905250"/>
          <p14:tracePt t="95475" x="6315075" y="4010025"/>
          <p14:tracePt t="95491" x="6315075" y="4114800"/>
          <p14:tracePt t="95508" x="6315075" y="4210050"/>
          <p14:tracePt t="95525" x="6315075" y="4324350"/>
          <p14:tracePt t="95542" x="6315075" y="4429125"/>
          <p14:tracePt t="95558" x="6315075" y="4495800"/>
          <p14:tracePt t="95575" x="6315075" y="4552950"/>
          <p14:tracePt t="95591" x="6315075" y="4581525"/>
          <p14:tracePt t="95608" x="6315075" y="4600575"/>
          <p14:tracePt t="95625" x="6315075" y="4629150"/>
          <p14:tracePt t="95625" x="6315075" y="4638675"/>
          <p14:tracePt t="95641" x="6315075" y="4676775"/>
          <p14:tracePt t="95658" x="6315075" y="4695825"/>
          <p14:tracePt t="95675" x="6305550" y="4714875"/>
          <p14:tracePt t="95691" x="6286500" y="4724400"/>
          <p14:tracePt t="95713" x="6276975" y="4752975"/>
          <p14:tracePt t="95761" x="6267450" y="4752975"/>
          <p14:tracePt t="95778" x="6238875" y="4781550"/>
          <p14:tracePt t="95801" x="6229350" y="4781550"/>
          <p14:tracePt t="95817" x="6200775" y="4781550"/>
          <p14:tracePt t="95833" x="6181725" y="4781550"/>
          <p14:tracePt t="95841" x="6162675" y="4781550"/>
          <p14:tracePt t="95849" x="6124575" y="4781550"/>
          <p14:tracePt t="95858" x="6096000" y="4772025"/>
          <p14:tracePt t="95874" x="6010275" y="4752975"/>
          <p14:tracePt t="95891" x="5972175" y="4752975"/>
          <p14:tracePt t="95909" x="5953125" y="4743450"/>
          <p14:tracePt t="95924" x="5943600" y="4733925"/>
          <p14:tracePt t="95941" x="5934075" y="4733925"/>
          <p14:tracePt t="95958" x="5915025" y="4724400"/>
          <p14:tracePt t="95974" x="5886450" y="4695825"/>
          <p14:tracePt t="95991" x="5848350" y="4629150"/>
          <p14:tracePt t="96008" x="5829300" y="4572000"/>
          <p14:tracePt t="96025" x="5810250" y="4467225"/>
          <p14:tracePt t="96041" x="5800725" y="4381500"/>
          <p14:tracePt t="96058" x="5791200" y="4276725"/>
          <p14:tracePt t="96074" x="5753100" y="4152900"/>
          <p14:tracePt t="96091" x="5734050" y="4076700"/>
          <p14:tracePt t="96108" x="5734050" y="4019550"/>
          <p14:tracePt t="96124" x="5724525" y="3952875"/>
          <p14:tracePt t="96141" x="5724525" y="3914775"/>
          <p14:tracePt t="96158" x="5724525" y="3848100"/>
          <p14:tracePt t="96174" x="5724525" y="3790950"/>
          <p14:tracePt t="96191" x="5724525" y="3714750"/>
          <p14:tracePt t="96208" x="5705475" y="3657600"/>
          <p14:tracePt t="96224" x="5705475" y="3609975"/>
          <p14:tracePt t="96225" x="5705475" y="3581400"/>
          <p14:tracePt t="96241" x="5705475" y="3543300"/>
          <p14:tracePt t="96258" x="5705475" y="3495675"/>
          <p14:tracePt t="96274" x="5705475" y="3457575"/>
          <p14:tracePt t="96291" x="5715000" y="3390900"/>
          <p14:tracePt t="96307" x="5724525" y="3343275"/>
          <p14:tracePt t="96324" x="5753100" y="3286125"/>
          <p14:tracePt t="96341" x="5762625" y="3238500"/>
          <p14:tracePt t="96357" x="5781675" y="3162300"/>
          <p14:tracePt t="96374" x="5838825" y="3048000"/>
          <p14:tracePt t="96391" x="5876925" y="2943225"/>
          <p14:tracePt t="96407" x="5886450" y="2867025"/>
          <p14:tracePt t="96424" x="5895975" y="2809875"/>
          <p14:tracePt t="96424" x="5905500" y="2771775"/>
          <p14:tracePt t="96441" x="5934075" y="2733675"/>
          <p14:tracePt t="96457" x="5943600" y="2705100"/>
          <p14:tracePt t="96474" x="5953125" y="2686050"/>
          <p14:tracePt t="96536" x="5953125" y="2676525"/>
          <p14:tracePt t="96544" x="5962650" y="2667000"/>
          <p14:tracePt t="96568" x="5972175" y="2647950"/>
          <p14:tracePt t="96576" x="5972175" y="2638425"/>
          <p14:tracePt t="96592" x="5981700" y="2628900"/>
          <p14:tracePt t="96600" x="5991225" y="2619375"/>
          <p14:tracePt t="96625" x="6000750" y="2600325"/>
          <p14:tracePt t="96640" x="6000750" y="2590800"/>
          <p14:tracePt t="96648" x="6010275" y="2571750"/>
          <p14:tracePt t="96657" x="6019800" y="2562225"/>
          <p14:tracePt t="96680" x="6029325" y="2543175"/>
          <p14:tracePt t="96936" x="6038850" y="2543175"/>
          <p14:tracePt t="96944" x="6048375" y="2552700"/>
          <p14:tracePt t="96958" x="6067425" y="2571750"/>
          <p14:tracePt t="96973" x="6086475" y="2590800"/>
          <p14:tracePt t="96990" x="6105525" y="2619375"/>
          <p14:tracePt t="97007" x="6134100" y="2647950"/>
          <p14:tracePt t="97024" x="6143625" y="2667000"/>
          <p14:tracePt t="97040" x="6162675" y="2705100"/>
          <p14:tracePt t="97057" x="6172200" y="2724150"/>
          <p14:tracePt t="97073" x="6191250" y="2752725"/>
          <p14:tracePt t="97090" x="6191250" y="2762250"/>
          <p14:tracePt t="97107" x="6219825" y="2809875"/>
          <p14:tracePt t="97123" x="6238875" y="2838450"/>
          <p14:tracePt t="97140" x="6257925" y="2895600"/>
          <p14:tracePt t="97157" x="6276975" y="2924175"/>
          <p14:tracePt t="97173" x="6305550" y="2962275"/>
          <p14:tracePt t="97190" x="6315075" y="2981325"/>
          <p14:tracePt t="97207" x="6324600" y="3009900"/>
          <p14:tracePt t="97223" x="6343650" y="3038475"/>
          <p14:tracePt t="97224" x="6353175" y="3057525"/>
          <p14:tracePt t="97240" x="6372225" y="3086100"/>
          <p14:tracePt t="97256" x="6400800" y="3152775"/>
          <p14:tracePt t="97273" x="6429375" y="3219450"/>
          <p14:tracePt t="97290" x="6457950" y="3276600"/>
          <p14:tracePt t="97306" x="6486525" y="3352800"/>
          <p14:tracePt t="97323" x="6505575" y="3400425"/>
          <p14:tracePt t="97340" x="6534150" y="3457575"/>
          <p14:tracePt t="97356" x="6553200" y="3495675"/>
          <p14:tracePt t="97373" x="6591300" y="3562350"/>
          <p14:tracePt t="97390" x="6600825" y="3600450"/>
          <p14:tracePt t="97406" x="6610350" y="3629025"/>
          <p14:tracePt t="97424" x="6619875" y="3676650"/>
          <p14:tracePt t="97440" x="6648450" y="3714750"/>
          <p14:tracePt t="97458" x="6648450" y="3743325"/>
          <p14:tracePt t="97473" x="6648450" y="3781425"/>
          <p14:tracePt t="97490" x="6648450" y="3829050"/>
          <p14:tracePt t="97507" x="6648450" y="3857625"/>
          <p14:tracePt t="97523" x="6667500" y="3933825"/>
          <p14:tracePt t="97540" x="6667500" y="3981450"/>
          <p14:tracePt t="97556" x="6667500" y="4010025"/>
          <p14:tracePt t="97573" x="6667500" y="4048125"/>
          <p14:tracePt t="97590" x="6667500" y="4086225"/>
          <p14:tracePt t="97607" x="6667500" y="4124325"/>
          <p14:tracePt t="97608" x="6667500" y="4143375"/>
          <p14:tracePt t="97624" x="6667500" y="4171950"/>
          <p14:tracePt t="97641" x="6667500" y="4191000"/>
          <p14:tracePt t="97657" x="6667500" y="4210050"/>
          <p14:tracePt t="97673" x="6667500" y="4238625"/>
          <p14:tracePt t="97689" x="6667500" y="4295775"/>
          <p14:tracePt t="97706" x="6657975" y="4295775"/>
          <p14:tracePt t="97723" x="6648450" y="4343400"/>
          <p14:tracePt t="97739" x="6629400" y="4352925"/>
          <p14:tracePt t="97756" x="6610350" y="4391025"/>
          <p14:tracePt t="97774" x="6600825" y="4400550"/>
          <p14:tracePt t="97789" x="6591300" y="4410075"/>
          <p14:tracePt t="97806" x="6581775" y="4438650"/>
          <p14:tracePt t="97823" x="6524625" y="4533900"/>
          <p14:tracePt t="97840" x="6496050" y="4572000"/>
          <p14:tracePt t="97856" x="6477000" y="4600575"/>
          <p14:tracePt t="97873" x="6448425" y="4638675"/>
          <p14:tracePt t="97890" x="6429375" y="4657725"/>
          <p14:tracePt t="97906" x="6410325" y="4686300"/>
          <p14:tracePt t="97923" x="6391275" y="4705350"/>
          <p14:tracePt t="97940" x="6372225" y="4724400"/>
          <p14:tracePt t="97957" x="6334125" y="4752975"/>
          <p14:tracePt t="97973" x="6286500" y="4800600"/>
          <p14:tracePt t="97991" x="6210300" y="4867275"/>
          <p14:tracePt t="98007" x="6172200" y="4914900"/>
          <p14:tracePt t="98024" x="6134100" y="4953000"/>
          <p14:tracePt t="98040" x="6124575" y="4962525"/>
          <p14:tracePt t="98057" x="6115050" y="4981575"/>
          <p14:tracePt t="98073" x="6105525" y="4991100"/>
          <p14:tracePt t="98090" x="6096000" y="5000625"/>
          <p14:tracePt t="98143" x="6086475" y="5010150"/>
          <p14:tracePt t="98159" x="6086475" y="5029200"/>
          <p14:tracePt t="98167" x="6086475" y="5038725"/>
          <p14:tracePt t="98182" x="6076950" y="5048250"/>
          <p14:tracePt t="98223" x="6076950" y="5057775"/>
          <p14:tracePt t="98231" x="6067425" y="5076825"/>
          <p14:tracePt t="98247" x="6067425" y="5086350"/>
          <p14:tracePt t="98256" x="6067425" y="5095875"/>
          <p14:tracePt t="98273" x="6067425" y="5114925"/>
          <p14:tracePt t="98289" x="6048375" y="5133975"/>
          <p14:tracePt t="98310" x="6048375" y="5143500"/>
          <p14:tracePt t="98323" x="6038850" y="5162550"/>
          <p14:tracePt t="98339" x="6038850" y="5172075"/>
          <p14:tracePt t="98358" x="6029325" y="5181600"/>
          <p14:tracePt t="98415" x="6019800" y="5191125"/>
          <p14:tracePt t="98431" x="6010275" y="5191125"/>
          <p14:tracePt t="98447" x="5991225" y="5191125"/>
          <p14:tracePt t="98455" x="5972175" y="5153025"/>
          <p14:tracePt t="98462" x="5953125" y="5124450"/>
          <p14:tracePt t="98473" x="5934075" y="5105400"/>
          <p14:tracePt t="98490" x="5915025" y="5048250"/>
          <p14:tracePt t="98506" x="5876925" y="4981575"/>
          <p14:tracePt t="98523" x="5819775" y="4905375"/>
          <p14:tracePt t="98539" x="5791200" y="4848225"/>
          <p14:tracePt t="98556" x="5772150" y="4800600"/>
          <p14:tracePt t="98573" x="5762625" y="4781550"/>
          <p14:tracePt t="98590" x="5762625" y="4733925"/>
          <p14:tracePt t="98591" x="5753100" y="4695825"/>
          <p14:tracePt t="98606" x="5743575" y="4657725"/>
          <p14:tracePt t="98623" x="5715000" y="4591050"/>
          <p14:tracePt t="98640" x="5705475" y="4552950"/>
          <p14:tracePt t="98656" x="5695950" y="4514850"/>
          <p14:tracePt t="98673" x="5686425" y="4467225"/>
          <p14:tracePt t="98689" x="5686425" y="4448175"/>
          <p14:tracePt t="98707" x="5676900" y="4419600"/>
          <p14:tracePt t="98723" x="5667375" y="4410075"/>
          <p14:tracePt t="98739" x="5667375" y="4381500"/>
          <p14:tracePt t="98756" x="5657850" y="4324350"/>
          <p14:tracePt t="98773" x="5657850" y="4257675"/>
          <p14:tracePt t="98789" x="5657850" y="4238625"/>
          <p14:tracePt t="98806" x="5648325" y="4210050"/>
          <p14:tracePt t="98806" x="5648325" y="4200525"/>
          <p14:tracePt t="98823" x="5648325" y="4143375"/>
          <p14:tracePt t="98839" x="5638800" y="4067175"/>
          <p14:tracePt t="98856" x="5610225" y="4010025"/>
          <p14:tracePt t="98873" x="5610225" y="3981450"/>
          <p14:tracePt t="98889" x="5610225" y="3943350"/>
          <p14:tracePt t="98906" x="5610225" y="3848100"/>
          <p14:tracePt t="98923" x="5610225" y="3771900"/>
          <p14:tracePt t="98939" x="5610225" y="3705225"/>
          <p14:tracePt t="98956" x="5610225" y="3676650"/>
          <p14:tracePt t="98974" x="5600700" y="3667125"/>
          <p14:tracePt t="99030" x="5600700" y="3657600"/>
          <p14:tracePt t="99039" x="5600700" y="3638550"/>
          <p14:tracePt t="99054" x="5600700" y="3609975"/>
          <p14:tracePt t="99062" x="5600700" y="3543300"/>
          <p14:tracePt t="99073" x="5610225" y="3505200"/>
          <p14:tracePt t="99089" x="5610225" y="3438525"/>
          <p14:tracePt t="99106" x="5619750" y="3400425"/>
          <p14:tracePt t="99123" x="5638800" y="3333750"/>
          <p14:tracePt t="99139" x="5648325" y="3314700"/>
          <p14:tracePt t="99156" x="5657850" y="3286125"/>
          <p14:tracePt t="99172" x="5667375" y="3248025"/>
          <p14:tracePt t="99189" x="5676900" y="3190875"/>
          <p14:tracePt t="99206" x="5695950" y="3133725"/>
          <p14:tracePt t="99206" x="5695950" y="3124200"/>
          <p14:tracePt t="99223" x="5715000" y="3095625"/>
          <p14:tracePt t="99239" x="5724525" y="3067050"/>
          <p14:tracePt t="99256" x="5743575" y="3019425"/>
          <p14:tracePt t="99272" x="5762625" y="2971800"/>
          <p14:tracePt t="99289" x="5772150" y="2943225"/>
          <p14:tracePt t="99306" x="5781675" y="2914650"/>
          <p14:tracePt t="99322" x="5781675" y="2886075"/>
          <p14:tracePt t="99339" x="5791200" y="2847975"/>
          <p14:tracePt t="99356" x="5810250" y="2828925"/>
          <p14:tracePt t="99372" x="5819775" y="2819400"/>
          <p14:tracePt t="99389" x="5829300" y="2790825"/>
          <p14:tracePt t="99406" x="5829300" y="2743200"/>
          <p14:tracePt t="99422" x="5838825" y="2724150"/>
          <p14:tracePt t="99439" x="5867400" y="2657475"/>
          <p14:tracePt t="99455" x="5876925" y="2609850"/>
          <p14:tracePt t="99472" x="5886450" y="2571750"/>
          <p14:tracePt t="99493" x="5886450" y="2562225"/>
          <p14:tracePt t="99517" x="5895975" y="2533650"/>
          <p14:tracePt t="99533" x="5895975" y="2524125"/>
          <p14:tracePt t="99549" x="5905500" y="2505075"/>
          <p14:tracePt t="99573" x="5915025" y="2495550"/>
          <p14:tracePt t="99581" x="5924550" y="2486025"/>
          <p14:tracePt t="99701" x="5934075" y="2486025"/>
          <p14:tracePt t="99717" x="5953125" y="2486025"/>
          <p14:tracePt t="99790" x="5962650" y="2486025"/>
          <p14:tracePt t="99797" x="5972175" y="2486025"/>
          <p14:tracePt t="99806" x="5981700" y="2476500"/>
          <p14:tracePt t="99869" x="6010275" y="2476500"/>
          <p14:tracePt t="100117" x="6019800" y="2476500"/>
          <p14:tracePt t="100133" x="6038850" y="2466975"/>
          <p14:tracePt t="100149" x="6048375" y="2457450"/>
          <p14:tracePt t="100157" x="6057900" y="2447925"/>
          <p14:tracePt t="100171" x="6057900" y="2438400"/>
          <p14:tracePt t="100413" x="6057900" y="2428875"/>
          <p14:tracePt t="101012" x="0" y="0"/>
        </p14:tracePtLst>
        <p14:tracePtLst>
          <p14:tracePt t="121978" x="6143625" y="2247900"/>
          <p14:tracePt t="122089" x="6143625" y="2257425"/>
          <p14:tracePt t="122097" x="6143625" y="2276475"/>
          <p14:tracePt t="122161" x="6134100" y="2314575"/>
          <p14:tracePt t="122193" x="6134100" y="2333625"/>
          <p14:tracePt t="122201" x="6124575" y="2352675"/>
          <p14:tracePt t="122209" x="6096000" y="2371725"/>
          <p14:tracePt t="122217" x="6086475" y="2390775"/>
          <p14:tracePt t="122234" x="6076950" y="2409825"/>
          <p14:tracePt t="122250" x="6048375" y="2457450"/>
          <p14:tracePt t="122267" x="6038850" y="2466975"/>
          <p14:tracePt t="122283" x="6029325" y="2495550"/>
          <p14:tracePt t="122305" x="6029325" y="2533650"/>
          <p14:tracePt t="122321" x="6029325" y="2543175"/>
          <p14:tracePt t="122345" x="6029325" y="2552700"/>
          <p14:tracePt t="122361" x="6029325" y="2571750"/>
          <p14:tracePt t="122369" x="6038850" y="2590800"/>
          <p14:tracePt t="122383" x="6048375" y="2590800"/>
          <p14:tracePt t="122400" x="6076950" y="2590800"/>
          <p14:tracePt t="122416" x="6096000" y="2590800"/>
          <p14:tracePt t="122434" x="6134100" y="2590800"/>
          <p14:tracePt t="122450" x="6172200" y="2600325"/>
          <p14:tracePt t="122467" x="6200775" y="2609850"/>
          <p14:tracePt t="122483" x="6229350" y="2609850"/>
          <p14:tracePt t="122500" x="6248400" y="2638425"/>
          <p14:tracePt t="122521" x="6267450" y="2638425"/>
          <p14:tracePt t="122533" x="6276975" y="2647950"/>
          <p14:tracePt t="122553" x="6276975" y="2667000"/>
          <p14:tracePt t="122566" x="6248400" y="2686050"/>
          <p14:tracePt t="122583" x="6181725" y="2714625"/>
          <p14:tracePt t="122600" x="6057900" y="2771775"/>
          <p14:tracePt t="122616" x="5972175" y="2809875"/>
          <p14:tracePt t="122617" x="5924550" y="2838450"/>
          <p14:tracePt t="122634" x="5848350" y="2857500"/>
          <p14:tracePt t="122650" x="5810250" y="2876550"/>
          <p14:tracePt t="122729" x="5800725" y="2886075"/>
          <p14:tracePt t="122752" x="5810250" y="2914650"/>
          <p14:tracePt t="122760" x="5819775" y="2924175"/>
          <p14:tracePt t="122768" x="5848350" y="2933700"/>
          <p14:tracePt t="122783" x="5876925" y="2952750"/>
          <p14:tracePt t="122800" x="5953125" y="3000375"/>
          <p14:tracePt t="122816" x="6038850" y="3048000"/>
          <p14:tracePt t="122833" x="6048375" y="3057525"/>
          <p14:tracePt t="122864" x="6048375" y="3076575"/>
          <p14:tracePt t="122872" x="6057900" y="3086100"/>
          <p14:tracePt t="122883" x="6057900" y="3095625"/>
          <p14:tracePt t="122900" x="6057900" y="3105150"/>
          <p14:tracePt t="122916" x="6057900" y="3124200"/>
          <p14:tracePt t="122952" x="6057900" y="3133725"/>
          <p14:tracePt t="122969" x="6057900" y="3143250"/>
          <p14:tracePt t="122976" x="6057900" y="3152775"/>
          <p14:tracePt t="122984" x="6038850" y="3162300"/>
          <p14:tracePt t="123000" x="6029325" y="3171825"/>
          <p14:tracePt t="123016" x="6019800" y="3181350"/>
          <p14:tracePt t="123033" x="6019800" y="3209925"/>
          <p14:tracePt t="123050" x="6019800" y="3228975"/>
          <p14:tracePt t="123066" x="6096000" y="3276600"/>
          <p14:tracePt t="123083" x="6219825" y="3295650"/>
          <p14:tracePt t="123100" x="6267450" y="3314700"/>
          <p14:tracePt t="123116" x="6296025" y="3314700"/>
          <p14:tracePt t="123133" x="6315075" y="3314700"/>
          <p14:tracePt t="123208" x="6324600" y="3324225"/>
          <p14:tracePt t="123216" x="6315075" y="3343275"/>
          <p14:tracePt t="123224" x="6305550" y="3352800"/>
          <p14:tracePt t="123233" x="6276975" y="3362325"/>
          <p14:tracePt t="123249" x="6210300" y="3381375"/>
          <p14:tracePt t="123265" x="6124575" y="3409950"/>
          <p14:tracePt t="123283" x="6076950" y="3419475"/>
          <p14:tracePt t="123299" x="6057900" y="3419475"/>
          <p14:tracePt t="123316" x="6048375" y="3429000"/>
          <p14:tracePt t="123384" x="6048375" y="3438525"/>
          <p14:tracePt t="123392" x="6057900" y="3457575"/>
          <p14:tracePt t="123400" x="6067425" y="3467100"/>
          <p14:tracePt t="123416" x="6105525" y="3476625"/>
          <p14:tracePt t="123433" x="6181725" y="3505200"/>
          <p14:tracePt t="123449" x="6229350" y="3524250"/>
          <p14:tracePt t="123466" x="6257925" y="3543300"/>
          <p14:tracePt t="123483" x="6276975" y="3552825"/>
          <p14:tracePt t="123499" x="6286500" y="3581400"/>
          <p14:tracePt t="123516" x="6315075" y="3609975"/>
          <p14:tracePt t="123532" x="6315075" y="3629025"/>
          <p14:tracePt t="123549" x="6315075" y="3638550"/>
          <p14:tracePt t="123566" x="6305550" y="3667125"/>
          <p14:tracePt t="123582" x="6248400" y="3714750"/>
          <p14:tracePt t="123599" x="6191250" y="3762375"/>
          <p14:tracePt t="123600" x="6124575" y="3771900"/>
          <p14:tracePt t="123616" x="6057900" y="3819525"/>
          <p14:tracePt t="123616" x="6019800" y="3829050"/>
          <p14:tracePt t="123632" x="6010275" y="3838575"/>
          <p14:tracePt t="123649" x="6000750" y="3848100"/>
          <p14:tracePt t="123665" x="5991225" y="3857625"/>
          <p14:tracePt t="123682" x="5991225" y="3876675"/>
          <p14:tracePt t="123698" x="6010275" y="3924300"/>
          <p14:tracePt t="123715" x="6124575" y="3962400"/>
          <p14:tracePt t="123732" x="6200775" y="3990975"/>
          <p14:tracePt t="123748" x="6219825" y="4000500"/>
          <p14:tracePt t="123815" x="6229350" y="4010025"/>
          <p14:tracePt t="123824" x="6229350" y="4048125"/>
          <p14:tracePt t="123832" x="6229350" y="4067175"/>
          <p14:tracePt t="123849" x="6191250" y="4133850"/>
          <p14:tracePt t="123865" x="6143625" y="4219575"/>
          <p14:tracePt t="123882" x="6029325" y="4305300"/>
          <p14:tracePt t="123898" x="5972175" y="4352925"/>
          <p14:tracePt t="123915" x="5972175" y="4381500"/>
          <p14:tracePt t="123968" x="5972175" y="4391025"/>
          <p14:tracePt t="123983" x="5972175" y="4429125"/>
          <p14:tracePt t="123992" x="5991225" y="4448175"/>
          <p14:tracePt t="124000" x="6019800" y="4486275"/>
          <p14:tracePt t="124016" x="6096000" y="4543425"/>
          <p14:tracePt t="124032" x="6143625" y="4572000"/>
          <p14:tracePt t="124049" x="6181725" y="4581525"/>
          <p14:tracePt t="124079" x="6191250" y="4600575"/>
          <p14:tracePt t="124095" x="6191250" y="4610100"/>
          <p14:tracePt t="124103" x="6191250" y="4619625"/>
          <p14:tracePt t="124115" x="6191250" y="4648200"/>
          <p14:tracePt t="124132" x="6172200" y="4705350"/>
          <p14:tracePt t="124149" x="6162675" y="4714875"/>
          <p14:tracePt t="124167" x="6162675" y="4733925"/>
          <p14:tracePt t="124207" x="6162675" y="4752975"/>
          <p14:tracePt t="124215" x="6162675" y="4762500"/>
          <p14:tracePt t="124303" x="6162675" y="4800600"/>
          <p14:tracePt t="124319" x="6162675" y="4819650"/>
          <p14:tracePt t="124327" x="6162675" y="4838700"/>
          <p14:tracePt t="124335" x="6162675" y="4848225"/>
          <p14:tracePt t="124348" x="6153150" y="4857750"/>
          <p14:tracePt t="124365" x="6143625" y="4867275"/>
          <p14:tracePt t="124382" x="6134100" y="4876800"/>
          <p14:tracePt t="124423" x="6134100" y="4886325"/>
          <p14:tracePt t="124431" x="6124575" y="4895850"/>
          <p14:tracePt t="124439" x="6115050" y="4905375"/>
          <p14:tracePt t="124448" x="6115050" y="4924425"/>
          <p14:tracePt t="124465" x="6096000" y="4943475"/>
          <p14:tracePt t="124482" x="6076950" y="4953000"/>
          <p14:tracePt t="124535" x="6067425" y="4962525"/>
          <p14:tracePt t="124551" x="6057900" y="4962525"/>
          <p14:tracePt t="124623" x="6057900" y="4972050"/>
          <p14:tracePt t="124631" x="6057900" y="4981575"/>
          <p14:tracePt t="124639" x="6067425" y="4991100"/>
          <p14:tracePt t="124648" x="6086475" y="5000625"/>
          <p14:tracePt t="124664" x="6096000" y="5000625"/>
          <p14:tracePt t="124681" x="6105525" y="5010150"/>
          <p14:tracePt t="124727" x="6134100" y="5019675"/>
          <p14:tracePt t="124751" x="6143625" y="5029200"/>
          <p14:tracePt t="124838" x="6143625" y="5038725"/>
          <p14:tracePt t="124959" x="6143625" y="5048250"/>
          <p14:tracePt t="124967" x="6134100" y="5067300"/>
          <p14:tracePt t="124983" x="6134100" y="5076825"/>
          <p14:tracePt t="125199" x="6124575" y="5086350"/>
          <p14:tracePt t="125654" x="6115050" y="5086350"/>
          <p14:tracePt t="125686" x="6096000" y="5095875"/>
          <p14:tracePt t="125694" x="6086475" y="5124450"/>
          <p14:tracePt t="125718" x="6076950" y="5133975"/>
          <p14:tracePt t="125726" x="6076950" y="5143500"/>
          <p14:tracePt t="125734" x="6067425" y="5172075"/>
          <p14:tracePt t="125750" x="6067425" y="5181600"/>
          <p14:tracePt t="125862" x="6067425" y="5191125"/>
          <p14:tracePt t="125998" x="6067425" y="5200650"/>
          <p14:tracePt t="126046" x="6076950" y="5200650"/>
          <p14:tracePt t="126085" x="6096000" y="5200650"/>
          <p14:tracePt t="126109" x="6105525" y="5200650"/>
          <p14:tracePt t="126117" x="6124575" y="5200650"/>
          <p14:tracePt t="126213" x="6134100" y="5200650"/>
          <p14:tracePt t="126621" x="6143625" y="5191125"/>
          <p14:tracePt t="126637" x="6143625" y="5172075"/>
          <p14:tracePt t="126645" x="6134100" y="5105400"/>
          <p14:tracePt t="126653" x="6134100" y="5067300"/>
          <p14:tracePt t="126663" x="6124575" y="5038725"/>
          <p14:tracePt t="126679" x="6115050" y="4953000"/>
          <p14:tracePt t="126696" x="6076950" y="4867275"/>
          <p14:tracePt t="126712" x="6057900" y="4829175"/>
          <p14:tracePt t="126729" x="6019800" y="4762500"/>
          <p14:tracePt t="126746" x="6010275" y="4733925"/>
          <p14:tracePt t="126762" x="6000750" y="4705350"/>
          <p14:tracePt t="126779" x="5991225" y="4657725"/>
          <p14:tracePt t="126796" x="5991225" y="4629150"/>
          <p14:tracePt t="126812" x="5962650" y="4600575"/>
          <p14:tracePt t="126829" x="5953125" y="4572000"/>
          <p14:tracePt t="126885" x="5953125" y="4562475"/>
          <p14:tracePt t="126893" x="5972175" y="4552950"/>
          <p14:tracePt t="126901" x="6029325" y="4514850"/>
          <p14:tracePt t="126912" x="6076950" y="4486275"/>
          <p14:tracePt t="126929" x="6134100" y="4467225"/>
          <p14:tracePt t="126946" x="6153150" y="4448175"/>
          <p14:tracePt t="126962" x="6162675" y="4438650"/>
          <p14:tracePt t="127037" x="6162675" y="4419600"/>
          <p14:tracePt t="127045" x="6162675" y="4400550"/>
          <p14:tracePt t="127053" x="6162675" y="4352925"/>
          <p14:tracePt t="127064" x="6162675" y="4343400"/>
          <p14:tracePt t="127082" x="6162675" y="4314825"/>
          <p14:tracePt t="127095" x="6162675" y="4295775"/>
          <p14:tracePt t="127112" x="6162675" y="4257675"/>
          <p14:tracePt t="127128" x="6162675" y="4238625"/>
          <p14:tracePt t="127148" x="6162675" y="4219575"/>
          <p14:tracePt t="127162" x="6162675" y="4191000"/>
          <p14:tracePt t="127179" x="6162675" y="4143375"/>
          <p14:tracePt t="127195" x="6162675" y="4114800"/>
          <p14:tracePt t="127213" x="6162675" y="4095750"/>
          <p14:tracePt t="127213" x="6162675" y="4086225"/>
          <p14:tracePt t="127229" x="6143625" y="4067175"/>
          <p14:tracePt t="127245" x="6143625" y="4057650"/>
          <p14:tracePt t="127268" x="6143625" y="4048125"/>
          <p14:tracePt t="127309" x="6143625" y="4029075"/>
          <p14:tracePt t="127325" x="6143625" y="4019550"/>
          <p14:tracePt t="127333" x="6143625" y="3990975"/>
          <p14:tracePt t="127346" x="6143625" y="3943350"/>
          <p14:tracePt t="127363" x="6143625" y="3848100"/>
          <p14:tracePt t="127379" x="6143625" y="3781425"/>
          <p14:tracePt t="127396" x="6143625" y="3724275"/>
          <p14:tracePt t="127413" x="6143625" y="3686175"/>
          <p14:tracePt t="127431" x="6143625" y="3676650"/>
          <p14:tracePt t="127461" x="6143625" y="3638550"/>
          <p14:tracePt t="127468" x="6162675" y="3600450"/>
          <p14:tracePt t="127478" x="6172200" y="3571875"/>
          <p14:tracePt t="127495" x="6191250" y="3514725"/>
          <p14:tracePt t="127512" x="6200775" y="3457575"/>
          <p14:tracePt t="127529" x="6200775" y="3390900"/>
          <p14:tracePt t="127545" x="6210300" y="3352800"/>
          <p14:tracePt t="127562" x="6210300" y="3295650"/>
          <p14:tracePt t="127578" x="6210300" y="3257550"/>
          <p14:tracePt t="127595" x="6210300" y="3190875"/>
          <p14:tracePt t="127612" x="6210300" y="3124200"/>
          <p14:tracePt t="127629" x="6210300" y="3057525"/>
          <p14:tracePt t="127645" x="6210300" y="3028950"/>
          <p14:tracePt t="127661" x="6210300" y="2981325"/>
          <p14:tracePt t="127678" x="6210300" y="2914650"/>
          <p14:tracePt t="127695" x="6210300" y="2876550"/>
          <p14:tracePt t="127711" x="6210300" y="2847975"/>
          <p14:tracePt t="127728" x="6210300" y="2838450"/>
          <p14:tracePt t="127764" x="6210300" y="2828925"/>
          <p14:tracePt t="127772" x="6210300" y="2819400"/>
          <p14:tracePt t="127788" x="6210300" y="2790825"/>
          <p14:tracePt t="127796" x="6200775" y="2771775"/>
          <p14:tracePt t="127811" x="6200775" y="2724150"/>
          <p14:tracePt t="127828" x="6172200" y="2619375"/>
          <p14:tracePt t="127845" x="6172200" y="2600325"/>
          <p14:tracePt t="127862" x="6153150" y="2571750"/>
          <p14:tracePt t="127909" x="6153150" y="2562225"/>
          <p14:tracePt t="127924" x="6153150" y="2552700"/>
          <p14:tracePt t="127932" x="6153150" y="2524125"/>
          <p14:tracePt t="127944" x="6153150" y="2514600"/>
          <p14:tracePt t="127961" x="6143625" y="2486025"/>
          <p14:tracePt t="127978" x="6115050" y="2428875"/>
          <p14:tracePt t="127995" x="6086475" y="2371725"/>
          <p14:tracePt t="128011" x="6076950" y="2352675"/>
          <p14:tracePt t="128172" x="6038850" y="2352675"/>
          <p14:tracePt t="128180" x="6029325" y="2352675"/>
          <p14:tracePt t="128200" x="6019800" y="2352675"/>
          <p14:tracePt t="128204" x="6010275" y="2352675"/>
          <p14:tracePt t="128212" x="5991225" y="2371725"/>
          <p14:tracePt t="128228" x="5981700" y="2400300"/>
          <p14:tracePt t="128245" x="5981700" y="2419350"/>
          <p14:tracePt t="128261" x="5972175" y="2447925"/>
          <p14:tracePt t="128278" x="5972175" y="2466975"/>
          <p14:tracePt t="128294" x="5962650" y="2524125"/>
          <p14:tracePt t="128311" x="5962650" y="2543175"/>
          <p14:tracePt t="128328" x="5962650" y="2552700"/>
          <p14:tracePt t="128344" x="5962650" y="2562225"/>
          <p14:tracePt t="128361" x="5962650" y="2609850"/>
          <p14:tracePt t="128378" x="5962650" y="2628900"/>
          <p14:tracePt t="128394" x="5934075" y="2686050"/>
          <p14:tracePt t="128411" x="5934075" y="2714625"/>
          <p14:tracePt t="128412" x="5924550" y="2752725"/>
          <p14:tracePt t="128428" x="5924550" y="2790825"/>
          <p14:tracePt t="128444" x="5915025" y="2819400"/>
          <p14:tracePt t="128461" x="5915025" y="2838450"/>
          <p14:tracePt t="128478" x="5905500" y="2895600"/>
          <p14:tracePt t="128494" x="5895975" y="2933700"/>
          <p14:tracePt t="128511" x="5857875" y="3019425"/>
          <p14:tracePt t="128527" x="5819775" y="3086100"/>
          <p14:tracePt t="128544" x="5800725" y="3124200"/>
          <p14:tracePt t="128560" x="5791200" y="3181350"/>
          <p14:tracePt t="128578" x="5762625" y="3228975"/>
          <p14:tracePt t="128594" x="5753100" y="3257550"/>
          <p14:tracePt t="128610" x="5743575" y="3295650"/>
          <p14:tracePt t="128628" x="5715000" y="3333750"/>
          <p14:tracePt t="128644" x="5695950" y="3381375"/>
          <p14:tracePt t="128661" x="5686425" y="3400425"/>
          <p14:tracePt t="128677" x="5657850" y="3467100"/>
          <p14:tracePt t="128694" x="5648325" y="3486150"/>
          <p14:tracePt t="128710" x="5619750" y="3514725"/>
          <p14:tracePt t="128728" x="5610225" y="3543300"/>
          <p14:tracePt t="128744" x="5600700" y="3590925"/>
          <p14:tracePt t="128760" x="5591175" y="3629025"/>
          <p14:tracePt t="128778" x="5562600" y="3657600"/>
          <p14:tracePt t="128795" x="5562600" y="3695700"/>
          <p14:tracePt t="128810" x="5562600" y="3714750"/>
          <p14:tracePt t="128828" x="5553075" y="3752850"/>
          <p14:tracePt t="128844" x="5553075" y="3790950"/>
          <p14:tracePt t="128860" x="5553075" y="3829050"/>
          <p14:tracePt t="128877" x="5553075" y="3895725"/>
          <p14:tracePt t="128894" x="5553075" y="3981450"/>
          <p14:tracePt t="128910" x="5553075" y="4057650"/>
          <p14:tracePt t="128927" x="5553075" y="4124325"/>
          <p14:tracePt t="128944" x="5553075" y="4191000"/>
          <p14:tracePt t="128961" x="5572125" y="4248150"/>
          <p14:tracePt t="128977" x="5581650" y="4305300"/>
          <p14:tracePt t="128994" x="5619750" y="4400550"/>
          <p14:tracePt t="129010" x="5638800" y="4486275"/>
          <p14:tracePt t="129011" x="5648325" y="4533900"/>
          <p14:tracePt t="129027" x="5676900" y="4610100"/>
          <p14:tracePt t="129046" x="5715000" y="4724400"/>
          <p14:tracePt t="129060" x="5753100" y="4867275"/>
          <p14:tracePt t="129077" x="5810250" y="4972050"/>
          <p14:tracePt t="129094" x="5829300" y="5067300"/>
          <p14:tracePt t="129110" x="5838825" y="5124450"/>
          <p14:tracePt t="129127" x="5867400" y="5162550"/>
          <p14:tracePt t="129143" x="5876925" y="5191125"/>
          <p14:tracePt t="129160" x="5886450" y="5219700"/>
          <p14:tracePt t="129177" x="5895975" y="5238750"/>
          <p14:tracePt t="129193" x="5915025" y="5276850"/>
          <p14:tracePt t="129211" x="5924550" y="5314950"/>
          <p14:tracePt t="129227" x="5934075" y="5324475"/>
          <p14:tracePt t="129251" x="5943600" y="5334000"/>
          <p14:tracePt t="129267" x="5953125" y="5343525"/>
          <p14:tracePt t="129276" x="5972175" y="5362575"/>
          <p14:tracePt t="129293" x="5981700" y="5372100"/>
          <p14:tracePt t="129310" x="6019800" y="5410200"/>
          <p14:tracePt t="129418" x="6038850" y="5400675"/>
          <p14:tracePt t="129426" x="6057900" y="5391150"/>
          <p14:tracePt t="129434" x="6086475" y="5362575"/>
          <p14:tracePt t="129443" x="6086475" y="5353050"/>
          <p14:tracePt t="129460" x="6162675" y="5286375"/>
          <p14:tracePt t="129477" x="6200775" y="5248275"/>
          <p14:tracePt t="129493" x="6229350" y="5219700"/>
          <p14:tracePt t="129510" x="6248400" y="5200650"/>
          <p14:tracePt t="129526" x="6257925" y="5172075"/>
          <p14:tracePt t="129543" x="6286500" y="5143500"/>
          <p14:tracePt t="129560" x="6286500" y="5114925"/>
          <p14:tracePt t="129576" x="6305550" y="5095875"/>
          <p14:tracePt t="129593" x="6334125" y="5038725"/>
          <p14:tracePt t="129610" x="6353175" y="5000625"/>
          <p14:tracePt t="129627" x="6391275" y="4953000"/>
          <p14:tracePt t="129644" x="6391275" y="4914900"/>
          <p14:tracePt t="129660" x="6400800" y="4886325"/>
          <p14:tracePt t="129676" x="6410325" y="4848225"/>
          <p14:tracePt t="129693" x="6429375" y="4791075"/>
          <p14:tracePt t="129709" x="6448425" y="4724400"/>
          <p14:tracePt t="129726" x="6448425" y="4695825"/>
          <p14:tracePt t="129743" x="6457950" y="4667250"/>
          <p14:tracePt t="129760" x="6457950" y="4648200"/>
          <p14:tracePt t="129777" x="6467475" y="4629150"/>
          <p14:tracePt t="129793" x="6477000" y="4600575"/>
          <p14:tracePt t="129809" x="6486525" y="4543425"/>
          <p14:tracePt t="129826" x="6515100" y="4448175"/>
          <p14:tracePt t="129843" x="6515100" y="4381500"/>
          <p14:tracePt t="129859" x="6534150" y="4343400"/>
          <p14:tracePt t="129876" x="6534150" y="4333875"/>
          <p14:tracePt t="129898" x="6534150" y="4324350"/>
          <p14:tracePt t="129914" x="6534150" y="4314825"/>
          <p14:tracePt t="129927" x="6534150" y="4295775"/>
          <p14:tracePt t="129943" x="6534150" y="4248150"/>
          <p14:tracePt t="129960" x="6534150" y="4181475"/>
          <p14:tracePt t="129976" x="6534150" y="4114800"/>
          <p14:tracePt t="129993" x="6543675" y="4038600"/>
          <p14:tracePt t="130009" x="6543675" y="4000500"/>
          <p14:tracePt t="130026" x="6562725" y="3914775"/>
          <p14:tracePt t="130043" x="6562725" y="3895725"/>
          <p14:tracePt t="130060" x="6572250" y="3857625"/>
          <p14:tracePt t="130076" x="6581775" y="3790950"/>
          <p14:tracePt t="130093" x="6591300" y="3743325"/>
          <p14:tracePt t="130109" x="6591300" y="3714750"/>
          <p14:tracePt t="130126" x="6600825" y="3695700"/>
          <p14:tracePt t="130146" x="6600825" y="3686175"/>
          <p14:tracePt t="130194" x="6600825" y="3667125"/>
          <p14:tracePt t="130202" x="6600825" y="3600450"/>
          <p14:tracePt t="130210" x="6600825" y="3514725"/>
          <p14:tracePt t="130226" x="6581775" y="3448050"/>
          <p14:tracePt t="130243" x="6581775" y="3381375"/>
          <p14:tracePt t="130259" x="6581775" y="3324225"/>
          <p14:tracePt t="130276" x="6572250" y="3286125"/>
          <p14:tracePt t="130292" x="6562725" y="3238500"/>
          <p14:tracePt t="130309" x="6543675" y="3171825"/>
          <p14:tracePt t="130325" x="6524625" y="3114675"/>
          <p14:tracePt t="130342" x="6515100" y="3028950"/>
          <p14:tracePt t="130359" x="6467475" y="2952750"/>
          <p14:tracePt t="130376" x="6457950" y="2924175"/>
          <p14:tracePt t="130393" x="6429375" y="2828925"/>
          <p14:tracePt t="130409" x="6410325" y="2762250"/>
          <p14:tracePt t="130410" x="6391275" y="2724150"/>
          <p14:tracePt t="130426" x="6362700" y="2657475"/>
          <p14:tracePt t="130442" x="6343650" y="2609850"/>
          <p14:tracePt t="130459" x="6334125" y="2571750"/>
          <p14:tracePt t="130476" x="6305550" y="2514600"/>
          <p14:tracePt t="130492" x="6305550" y="2505075"/>
          <p14:tracePt t="130513" x="6296025" y="2495550"/>
          <p14:tracePt t="130593" x="6276975" y="2466975"/>
          <p14:tracePt t="130601" x="6267450" y="2457450"/>
          <p14:tracePt t="130610" x="6248400" y="2447925"/>
          <p14:tracePt t="130626" x="6210300" y="2438400"/>
          <p14:tracePt t="130665" x="6200775" y="2438400"/>
          <p14:tracePt t="130673" x="6191250" y="2428875"/>
          <p14:tracePt t="130681" x="6181725" y="2419350"/>
          <p14:tracePt t="130692" x="6172200" y="2419350"/>
          <p14:tracePt t="130709" x="6162675" y="2419350"/>
          <p14:tracePt t="130737" x="6153150" y="2419350"/>
          <p14:tracePt t="130777" x="6134100" y="2419350"/>
          <p14:tracePt t="130793" x="6124575" y="2419350"/>
          <p14:tracePt t="130833" x="6115050" y="2419350"/>
          <p14:tracePt t="130849" x="6105525" y="2419350"/>
          <p14:tracePt t="130873" x="6096000" y="2419350"/>
          <p14:tracePt t="130889" x="6086475" y="2428875"/>
          <p14:tracePt t="130897" x="6076950" y="2438400"/>
          <p14:tracePt t="130913" x="6067425" y="2447925"/>
          <p14:tracePt t="130929" x="6067425" y="2457450"/>
          <p14:tracePt t="130942" x="6067425" y="2466975"/>
          <p14:tracePt t="130959" x="6048375" y="2505075"/>
          <p14:tracePt t="130975" x="6029325" y="2533650"/>
          <p14:tracePt t="130992" x="6019800" y="2562225"/>
          <p14:tracePt t="131008" x="6010275" y="2619375"/>
          <p14:tracePt t="131025" x="5991225" y="2714625"/>
          <p14:tracePt t="131042" x="5962650" y="2800350"/>
          <p14:tracePt t="131058" x="5934075" y="2857500"/>
          <p14:tracePt t="131075" x="5915025" y="2905125"/>
          <p14:tracePt t="131092" x="5895975" y="2943225"/>
          <p14:tracePt t="131111" x="5895975" y="2962275"/>
          <p14:tracePt t="131137" x="5895975" y="2971800"/>
          <p14:tracePt t="131145" x="5895975" y="2990850"/>
          <p14:tracePt t="131161" x="5895975" y="3009900"/>
          <p14:tracePt t="131175" x="5886450" y="3048000"/>
          <p14:tracePt t="131191" x="5876925" y="3086100"/>
          <p14:tracePt t="131208" x="5876925" y="3171825"/>
          <p14:tracePt t="131209" x="5857875" y="3200400"/>
          <p14:tracePt t="131224" x="5857875" y="3238500"/>
          <p14:tracePt t="131242" x="5829300" y="3419475"/>
          <p14:tracePt t="131258" x="5819775" y="3533775"/>
          <p14:tracePt t="131274" x="5791200" y="3638550"/>
          <p14:tracePt t="131291" x="5781675" y="3695700"/>
          <p14:tracePt t="131308" x="5781675" y="3714750"/>
          <p14:tracePt t="131325" x="5781675" y="3762375"/>
          <p14:tracePt t="131341" x="5781675" y="3819525"/>
          <p14:tracePt t="131358" x="5781675" y="3914775"/>
          <p14:tracePt t="131375" x="5781675" y="3990975"/>
          <p14:tracePt t="131391" x="5781675" y="4105275"/>
          <p14:tracePt t="131408" x="5781675" y="4181475"/>
          <p14:tracePt t="131425" x="5781675" y="4238625"/>
          <p14:tracePt t="131425" x="5781675" y="4267200"/>
          <p14:tracePt t="131441" x="5791200" y="4314825"/>
          <p14:tracePt t="131458" x="5791200" y="4333875"/>
          <p14:tracePt t="131475" x="5791200" y="4371975"/>
          <p14:tracePt t="131491" x="5810250" y="4429125"/>
          <p14:tracePt t="131508" x="5829300" y="4467225"/>
          <p14:tracePt t="131525" x="5838825" y="4524375"/>
          <p14:tracePt t="131541" x="5838825" y="4533900"/>
          <p14:tracePt t="131558" x="5838825" y="4543425"/>
          <p14:tracePt t="131575" x="5848350" y="4562475"/>
          <p14:tracePt t="131591" x="5848350" y="4572000"/>
          <p14:tracePt t="131608" x="5857875" y="4591050"/>
          <p14:tracePt t="131625" x="5895975" y="4686300"/>
          <p14:tracePt t="131641" x="5895975" y="4695825"/>
          <p14:tracePt t="131658" x="5905500" y="4724400"/>
          <p14:tracePt t="131675" x="5905500" y="4733925"/>
          <p14:tracePt t="131691" x="5905500" y="4743450"/>
          <p14:tracePt t="132104" x="0" y="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D88E1AE-383A-4C7A-B36A-2220D44CA30C}"/>
              </a:ext>
            </a:extLst>
          </p:cNvPr>
          <p:cNvSpPr/>
          <p:nvPr/>
        </p:nvSpPr>
        <p:spPr>
          <a:xfrm>
            <a:off x="516835" y="337930"/>
            <a:ext cx="10992678" cy="1364602"/>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72840" y="447988"/>
            <a:ext cx="4846320" cy="4846320"/>
          </a:xfrm>
          <a:prstGeom prst="ellipse">
            <a:avLst/>
          </a:prstGeom>
          <a:solidFill>
            <a:schemeClr val="accent3">
              <a:alpha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5538684" y="1333200"/>
            <a:ext cx="4846320" cy="4846320"/>
          </a:xfrm>
          <a:prstGeom prst="ellipse">
            <a:avLst/>
          </a:prstGeom>
          <a:solidFill>
            <a:srgbClr val="FFFF00">
              <a:alpha val="40000"/>
            </a:srgb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p:cNvSpPr txBox="1"/>
          <p:nvPr/>
        </p:nvSpPr>
        <p:spPr>
          <a:xfrm>
            <a:off x="5661778" y="611713"/>
            <a:ext cx="868443" cy="369332"/>
          </a:xfrm>
          <a:prstGeom prst="rect">
            <a:avLst/>
          </a:prstGeom>
          <a:noFill/>
        </p:spPr>
        <p:txBody>
          <a:bodyPr wrap="none" rtlCol="0">
            <a:spAutoFit/>
          </a:bodyPr>
          <a:lstStyle/>
          <a:p>
            <a:r>
              <a:rPr lang="en-CA" b="1" dirty="0"/>
              <a:t>Weight</a:t>
            </a:r>
          </a:p>
        </p:txBody>
      </p:sp>
      <p:sp>
        <p:nvSpPr>
          <p:cNvPr id="4" name="TextBox 3"/>
          <p:cNvSpPr txBox="1"/>
          <p:nvPr/>
        </p:nvSpPr>
        <p:spPr>
          <a:xfrm>
            <a:off x="1995052" y="5810188"/>
            <a:ext cx="812530" cy="369332"/>
          </a:xfrm>
          <a:prstGeom prst="rect">
            <a:avLst/>
          </a:prstGeom>
          <a:noFill/>
        </p:spPr>
        <p:txBody>
          <a:bodyPr wrap="none" rtlCol="0">
            <a:spAutoFit/>
          </a:bodyPr>
          <a:lstStyle/>
          <a:p>
            <a:r>
              <a:rPr lang="en-CA" b="1" dirty="0"/>
              <a:t>Height</a:t>
            </a:r>
          </a:p>
        </p:txBody>
      </p:sp>
      <p:sp>
        <p:nvSpPr>
          <p:cNvPr id="5" name="TextBox 4"/>
          <p:cNvSpPr txBox="1"/>
          <p:nvPr/>
        </p:nvSpPr>
        <p:spPr>
          <a:xfrm>
            <a:off x="9637988" y="5810188"/>
            <a:ext cx="546047" cy="369332"/>
          </a:xfrm>
          <a:prstGeom prst="rect">
            <a:avLst/>
          </a:prstGeom>
          <a:noFill/>
        </p:spPr>
        <p:txBody>
          <a:bodyPr wrap="none" rtlCol="0">
            <a:spAutoFit/>
          </a:bodyPr>
          <a:lstStyle/>
          <a:p>
            <a:r>
              <a:rPr lang="en-CA" b="1" dirty="0"/>
              <a:t>Age</a:t>
            </a:r>
          </a:p>
        </p:txBody>
      </p:sp>
      <p:sp>
        <p:nvSpPr>
          <p:cNvPr id="8" name="Oval 7"/>
          <p:cNvSpPr/>
          <p:nvPr/>
        </p:nvSpPr>
        <p:spPr>
          <a:xfrm>
            <a:off x="1817174" y="1333200"/>
            <a:ext cx="4846320" cy="4846320"/>
          </a:xfrm>
          <a:prstGeom prst="ellipse">
            <a:avLst/>
          </a:prstGeom>
          <a:solidFill>
            <a:schemeClr val="accent5">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032955" y="241444"/>
            <a:ext cx="3549446" cy="1200329"/>
          </a:xfrm>
          <a:prstGeom prst="rect">
            <a:avLst/>
          </a:prstGeom>
          <a:noFill/>
        </p:spPr>
        <p:txBody>
          <a:bodyPr wrap="square" rtlCol="0">
            <a:spAutoFit/>
          </a:bodyPr>
          <a:lstStyle/>
          <a:p>
            <a:pPr algn="r"/>
            <a:r>
              <a:rPr lang="en-US" dirty="0"/>
              <a:t>Note that the shared variance is completed excluded from both variables. This can be a problem is both variables are highly related. </a:t>
            </a:r>
          </a:p>
        </p:txBody>
      </p:sp>
      <p:cxnSp>
        <p:nvCxnSpPr>
          <p:cNvPr id="13" name="Straight Arrow Connector 12"/>
          <p:cNvCxnSpPr>
            <a:stCxn id="11" idx="2"/>
          </p:cNvCxnSpPr>
          <p:nvPr/>
        </p:nvCxnSpPr>
        <p:spPr>
          <a:xfrm flipH="1">
            <a:off x="6154994" y="1441773"/>
            <a:ext cx="3652684" cy="1773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309658"/>
      </p:ext>
    </p:extLst>
  </p:cSld>
  <p:clrMapOvr>
    <a:masterClrMapping/>
  </p:clrMapOvr>
  <mc:AlternateContent xmlns:mc="http://schemas.openxmlformats.org/markup-compatibility/2006" xmlns:p14="http://schemas.microsoft.com/office/powerpoint/2010/main">
    <mc:Choice Requires="p14">
      <p:transition spd="slow" p14:dur="2000" advTm="164619"/>
    </mc:Choice>
    <mc:Fallback xmlns="">
      <p:transition spd="slow" advTm="164619"/>
    </mc:Fallback>
  </mc:AlternateContent>
  <p:extLst>
    <p:ext uri="{3A86A75C-4F4B-4683-9AE1-C65F6400EC91}">
      <p14:laserTraceLst xmlns:p14="http://schemas.microsoft.com/office/powerpoint/2010/main">
        <p14:tracePtLst>
          <p14:tracePt t="14635" x="7915275" y="1333500"/>
          <p14:tracePt t="14642" x="7896225" y="1295400"/>
          <p14:tracePt t="14658" x="7896225" y="1257300"/>
          <p14:tracePt t="14671" x="7886700" y="1247775"/>
          <p14:tracePt t="14687" x="7877175" y="1228725"/>
          <p14:tracePt t="14704" x="7867650" y="1200150"/>
          <p14:tracePt t="14721" x="7867650" y="1190625"/>
          <p14:tracePt t="14738" x="7858125" y="1181100"/>
          <p14:tracePt t="14754" x="7848600" y="1171575"/>
          <p14:tracePt t="14771" x="7829550" y="1143000"/>
          <p14:tracePt t="14788" x="7810500" y="1085850"/>
          <p14:tracePt t="14804" x="7772400" y="1057275"/>
          <p14:tracePt t="14820" x="7734300" y="1000125"/>
          <p14:tracePt t="14837" x="7715250" y="971550"/>
          <p14:tracePt t="14854" x="7696200" y="962025"/>
          <p14:tracePt t="14874" x="7686675" y="952500"/>
          <p14:tracePt t="14890" x="7677150" y="942975"/>
          <p14:tracePt t="14906" x="7648575" y="923925"/>
          <p14:tracePt t="14920" x="7620000" y="914400"/>
          <p14:tracePt t="14937" x="7543800" y="876300"/>
          <p14:tracePt t="14954" x="7439025" y="828675"/>
          <p14:tracePt t="14970" x="7381875" y="809625"/>
          <p14:tracePt t="14987" x="7334250" y="781050"/>
          <p14:tracePt t="15003" x="7324725" y="771525"/>
          <p14:tracePt t="15025" x="7315200" y="771525"/>
          <p14:tracePt t="15037" x="7305675" y="762000"/>
          <p14:tracePt t="15053" x="7248525" y="752475"/>
          <p14:tracePt t="15070" x="7191375" y="733425"/>
          <p14:tracePt t="15087" x="7115175" y="714375"/>
          <p14:tracePt t="15103" x="7077075" y="714375"/>
          <p14:tracePt t="15120" x="7010400" y="695325"/>
          <p14:tracePt t="15136" x="6924675" y="676275"/>
          <p14:tracePt t="15153" x="6848475" y="676275"/>
          <p14:tracePt t="15154" x="6753225" y="657225"/>
          <p14:tracePt t="15170" x="6553200" y="628650"/>
          <p14:tracePt t="15187" x="6362700" y="600075"/>
          <p14:tracePt t="15203" x="6229350" y="600075"/>
          <p14:tracePt t="15220" x="6096000" y="590550"/>
          <p14:tracePt t="15236" x="5972175" y="590550"/>
          <p14:tracePt t="15253" x="5857875" y="590550"/>
          <p14:tracePt t="15270" x="5810250" y="590550"/>
          <p14:tracePt t="15286" x="5781675" y="590550"/>
          <p14:tracePt t="15313" x="5762625" y="590550"/>
          <p14:tracePt t="15321" x="5753100" y="581025"/>
          <p14:tracePt t="15336" x="5743575" y="581025"/>
          <p14:tracePt t="15353" x="5657850" y="571500"/>
          <p14:tracePt t="15370" x="5629275" y="571500"/>
          <p14:tracePt t="15387" x="5610225" y="571500"/>
          <p14:tracePt t="15433" x="5600700" y="561975"/>
          <p14:tracePt t="15457" x="5591175" y="552450"/>
          <p14:tracePt t="15473" x="5572125" y="552450"/>
          <p14:tracePt t="15481" x="5562600" y="552450"/>
          <p14:tracePt t="15489" x="5543550" y="552450"/>
          <p14:tracePt t="15504" x="5495925" y="552450"/>
          <p14:tracePt t="15521" x="5391150" y="600075"/>
          <p14:tracePt t="15522" x="5362575" y="600075"/>
          <p14:tracePt t="15536" x="5295900" y="619125"/>
          <p14:tracePt t="15553" x="5181600" y="647700"/>
          <p14:tracePt t="15570" x="5114925" y="676275"/>
          <p14:tracePt t="15586" x="5076825" y="685800"/>
          <p14:tracePt t="15603" x="5019675" y="723900"/>
          <p14:tracePt t="15620" x="4981575" y="742950"/>
          <p14:tracePt t="15636" x="4933950" y="762000"/>
          <p14:tracePt t="15653" x="4895850" y="781050"/>
          <p14:tracePt t="15670" x="4848225" y="809625"/>
          <p14:tracePt t="15686" x="4810125" y="838200"/>
          <p14:tracePt t="15703" x="4791075" y="847725"/>
          <p14:tracePt t="15719" x="4772025" y="857250"/>
          <p14:tracePt t="15736" x="4743450" y="876300"/>
          <p14:tracePt t="15753" x="4724400" y="895350"/>
          <p14:tracePt t="15753" x="4714875" y="904875"/>
          <p14:tracePt t="15769" x="4686300" y="923925"/>
          <p14:tracePt t="15786" x="4657725" y="952500"/>
          <p14:tracePt t="15803" x="4629150" y="981075"/>
          <p14:tracePt t="15819" x="4610100" y="1000125"/>
          <p14:tracePt t="15836" x="4572000" y="1028700"/>
          <p14:tracePt t="15853" x="4533900" y="1047750"/>
          <p14:tracePt t="15869" x="4486275" y="1095375"/>
          <p14:tracePt t="15886" x="4438650" y="1123950"/>
          <p14:tracePt t="15902" x="4400550" y="1171575"/>
          <p14:tracePt t="15919" x="4352925" y="1209675"/>
          <p14:tracePt t="15936" x="4305300" y="1247775"/>
          <p14:tracePt t="15952" x="4276725" y="1276350"/>
          <p14:tracePt t="15953" x="4267200" y="1295400"/>
          <p14:tracePt t="15969" x="4238625" y="1343025"/>
          <p14:tracePt t="15987" x="4191000" y="1409700"/>
          <p14:tracePt t="16002" x="4152900" y="1457325"/>
          <p14:tracePt t="16019" x="4105275" y="1514475"/>
          <p14:tracePt t="16036" x="4076700" y="1552575"/>
          <p14:tracePt t="16052" x="4057650" y="1581150"/>
          <p14:tracePt t="16069" x="4019550" y="1638300"/>
          <p14:tracePt t="16086" x="4000500" y="1685925"/>
          <p14:tracePt t="16102" x="3952875" y="1771650"/>
          <p14:tracePt t="16119" x="3924300" y="1857375"/>
          <p14:tracePt t="16136" x="3886200" y="1924050"/>
          <p14:tracePt t="16152" x="3867150" y="2038350"/>
          <p14:tracePt t="16169" x="3838575" y="2105025"/>
          <p14:tracePt t="16186" x="3819525" y="2209800"/>
          <p14:tracePt t="16202" x="3810000" y="2257425"/>
          <p14:tracePt t="16219" x="3762375" y="2390775"/>
          <p14:tracePt t="16235" x="3752850" y="2466975"/>
          <p14:tracePt t="16252" x="3724275" y="2600325"/>
          <p14:tracePt t="16269" x="3686175" y="2695575"/>
          <p14:tracePt t="16285" x="3667125" y="2809875"/>
          <p14:tracePt t="16302" x="3648075" y="2905125"/>
          <p14:tracePt t="16319" x="3638550" y="2981325"/>
          <p14:tracePt t="16336" x="3629025" y="3067050"/>
          <p14:tracePt t="16352" x="3619500" y="3143250"/>
          <p14:tracePt t="16353" x="3619500" y="3181350"/>
          <p14:tracePt t="16369" x="3619500" y="3238500"/>
          <p14:tracePt t="16386" x="3590925" y="3324225"/>
          <p14:tracePt t="16402" x="3590925" y="3419475"/>
          <p14:tracePt t="16419" x="3590925" y="3486150"/>
          <p14:tracePt t="16436" x="3590925" y="3543300"/>
          <p14:tracePt t="16453" x="3600450" y="3581400"/>
          <p14:tracePt t="16469" x="3609975" y="3638550"/>
          <p14:tracePt t="16485" x="3648075" y="3695700"/>
          <p14:tracePt t="16502" x="3705225" y="3781425"/>
          <p14:tracePt t="16519" x="3752850" y="3886200"/>
          <p14:tracePt t="16535" x="3819525" y="3962400"/>
          <p14:tracePt t="16552" x="3933825" y="4152900"/>
          <p14:tracePt t="16569" x="4038600" y="4324350"/>
          <p14:tracePt t="16585" x="4124325" y="4419600"/>
          <p14:tracePt t="16602" x="4171950" y="4514850"/>
          <p14:tracePt t="16619" x="4229100" y="4572000"/>
          <p14:tracePt t="16635" x="4286250" y="4648200"/>
          <p14:tracePt t="16652" x="4314825" y="4676775"/>
          <p14:tracePt t="16668" x="4352925" y="4705350"/>
          <p14:tracePt t="16685" x="4391025" y="4733925"/>
          <p14:tracePt t="16702" x="4429125" y="4752975"/>
          <p14:tracePt t="16718" x="4486275" y="4791075"/>
          <p14:tracePt t="16735" x="4514850" y="4810125"/>
          <p14:tracePt t="16752" x="4562475" y="4829175"/>
          <p14:tracePt t="16752" x="4562475" y="4838700"/>
          <p14:tracePt t="16768" x="4610100" y="4857750"/>
          <p14:tracePt t="16785" x="4667250" y="4895850"/>
          <p14:tracePt t="16802" x="4733925" y="4924425"/>
          <p14:tracePt t="16819" x="4819650" y="4962525"/>
          <p14:tracePt t="16835" x="4943475" y="5019675"/>
          <p14:tracePt t="16852" x="5048250" y="5067300"/>
          <p14:tracePt t="16869" x="5143500" y="5095875"/>
          <p14:tracePt t="16885" x="5200650" y="5105400"/>
          <p14:tracePt t="16901" x="5248275" y="5133975"/>
          <p14:tracePt t="16918" x="5324475" y="5143500"/>
          <p14:tracePt t="16935" x="5438775" y="5153025"/>
          <p14:tracePt t="16952" x="5514975" y="5162550"/>
          <p14:tracePt t="16952" x="5581650" y="5162550"/>
          <p14:tracePt t="16968" x="5657850" y="5162550"/>
          <p14:tracePt t="16985" x="5743575" y="5162550"/>
          <p14:tracePt t="17001" x="5810250" y="5162550"/>
          <p14:tracePt t="17018" x="5895975" y="5162550"/>
          <p14:tracePt t="17035" x="6029325" y="5162550"/>
          <p14:tracePt t="17051" x="6181725" y="5200650"/>
          <p14:tracePt t="17069" x="6334125" y="5200650"/>
          <p14:tracePt t="17085" x="6438900" y="5200650"/>
          <p14:tracePt t="17102" x="6553200" y="5200650"/>
          <p14:tracePt t="17118" x="6629400" y="5200650"/>
          <p14:tracePt t="17135" x="6686550" y="5200650"/>
          <p14:tracePt t="17152" x="6781800" y="5200650"/>
          <p14:tracePt t="17168" x="6829425" y="5200650"/>
          <p14:tracePt t="17185" x="6896100" y="5200650"/>
          <p14:tracePt t="17201" x="6943725" y="5181600"/>
          <p14:tracePt t="17218" x="7010400" y="5172075"/>
          <p14:tracePt t="17235" x="7058025" y="5172075"/>
          <p14:tracePt t="17251" x="7096125" y="5172075"/>
          <p14:tracePt t="17268" x="7162800" y="5153025"/>
          <p14:tracePt t="17284" x="7258050" y="5143500"/>
          <p14:tracePt t="17301" x="7362825" y="5114925"/>
          <p14:tracePt t="17318" x="7439025" y="5076825"/>
          <p14:tracePt t="17334" x="7486650" y="5067300"/>
          <p14:tracePt t="17351" x="7515225" y="5048250"/>
          <p14:tracePt t="17352" x="7534275" y="5029200"/>
          <p14:tracePt t="17368" x="7572375" y="5000625"/>
          <p14:tracePt t="17385" x="7629525" y="4953000"/>
          <p14:tracePt t="17401" x="7734300" y="4886325"/>
          <p14:tracePt t="17418" x="7810500" y="4791075"/>
          <p14:tracePt t="17435" x="7886700" y="4733925"/>
          <p14:tracePt t="17451" x="7924800" y="4686300"/>
          <p14:tracePt t="17468" x="7962900" y="4619625"/>
          <p14:tracePt t="17485" x="7991475" y="4572000"/>
          <p14:tracePt t="17501" x="8010525" y="4505325"/>
          <p14:tracePt t="17518" x="8039100" y="4448175"/>
          <p14:tracePt t="17534" x="8058150" y="4400550"/>
          <p14:tracePt t="17551" x="8096250" y="4276725"/>
          <p14:tracePt t="17568" x="8105775" y="4219575"/>
          <p14:tracePt t="17584" x="8124825" y="4114800"/>
          <p14:tracePt t="17601" x="8153400" y="4038600"/>
          <p14:tracePt t="17618" x="8181975" y="3962400"/>
          <p14:tracePt t="17634" x="8210550" y="3867150"/>
          <p14:tracePt t="17651" x="8229600" y="3790950"/>
          <p14:tracePt t="17667" x="8267700" y="3667125"/>
          <p14:tracePt t="17684" x="8296275" y="3581400"/>
          <p14:tracePt t="17701" x="8305800" y="3495675"/>
          <p14:tracePt t="17717" x="8343900" y="3362325"/>
          <p14:tracePt t="17734" x="8372475" y="3267075"/>
          <p14:tracePt t="17750" x="8410575" y="3124200"/>
          <p14:tracePt t="17770" x="8439150" y="2943225"/>
          <p14:tracePt t="17784" x="8467725" y="2819400"/>
          <p14:tracePt t="17801" x="8477250" y="2733675"/>
          <p14:tracePt t="17817" x="8486775" y="2647950"/>
          <p14:tracePt t="17834" x="8496300" y="2581275"/>
          <p14:tracePt t="17851" x="8496300" y="2514600"/>
          <p14:tracePt t="17867" x="8496300" y="2428875"/>
          <p14:tracePt t="17884" x="8524875" y="2305050"/>
          <p14:tracePt t="17901" x="8524875" y="2209800"/>
          <p14:tracePt t="17917" x="8543925" y="2076450"/>
          <p14:tracePt t="17934" x="8543925" y="1943100"/>
          <p14:tracePt t="17951" x="8543925" y="1847850"/>
          <p14:tracePt t="17968" x="8524875" y="1800225"/>
          <p14:tracePt t="17984" x="8524875" y="1790700"/>
          <p14:tracePt t="18167" x="8505825" y="1790700"/>
          <p14:tracePt t="18175" x="8420100" y="1790700"/>
          <p14:tracePt t="18183" x="8334375" y="1790700"/>
          <p14:tracePt t="18200" x="8001000" y="1828800"/>
          <p14:tracePt t="18217" x="7572375" y="1933575"/>
          <p14:tracePt t="18233" x="7258050" y="2019300"/>
          <p14:tracePt t="18250" x="6991350" y="2133600"/>
          <p14:tracePt t="18267" x="6867525" y="2219325"/>
          <p14:tracePt t="18283" x="6819900" y="2247900"/>
          <p14:tracePt t="18300" x="6791325" y="2266950"/>
          <p14:tracePt t="18318" x="6781800" y="2276475"/>
          <p14:tracePt t="18382" x="6772275" y="2286000"/>
          <p14:tracePt t="18391" x="6762750" y="2295525"/>
          <p14:tracePt t="18400" x="6743700" y="2314575"/>
          <p14:tracePt t="18417" x="6696075" y="2390775"/>
          <p14:tracePt t="18433" x="6629400" y="2447925"/>
          <p14:tracePt t="18450" x="6572250" y="2476500"/>
          <p14:tracePt t="18467" x="6553200" y="2495550"/>
          <p14:tracePt t="18559" x="6543675" y="2505075"/>
          <p14:tracePt t="18575" x="6534150" y="2505075"/>
          <p14:tracePt t="18583" x="6515100" y="2505075"/>
          <p14:tracePt t="18590" x="6505575" y="2495550"/>
          <p14:tracePt t="18600" x="6496050" y="2495550"/>
          <p14:tracePt t="18617" x="6448425" y="2486025"/>
          <p14:tracePt t="18633" x="6419850" y="2466975"/>
          <p14:tracePt t="18650" x="6391275" y="2447925"/>
          <p14:tracePt t="18667" x="6362700" y="2428875"/>
          <p14:tracePt t="18683" x="6353175" y="2419350"/>
          <p14:tracePt t="18700" x="6334125" y="2409825"/>
          <p14:tracePt t="18717" x="6315075" y="2390775"/>
          <p14:tracePt t="18733" x="6286500" y="2352675"/>
          <p14:tracePt t="18750" x="6267450" y="2314575"/>
          <p14:tracePt t="18750" x="6229350" y="2305050"/>
          <p14:tracePt t="18767" x="6181725" y="2228850"/>
          <p14:tracePt t="18784" x="6153150" y="2209800"/>
          <p14:tracePt t="18800" x="6115050" y="2181225"/>
          <p14:tracePt t="18817" x="6105525" y="2171700"/>
          <p14:tracePt t="18833" x="6086475" y="2152650"/>
          <p14:tracePt t="18850" x="6057900" y="2124075"/>
          <p14:tracePt t="18867" x="6029325" y="2105025"/>
          <p14:tracePt t="18883" x="5981700" y="2076450"/>
          <p14:tracePt t="18900" x="5915025" y="2028825"/>
          <p14:tracePt t="18916" x="5838825" y="1990725"/>
          <p14:tracePt t="18933" x="5791200" y="1962150"/>
          <p14:tracePt t="18950" x="5695950" y="1905000"/>
          <p14:tracePt t="18966" x="5638800" y="1876425"/>
          <p14:tracePt t="18983" x="5610225" y="1847850"/>
          <p14:tracePt t="19000" x="5581650" y="1828800"/>
          <p14:tracePt t="19016" x="5543550" y="1800225"/>
          <p14:tracePt t="19033" x="5486400" y="1781175"/>
          <p14:tracePt t="19049" x="5467350" y="1762125"/>
          <p14:tracePt t="19066" x="5419725" y="1733550"/>
          <p14:tracePt t="19083" x="5372100" y="1724025"/>
          <p14:tracePt t="19099" x="5314950" y="1695450"/>
          <p14:tracePt t="19116" x="5267325" y="1676400"/>
          <p14:tracePt t="19133" x="5200650" y="1638300"/>
          <p14:tracePt t="19149" x="5143500" y="1628775"/>
          <p14:tracePt t="19150" x="5095875" y="1619250"/>
          <p14:tracePt t="19166" x="4953000" y="1571625"/>
          <p14:tracePt t="19183" x="4838700" y="1552575"/>
          <p14:tracePt t="19199" x="4724400" y="1504950"/>
          <p14:tracePt t="19216" x="4638675" y="1485900"/>
          <p14:tracePt t="19232" x="4572000" y="1466850"/>
          <p14:tracePt t="19249" x="4476750" y="1447800"/>
          <p14:tracePt t="19266" x="4419600" y="1447800"/>
          <p14:tracePt t="19283" x="4391025" y="1438275"/>
          <p14:tracePt t="19299" x="4371975" y="1428750"/>
          <p14:tracePt t="19316" x="4362450" y="1428750"/>
          <p14:tracePt t="19342" x="4343400" y="1409700"/>
          <p14:tracePt t="19351" x="4333875" y="1409700"/>
          <p14:tracePt t="19366" x="4248150" y="1409700"/>
          <p14:tracePt t="19383" x="4133850" y="1390650"/>
          <p14:tracePt t="19399" x="4019550" y="1390650"/>
          <p14:tracePt t="19416" x="3914775" y="1371600"/>
          <p14:tracePt t="19432" x="3848100" y="1371600"/>
          <p14:tracePt t="19449" x="3810000" y="1371600"/>
          <p14:tracePt t="19466" x="3781425" y="1352550"/>
          <p14:tracePt t="19482" x="3771900" y="1352550"/>
          <p14:tracePt t="19541" x="3752850" y="1352550"/>
          <p14:tracePt t="19549" x="3743325" y="1352550"/>
          <p14:tracePt t="19565" x="3733800" y="1352550"/>
          <p14:tracePt t="19573" x="3724275" y="1352550"/>
          <p14:tracePt t="19583" x="3695700" y="1352550"/>
          <p14:tracePt t="19599" x="3648075" y="1362075"/>
          <p14:tracePt t="19616" x="3533775" y="1381125"/>
          <p14:tracePt t="19632" x="3371850" y="1419225"/>
          <p14:tracePt t="19649" x="3190875" y="1476375"/>
          <p14:tracePt t="19666" x="3076575" y="1504950"/>
          <p14:tracePt t="19682" x="2962275" y="1543050"/>
          <p14:tracePt t="19699" x="2905125" y="1552575"/>
          <p14:tracePt t="19716" x="2867025" y="1571625"/>
          <p14:tracePt t="19732" x="2838450" y="1581150"/>
          <p14:tracePt t="19750" x="2781300" y="1609725"/>
          <p14:tracePt t="19773" x="2762250" y="1609725"/>
          <p14:tracePt t="19782" x="2762250" y="1619250"/>
          <p14:tracePt t="19799" x="2752725" y="1619250"/>
          <p14:tracePt t="19815" x="2705100" y="1638300"/>
          <p14:tracePt t="19832" x="2686050" y="1657350"/>
          <p14:tracePt t="19849" x="2638425" y="1685925"/>
          <p14:tracePt t="19865" x="2581275" y="1733550"/>
          <p14:tracePt t="19882" x="2533650" y="1790700"/>
          <p14:tracePt t="19898" x="2486025" y="1828800"/>
          <p14:tracePt t="19915" x="2457450" y="1866900"/>
          <p14:tracePt t="19932" x="2419350" y="1905000"/>
          <p14:tracePt t="19933" x="2381250" y="1943100"/>
          <p14:tracePt t="19948" x="2352675" y="1971675"/>
          <p14:tracePt t="19965" x="2266950" y="2085975"/>
          <p14:tracePt t="19982" x="2190750" y="2162175"/>
          <p14:tracePt t="19999" x="2124075" y="2247900"/>
          <p14:tracePt t="20015" x="2105025" y="2295525"/>
          <p14:tracePt t="20032" x="2057400" y="2352675"/>
          <p14:tracePt t="20048" x="2009775" y="2438400"/>
          <p14:tracePt t="20065" x="1971675" y="2524125"/>
          <p14:tracePt t="20082" x="1952625" y="2562225"/>
          <p14:tracePt t="20098" x="1933575" y="2619375"/>
          <p14:tracePt t="20115" x="1914525" y="2657475"/>
          <p14:tracePt t="20132" x="1905000" y="2686050"/>
          <p14:tracePt t="20148" x="1895475" y="2733675"/>
          <p14:tracePt t="20165" x="1876425" y="2819400"/>
          <p14:tracePt t="20182" x="1847850" y="2886075"/>
          <p14:tracePt t="20198" x="1847850" y="2952750"/>
          <p14:tracePt t="20215" x="1838325" y="3000375"/>
          <p14:tracePt t="20232" x="1838325" y="3009900"/>
          <p14:tracePt t="20249" x="1800225" y="3067050"/>
          <p14:tracePt t="20265" x="1800225" y="3086100"/>
          <p14:tracePt t="20282" x="1790700" y="3114675"/>
          <p14:tracePt t="20298" x="1781175" y="3162300"/>
          <p14:tracePt t="20315" x="1771650" y="3209925"/>
          <p14:tracePt t="20332" x="1752600" y="3257550"/>
          <p14:tracePt t="20348" x="1733550" y="3295650"/>
          <p14:tracePt t="20349" x="1724025" y="3324225"/>
          <p14:tracePt t="20365" x="1704975" y="3362325"/>
          <p14:tracePt t="20382" x="1676400" y="3400425"/>
          <p14:tracePt t="20398" x="1676400" y="3448050"/>
          <p14:tracePt t="20415" x="1666875" y="3495675"/>
          <p14:tracePt t="20432" x="1647825" y="3552825"/>
          <p14:tracePt t="20448" x="1647825" y="3619500"/>
          <p14:tracePt t="20465" x="1647825" y="3686175"/>
          <p14:tracePt t="20481" x="1647825" y="3733800"/>
          <p14:tracePt t="20498" x="1638300" y="3810000"/>
          <p14:tracePt t="20515" x="1638300" y="3895725"/>
          <p14:tracePt t="20531" x="1638300" y="3981450"/>
          <p14:tracePt t="20548" x="1638300" y="4029075"/>
          <p14:tracePt t="20549" x="1638300" y="4067175"/>
          <p14:tracePt t="20565" x="1638300" y="4105275"/>
          <p14:tracePt t="20582" x="1638300" y="4133850"/>
          <p14:tracePt t="20598" x="1638300" y="4171950"/>
          <p14:tracePt t="20615" x="1647825" y="4229100"/>
          <p14:tracePt t="20631" x="1657350" y="4286250"/>
          <p14:tracePt t="20648" x="1666875" y="4352925"/>
          <p14:tracePt t="20665" x="1695450" y="4419600"/>
          <p14:tracePt t="20681" x="1704975" y="4467225"/>
          <p14:tracePt t="20698" x="1714500" y="4505325"/>
          <p14:tracePt t="20715" x="1724025" y="4543425"/>
          <p14:tracePt t="20731" x="1771650" y="4629150"/>
          <p14:tracePt t="20748" x="1809750" y="4686300"/>
          <p14:tracePt t="20749" x="1828800" y="4733925"/>
          <p14:tracePt t="20765" x="1866900" y="4800600"/>
          <p14:tracePt t="20781" x="1924050" y="4886325"/>
          <p14:tracePt t="20798" x="1962150" y="4953000"/>
          <p14:tracePt t="20815" x="2009775" y="5010150"/>
          <p14:tracePt t="20831" x="2047875" y="5067300"/>
          <p14:tracePt t="20848" x="2114550" y="5172075"/>
          <p14:tracePt t="20865" x="2190750" y="5267325"/>
          <p14:tracePt t="20881" x="2266950" y="5314950"/>
          <p14:tracePt t="20898" x="2333625" y="5353050"/>
          <p14:tracePt t="20915" x="2419350" y="5419725"/>
          <p14:tracePt t="20931" x="2543175" y="5505450"/>
          <p14:tracePt t="20948" x="2638425" y="5562600"/>
          <p14:tracePt t="20948" x="2667000" y="5591175"/>
          <p14:tracePt t="20965" x="2743200" y="5648325"/>
          <p14:tracePt t="20981" x="2800350" y="5676900"/>
          <p14:tracePt t="20998" x="2828925" y="5695950"/>
          <p14:tracePt t="21014" x="2847975" y="5715000"/>
          <p14:tracePt t="21031" x="2857500" y="5724525"/>
          <p14:tracePt t="21048" x="2895600" y="5762625"/>
          <p14:tracePt t="21065" x="2914650" y="5800725"/>
          <p14:tracePt t="21081" x="2971800" y="5848350"/>
          <p14:tracePt t="21098" x="3028950" y="5895975"/>
          <p14:tracePt t="21114" x="3057525" y="5915025"/>
          <p14:tracePt t="21131" x="3105150" y="5962650"/>
          <p14:tracePt t="21147" x="3190875" y="6019800"/>
          <p14:tracePt t="21165" x="3314700" y="6086475"/>
          <p14:tracePt t="21181" x="3352800" y="6096000"/>
          <p14:tracePt t="21200" x="3467100" y="6134100"/>
          <p14:tracePt t="21214" x="3533775" y="6162675"/>
          <p14:tracePt t="21231" x="3705225" y="6200775"/>
          <p14:tracePt t="21248" x="3895725" y="6229350"/>
          <p14:tracePt t="21264" x="4133850" y="6267450"/>
          <p14:tracePt t="21281" x="4362450" y="6286500"/>
          <p14:tracePt t="21297" x="4495800" y="6296025"/>
          <p14:tracePt t="21314" x="4600575" y="6296025"/>
          <p14:tracePt t="21330" x="4733925" y="6296025"/>
          <p14:tracePt t="21347" x="4886325" y="6296025"/>
          <p14:tracePt t="21365" x="5076825" y="6296025"/>
          <p14:tracePt t="21381" x="5248275" y="6276975"/>
          <p14:tracePt t="21397" x="5391150" y="6229350"/>
          <p14:tracePt t="21414" x="5543550" y="6200775"/>
          <p14:tracePt t="21431" x="5686425" y="6172200"/>
          <p14:tracePt t="21447" x="5819775" y="6115050"/>
          <p14:tracePt t="21464" x="5905500" y="6096000"/>
          <p14:tracePt t="21480" x="5991225" y="6057900"/>
          <p14:tracePt t="21497" x="6010275" y="6038850"/>
          <p14:tracePt t="21514" x="6067425" y="6000750"/>
          <p14:tracePt t="21530" x="6124575" y="5943600"/>
          <p14:tracePt t="21547" x="6200775" y="5838825"/>
          <p14:tracePt t="21564" x="6296025" y="5743575"/>
          <p14:tracePt t="21580" x="6353175" y="5686425"/>
          <p14:tracePt t="21597" x="6410325" y="5638800"/>
          <p14:tracePt t="21614" x="6467475" y="5581650"/>
          <p14:tracePt t="21630" x="6496050" y="5543550"/>
          <p14:tracePt t="21647" x="6543675" y="5486400"/>
          <p14:tracePt t="21664" x="6619875" y="5410200"/>
          <p14:tracePt t="21680" x="6667500" y="5324475"/>
          <p14:tracePt t="21697" x="6715125" y="5238750"/>
          <p14:tracePt t="21714" x="6753225" y="5153025"/>
          <p14:tracePt t="21732" x="6800850" y="5057775"/>
          <p14:tracePt t="21749" x="6819900" y="4991100"/>
          <p14:tracePt t="21764" x="6829425" y="4962525"/>
          <p14:tracePt t="21780" x="6886575" y="4772025"/>
          <p14:tracePt t="21797" x="6896100" y="4657725"/>
          <p14:tracePt t="21814" x="6924675" y="4543425"/>
          <p14:tracePt t="21830" x="6924675" y="4457700"/>
          <p14:tracePt t="21847" x="6962775" y="4333875"/>
          <p14:tracePt t="21864" x="6962775" y="4257675"/>
          <p14:tracePt t="21880" x="6962775" y="4162425"/>
          <p14:tracePt t="21897" x="6972300" y="4057650"/>
          <p14:tracePt t="21914" x="6972300" y="3962400"/>
          <p14:tracePt t="21930" x="6972300" y="3886200"/>
          <p14:tracePt t="21947" x="6972300" y="3800475"/>
          <p14:tracePt t="21948" x="6972300" y="3771900"/>
          <p14:tracePt t="21964" x="6972300" y="3714750"/>
          <p14:tracePt t="21980" x="6972300" y="3667125"/>
          <p14:tracePt t="21997" x="6962775" y="3619500"/>
          <p14:tracePt t="22013" x="6943725" y="3552825"/>
          <p14:tracePt t="22030" x="6943725" y="3524250"/>
          <p14:tracePt t="22047" x="6915150" y="3467100"/>
          <p14:tracePt t="22063" x="6896100" y="3429000"/>
          <p14:tracePt t="22080" x="6886575" y="3371850"/>
          <p14:tracePt t="22097" x="6877050" y="3314700"/>
          <p14:tracePt t="22113" x="6858000" y="3276600"/>
          <p14:tracePt t="22130" x="6838950" y="3238500"/>
          <p14:tracePt t="22147" x="6838950" y="3219450"/>
          <p14:tracePt t="22164" x="6838950" y="3181350"/>
          <p14:tracePt t="22180" x="6829425" y="3162300"/>
          <p14:tracePt t="22196" x="6829425" y="3143250"/>
          <p14:tracePt t="22213" x="6800850" y="3095625"/>
          <p14:tracePt t="22230" x="6800850" y="3086100"/>
          <p14:tracePt t="22247" x="6800850" y="3067050"/>
          <p14:tracePt t="22263" x="6781800" y="3038475"/>
          <p14:tracePt t="22280" x="6743700" y="3000375"/>
          <p14:tracePt t="22296" x="6724650" y="2924175"/>
          <p14:tracePt t="22313" x="6686550" y="2857500"/>
          <p14:tracePt t="22330" x="6667500" y="2790825"/>
          <p14:tracePt t="22346" x="6629400" y="2733675"/>
          <p14:tracePt t="22363" x="6610350" y="2714625"/>
          <p14:tracePt t="22364" x="6600825" y="2695575"/>
          <p14:tracePt t="22380" x="6581775" y="2667000"/>
          <p14:tracePt t="22396" x="6562725" y="2619375"/>
          <p14:tracePt t="22413" x="6543675" y="2600325"/>
          <p14:tracePt t="22430" x="6534150" y="2590800"/>
          <p14:tracePt t="22667" x="0" y="0"/>
        </p14:tracePtLst>
        <p14:tracePtLst>
          <p14:tracePt t="23298" x="6162675" y="2143125"/>
          <p14:tracePt t="23346" x="6162675" y="2152650"/>
          <p14:tracePt t="23362" x="6153150" y="2152650"/>
          <p14:tracePt t="23370" x="6134100" y="2162175"/>
          <p14:tracePt t="23386" x="6124575" y="2181225"/>
          <p14:tracePt t="23395" x="6115050" y="2181225"/>
          <p14:tracePt t="23412" x="6096000" y="2190750"/>
          <p14:tracePt t="23429" x="6038850" y="2228850"/>
          <p14:tracePt t="23445" x="6000750" y="2247900"/>
          <p14:tracePt t="23462" x="5962650" y="2286000"/>
          <p14:tracePt t="23479" x="5924550" y="2314575"/>
          <p14:tracePt t="23495" x="5915025" y="2333625"/>
          <p14:tracePt t="23512" x="5895975" y="2362200"/>
          <p14:tracePt t="23529" x="5886450" y="2371725"/>
          <p14:tracePt t="23546" x="5876925" y="2400300"/>
          <p14:tracePt t="23562" x="5867400" y="2447925"/>
          <p14:tracePt t="23579" x="5867400" y="2486025"/>
          <p14:tracePt t="23595" x="5867400" y="2524125"/>
          <p14:tracePt t="23612" x="5848350" y="2581275"/>
          <p14:tracePt t="23628" x="5838825" y="2638425"/>
          <p14:tracePt t="23645" x="5819775" y="2695575"/>
          <p14:tracePt t="23662" x="5810250" y="2724150"/>
          <p14:tracePt t="23678" x="5810250" y="2771775"/>
          <p14:tracePt t="23696" x="5791200" y="2828925"/>
          <p14:tracePt t="23712" x="5791200" y="2876550"/>
          <p14:tracePt t="23729" x="5781675" y="2933700"/>
          <p14:tracePt t="23745" x="5781675" y="2981325"/>
          <p14:tracePt t="23762" x="5772150" y="3114675"/>
          <p14:tracePt t="23778" x="5743575" y="3228975"/>
          <p14:tracePt t="23795" x="5715000" y="3343275"/>
          <p14:tracePt t="23811" x="5705475" y="3438525"/>
          <p14:tracePt t="23828" x="5667375" y="3524250"/>
          <p14:tracePt t="23845" x="5667375" y="3562350"/>
          <p14:tracePt t="23862" x="5648325" y="3638550"/>
          <p14:tracePt t="23879" x="5629275" y="3714750"/>
          <p14:tracePt t="23895" x="5610225" y="3810000"/>
          <p14:tracePt t="23912" x="5600700" y="3876675"/>
          <p14:tracePt t="23928" x="5600700" y="3914775"/>
          <p14:tracePt t="23945" x="5600700" y="3952875"/>
          <p14:tracePt t="23961" x="5600700" y="3981450"/>
          <p14:tracePt t="23962" x="5600700" y="4019550"/>
          <p14:tracePt t="23978" x="5600700" y="4086225"/>
          <p14:tracePt t="23995" x="5600700" y="4152900"/>
          <p14:tracePt t="24011" x="5600700" y="4200525"/>
          <p14:tracePt t="24028" x="5600700" y="4219575"/>
          <p14:tracePt t="24045" x="5600700" y="4229100"/>
          <p14:tracePt t="24061" x="5600700" y="4238625"/>
          <p14:tracePt t="24078" x="5600700" y="4276725"/>
          <p14:tracePt t="24095" x="5610225" y="4324350"/>
          <p14:tracePt t="24111" x="5619750" y="4391025"/>
          <p14:tracePt t="24128" x="5648325" y="4476750"/>
          <p14:tracePt t="24144" x="5667375" y="4514850"/>
          <p14:tracePt t="24162" x="5715000" y="4638675"/>
          <p14:tracePt t="24179" x="5724525" y="4695825"/>
          <p14:tracePt t="24195" x="5753100" y="4772025"/>
          <p14:tracePt t="24211" x="5791200" y="4876800"/>
          <p14:tracePt t="24228" x="5800725" y="4924425"/>
          <p14:tracePt t="24244" x="5857875" y="5029200"/>
          <p14:tracePt t="24261" x="5867400" y="5095875"/>
          <p14:tracePt t="24278" x="5895975" y="5172075"/>
          <p14:tracePt t="24294" x="5924550" y="5229225"/>
          <p14:tracePt t="24311" x="5962650" y="5295900"/>
          <p14:tracePt t="24328" x="5981700" y="5343525"/>
          <p14:tracePt t="24344" x="5991225" y="5372100"/>
          <p14:tracePt t="24361" x="6029325" y="5410200"/>
          <p14:tracePt t="24378" x="6057900" y="5467350"/>
          <p14:tracePt t="24394" x="6076950" y="5495925"/>
          <p14:tracePt t="24411" x="6096000" y="5524500"/>
          <p14:tracePt t="24428" x="6115050" y="5562600"/>
          <p14:tracePt t="24444" x="6134100" y="5591175"/>
          <p14:tracePt t="24461" x="6172200" y="5648325"/>
          <p14:tracePt t="24478" x="6200775" y="5676900"/>
          <p14:tracePt t="24494" x="6229350" y="5705475"/>
          <p14:tracePt t="24511" x="6238875" y="5715000"/>
          <p14:tracePt t="24527" x="6296025" y="5753100"/>
          <p14:tracePt t="24544" x="6381750" y="5810250"/>
          <p14:tracePt t="24561" x="6515100" y="5876925"/>
          <p14:tracePt t="24578" x="6610350" y="5915025"/>
          <p14:tracePt t="24594" x="6696075" y="5962650"/>
          <p14:tracePt t="24611" x="6753225" y="6000750"/>
          <p14:tracePt t="24628" x="6800850" y="6019800"/>
          <p14:tracePt t="24644" x="6810375" y="6019800"/>
          <p14:tracePt t="24661" x="6829425" y="6038850"/>
          <p14:tracePt t="24677" x="6838950" y="6048375"/>
          <p14:tracePt t="24694" x="6858000" y="6048375"/>
          <p14:tracePt t="24711" x="6905625" y="6057900"/>
          <p14:tracePt t="24727" x="6972300" y="6096000"/>
          <p14:tracePt t="24744" x="7029450" y="6105525"/>
          <p14:tracePt t="24761" x="7086600" y="6115050"/>
          <p14:tracePt t="24777" x="7153275" y="6153150"/>
          <p14:tracePt t="24794" x="7219950" y="6153150"/>
          <p14:tracePt t="24811" x="7277100" y="6162675"/>
          <p14:tracePt t="24827" x="7343775" y="6162675"/>
          <p14:tracePt t="24844" x="7400925" y="6162675"/>
          <p14:tracePt t="24862" x="7439025" y="6172200"/>
          <p14:tracePt t="24879" x="7448550" y="6172200"/>
          <p14:tracePt t="24894" x="7467600" y="6172200"/>
          <p14:tracePt t="24911" x="7515225" y="6172200"/>
          <p14:tracePt t="24927" x="7610475" y="6172200"/>
          <p14:tracePt t="24944" x="7686675" y="6181725"/>
          <p14:tracePt t="24961" x="7800975" y="6181725"/>
          <p14:tracePt t="24977" x="7896225" y="6181725"/>
          <p14:tracePt t="24994" x="7991475" y="6210300"/>
          <p14:tracePt t="25011" x="8067675" y="6219825"/>
          <p14:tracePt t="25027" x="8134350" y="6219825"/>
          <p14:tracePt t="25044" x="8201025" y="6238875"/>
          <p14:tracePt t="25060" x="8248650" y="6238875"/>
          <p14:tracePt t="25077" x="8353425" y="6267450"/>
          <p14:tracePt t="25093" x="8477250" y="6276975"/>
          <p14:tracePt t="25110" x="8610600" y="6296025"/>
          <p14:tracePt t="25127" x="8705850" y="6305550"/>
          <p14:tracePt t="25143" x="8791575" y="6334125"/>
          <p14:tracePt t="25160" x="8848725" y="6334125"/>
          <p14:tracePt t="25161" x="8867775" y="6334125"/>
          <p14:tracePt t="25177" x="8924925" y="6334125"/>
          <p14:tracePt t="25193" x="8991600" y="6334125"/>
          <p14:tracePt t="25210" x="9077325" y="6334125"/>
          <p14:tracePt t="25226" x="9191625" y="6334125"/>
          <p14:tracePt t="25243" x="9267825" y="6324600"/>
          <p14:tracePt t="25261" x="9334500" y="6315075"/>
          <p14:tracePt t="25276" x="9391650" y="6305550"/>
          <p14:tracePt t="25293" x="9448800" y="6286500"/>
          <p14:tracePt t="25310" x="9486900" y="6257925"/>
          <p14:tracePt t="25327" x="9544050" y="6210300"/>
          <p14:tracePt t="25344" x="9610725" y="6162675"/>
          <p14:tracePt t="25345" x="9639300" y="6153150"/>
          <p14:tracePt t="25360" x="9677400" y="6115050"/>
          <p14:tracePt t="25377" x="9734550" y="6067425"/>
          <p14:tracePt t="25394" x="9791700" y="6010275"/>
          <p14:tracePt t="25410" x="9829800" y="5981700"/>
          <p14:tracePt t="25427" x="9877425" y="5934075"/>
          <p14:tracePt t="25445" x="9953625" y="5876925"/>
          <p14:tracePt t="25460" x="10010775" y="5791200"/>
          <p14:tracePt t="25477" x="10067925" y="5705475"/>
          <p14:tracePt t="25493" x="10134600" y="5629275"/>
          <p14:tracePt t="25510" x="10182225" y="5543550"/>
          <p14:tracePt t="25527" x="10239375" y="5467350"/>
          <p14:tracePt t="25544" x="10306050" y="5381625"/>
          <p14:tracePt t="25544" x="10325100" y="5334000"/>
          <p14:tracePt t="25560" x="10401300" y="5219700"/>
          <p14:tracePt t="25577" x="10429875" y="5153025"/>
          <p14:tracePt t="25593" x="10487025" y="5067300"/>
          <p14:tracePt t="25610" x="10525125" y="4981575"/>
          <p14:tracePt t="25627" x="10572750" y="4905375"/>
          <p14:tracePt t="25643" x="10601325" y="4829175"/>
          <p14:tracePt t="25660" x="10629900" y="4743450"/>
          <p14:tracePt t="25677" x="10668000" y="4676775"/>
          <p14:tracePt t="25693" x="10687050" y="4533900"/>
          <p14:tracePt t="25710" x="10734675" y="4400550"/>
          <p14:tracePt t="25726" x="10753725" y="4286250"/>
          <p14:tracePt t="25743" x="10772775" y="4152900"/>
          <p14:tracePt t="25760" x="10810875" y="3990975"/>
          <p14:tracePt t="25777" x="10810875" y="3895725"/>
          <p14:tracePt t="25793" x="10810875" y="3819525"/>
          <p14:tracePt t="25816" x="10810875" y="3695700"/>
          <p14:tracePt t="25826" x="10810875" y="3657600"/>
          <p14:tracePt t="25842" x="10810875" y="3590925"/>
          <p14:tracePt t="25859" x="10801350" y="3505200"/>
          <p14:tracePt t="25876" x="10782300" y="3438525"/>
          <p14:tracePt t="25893" x="10744200" y="3352800"/>
          <p14:tracePt t="25910" x="10715625" y="3238500"/>
          <p14:tracePt t="25926" x="10687050" y="3133725"/>
          <p14:tracePt t="25946" x="10648950" y="3009900"/>
          <p14:tracePt t="25960" x="10601325" y="2914650"/>
          <p14:tracePt t="25976" x="10496550" y="2714625"/>
          <p14:tracePt t="25992" x="10439400" y="2628900"/>
          <p14:tracePt t="26009" x="10391775" y="2543175"/>
          <p14:tracePt t="26027" x="10382250" y="2514600"/>
          <p14:tracePt t="26043" x="10344150" y="2476500"/>
          <p14:tracePt t="26060" x="10315575" y="2419350"/>
          <p14:tracePt t="26076" x="10248900" y="2343150"/>
          <p14:tracePt t="26092" x="10191750" y="2276475"/>
          <p14:tracePt t="26109" x="10086975" y="2162175"/>
          <p14:tracePt t="26126" x="10029825" y="2105025"/>
          <p14:tracePt t="26142" x="9972675" y="2019300"/>
          <p14:tracePt t="26159" x="9934575" y="1971675"/>
          <p14:tracePt t="26160" x="9906000" y="1943100"/>
          <p14:tracePt t="26176" x="9867900" y="1905000"/>
          <p14:tracePt t="26193" x="9820275" y="1866900"/>
          <p14:tracePt t="26210" x="9763125" y="1819275"/>
          <p14:tracePt t="26226" x="9677400" y="1752600"/>
          <p14:tracePt t="26242" x="9591675" y="1704975"/>
          <p14:tracePt t="26259" x="9448800" y="1628775"/>
          <p14:tracePt t="26278" x="9344025" y="1571625"/>
          <p14:tracePt t="26295" x="9296400" y="1552575"/>
          <p14:tracePt t="26309" x="9258300" y="1543050"/>
          <p14:tracePt t="26325" x="9229725" y="1533525"/>
          <p14:tracePt t="26342" x="9191625" y="1504950"/>
          <p14:tracePt t="26362" x="9067800" y="1504950"/>
          <p14:tracePt t="26376" x="8943975" y="1495425"/>
          <p14:tracePt t="26393" x="8820150" y="1457325"/>
          <p14:tracePt t="26409" x="8705850" y="1438275"/>
          <p14:tracePt t="26425" x="8639175" y="1438275"/>
          <p14:tracePt t="26443" x="8601075" y="1428750"/>
          <p14:tracePt t="26460" x="8562975" y="1419225"/>
          <p14:tracePt t="26476" x="8505825" y="1400175"/>
          <p14:tracePt t="26493" x="8448675" y="1400175"/>
          <p14:tracePt t="26509" x="8372475" y="1381125"/>
          <p14:tracePt t="26525" x="8277225" y="1371600"/>
          <p14:tracePt t="26542" x="8229600" y="1371600"/>
          <p14:tracePt t="26559" x="8143875" y="1371600"/>
          <p14:tracePt t="26559" x="8115300" y="1371600"/>
          <p14:tracePt t="26576" x="8086725" y="1371600"/>
          <p14:tracePt t="26593" x="8067675" y="1371600"/>
          <p14:tracePt t="26839" x="0" y="0"/>
        </p14:tracePtLst>
        <p14:tracePtLst>
          <p14:tracePt t="45462" x="5391150" y="5124450"/>
          <p14:tracePt t="45543" x="5391150" y="5133975"/>
          <p14:tracePt t="45590" x="5391150" y="5143500"/>
          <p14:tracePt t="45598" x="5381625" y="5143500"/>
          <p14:tracePt t="45608" x="5362575" y="5143500"/>
          <p14:tracePt t="45624" x="5267325" y="5124450"/>
          <p14:tracePt t="45642" x="5162550" y="5086350"/>
          <p14:tracePt t="45657" x="5048250" y="5057775"/>
          <p14:tracePt t="45674" x="4962525" y="5029200"/>
          <p14:tracePt t="45691" x="4905375" y="5010150"/>
          <p14:tracePt t="45708" x="4838700" y="5000625"/>
          <p14:tracePt t="45724" x="4791075" y="4972050"/>
          <p14:tracePt t="45741" x="4752975" y="4953000"/>
          <p14:tracePt t="45758" x="4733925" y="4943475"/>
          <p14:tracePt t="45758" x="4724400" y="4933950"/>
          <p14:tracePt t="45774" x="4686300" y="4905375"/>
          <p14:tracePt t="45791" x="4657725" y="4876800"/>
          <p14:tracePt t="45807" x="4591050" y="4848225"/>
          <p14:tracePt t="45824" x="4486275" y="4800600"/>
          <p14:tracePt t="45841" x="4429125" y="4752975"/>
          <p14:tracePt t="45858" x="4371975" y="4724400"/>
          <p14:tracePt t="45875" x="4324350" y="4686300"/>
          <p14:tracePt t="45890" x="4286250" y="4657725"/>
          <p14:tracePt t="45907" x="4267200" y="4638675"/>
          <p14:tracePt t="45924" x="4229100" y="4591050"/>
          <p14:tracePt t="45940" x="4200525" y="4552950"/>
          <p14:tracePt t="45957" x="4171950" y="4524375"/>
          <p14:tracePt t="45973" x="4143375" y="4476750"/>
          <p14:tracePt t="45974" x="4133850" y="4457700"/>
          <p14:tracePt t="45990" x="4105275" y="4419600"/>
          <p14:tracePt t="46007" x="4067175" y="4371975"/>
          <p14:tracePt t="46023" x="4019550" y="4314825"/>
          <p14:tracePt t="46040" x="3990975" y="4257675"/>
          <p14:tracePt t="46057" x="3952875" y="4200525"/>
          <p14:tracePt t="46074" x="3933825" y="4143375"/>
          <p14:tracePt t="46090" x="3924300" y="4105275"/>
          <p14:tracePt t="46107" x="3914775" y="4076700"/>
          <p14:tracePt t="46123" x="3876675" y="4019550"/>
          <p14:tracePt t="46140" x="3867150" y="3990975"/>
          <p14:tracePt t="46157" x="3848100" y="3895725"/>
          <p14:tracePt t="46173" x="3829050" y="3838575"/>
          <p14:tracePt t="46191" x="3800475" y="3781425"/>
          <p14:tracePt t="46207" x="3781425" y="3695700"/>
          <p14:tracePt t="46223" x="3762375" y="3657600"/>
          <p14:tracePt t="46240" x="3743325" y="3600450"/>
          <p14:tracePt t="46256" x="3743325" y="3562350"/>
          <p14:tracePt t="46273" x="3714750" y="3495675"/>
          <p14:tracePt t="46290" x="3705225" y="3429000"/>
          <p14:tracePt t="46307" x="3695700" y="3333750"/>
          <p14:tracePt t="46323" x="3676650" y="3267075"/>
          <p14:tracePt t="46340" x="3657600" y="3181350"/>
          <p14:tracePt t="46357" x="3657600" y="3114675"/>
          <p14:tracePt t="46358" x="3648075" y="3095625"/>
          <p14:tracePt t="46373" x="3648075" y="3057525"/>
          <p14:tracePt t="46391" x="3638550" y="3000375"/>
          <p14:tracePt t="46407" x="3638550" y="2933700"/>
          <p14:tracePt t="46423" x="3619500" y="2876550"/>
          <p14:tracePt t="46440" x="3619500" y="2828925"/>
          <p14:tracePt t="46456" x="3619500" y="2743200"/>
          <p14:tracePt t="46473" x="3619500" y="2695575"/>
          <p14:tracePt t="46490" x="3619500" y="2628900"/>
          <p14:tracePt t="46506" x="3619500" y="2581275"/>
          <p14:tracePt t="46523" x="3619500" y="2514600"/>
          <p14:tracePt t="46540" x="3619500" y="2466975"/>
          <p14:tracePt t="46556" x="3619500" y="2428875"/>
          <p14:tracePt t="46558" x="3619500" y="2419350"/>
          <p14:tracePt t="46573" x="3619500" y="2381250"/>
          <p14:tracePt t="46590" x="3619500" y="2324100"/>
          <p14:tracePt t="46606" x="3619500" y="2257425"/>
          <p14:tracePt t="46623" x="3619500" y="2209800"/>
          <p14:tracePt t="46640" x="3619500" y="2162175"/>
          <p14:tracePt t="46656" x="3619500" y="2152650"/>
          <p14:tracePt t="46673" x="3619500" y="2095500"/>
          <p14:tracePt t="46689" x="3619500" y="2066925"/>
          <p14:tracePt t="46706" x="3619500" y="2019300"/>
          <p14:tracePt t="46723" x="3619500" y="1990725"/>
          <p14:tracePt t="46740" x="3648075" y="1933575"/>
          <p14:tracePt t="46756" x="3657600" y="1914525"/>
          <p14:tracePt t="46773" x="3667125" y="1885950"/>
          <p14:tracePt t="46789" x="3686175" y="1828800"/>
          <p14:tracePt t="46806" x="3733800" y="1781175"/>
          <p14:tracePt t="46823" x="3771900" y="1724025"/>
          <p14:tracePt t="46840" x="3838575" y="1657350"/>
          <p14:tracePt t="46856" x="3886200" y="1609725"/>
          <p14:tracePt t="46873" x="3905250" y="1571625"/>
          <p14:tracePt t="46890" x="3924300" y="1533525"/>
          <p14:tracePt t="46906" x="3933825" y="1524000"/>
          <p14:tracePt t="46923" x="3943350" y="1514475"/>
          <p14:tracePt t="46973" x="3952875" y="1504950"/>
          <p14:tracePt t="46997" x="3981450" y="1466850"/>
          <p14:tracePt t="47005" x="3990975" y="1457325"/>
          <p14:tracePt t="47021" x="4000500" y="1457325"/>
          <p14:tracePt t="47077" x="4010025" y="1457325"/>
          <p14:tracePt t="47101" x="4019550" y="1447800"/>
          <p14:tracePt t="47237" x="4038600" y="1447800"/>
          <p14:tracePt t="47261" x="4057650" y="1447800"/>
          <p14:tracePt t="47269" x="4076700" y="1447800"/>
          <p14:tracePt t="47277" x="4105275" y="1447800"/>
          <p14:tracePt t="47290" x="4191000" y="1447800"/>
          <p14:tracePt t="47306" x="4314825" y="1447800"/>
          <p14:tracePt t="47323" x="4400550" y="1447800"/>
          <p14:tracePt t="47340" x="4457700" y="1447800"/>
          <p14:tracePt t="47412" x="4486275" y="1447800"/>
          <p14:tracePt t="47421" x="4505325" y="1447800"/>
          <p14:tracePt t="47429" x="4543425" y="1447800"/>
          <p14:tracePt t="47439" x="4562475" y="1447800"/>
          <p14:tracePt t="47456" x="4619625" y="1457325"/>
          <p14:tracePt t="47473" x="4657725" y="1476375"/>
          <p14:tracePt t="47489" x="4724400" y="1514475"/>
          <p14:tracePt t="47506" x="4810125" y="1562100"/>
          <p14:tracePt t="47522" x="4895850" y="1590675"/>
          <p14:tracePt t="47539" x="4962525" y="1638300"/>
          <p14:tracePt t="47555" x="5010150" y="1657350"/>
          <p14:tracePt t="47572" x="5019675" y="1676400"/>
          <p14:tracePt t="47572" x="5048250" y="1695450"/>
          <p14:tracePt t="47589" x="5086350" y="1714500"/>
          <p14:tracePt t="47605" x="5200650" y="1800225"/>
          <p14:tracePt t="47622" x="5286375" y="1847850"/>
          <p14:tracePt t="47639" x="5400675" y="1933575"/>
          <p14:tracePt t="47656" x="5438775" y="1971675"/>
          <p14:tracePt t="47672" x="5514975" y="2038350"/>
          <p14:tracePt t="47689" x="5591175" y="2095500"/>
          <p14:tracePt t="47706" x="5657850" y="2143125"/>
          <p14:tracePt t="47722" x="5724525" y="2209800"/>
          <p14:tracePt t="47739" x="5772150" y="2247900"/>
          <p14:tracePt t="47755" x="5791200" y="2266950"/>
          <p14:tracePt t="47772" x="5829300" y="2295525"/>
          <p14:tracePt t="47788" x="5848350" y="2314575"/>
          <p14:tracePt t="47805" x="5905500" y="2352675"/>
          <p14:tracePt t="47822" x="5953125" y="2400300"/>
          <p14:tracePt t="47839" x="6048375" y="2476500"/>
          <p14:tracePt t="47856" x="6115050" y="2533650"/>
          <p14:tracePt t="47872" x="6153150" y="2571750"/>
          <p14:tracePt t="47889" x="6191250" y="2619375"/>
          <p14:tracePt t="47906" x="6219825" y="2647950"/>
          <p14:tracePt t="47923" x="6257925" y="2705100"/>
          <p14:tracePt t="47942" x="6334125" y="2790825"/>
          <p14:tracePt t="47956" x="6353175" y="2828925"/>
          <p14:tracePt t="47972" x="6381750" y="2876550"/>
          <p14:tracePt t="47989" x="6419850" y="2943225"/>
          <p14:tracePt t="48005" x="6448425" y="2971800"/>
          <p14:tracePt t="48021" x="6467475" y="3028950"/>
          <p14:tracePt t="48038" x="6496050" y="3095625"/>
          <p14:tracePt t="48055" x="6505575" y="3162300"/>
          <p14:tracePt t="48071" x="6534150" y="3238500"/>
          <p14:tracePt t="48089" x="6543675" y="3295650"/>
          <p14:tracePt t="48105" x="6553200" y="3343275"/>
          <p14:tracePt t="48122" x="6562725" y="3381375"/>
          <p14:tracePt t="48138" x="6591300" y="3448050"/>
          <p14:tracePt t="48155" x="6610350" y="3514725"/>
          <p14:tracePt t="48172" x="6619875" y="3571875"/>
          <p14:tracePt t="48172" x="6629400" y="3619500"/>
          <p14:tracePt t="48188" x="6648450" y="3657600"/>
          <p14:tracePt t="48205" x="6648450" y="3676650"/>
          <p14:tracePt t="48221" x="6657975" y="3695700"/>
          <p14:tracePt t="48238" x="6657975" y="3724275"/>
          <p14:tracePt t="48255" x="6677025" y="3752850"/>
          <p14:tracePt t="48271" x="6686550" y="3800475"/>
          <p14:tracePt t="48288" x="6696075" y="3848100"/>
          <p14:tracePt t="48305" x="6705600" y="3876675"/>
          <p14:tracePt t="48321" x="6705600" y="3914775"/>
          <p14:tracePt t="48338" x="6705600" y="3962400"/>
          <p14:tracePt t="48354" x="6705600" y="4019550"/>
          <p14:tracePt t="48371" x="6705600" y="4086225"/>
          <p14:tracePt t="48372" x="6705600" y="4114800"/>
          <p14:tracePt t="48388" x="6705600" y="4162425"/>
          <p14:tracePt t="48405" x="6705600" y="4210050"/>
          <p14:tracePt t="48421" x="6705600" y="4238625"/>
          <p14:tracePt t="48438" x="6705600" y="4267200"/>
          <p14:tracePt t="48454" x="6705600" y="4286250"/>
          <p14:tracePt t="48471" x="6705600" y="4314825"/>
          <p14:tracePt t="48488" x="6705600" y="4362450"/>
          <p14:tracePt t="48505" x="6705600" y="4371975"/>
          <p14:tracePt t="48521" x="6705600" y="4410075"/>
          <p14:tracePt t="48538" x="6696075" y="4467225"/>
          <p14:tracePt t="48554" x="6677025" y="4505325"/>
          <p14:tracePt t="48572" x="6648450" y="4581525"/>
          <p14:tracePt t="48588" x="6638925" y="4610100"/>
          <p14:tracePt t="48607" x="6619875" y="4667250"/>
          <p14:tracePt t="48621" x="6600825" y="4695825"/>
          <p14:tracePt t="48638" x="6581775" y="4724400"/>
          <p14:tracePt t="48659" x="6581775" y="4733925"/>
          <p14:tracePt t="48671" x="6572250" y="4743450"/>
          <p14:tracePt t="48687" x="6562725" y="4752975"/>
          <p14:tracePt t="48704" x="6543675" y="4781550"/>
          <p14:tracePt t="48721" x="6524625" y="4800600"/>
          <p14:tracePt t="48737" x="6496050" y="4838700"/>
          <p14:tracePt t="48755" x="6457950" y="4886325"/>
          <p14:tracePt t="48771" x="6448425" y="4895850"/>
          <p14:tracePt t="48788" x="6400800" y="4943475"/>
          <p14:tracePt t="48804" x="6381750" y="4972050"/>
          <p14:tracePt t="48821" x="6343650" y="4991100"/>
          <p14:tracePt t="48837" x="6315075" y="5029200"/>
          <p14:tracePt t="48854" x="6286500" y="5057775"/>
          <p14:tracePt t="48871" x="6257925" y="5105400"/>
          <p14:tracePt t="48887" x="6210300" y="5133975"/>
          <p14:tracePt t="48904" x="6191250" y="5153025"/>
          <p14:tracePt t="48921" x="6172200" y="5181600"/>
          <p14:tracePt t="48937" x="6143625" y="5191125"/>
          <p14:tracePt t="48954" x="6124575" y="5200650"/>
          <p14:tracePt t="48971" x="6096000" y="5210175"/>
          <p14:tracePt t="48987" x="6076950" y="5229225"/>
          <p14:tracePt t="49051" x="6057900" y="5229225"/>
          <p14:tracePt t="49067" x="6048375" y="5229225"/>
          <p14:tracePt t="49075" x="6038850" y="5229225"/>
          <p14:tracePt t="49091" x="6010275" y="5229225"/>
          <p14:tracePt t="49104" x="6000750" y="5229225"/>
          <p14:tracePt t="49121" x="5915025" y="5229225"/>
          <p14:tracePt t="49137" x="5753100" y="5229225"/>
          <p14:tracePt t="49154" x="5581650" y="5229225"/>
          <p14:tracePt t="49171" x="5448300" y="5229225"/>
          <p14:tracePt t="49171" x="5410200" y="5229225"/>
          <p14:tracePt t="49187" x="5381625" y="5229225"/>
          <p14:tracePt t="49204" x="5362575" y="5229225"/>
          <p14:tracePt t="49235" x="5353050" y="5229225"/>
          <p14:tracePt t="49243" x="5343525" y="5229225"/>
          <p14:tracePt t="49254" x="5295900" y="5219700"/>
          <p14:tracePt t="49270" x="5248275" y="5210175"/>
          <p14:tracePt t="49288" x="5124450" y="5172075"/>
          <p14:tracePt t="49304" x="5057775" y="5162550"/>
          <p14:tracePt t="49320" x="4991100" y="5143500"/>
          <p14:tracePt t="49337" x="4933950" y="5114925"/>
          <p14:tracePt t="49354" x="4876800" y="5095875"/>
          <p14:tracePt t="49370" x="4810125" y="5057775"/>
          <p14:tracePt t="49371" x="4791075" y="5048250"/>
          <p14:tracePt t="49387" x="4705350" y="5010150"/>
          <p14:tracePt t="49404" x="4676775" y="4991100"/>
          <p14:tracePt t="49420" x="4648200" y="4972050"/>
          <p14:tracePt t="49437" x="4629150" y="4953000"/>
          <p14:tracePt t="49454" x="4591050" y="4924425"/>
          <p14:tracePt t="49470" x="4543425" y="4876800"/>
          <p14:tracePt t="49487" x="4495800" y="4838700"/>
          <p14:tracePt t="49503" x="4419600" y="4772025"/>
          <p14:tracePt t="49520" x="4362450" y="4724400"/>
          <p14:tracePt t="49537" x="4333875" y="4705350"/>
          <p14:tracePt t="49554" x="4286250" y="4676775"/>
          <p14:tracePt t="49570" x="4238625" y="4638675"/>
          <p14:tracePt t="49570" x="4229100" y="4629150"/>
          <p14:tracePt t="49586" x="4219575" y="4619625"/>
          <p14:tracePt t="49604" x="4171950" y="4591050"/>
          <p14:tracePt t="49620" x="4171950" y="4572000"/>
          <p14:tracePt t="49637" x="4124325" y="4533900"/>
          <p14:tracePt t="49653" x="4105275" y="4495800"/>
          <p14:tracePt t="49670" x="4067175" y="4448175"/>
          <p14:tracePt t="49687" x="4000500" y="4362450"/>
          <p14:tracePt t="49703" x="3952875" y="4314825"/>
          <p14:tracePt t="49720" x="3924300" y="4257675"/>
          <p14:tracePt t="49737" x="3905250" y="4219575"/>
          <p14:tracePt t="49754" x="3886200" y="4162425"/>
          <p14:tracePt t="49755" x="3848100" y="4114800"/>
          <p14:tracePt t="49770" x="3848100" y="4095750"/>
          <p14:tracePt t="49770" x="3819525" y="4029075"/>
          <p14:tracePt t="49787" x="3771900" y="3924300"/>
          <p14:tracePt t="49803" x="3733800" y="3819525"/>
          <p14:tracePt t="49820" x="3695700" y="3724275"/>
          <p14:tracePt t="49836" x="3657600" y="3648075"/>
          <p14:tracePt t="49853" x="3648075" y="3600450"/>
          <p14:tracePt t="49870" x="3638550" y="3543300"/>
          <p14:tracePt t="49886" x="3600450" y="3429000"/>
          <p14:tracePt t="49903" x="3581400" y="3362325"/>
          <p14:tracePt t="49920" x="3571875" y="3305175"/>
          <p14:tracePt t="49936" x="3543300" y="3238500"/>
          <p14:tracePt t="49953" x="3524250" y="3143250"/>
          <p14:tracePt t="49972" x="3476625" y="2914650"/>
          <p14:tracePt t="49986" x="3457575" y="2800350"/>
          <p14:tracePt t="50003" x="3448050" y="2705100"/>
          <p14:tracePt t="50019" x="3419475" y="2590800"/>
          <p14:tracePt t="50036" x="3409950" y="2524125"/>
          <p14:tracePt t="50053" x="3400425" y="2428875"/>
          <p14:tracePt t="50070" x="3400425" y="2371725"/>
          <p14:tracePt t="50087" x="3400425" y="2333625"/>
          <p14:tracePt t="50103" x="3400425" y="2286000"/>
          <p14:tracePt t="50119" x="3400425" y="2219325"/>
          <p14:tracePt t="50136" x="3400425" y="2162175"/>
          <p14:tracePt t="50153" x="3400425" y="2085975"/>
          <p14:tracePt t="50169" x="3419475" y="2028825"/>
          <p14:tracePt t="50170" x="3438525" y="1981200"/>
          <p14:tracePt t="50188" x="3467100" y="1905000"/>
          <p14:tracePt t="50203" x="3505200" y="1809750"/>
          <p14:tracePt t="50219" x="3543300" y="1743075"/>
          <p14:tracePt t="50236" x="3581400" y="1666875"/>
          <p14:tracePt t="50252" x="3609975" y="1628775"/>
          <p14:tracePt t="50269" x="3648075" y="1590675"/>
          <p14:tracePt t="50286" x="3676650" y="1562100"/>
          <p14:tracePt t="50302" x="3695700" y="1543050"/>
          <p14:tracePt t="50319" x="3714750" y="1514475"/>
          <p14:tracePt t="50336" x="3762375" y="1476375"/>
          <p14:tracePt t="50352" x="3762375" y="1466850"/>
          <p14:tracePt t="50369" x="3810000" y="1447800"/>
          <p14:tracePt t="50386" x="3848100" y="1428750"/>
          <p14:tracePt t="50403" x="3876675" y="1409700"/>
          <p14:tracePt t="50434" x="3905250" y="1400175"/>
          <p14:tracePt t="50450" x="3933825" y="1400175"/>
          <p14:tracePt t="50458" x="3952875" y="1381125"/>
          <p14:tracePt t="50470" x="4000500" y="1371600"/>
          <p14:tracePt t="50486" x="4057650" y="1352550"/>
          <p14:tracePt t="50502" x="4095750" y="1343025"/>
          <p14:tracePt t="50519" x="4143375" y="1323975"/>
          <p14:tracePt t="50537" x="4171950" y="1314450"/>
          <p14:tracePt t="50554" x="4210050" y="1314450"/>
          <p14:tracePt t="50569" x="4219575" y="1314450"/>
          <p14:tracePt t="50665" x="4257675" y="1314450"/>
          <p14:tracePt t="50673" x="4314825" y="1314450"/>
          <p14:tracePt t="50686" x="4391025" y="1333500"/>
          <p14:tracePt t="50702" x="4572000" y="1409700"/>
          <p14:tracePt t="50719" x="4714875" y="1466850"/>
          <p14:tracePt t="50736" x="4762500" y="1485900"/>
          <p14:tracePt t="50752" x="4800600" y="1495425"/>
          <p14:tracePt t="50769" x="4867275" y="1543050"/>
          <p14:tracePt t="50770" x="4905375" y="1552575"/>
          <p14:tracePt t="50786" x="4924425" y="1562100"/>
          <p14:tracePt t="50802" x="4953000" y="1571625"/>
          <p14:tracePt t="50819" x="4991100" y="1590675"/>
          <p14:tracePt t="50835" x="5010150" y="1600200"/>
          <p14:tracePt t="50852" x="5019675" y="1600200"/>
          <p14:tracePt t="50869" x="5029200" y="1609725"/>
          <p14:tracePt t="50886" x="5076825" y="1638300"/>
          <p14:tracePt t="50903" x="5086350" y="1647825"/>
          <p14:tracePt t="50919" x="5095875" y="1657350"/>
          <p14:tracePt t="50935" x="5114925" y="1657350"/>
          <p14:tracePt t="50952" x="5143500" y="1695450"/>
          <p14:tracePt t="50969" x="5200650" y="1743075"/>
          <p14:tracePt t="50985" x="5229225" y="1752600"/>
          <p14:tracePt t="51002" x="5248275" y="1762125"/>
          <p14:tracePt t="51019" x="5286375" y="1790700"/>
          <p14:tracePt t="51035" x="5324475" y="1819275"/>
          <p14:tracePt t="51052" x="5381625" y="1847850"/>
          <p14:tracePt t="51069" x="5457825" y="1895475"/>
          <p14:tracePt t="51085" x="5495925" y="1924050"/>
          <p14:tracePt t="51102" x="5553075" y="1971675"/>
          <p14:tracePt t="51119" x="5581650" y="1990725"/>
          <p14:tracePt t="51135" x="5610225" y="2009775"/>
          <p14:tracePt t="51152" x="5638800" y="2028825"/>
          <p14:tracePt t="51169" x="5695950" y="2076450"/>
          <p14:tracePt t="51169" x="5705475" y="2085975"/>
          <p14:tracePt t="51185" x="5753100" y="2114550"/>
          <p14:tracePt t="51205" x="5781675" y="2124075"/>
          <p14:tracePt t="51205" x="5791200" y="2133600"/>
          <p14:tracePt t="51219" x="5819775" y="2152650"/>
          <p14:tracePt t="51235" x="5848350" y="2171700"/>
          <p14:tracePt t="51252" x="5886450" y="2209800"/>
          <p14:tracePt t="51269" x="5915025" y="2238375"/>
          <p14:tracePt t="51285" x="5962650" y="2266950"/>
          <p14:tracePt t="51302" x="5981700" y="2276475"/>
          <p14:tracePt t="51318" x="5991225" y="2286000"/>
          <p14:tracePt t="51335" x="6019800" y="2305050"/>
          <p14:tracePt t="51352" x="6076950" y="2371725"/>
          <p14:tracePt t="51368" x="6153150" y="2457450"/>
          <p14:tracePt t="51369" x="6191250" y="2505075"/>
          <p14:tracePt t="51385" x="6286500" y="2581275"/>
          <p14:tracePt t="51402" x="6324600" y="2609850"/>
          <p14:tracePt t="51418" x="6372225" y="2657475"/>
          <p14:tracePt t="51435" x="6400800" y="2705100"/>
          <p14:tracePt t="51451" x="6438900" y="2743200"/>
          <p14:tracePt t="51468" x="6448425" y="2771775"/>
          <p14:tracePt t="51485" x="6477000" y="2828925"/>
          <p14:tracePt t="51502" x="6486525" y="2867025"/>
          <p14:tracePt t="51518" x="6496050" y="2895600"/>
          <p14:tracePt t="51535" x="6553200" y="2990850"/>
          <p14:tracePt t="51552" x="6572250" y="3067050"/>
          <p14:tracePt t="51568" x="6610350" y="3133725"/>
          <p14:tracePt t="51569" x="6619875" y="3181350"/>
          <p14:tracePt t="51585" x="6657975" y="3248025"/>
          <p14:tracePt t="51601" x="6677025" y="3352800"/>
          <p14:tracePt t="51618" x="6686550" y="3419475"/>
          <p14:tracePt t="51635" x="6686550" y="3486150"/>
          <p14:tracePt t="51651" x="6715125" y="3543300"/>
          <p14:tracePt t="51668" x="6715125" y="3629025"/>
          <p14:tracePt t="51685" x="6724650" y="3705225"/>
          <p14:tracePt t="51701" x="6724650" y="3752850"/>
          <p14:tracePt t="51718" x="6724650" y="3819525"/>
          <p14:tracePt t="51735" x="6724650" y="3905250"/>
          <p14:tracePt t="51751" x="6724650" y="3952875"/>
          <p14:tracePt t="51768" x="6724650" y="4019550"/>
          <p14:tracePt t="51769" x="6724650" y="4038600"/>
          <p14:tracePt t="51785" x="6724650" y="4086225"/>
          <p14:tracePt t="51801" x="6724650" y="4114800"/>
          <p14:tracePt t="51818" x="6724650" y="4124325"/>
          <p14:tracePt t="51835" x="6724650" y="4133850"/>
          <p14:tracePt t="51851" x="6724650" y="4171950"/>
          <p14:tracePt t="51868" x="6724650" y="4219575"/>
          <p14:tracePt t="51885" x="6705600" y="4286250"/>
          <p14:tracePt t="51902" x="6686550" y="4324350"/>
          <p14:tracePt t="51918" x="6667500" y="4391025"/>
          <p14:tracePt t="51935" x="6638925" y="4419600"/>
          <p14:tracePt t="51951" x="6610350" y="4448175"/>
          <p14:tracePt t="51968" x="6591300" y="4505325"/>
          <p14:tracePt t="51969" x="6581775" y="4533900"/>
          <p14:tracePt t="51984" x="6534150" y="4581525"/>
          <p14:tracePt t="52001" x="6515100" y="4619625"/>
          <p14:tracePt t="52018" x="6486525" y="4676775"/>
          <p14:tracePt t="52034" x="6467475" y="4705350"/>
          <p14:tracePt t="52051" x="6457950" y="4724400"/>
          <p14:tracePt t="52068" x="6438900" y="4752975"/>
          <p14:tracePt t="52085" x="6410325" y="4810125"/>
          <p14:tracePt t="52101" x="6391275" y="4838700"/>
          <p14:tracePt t="52118" x="6372225" y="4867275"/>
          <p14:tracePt t="52135" x="6353175" y="4886325"/>
          <p14:tracePt t="52151" x="6324600" y="4924425"/>
          <p14:tracePt t="52168" x="6286500" y="4962525"/>
          <p14:tracePt t="52184" x="6276975" y="4962525"/>
          <p14:tracePt t="52201" x="6248400" y="4981575"/>
          <p14:tracePt t="52218" x="6229350" y="4991100"/>
          <p14:tracePt t="52234" x="6200775" y="5010150"/>
          <p14:tracePt t="52251" x="6143625" y="5019675"/>
          <p14:tracePt t="52267" x="6029325" y="5076825"/>
          <p14:tracePt t="52284" x="5962650" y="5076825"/>
          <p14:tracePt t="52301" x="5905500" y="5086350"/>
          <p14:tracePt t="52320" x="5895975" y="5086350"/>
          <p14:tracePt t="52336" x="5876925" y="5086350"/>
          <p14:tracePt t="52360" x="5867400" y="5086350"/>
          <p14:tracePt t="52368" x="5848350" y="5086350"/>
          <p14:tracePt t="52384" x="5800725" y="5086350"/>
          <p14:tracePt t="52400" x="5667375" y="5067300"/>
          <p14:tracePt t="52417" x="5524500" y="5029200"/>
          <p14:tracePt t="52434" x="5391150" y="4981575"/>
          <p14:tracePt t="52451" x="5248275" y="4953000"/>
          <p14:tracePt t="52468" x="5162550" y="4914900"/>
          <p14:tracePt t="52485" x="5114925" y="4895850"/>
          <p14:tracePt t="52501" x="5067300" y="4876800"/>
          <p14:tracePt t="52518" x="5038725" y="4848225"/>
          <p14:tracePt t="52534" x="4972050" y="4800600"/>
          <p14:tracePt t="52551" x="4914900" y="4752975"/>
          <p14:tracePt t="52568" x="4810125" y="4676775"/>
          <p14:tracePt t="52584" x="4743450" y="4648200"/>
          <p14:tracePt t="52601" x="4733925" y="4629150"/>
          <p14:tracePt t="52617" x="4695825" y="4600575"/>
          <p14:tracePt t="52634" x="4686300" y="4572000"/>
          <p14:tracePt t="52651" x="4619625" y="4495800"/>
          <p14:tracePt t="52667" x="4562475" y="4410075"/>
          <p14:tracePt t="52686" x="4457700" y="4295775"/>
          <p14:tracePt t="52701" x="4391025" y="4191000"/>
          <p14:tracePt t="52718" x="4343400" y="4124325"/>
          <p14:tracePt t="52734" x="4295775" y="4038600"/>
          <p14:tracePt t="52750" x="4257675" y="3981450"/>
          <p14:tracePt t="52767" x="4219575" y="3905250"/>
          <p14:tracePt t="52784" x="4191000" y="3848100"/>
          <p14:tracePt t="52800" x="4143375" y="3781425"/>
          <p14:tracePt t="52817" x="4124325" y="3724275"/>
          <p14:tracePt t="52834" x="4076700" y="3638550"/>
          <p14:tracePt t="52850" x="4029075" y="3581400"/>
          <p14:tracePt t="52867" x="3971925" y="3476625"/>
          <p14:tracePt t="52883" x="3924300" y="3390900"/>
          <p14:tracePt t="52900" x="3905250" y="3333750"/>
          <p14:tracePt t="52917" x="3867150" y="3276600"/>
          <p14:tracePt t="52933" x="3848100" y="3209925"/>
          <p14:tracePt t="52950" x="3810000" y="3143250"/>
          <p14:tracePt t="52967" x="3790950" y="3086100"/>
          <p14:tracePt t="52983" x="3752850" y="3000375"/>
          <p14:tracePt t="53000" x="3752850" y="2943225"/>
          <p14:tracePt t="53017" x="3743325" y="2905125"/>
          <p14:tracePt t="53033" x="3743325" y="2809875"/>
          <p14:tracePt t="53050" x="3714750" y="2695575"/>
          <p14:tracePt t="53067" x="3686175" y="2543175"/>
          <p14:tracePt t="53083" x="3676650" y="2409825"/>
          <p14:tracePt t="53100" x="3667125" y="2305050"/>
          <p14:tracePt t="53117" x="3667125" y="2266950"/>
          <p14:tracePt t="53133" x="3667125" y="2209800"/>
          <p14:tracePt t="53150" x="3667125" y="2162175"/>
          <p14:tracePt t="53167" x="3667125" y="2095500"/>
          <p14:tracePt t="53184" x="3667125" y="2047875"/>
          <p14:tracePt t="53200" x="3667125" y="2009775"/>
          <p14:tracePt t="53217" x="3667125" y="1990725"/>
          <p14:tracePt t="53233" x="3667125" y="1933575"/>
          <p14:tracePt t="53250" x="3667125" y="1847850"/>
          <p14:tracePt t="53267" x="3676650" y="1800225"/>
          <p14:tracePt t="53283" x="3676650" y="1743075"/>
          <p14:tracePt t="53300" x="3695700" y="1685925"/>
          <p14:tracePt t="53316" x="3705225" y="1628775"/>
          <p14:tracePt t="53333" x="3724275" y="1600200"/>
          <p14:tracePt t="53350" x="3733800" y="1581150"/>
          <p14:tracePt t="53367" x="3743325" y="1581150"/>
          <p14:tracePt t="53383" x="3752850" y="1571625"/>
          <p14:tracePt t="53400" x="3781425" y="1533525"/>
          <p14:tracePt t="53416" x="3829050" y="1504950"/>
          <p14:tracePt t="53433" x="3895725" y="1457325"/>
          <p14:tracePt t="53450" x="3924300" y="1447800"/>
          <p14:tracePt t="53466" x="3962400" y="1419225"/>
          <p14:tracePt t="53483" x="3981450" y="1409700"/>
          <p14:tracePt t="53500" x="4029075" y="1400175"/>
          <p14:tracePt t="53517" x="4048125" y="1390650"/>
          <p14:tracePt t="53533" x="4067175" y="1381125"/>
          <p14:tracePt t="53550" x="4076700" y="1371600"/>
          <p14:tracePt t="53567" x="4095750" y="1362075"/>
          <p14:tracePt t="53583" x="4143375" y="1352550"/>
          <p14:tracePt t="53600" x="4200525" y="1352550"/>
          <p14:tracePt t="53616" x="4248150" y="1352550"/>
          <p14:tracePt t="53633" x="4333875" y="1352550"/>
          <p14:tracePt t="53649" x="4429125" y="1333500"/>
          <p14:tracePt t="53666" x="4467225" y="1333500"/>
          <p14:tracePt t="53683" x="4486275" y="1333500"/>
          <p14:tracePt t="53700" x="4505325" y="1333500"/>
          <p14:tracePt t="53716" x="4524375" y="1333500"/>
          <p14:tracePt t="53733" x="4552950" y="1333500"/>
          <p14:tracePt t="53749" x="4562475" y="1333500"/>
          <p14:tracePt t="53766" x="4572000" y="1333500"/>
          <p14:tracePt t="53783" x="4591050" y="1333500"/>
          <p14:tracePt t="53799" x="4667250" y="1362075"/>
          <p14:tracePt t="53816" x="4752975" y="1400175"/>
          <p14:tracePt t="53833" x="4848225" y="1438275"/>
          <p14:tracePt t="53849" x="4905375" y="1457325"/>
          <p14:tracePt t="53866" x="4933950" y="1476375"/>
          <p14:tracePt t="53883" x="4943475" y="1476375"/>
          <p14:tracePt t="53899" x="4953000" y="1485900"/>
          <p14:tracePt t="53966" x="4962525" y="1495425"/>
          <p14:tracePt t="53983" x="4962525" y="1514475"/>
          <p14:tracePt t="54007" x="4972050" y="1533525"/>
          <p14:tracePt t="54973" x="0" y="0"/>
        </p14:tracePtLst>
        <p14:tracePtLst>
          <p14:tracePt t="62487" x="8334375" y="1476375"/>
          <p14:tracePt t="62655" x="8334375" y="1457325"/>
          <p14:tracePt t="62663" x="8324850" y="1447800"/>
          <p14:tracePt t="62674" x="8305800" y="1438275"/>
          <p14:tracePt t="62691" x="8277225" y="1419225"/>
          <p14:tracePt t="62707" x="8239125" y="1400175"/>
          <p14:tracePt t="62724" x="8220075" y="1390650"/>
          <p14:tracePt t="62741" x="8191500" y="1381125"/>
          <p14:tracePt t="62757" x="8172450" y="1371600"/>
          <p14:tracePt t="62774" x="8162925" y="1362075"/>
          <p14:tracePt t="62791" x="8143875" y="1362075"/>
          <p14:tracePt t="62807" x="8134350" y="1362075"/>
          <p14:tracePt t="62824" x="8096250" y="1362075"/>
          <p14:tracePt t="62841" x="8058150" y="1362075"/>
          <p14:tracePt t="62857" x="8039100" y="1362075"/>
          <p14:tracePt t="62874" x="8010525" y="1362075"/>
          <p14:tracePt t="62890" x="7981950" y="1362075"/>
          <p14:tracePt t="62908" x="7924800" y="1381125"/>
          <p14:tracePt t="62924" x="7858125" y="1419225"/>
          <p14:tracePt t="62943" x="7820025" y="1438275"/>
          <p14:tracePt t="62959" x="7791450" y="1447800"/>
          <p14:tracePt t="62974" x="7762875" y="1466850"/>
          <p14:tracePt t="62993" x="7724775" y="1485900"/>
          <p14:tracePt t="63007" x="7658100" y="1524000"/>
          <p14:tracePt t="63024" x="7600950" y="1543050"/>
          <p14:tracePt t="63041" x="7524750" y="1581150"/>
          <p14:tracePt t="63057" x="7467600" y="1600200"/>
          <p14:tracePt t="63074" x="7439025" y="1609725"/>
          <p14:tracePt t="63090" x="7381875" y="1628775"/>
          <p14:tracePt t="63107" x="7343775" y="1638300"/>
          <p14:tracePt t="63124" x="7305675" y="1647825"/>
          <p14:tracePt t="63140" x="7267575" y="1657350"/>
          <p14:tracePt t="63157" x="7248525" y="1685925"/>
          <p14:tracePt t="63174" x="7191375" y="1695450"/>
          <p14:tracePt t="63174" x="7181850" y="1695450"/>
          <p14:tracePt t="63190" x="7124700" y="1704975"/>
          <p14:tracePt t="63207" x="7096125" y="1714500"/>
          <p14:tracePt t="63224" x="7067550" y="1733550"/>
          <p14:tracePt t="63240" x="7058025" y="1733550"/>
          <p14:tracePt t="63302" x="7038975" y="1752600"/>
          <p14:tracePt t="63310" x="7029450" y="1762125"/>
          <p14:tracePt t="63324" x="7010400" y="1762125"/>
          <p14:tracePt t="63340" x="6924675" y="1828800"/>
          <p14:tracePt t="63361" x="6848475" y="1876425"/>
          <p14:tracePt t="63363" x="6781800" y="1914525"/>
          <p14:tracePt t="63374" x="6715125" y="1952625"/>
          <p14:tracePt t="63391" x="6657975" y="1981200"/>
          <p14:tracePt t="63407" x="6638925" y="1990725"/>
          <p14:tracePt t="63454" x="6629400" y="2000250"/>
          <p14:tracePt t="63486" x="6600825" y="2028825"/>
          <p14:tracePt t="63494" x="6591300" y="2038350"/>
          <p14:tracePt t="63507" x="6572250" y="2066925"/>
          <p14:tracePt t="63523" x="6524625" y="2124075"/>
          <p14:tracePt t="63540" x="6486525" y="2181225"/>
          <p14:tracePt t="63556" x="6457950" y="2219325"/>
          <p14:tracePt t="63573" x="6429375" y="2257425"/>
          <p14:tracePt t="63590" x="6391275" y="2286000"/>
          <p14:tracePt t="63607" x="6372225" y="2314575"/>
          <p14:tracePt t="63623" x="6343650" y="2352675"/>
          <p14:tracePt t="63640" x="6305550" y="2400300"/>
          <p14:tracePt t="63658" x="6267450" y="2447925"/>
          <p14:tracePt t="63673" x="6229350" y="2495550"/>
          <p14:tracePt t="63690" x="6200775" y="2524125"/>
          <p14:tracePt t="63706" x="6172200" y="2552700"/>
          <p14:tracePt t="63723" x="6143625" y="2600325"/>
          <p14:tracePt t="63740" x="6124575" y="2619375"/>
          <p14:tracePt t="63756" x="6105525" y="2657475"/>
          <p14:tracePt t="63773" x="6038850" y="2743200"/>
          <p14:tracePt t="63790" x="5962650" y="2847975"/>
          <p14:tracePt t="63807" x="5924550" y="2895600"/>
          <p14:tracePt t="63823" x="5905500" y="2943225"/>
          <p14:tracePt t="63839" x="5876925" y="2981325"/>
          <p14:tracePt t="63856" x="5857875" y="3009900"/>
          <p14:tracePt t="63873" x="5829300" y="3067050"/>
          <p14:tracePt t="63889" x="5829300" y="3086100"/>
          <p14:tracePt t="63906" x="5819775" y="3105150"/>
          <p14:tracePt t="63923" x="5810250" y="3133725"/>
          <p14:tracePt t="63939" x="5810250" y="3162300"/>
          <p14:tracePt t="63956" x="5810250" y="3209925"/>
          <p14:tracePt t="63973" x="5781675" y="3267075"/>
          <p14:tracePt t="63974" x="5781675" y="3305175"/>
          <p14:tracePt t="63990" x="5772150" y="3352800"/>
          <p14:tracePt t="64006" x="5753100" y="3409950"/>
          <p14:tracePt t="64023" x="5753100" y="3457575"/>
          <p14:tracePt t="64040" x="5724525" y="3524250"/>
          <p14:tracePt t="64056" x="5724525" y="3590925"/>
          <p14:tracePt t="64073" x="5715000" y="3648075"/>
          <p14:tracePt t="64089" x="5705475" y="3733800"/>
          <p14:tracePt t="64106" x="5705475" y="3800475"/>
          <p14:tracePt t="64123" x="5695950" y="3848100"/>
          <p14:tracePt t="64139" x="5695950" y="3933825"/>
          <p14:tracePt t="64156" x="5695950" y="3971925"/>
          <p14:tracePt t="64173" x="5695950" y="4029075"/>
          <p14:tracePt t="64190" x="5695950" y="4076700"/>
          <p14:tracePt t="64207" x="5695950" y="4124325"/>
          <p14:tracePt t="64224" x="5695950" y="4181475"/>
          <p14:tracePt t="64240" x="5695950" y="4229100"/>
          <p14:tracePt t="64257" x="5695950" y="4286250"/>
          <p14:tracePt t="64273" x="5695950" y="4333875"/>
          <p14:tracePt t="64289" x="5715000" y="4391025"/>
          <p14:tracePt t="64306" x="5734050" y="4448175"/>
          <p14:tracePt t="64322" x="5734050" y="4514850"/>
          <p14:tracePt t="64340" x="5743575" y="4543425"/>
          <p14:tracePt t="64356" x="5743575" y="4600575"/>
          <p14:tracePt t="64374" x="5753100" y="4648200"/>
          <p14:tracePt t="64389" x="5772150" y="4676775"/>
          <p14:tracePt t="64406" x="5781675" y="4705350"/>
          <p14:tracePt t="64422" x="5791200" y="4743450"/>
          <p14:tracePt t="64439" x="5829300" y="4800600"/>
          <p14:tracePt t="64456" x="5838825" y="4838700"/>
          <p14:tracePt t="64472" x="5848350" y="4867275"/>
          <p14:tracePt t="64489" x="5857875" y="4905375"/>
          <p14:tracePt t="64506" x="5876925" y="4924425"/>
          <p14:tracePt t="64522" x="5905500" y="4962525"/>
          <p14:tracePt t="64539" x="5934075" y="5029200"/>
          <p14:tracePt t="64556" x="5972175" y="5076825"/>
          <p14:tracePt t="64572" x="6000750" y="5114925"/>
          <p14:tracePt t="64589" x="6048375" y="5172075"/>
          <p14:tracePt t="64606" x="6067425" y="5181600"/>
          <p14:tracePt t="64622" x="6076950" y="5191125"/>
          <p14:tracePt t="64639" x="6086475" y="5200650"/>
          <p14:tracePt t="64656" x="6105525" y="5219700"/>
          <p14:tracePt t="64672" x="6153150" y="5238750"/>
          <p14:tracePt t="64689" x="6191250" y="5248275"/>
          <p14:tracePt t="64706" x="6248400" y="5286375"/>
          <p14:tracePt t="64722" x="6267450" y="5286375"/>
          <p14:tracePt t="64739" x="6324600" y="5286375"/>
          <p14:tracePt t="64755" x="6372225" y="5295900"/>
          <p14:tracePt t="64772" x="6400800" y="5295900"/>
          <p14:tracePt t="64789" x="6448425" y="5295900"/>
          <p14:tracePt t="64806" x="6524625" y="5295900"/>
          <p14:tracePt t="64822" x="6619875" y="5295900"/>
          <p14:tracePt t="64839" x="6734175" y="5257800"/>
          <p14:tracePt t="64855" x="6848475" y="5229225"/>
          <p14:tracePt t="64872" x="6905625" y="5210175"/>
          <p14:tracePt t="64889" x="6962775" y="5181600"/>
          <p14:tracePt t="64906" x="7048500" y="5133975"/>
          <p14:tracePt t="64922" x="7115175" y="5086350"/>
          <p14:tracePt t="64939" x="7258050" y="5019675"/>
          <p14:tracePt t="64955" x="7343775" y="4991100"/>
          <p14:tracePt t="64972" x="7429500" y="4933950"/>
          <p14:tracePt t="64989" x="7543800" y="4848225"/>
          <p14:tracePt t="65005" x="7581900" y="4819650"/>
          <p14:tracePt t="65022" x="7686675" y="4733925"/>
          <p14:tracePt t="65039" x="7762875" y="4686300"/>
          <p14:tracePt t="65055" x="7820025" y="4629150"/>
          <p14:tracePt t="65072" x="7905750" y="4572000"/>
          <p14:tracePt t="65089" x="7972425" y="4486275"/>
          <p14:tracePt t="65105" x="8029575" y="4419600"/>
          <p14:tracePt t="65122" x="8086725" y="4352925"/>
          <p14:tracePt t="65138" x="8134350" y="4295775"/>
          <p14:tracePt t="65155" x="8191500" y="4219575"/>
          <p14:tracePt t="65172" x="8239125" y="4171950"/>
          <p14:tracePt t="65188" x="8296275" y="4114800"/>
          <p14:tracePt t="65205" x="8353425" y="4010025"/>
          <p14:tracePt t="65222" x="8401050" y="3943350"/>
          <p14:tracePt t="65238" x="8467725" y="3848100"/>
          <p14:tracePt t="65255" x="8486775" y="3810000"/>
          <p14:tracePt t="65271" x="8543925" y="3743325"/>
          <p14:tracePt t="65288" x="8582025" y="3638550"/>
          <p14:tracePt t="65305" x="8620125" y="3581400"/>
          <p14:tracePt t="65321" x="8648700" y="3514725"/>
          <p14:tracePt t="65338" x="8705850" y="3409950"/>
          <p14:tracePt t="65355" x="8715375" y="3371850"/>
          <p14:tracePt t="65371" x="8734425" y="3314700"/>
          <p14:tracePt t="65388" x="8734425" y="3267075"/>
          <p14:tracePt t="65389" x="8734425" y="3248025"/>
          <p14:tracePt t="65405" x="8772525" y="3162300"/>
          <p14:tracePt t="65422" x="8772525" y="3095625"/>
          <p14:tracePt t="65438" x="8782050" y="3000375"/>
          <p14:tracePt t="65455" x="8791575" y="2905125"/>
          <p14:tracePt t="65471" x="8791575" y="2828925"/>
          <p14:tracePt t="65488" x="8820150" y="2762250"/>
          <p14:tracePt t="65505" x="8820150" y="2667000"/>
          <p14:tracePt t="65521" x="8820150" y="2609850"/>
          <p14:tracePt t="65538" x="8820150" y="2543175"/>
          <p14:tracePt t="65555" x="8820150" y="2505075"/>
          <p14:tracePt t="65571" x="8820150" y="2466975"/>
          <p14:tracePt t="65572" x="8820150" y="2447925"/>
          <p14:tracePt t="65588" x="8820150" y="2438400"/>
          <p14:tracePt t="65588" x="8820150" y="2409825"/>
          <p14:tracePt t="65605" x="8810625" y="2343150"/>
          <p14:tracePt t="65621" x="8791575" y="2305050"/>
          <p14:tracePt t="65638" x="8753475" y="2209800"/>
          <p14:tracePt t="65655" x="8743950" y="2162175"/>
          <p14:tracePt t="65671" x="8705850" y="2047875"/>
          <p14:tracePt t="65688" x="8696325" y="2000250"/>
          <p14:tracePt t="65705" x="8639175" y="1914525"/>
          <p14:tracePt t="65721" x="8610600" y="1866900"/>
          <p14:tracePt t="65738" x="8601075" y="1809750"/>
          <p14:tracePt t="65755" x="8572500" y="1771650"/>
          <p14:tracePt t="65771" x="8562975" y="1762125"/>
          <p14:tracePt t="65788" x="8524875" y="1685925"/>
          <p14:tracePt t="65804" x="8486775" y="1638300"/>
          <p14:tracePt t="65821" x="8439150" y="1562100"/>
          <p14:tracePt t="65838" x="8391525" y="1514475"/>
          <p14:tracePt t="65854" x="8362950" y="1485900"/>
          <p14:tracePt t="65871" x="8334375" y="1447800"/>
          <p14:tracePt t="65888" x="8315325" y="1419225"/>
          <p14:tracePt t="65905" x="8296275" y="1400175"/>
          <p14:tracePt t="65921" x="8286750" y="1390650"/>
          <p14:tracePt t="65937" x="8277225" y="1390650"/>
          <p14:tracePt t="65954" x="8267700" y="1381125"/>
          <p14:tracePt t="65980" x="8258175" y="1381125"/>
          <p14:tracePt t="66004" x="8239125" y="1381125"/>
          <p14:tracePt t="66020" x="8229600" y="1381125"/>
          <p14:tracePt t="66043" x="8220075" y="1381125"/>
          <p14:tracePt t="66099" x="8210550" y="1381125"/>
          <p14:tracePt t="66131" x="8191500" y="1381125"/>
          <p14:tracePt t="66147" x="8181975" y="1381125"/>
          <p14:tracePt t="66171" x="8172450" y="1381125"/>
          <p14:tracePt t="66371" x="0" y="0"/>
        </p14:tracePtLst>
        <p14:tracePtLst>
          <p14:tracePt t="70064" x="8172450" y="1543050"/>
          <p14:tracePt t="70128" x="8162925" y="1514475"/>
          <p14:tracePt t="70136" x="8124825" y="1476375"/>
          <p14:tracePt t="70144" x="8105775" y="1447800"/>
          <p14:tracePt t="70152" x="8067675" y="1419225"/>
          <p14:tracePt t="70167" x="8048625" y="1409700"/>
          <p14:tracePt t="70184" x="7953375" y="1362075"/>
          <p14:tracePt t="70200" x="7886700" y="1352550"/>
          <p14:tracePt t="70217" x="7829550" y="1343025"/>
          <p14:tracePt t="70234" x="7791450" y="1343025"/>
          <p14:tracePt t="70250" x="7753350" y="1314450"/>
          <p14:tracePt t="70267" x="7724775" y="1314450"/>
          <p14:tracePt t="70283" x="7696200" y="1314450"/>
          <p14:tracePt t="70300" x="7677150" y="1314450"/>
          <p14:tracePt t="70317" x="7648575" y="1314450"/>
          <p14:tracePt t="70333" x="7629525" y="1314450"/>
          <p14:tracePt t="70350" x="7591425" y="1314450"/>
          <p14:tracePt t="70367" x="7562850" y="1314450"/>
          <p14:tracePt t="70383" x="7534275" y="1314450"/>
          <p14:tracePt t="70384" x="7515225" y="1323975"/>
          <p14:tracePt t="70400" x="7486650" y="1343025"/>
          <p14:tracePt t="70417" x="7410450" y="1381125"/>
          <p14:tracePt t="70433" x="7353300" y="1428750"/>
          <p14:tracePt t="70452" x="7324725" y="1457325"/>
          <p14:tracePt t="70467" x="7258050" y="1504950"/>
          <p14:tracePt t="70483" x="7191375" y="1552575"/>
          <p14:tracePt t="70500" x="7077075" y="1638300"/>
          <p14:tracePt t="70517" x="7000875" y="1695450"/>
          <p14:tracePt t="70533" x="6953250" y="1743075"/>
          <p14:tracePt t="70550" x="6896100" y="1800225"/>
          <p14:tracePt t="70567" x="6829425" y="1857375"/>
          <p14:tracePt t="70584" x="6762750" y="1924050"/>
          <p14:tracePt t="70600" x="6724650" y="1962150"/>
          <p14:tracePt t="70617" x="6724650" y="1971675"/>
          <p14:tracePt t="70633" x="6686550" y="2009775"/>
          <p14:tracePt t="70651" x="6667500" y="2028825"/>
          <p14:tracePt t="70666" x="6619875" y="2076450"/>
          <p14:tracePt t="70683" x="6562725" y="2124075"/>
          <p14:tracePt t="70700" x="6505575" y="2162175"/>
          <p14:tracePt t="70717" x="6477000" y="2190750"/>
          <p14:tracePt t="70733" x="6438900" y="2238375"/>
          <p14:tracePt t="70749" x="6391275" y="2276475"/>
          <p14:tracePt t="70766" x="6362700" y="2305050"/>
          <p14:tracePt t="70783" x="6334125" y="2352675"/>
          <p14:tracePt t="70783" x="6315075" y="2381250"/>
          <p14:tracePt t="70800" x="6267450" y="2438400"/>
          <p14:tracePt t="70816" x="6219825" y="2486025"/>
          <p14:tracePt t="70833" x="6181725" y="2533650"/>
          <p14:tracePt t="70850" x="6115050" y="2619375"/>
          <p14:tracePt t="70866" x="6057900" y="2676525"/>
          <p14:tracePt t="70883" x="6029325" y="2733675"/>
          <p14:tracePt t="70899" x="5981700" y="2800350"/>
          <p14:tracePt t="70916" x="5943600" y="2857500"/>
          <p14:tracePt t="70933" x="5905500" y="2914650"/>
          <p14:tracePt t="70950" x="5876925" y="2981325"/>
          <p14:tracePt t="70966" x="5838825" y="3048000"/>
          <p14:tracePt t="70983" x="5819775" y="3133725"/>
          <p14:tracePt t="70983" x="5772150" y="3190875"/>
          <p14:tracePt t="71000" x="5753100" y="3257550"/>
          <p14:tracePt t="71016" x="5715000" y="3362325"/>
          <p14:tracePt t="71033" x="5676900" y="3457575"/>
          <p14:tracePt t="71049" x="5638800" y="3543300"/>
          <p14:tracePt t="71068" x="5629275" y="3629025"/>
          <p14:tracePt t="71083" x="5572125" y="3762375"/>
          <p14:tracePt t="71099" x="5534025" y="3905250"/>
          <p14:tracePt t="71116" x="5514975" y="4038600"/>
          <p14:tracePt t="71133" x="5505450" y="4162425"/>
          <p14:tracePt t="71149" x="5505450" y="4295775"/>
          <p14:tracePt t="71166" x="5505450" y="4400550"/>
          <p14:tracePt t="71183" x="5505450" y="4581525"/>
          <p14:tracePt t="71200" x="5505450" y="4705350"/>
          <p14:tracePt t="71216" x="5543550" y="4867275"/>
          <p14:tracePt t="71233" x="5572125" y="5019675"/>
          <p14:tracePt t="71249" x="5619750" y="5124450"/>
          <p14:tracePt t="71266" x="5676900" y="5219700"/>
          <p14:tracePt t="71283" x="5695950" y="5276850"/>
          <p14:tracePt t="71299" x="5724525" y="5324475"/>
          <p14:tracePt t="71316" x="5762625" y="5381625"/>
          <p14:tracePt t="71332" x="5791200" y="5438775"/>
          <p14:tracePt t="71349" x="5810250" y="5457825"/>
          <p14:tracePt t="71366" x="5829300" y="5476875"/>
          <p14:tracePt t="71382" x="5848350" y="5495925"/>
          <p14:tracePt t="71383" x="5857875" y="5495925"/>
          <p14:tracePt t="71399" x="5876925" y="5514975"/>
          <p14:tracePt t="71416" x="5886450" y="5514975"/>
          <p14:tracePt t="71463" x="5895975" y="5524500"/>
          <p14:tracePt t="71487" x="5905500" y="5524500"/>
          <p14:tracePt t="71519" x="5934075" y="5514975"/>
          <p14:tracePt t="71526" x="5981700" y="5505450"/>
          <p14:tracePt t="71535" x="6029325" y="5495925"/>
          <p14:tracePt t="71551" x="6191250" y="5448300"/>
          <p14:tracePt t="71566" x="6257925" y="5438775"/>
          <p14:tracePt t="71582" x="6381750" y="5400675"/>
          <p14:tracePt t="71583" x="6429375" y="5381625"/>
          <p14:tracePt t="71599" x="6496050" y="5362575"/>
          <p14:tracePt t="71616" x="6505575" y="5362575"/>
          <p14:tracePt t="71632" x="6553200" y="5324475"/>
          <p14:tracePt t="71649" x="6619875" y="5286375"/>
          <p14:tracePt t="71665" x="6705600" y="5257800"/>
          <p14:tracePt t="71682" x="6772275" y="5248275"/>
          <p14:tracePt t="71699" x="6829425" y="5219700"/>
          <p14:tracePt t="71716" x="6848475" y="5210175"/>
          <p14:tracePt t="71732" x="6877050" y="5200650"/>
          <p14:tracePt t="71749" x="6896100" y="5172075"/>
          <p14:tracePt t="71765" x="6934200" y="5162550"/>
          <p14:tracePt t="71782" x="6991350" y="5153025"/>
          <p14:tracePt t="71799" x="7115175" y="5095875"/>
          <p14:tracePt t="71816" x="7181850" y="5048250"/>
          <p14:tracePt t="71832" x="7248525" y="5019675"/>
          <p14:tracePt t="71849" x="7315200" y="4991100"/>
          <p14:tracePt t="71865" x="7343775" y="4981575"/>
          <p14:tracePt t="71882" x="7400925" y="4933950"/>
          <p14:tracePt t="71899" x="7439025" y="4905375"/>
          <p14:tracePt t="71916" x="7524750" y="4857750"/>
          <p14:tracePt t="71932" x="7591425" y="4800600"/>
          <p14:tracePt t="71949" x="7648575" y="4752975"/>
          <p14:tracePt t="71965" x="7705725" y="4714875"/>
          <p14:tracePt t="71983" x="7839075" y="4610100"/>
          <p14:tracePt t="71999" x="7896225" y="4552950"/>
          <p14:tracePt t="72016" x="7934325" y="4505325"/>
          <p14:tracePt t="72032" x="8029575" y="4457700"/>
          <p14:tracePt t="72049" x="8067675" y="4419600"/>
          <p14:tracePt t="72065" x="8124825" y="4352925"/>
          <p14:tracePt t="72082" x="8153400" y="4324350"/>
          <p14:tracePt t="72098" x="8191500" y="4276725"/>
          <p14:tracePt t="72115" x="8220075" y="4238625"/>
          <p14:tracePt t="72132" x="8258175" y="4200525"/>
          <p14:tracePt t="72148" x="8286750" y="4143375"/>
          <p14:tracePt t="72165" x="8324850" y="4095750"/>
          <p14:tracePt t="72182" x="8334375" y="4086225"/>
          <p14:tracePt t="72198" x="8343900" y="4038600"/>
          <p14:tracePt t="72215" x="8372475" y="3981450"/>
          <p14:tracePt t="72232" x="8391525" y="3943350"/>
          <p14:tracePt t="72248" x="8410575" y="3876675"/>
          <p14:tracePt t="72265" x="8429625" y="3829050"/>
          <p14:tracePt t="72282" x="8458200" y="3752850"/>
          <p14:tracePt t="72298" x="8477250" y="3705225"/>
          <p14:tracePt t="72315" x="8486775" y="3667125"/>
          <p14:tracePt t="72332" x="8486775" y="3648075"/>
          <p14:tracePt t="72351" x="8496300" y="3590925"/>
          <p14:tracePt t="72365" x="8496300" y="3543300"/>
          <p14:tracePt t="72382" x="8505825" y="3476625"/>
          <p14:tracePt t="72382" x="8505825" y="3429000"/>
          <p14:tracePt t="72398" x="8534400" y="3371850"/>
          <p14:tracePt t="72415" x="8534400" y="3305175"/>
          <p14:tracePt t="72432" x="8534400" y="3257550"/>
          <p14:tracePt t="72448" x="8534400" y="3200400"/>
          <p14:tracePt t="72465" x="8534400" y="3162300"/>
          <p14:tracePt t="72481" x="8534400" y="3105150"/>
          <p14:tracePt t="72498" x="8534400" y="3057525"/>
          <p14:tracePt t="72515" x="8534400" y="3000375"/>
          <p14:tracePt t="72531" x="8534400" y="2933700"/>
          <p14:tracePt t="72548" x="8543925" y="2886075"/>
          <p14:tracePt t="72564" x="8543925" y="2828925"/>
          <p14:tracePt t="72581" x="8543925" y="2781300"/>
          <p14:tracePt t="72598" x="8543925" y="2714625"/>
          <p14:tracePt t="72615" x="8543925" y="2705100"/>
          <p14:tracePt t="72631" x="8543925" y="2667000"/>
          <p14:tracePt t="72648" x="8534400" y="2647950"/>
          <p14:tracePt t="72665" x="8534400" y="2590800"/>
          <p14:tracePt t="72681" x="8524875" y="2533650"/>
          <p14:tracePt t="72698" x="8524875" y="2495550"/>
          <p14:tracePt t="72714" x="8505825" y="2428875"/>
          <p14:tracePt t="72731" x="8505825" y="2381250"/>
          <p14:tracePt t="72748" x="8486775" y="2333625"/>
          <p14:tracePt t="72764" x="8486775" y="2266950"/>
          <p14:tracePt t="72781" x="8486775" y="2228850"/>
          <p14:tracePt t="72798" x="8477250" y="2181225"/>
          <p14:tracePt t="72814" x="8467725" y="2133600"/>
          <p14:tracePt t="72831" x="8458200" y="2114550"/>
          <p14:tracePt t="72848" x="8458200" y="2085975"/>
          <p14:tracePt t="72864" x="8439150" y="2066925"/>
          <p14:tracePt t="72881" x="8429625" y="2047875"/>
          <p14:tracePt t="72898" x="8429625" y="2028825"/>
          <p14:tracePt t="72914" x="8420100" y="2019300"/>
          <p14:tracePt t="72931" x="8420100" y="1990725"/>
          <p14:tracePt t="72948" x="8410575" y="1971675"/>
          <p14:tracePt t="72966" x="8391525" y="1933575"/>
          <p14:tracePt t="72981" x="8382000" y="1924050"/>
          <p14:tracePt t="72998" x="8372475" y="1866900"/>
          <p14:tracePt t="73014" x="8362950" y="1838325"/>
          <p14:tracePt t="73031" x="8343900" y="1809750"/>
          <p14:tracePt t="73047" x="8334375" y="1790700"/>
          <p14:tracePt t="73064" x="8334375" y="1781175"/>
          <p14:tracePt t="73080" x="8324850" y="1771650"/>
          <p14:tracePt t="73098" x="8324850" y="1743075"/>
          <p14:tracePt t="73114" x="8286750" y="1704975"/>
          <p14:tracePt t="73131" x="8277225" y="1676400"/>
          <p14:tracePt t="73148" x="8258175" y="1619250"/>
          <p14:tracePt t="73164" x="8248650" y="1581150"/>
          <p14:tracePt t="73181" x="8229600" y="1552575"/>
          <p14:tracePt t="73181" x="8220075" y="1533525"/>
          <p14:tracePt t="73198" x="8220075" y="1524000"/>
          <p14:tracePt t="73214" x="8210550" y="1504950"/>
          <p14:tracePt t="73232" x="8210550" y="1495425"/>
          <p14:tracePt t="73253" x="8210550" y="1485900"/>
          <p14:tracePt t="73264" x="8201025" y="1476375"/>
          <p14:tracePt t="73281" x="8181975" y="1447800"/>
          <p14:tracePt t="73297" x="8172450" y="1428750"/>
          <p14:tracePt t="73314" x="8162925" y="1400175"/>
          <p14:tracePt t="73330" x="8143875" y="1381125"/>
          <p14:tracePt t="73717" x="0" y="0"/>
        </p14:tracePtLst>
        <p14:tracePtLst>
          <p14:tracePt t="90973" x="6162675" y="2647950"/>
          <p14:tracePt t="91029" x="6162675" y="2638425"/>
          <p14:tracePt t="91061" x="6153150" y="2638425"/>
          <p14:tracePt t="91069" x="6134100" y="2638425"/>
          <p14:tracePt t="91085" x="6124575" y="2638425"/>
          <p14:tracePt t="91101" x="6115050" y="2638425"/>
          <p14:tracePt t="91117" x="6105525" y="2638425"/>
          <p14:tracePt t="91133" x="6076950" y="2657475"/>
          <p14:tracePt t="91149" x="6067425" y="2657475"/>
          <p14:tracePt t="91173" x="6057900" y="2657475"/>
          <p14:tracePt t="91197" x="6038850" y="2686050"/>
          <p14:tracePt t="91221" x="6029325" y="2686050"/>
          <p14:tracePt t="91245" x="6019800" y="2686050"/>
          <p14:tracePt t="91277" x="6019800" y="2724150"/>
          <p14:tracePt t="91285" x="6019800" y="2743200"/>
          <p14:tracePt t="91297" x="6029325" y="2752725"/>
          <p14:tracePt t="91313" x="6048375" y="2771775"/>
          <p14:tracePt t="91330" x="6057900" y="2781300"/>
          <p14:tracePt t="91347" x="6057900" y="2790825"/>
          <p14:tracePt t="91397" x="6067425" y="2790825"/>
          <p14:tracePt t="91437" x="6076950" y="2790825"/>
          <p14:tracePt t="91469" x="6076950" y="2809875"/>
          <p14:tracePt t="91477" x="6076950" y="2819400"/>
          <p14:tracePt t="91485" x="6076950" y="2838450"/>
          <p14:tracePt t="91496" x="6067425" y="2847975"/>
          <p14:tracePt t="91513" x="6029325" y="2895600"/>
          <p14:tracePt t="91530" x="6010275" y="2905125"/>
          <p14:tracePt t="91547" x="5991225" y="2914650"/>
          <p14:tracePt t="91565" x="5981700" y="2924175"/>
          <p14:tracePt t="91588" x="5972175" y="2933700"/>
          <p14:tracePt t="91597" x="5972175" y="2943225"/>
          <p14:tracePt t="91613" x="5991225" y="2971800"/>
          <p14:tracePt t="91629" x="6019800" y="2990850"/>
          <p14:tracePt t="91660" x="6029325" y="2990850"/>
          <p14:tracePt t="91668" x="6048375" y="2990850"/>
          <p14:tracePt t="91679" x="6076950" y="3000375"/>
          <p14:tracePt t="91696" x="6096000" y="3000375"/>
          <p14:tracePt t="91713" x="6124575" y="3009900"/>
          <p14:tracePt t="91812" x="6124575" y="3019425"/>
          <p14:tracePt t="91820" x="6124575" y="3028950"/>
          <p14:tracePt t="91829" x="6115050" y="3048000"/>
          <p14:tracePt t="91846" x="6076950" y="3067050"/>
          <p14:tracePt t="91863" x="6038850" y="3086100"/>
          <p14:tracePt t="91879" x="6019800" y="3095625"/>
          <p14:tracePt t="91924" x="6010275" y="3105150"/>
          <p14:tracePt t="91940" x="6010275" y="3114675"/>
          <p14:tracePt t="91948" x="6010275" y="3124200"/>
          <p14:tracePt t="91956" x="6029325" y="3143250"/>
          <p14:tracePt t="91964" x="6038850" y="3152775"/>
          <p14:tracePt t="91979" x="6057900" y="3171825"/>
          <p14:tracePt t="91997" x="6067425" y="3171825"/>
          <p14:tracePt t="92020" x="6086475" y="3181350"/>
          <p14:tracePt t="92029" x="6096000" y="3181350"/>
          <p14:tracePt t="92046" x="6105525" y="3190875"/>
          <p14:tracePt t="92068" x="6115050" y="3200400"/>
          <p14:tracePt t="92092" x="6115050" y="3219450"/>
          <p14:tracePt t="92108" x="6105525" y="3238500"/>
          <p14:tracePt t="92116" x="6105525" y="3248025"/>
          <p14:tracePt t="92129" x="6096000" y="3267075"/>
          <p14:tracePt t="92172" x="6096000" y="3276600"/>
          <p14:tracePt t="92180" x="6096000" y="3305175"/>
          <p14:tracePt t="92188" x="6096000" y="3314700"/>
          <p14:tracePt t="92196" x="6096000" y="3343275"/>
          <p14:tracePt t="92214" x="6096000" y="3371850"/>
          <p14:tracePt t="92229" x="6124575" y="3419475"/>
          <p14:tracePt t="92247" x="6124575" y="3429000"/>
          <p14:tracePt t="92284" x="6153150" y="3438525"/>
          <p14:tracePt t="92292" x="6181725" y="3448050"/>
          <p14:tracePt t="92300" x="6191250" y="3457575"/>
          <p14:tracePt t="92312" x="6200775" y="3467100"/>
          <p14:tracePt t="92329" x="6219825" y="3486150"/>
          <p14:tracePt t="92346" x="6238875" y="3514725"/>
          <p14:tracePt t="92363" x="6238875" y="3562350"/>
          <p14:tracePt t="92379" x="6238875" y="3600450"/>
          <p14:tracePt t="92380" x="6238875" y="3609975"/>
          <p14:tracePt t="92396" x="6238875" y="3648075"/>
          <p14:tracePt t="92412" x="6210300" y="3686175"/>
          <p14:tracePt t="92429" x="6172200" y="3724275"/>
          <p14:tracePt t="92445" x="6162675" y="3733800"/>
          <p14:tracePt t="92462" x="6162675" y="3752850"/>
          <p14:tracePt t="92479" x="6162675" y="3790950"/>
          <p14:tracePt t="92495" x="6172200" y="3819525"/>
          <p14:tracePt t="92512" x="6191250" y="3857625"/>
          <p14:tracePt t="92529" x="6210300" y="3876675"/>
          <p14:tracePt t="92545" x="6219825" y="3895725"/>
          <p14:tracePt t="92562" x="6219825" y="3905250"/>
          <p14:tracePt t="92579" x="6219825" y="3943350"/>
          <p14:tracePt t="92596" x="6210300" y="4029075"/>
          <p14:tracePt t="92612" x="6134100" y="4086225"/>
          <p14:tracePt t="92628" x="6096000" y="4124325"/>
          <p14:tracePt t="92644" x="6086475" y="4152900"/>
          <p14:tracePt t="92661" x="6086475" y="4171950"/>
          <p14:tracePt t="92677" x="6086475" y="4219575"/>
          <p14:tracePt t="92694" x="6096000" y="4229100"/>
          <p14:tracePt t="92731" x="6096000" y="4257675"/>
          <p14:tracePt t="92739" x="6096000" y="4267200"/>
          <p14:tracePt t="92747" x="6096000" y="4286250"/>
          <p14:tracePt t="92761" x="6096000" y="4295775"/>
          <p14:tracePt t="92778" x="6086475" y="4352925"/>
          <p14:tracePt t="92795" x="6076950" y="4362450"/>
          <p14:tracePt t="92812" x="6076950" y="4429125"/>
          <p14:tracePt t="92828" x="6076950" y="4457700"/>
          <p14:tracePt t="92845" x="6076950" y="4467225"/>
          <p14:tracePt t="92924" x="6076950" y="4476750"/>
          <p14:tracePt t="92931" x="6076950" y="4505325"/>
          <p14:tracePt t="92946" x="6076950" y="4524375"/>
          <p14:tracePt t="92961" x="6076950" y="4572000"/>
          <p14:tracePt t="92978" x="6067425" y="4619625"/>
          <p14:tracePt t="92994" x="6048375" y="4657725"/>
          <p14:tracePt t="93011" x="6038850" y="4676775"/>
          <p14:tracePt t="93028" x="6038850" y="4695825"/>
          <p14:tracePt t="93044" x="6029325" y="4714875"/>
          <p14:tracePt t="93061" x="6019800" y="4724400"/>
          <p14:tracePt t="93077" x="6019800" y="4772025"/>
          <p14:tracePt t="93094" x="6019800" y="4829175"/>
          <p14:tracePt t="93111" x="6019800" y="4933950"/>
          <p14:tracePt t="93127" x="6019800" y="4962525"/>
          <p14:tracePt t="93144" x="6029325" y="4981575"/>
          <p14:tracePt t="93451" x="6038850" y="4981575"/>
          <p14:tracePt t="93459" x="6048375" y="4991100"/>
          <p14:tracePt t="93571" x="6067425" y="4991100"/>
          <p14:tracePt t="93843" x="6076950" y="5010150"/>
          <p14:tracePt t="93851" x="6076950" y="5029200"/>
          <p14:tracePt t="93862" x="6076950" y="5076825"/>
          <p14:tracePt t="93878" x="6105525" y="5153025"/>
          <p14:tracePt t="93894" x="6134100" y="5210175"/>
          <p14:tracePt t="93912" x="6134100" y="5219700"/>
          <p14:tracePt t="94082" x="6134100" y="5229225"/>
          <p14:tracePt t="94138" x="6134100" y="5210175"/>
          <p14:tracePt t="94146" x="6134100" y="5191125"/>
          <p14:tracePt t="94154" x="6134100" y="5153025"/>
          <p14:tracePt t="94162" x="6134100" y="5143500"/>
          <p14:tracePt t="94176" x="6134100" y="5114925"/>
          <p14:tracePt t="94193" x="6134100" y="5086350"/>
          <p14:tracePt t="94209" x="6134100" y="5048250"/>
          <p14:tracePt t="94226" x="6134100" y="4981575"/>
          <p14:tracePt t="94243" x="6134100" y="4953000"/>
          <p14:tracePt t="94266" x="6134100" y="4943475"/>
          <p14:tracePt t="94276" x="6134100" y="4924425"/>
          <p14:tracePt t="94293" x="6134100" y="4905375"/>
          <p14:tracePt t="94309" x="6115050" y="4848225"/>
          <p14:tracePt t="94326" x="6115050" y="4819650"/>
          <p14:tracePt t="94343" x="6115050" y="4800600"/>
          <p14:tracePt t="94359" x="6096000" y="4772025"/>
          <p14:tracePt t="94376" x="6096000" y="4743450"/>
          <p14:tracePt t="94392" x="6096000" y="4714875"/>
          <p14:tracePt t="94409" x="6086475" y="4648200"/>
          <p14:tracePt t="94410" x="6086475" y="4638675"/>
          <p14:tracePt t="94426" x="6086475" y="4600575"/>
          <p14:tracePt t="94443" x="6086475" y="4552950"/>
          <p14:tracePt t="94459" x="6086475" y="4543425"/>
          <p14:tracePt t="94476" x="6086475" y="4486275"/>
          <p14:tracePt t="94492" x="6086475" y="4457700"/>
          <p14:tracePt t="94509" x="6086475" y="4419600"/>
          <p14:tracePt t="94526" x="6086475" y="4391025"/>
          <p14:tracePt t="94542" x="6086475" y="4343400"/>
          <p14:tracePt t="94559" x="6096000" y="4286250"/>
          <p14:tracePt t="94576" x="6096000" y="4191000"/>
          <p14:tracePt t="94592" x="6105525" y="4124325"/>
          <p14:tracePt t="94610" x="6124575" y="3943350"/>
          <p14:tracePt t="94626" x="6162675" y="3810000"/>
          <p14:tracePt t="94642" x="6162675" y="3743325"/>
          <p14:tracePt t="94659" x="6162675" y="3686175"/>
          <p14:tracePt t="94676" x="6162675" y="3638550"/>
          <p14:tracePt t="94692" x="6162675" y="3600450"/>
          <p14:tracePt t="94709" x="6162675" y="3533775"/>
          <p14:tracePt t="94726" x="6162675" y="3486150"/>
          <p14:tracePt t="94742" x="6172200" y="3438525"/>
          <p14:tracePt t="94759" x="6172200" y="3429000"/>
          <p14:tracePt t="94776" x="6172200" y="3390900"/>
          <p14:tracePt t="94792" x="6172200" y="3324225"/>
          <p14:tracePt t="94809" x="6172200" y="3267075"/>
          <p14:tracePt t="94826" x="6172200" y="3171825"/>
          <p14:tracePt t="94842" x="6172200" y="3086100"/>
          <p14:tracePt t="94859" x="6172200" y="3028950"/>
          <p14:tracePt t="94875" x="6172200" y="3000375"/>
          <p14:tracePt t="94892" x="6172200" y="2962275"/>
          <p14:tracePt t="94909" x="6172200" y="2933700"/>
          <p14:tracePt t="94925" x="6172200" y="2857500"/>
          <p14:tracePt t="94942" x="6172200" y="2752725"/>
          <p14:tracePt t="94959" x="6172200" y="2686050"/>
          <p14:tracePt t="94975" x="6172200" y="2619375"/>
          <p14:tracePt t="94992" x="6172200" y="2562225"/>
          <p14:tracePt t="95009" x="6172200" y="2533650"/>
          <p14:tracePt t="95025" x="6172200" y="2505075"/>
          <p14:tracePt t="95042" x="6172200" y="2495550"/>
          <p14:tracePt t="95209" x="6172200" y="2505075"/>
          <p14:tracePt t="95217" x="6172200" y="2552700"/>
          <p14:tracePt t="95226" x="6172200" y="2571750"/>
          <p14:tracePt t="95242" x="6172200" y="2686050"/>
          <p14:tracePt t="95258" x="6191250" y="2819400"/>
          <p14:tracePt t="95275" x="6219825" y="2933700"/>
          <p14:tracePt t="95292" x="6238875" y="3000375"/>
          <p14:tracePt t="95309" x="6238875" y="3067050"/>
          <p14:tracePt t="95325" x="6248400" y="3124200"/>
          <p14:tracePt t="95342" x="6248400" y="3181350"/>
          <p14:tracePt t="95361" x="6276975" y="3295650"/>
          <p14:tracePt t="95375" x="6286500" y="3419475"/>
          <p14:tracePt t="95392" x="6305550" y="3505200"/>
          <p14:tracePt t="95408" x="6315075" y="3600450"/>
          <p14:tracePt t="95425" x="6315075" y="3676650"/>
          <p14:tracePt t="95425" x="6315075" y="3724275"/>
          <p14:tracePt t="95442" x="6315075" y="3819525"/>
          <p14:tracePt t="95458" x="6315075" y="3905250"/>
          <p14:tracePt t="95475" x="6315075" y="4010025"/>
          <p14:tracePt t="95491" x="6315075" y="4114800"/>
          <p14:tracePt t="95508" x="6315075" y="4210050"/>
          <p14:tracePt t="95525" x="6315075" y="4324350"/>
          <p14:tracePt t="95542" x="6315075" y="4429125"/>
          <p14:tracePt t="95558" x="6315075" y="4495800"/>
          <p14:tracePt t="95575" x="6315075" y="4552950"/>
          <p14:tracePt t="95591" x="6315075" y="4581525"/>
          <p14:tracePt t="95608" x="6315075" y="4600575"/>
          <p14:tracePt t="95625" x="6315075" y="4629150"/>
          <p14:tracePt t="95625" x="6315075" y="4638675"/>
          <p14:tracePt t="95641" x="6315075" y="4676775"/>
          <p14:tracePt t="95658" x="6315075" y="4695825"/>
          <p14:tracePt t="95675" x="6305550" y="4714875"/>
          <p14:tracePt t="95691" x="6286500" y="4724400"/>
          <p14:tracePt t="95713" x="6276975" y="4752975"/>
          <p14:tracePt t="95761" x="6267450" y="4752975"/>
          <p14:tracePt t="95778" x="6238875" y="4781550"/>
          <p14:tracePt t="95801" x="6229350" y="4781550"/>
          <p14:tracePt t="95817" x="6200775" y="4781550"/>
          <p14:tracePt t="95833" x="6181725" y="4781550"/>
          <p14:tracePt t="95841" x="6162675" y="4781550"/>
          <p14:tracePt t="95849" x="6124575" y="4781550"/>
          <p14:tracePt t="95858" x="6096000" y="4772025"/>
          <p14:tracePt t="95874" x="6010275" y="4752975"/>
          <p14:tracePt t="95891" x="5972175" y="4752975"/>
          <p14:tracePt t="95909" x="5953125" y="4743450"/>
          <p14:tracePt t="95924" x="5943600" y="4733925"/>
          <p14:tracePt t="95941" x="5934075" y="4733925"/>
          <p14:tracePt t="95958" x="5915025" y="4724400"/>
          <p14:tracePt t="95974" x="5886450" y="4695825"/>
          <p14:tracePt t="95991" x="5848350" y="4629150"/>
          <p14:tracePt t="96008" x="5829300" y="4572000"/>
          <p14:tracePt t="96025" x="5810250" y="4467225"/>
          <p14:tracePt t="96041" x="5800725" y="4381500"/>
          <p14:tracePt t="96058" x="5791200" y="4276725"/>
          <p14:tracePt t="96074" x="5753100" y="4152900"/>
          <p14:tracePt t="96091" x="5734050" y="4076700"/>
          <p14:tracePt t="96108" x="5734050" y="4019550"/>
          <p14:tracePt t="96124" x="5724525" y="3952875"/>
          <p14:tracePt t="96141" x="5724525" y="3914775"/>
          <p14:tracePt t="96158" x="5724525" y="3848100"/>
          <p14:tracePt t="96174" x="5724525" y="3790950"/>
          <p14:tracePt t="96191" x="5724525" y="3714750"/>
          <p14:tracePt t="96208" x="5705475" y="3657600"/>
          <p14:tracePt t="96224" x="5705475" y="3609975"/>
          <p14:tracePt t="96225" x="5705475" y="3581400"/>
          <p14:tracePt t="96241" x="5705475" y="3543300"/>
          <p14:tracePt t="96258" x="5705475" y="3495675"/>
          <p14:tracePt t="96274" x="5705475" y="3457575"/>
          <p14:tracePt t="96291" x="5715000" y="3390900"/>
          <p14:tracePt t="96307" x="5724525" y="3343275"/>
          <p14:tracePt t="96324" x="5753100" y="3286125"/>
          <p14:tracePt t="96341" x="5762625" y="3238500"/>
          <p14:tracePt t="96357" x="5781675" y="3162300"/>
          <p14:tracePt t="96374" x="5838825" y="3048000"/>
          <p14:tracePt t="96391" x="5876925" y="2943225"/>
          <p14:tracePt t="96407" x="5886450" y="2867025"/>
          <p14:tracePt t="96424" x="5895975" y="2809875"/>
          <p14:tracePt t="96424" x="5905500" y="2771775"/>
          <p14:tracePt t="96441" x="5934075" y="2733675"/>
          <p14:tracePt t="96457" x="5943600" y="2705100"/>
          <p14:tracePt t="96474" x="5953125" y="2686050"/>
          <p14:tracePt t="96536" x="5953125" y="2676525"/>
          <p14:tracePt t="96544" x="5962650" y="2667000"/>
          <p14:tracePt t="96568" x="5972175" y="2647950"/>
          <p14:tracePt t="96576" x="5972175" y="2638425"/>
          <p14:tracePt t="96592" x="5981700" y="2628900"/>
          <p14:tracePt t="96600" x="5991225" y="2619375"/>
          <p14:tracePt t="96625" x="6000750" y="2600325"/>
          <p14:tracePt t="96640" x="6000750" y="2590800"/>
          <p14:tracePt t="96648" x="6010275" y="2571750"/>
          <p14:tracePt t="96657" x="6019800" y="2562225"/>
          <p14:tracePt t="96680" x="6029325" y="2543175"/>
          <p14:tracePt t="96936" x="6038850" y="2543175"/>
          <p14:tracePt t="96944" x="6048375" y="2552700"/>
          <p14:tracePt t="96958" x="6067425" y="2571750"/>
          <p14:tracePt t="96973" x="6086475" y="2590800"/>
          <p14:tracePt t="96990" x="6105525" y="2619375"/>
          <p14:tracePt t="97007" x="6134100" y="2647950"/>
          <p14:tracePt t="97024" x="6143625" y="2667000"/>
          <p14:tracePt t="97040" x="6162675" y="2705100"/>
          <p14:tracePt t="97057" x="6172200" y="2724150"/>
          <p14:tracePt t="97073" x="6191250" y="2752725"/>
          <p14:tracePt t="97090" x="6191250" y="2762250"/>
          <p14:tracePt t="97107" x="6219825" y="2809875"/>
          <p14:tracePt t="97123" x="6238875" y="2838450"/>
          <p14:tracePt t="97140" x="6257925" y="2895600"/>
          <p14:tracePt t="97157" x="6276975" y="2924175"/>
          <p14:tracePt t="97173" x="6305550" y="2962275"/>
          <p14:tracePt t="97190" x="6315075" y="2981325"/>
          <p14:tracePt t="97207" x="6324600" y="3009900"/>
          <p14:tracePt t="97223" x="6343650" y="3038475"/>
          <p14:tracePt t="97224" x="6353175" y="3057525"/>
          <p14:tracePt t="97240" x="6372225" y="3086100"/>
          <p14:tracePt t="97256" x="6400800" y="3152775"/>
          <p14:tracePt t="97273" x="6429375" y="3219450"/>
          <p14:tracePt t="97290" x="6457950" y="3276600"/>
          <p14:tracePt t="97306" x="6486525" y="3352800"/>
          <p14:tracePt t="97323" x="6505575" y="3400425"/>
          <p14:tracePt t="97340" x="6534150" y="3457575"/>
          <p14:tracePt t="97356" x="6553200" y="3495675"/>
          <p14:tracePt t="97373" x="6591300" y="3562350"/>
          <p14:tracePt t="97390" x="6600825" y="3600450"/>
          <p14:tracePt t="97406" x="6610350" y="3629025"/>
          <p14:tracePt t="97424" x="6619875" y="3676650"/>
          <p14:tracePt t="97440" x="6648450" y="3714750"/>
          <p14:tracePt t="97458" x="6648450" y="3743325"/>
          <p14:tracePt t="97473" x="6648450" y="3781425"/>
          <p14:tracePt t="97490" x="6648450" y="3829050"/>
          <p14:tracePt t="97507" x="6648450" y="3857625"/>
          <p14:tracePt t="97523" x="6667500" y="3933825"/>
          <p14:tracePt t="97540" x="6667500" y="3981450"/>
          <p14:tracePt t="97556" x="6667500" y="4010025"/>
          <p14:tracePt t="97573" x="6667500" y="4048125"/>
          <p14:tracePt t="97590" x="6667500" y="4086225"/>
          <p14:tracePt t="97607" x="6667500" y="4124325"/>
          <p14:tracePt t="97608" x="6667500" y="4143375"/>
          <p14:tracePt t="97624" x="6667500" y="4171950"/>
          <p14:tracePt t="97641" x="6667500" y="4191000"/>
          <p14:tracePt t="97657" x="6667500" y="4210050"/>
          <p14:tracePt t="97673" x="6667500" y="4238625"/>
          <p14:tracePt t="97689" x="6667500" y="4295775"/>
          <p14:tracePt t="97706" x="6657975" y="4295775"/>
          <p14:tracePt t="97723" x="6648450" y="4343400"/>
          <p14:tracePt t="97739" x="6629400" y="4352925"/>
          <p14:tracePt t="97756" x="6610350" y="4391025"/>
          <p14:tracePt t="97774" x="6600825" y="4400550"/>
          <p14:tracePt t="97789" x="6591300" y="4410075"/>
          <p14:tracePt t="97806" x="6581775" y="4438650"/>
          <p14:tracePt t="97823" x="6524625" y="4533900"/>
          <p14:tracePt t="97840" x="6496050" y="4572000"/>
          <p14:tracePt t="97856" x="6477000" y="4600575"/>
          <p14:tracePt t="97873" x="6448425" y="4638675"/>
          <p14:tracePt t="97890" x="6429375" y="4657725"/>
          <p14:tracePt t="97906" x="6410325" y="4686300"/>
          <p14:tracePt t="97923" x="6391275" y="4705350"/>
          <p14:tracePt t="97940" x="6372225" y="4724400"/>
          <p14:tracePt t="97957" x="6334125" y="4752975"/>
          <p14:tracePt t="97973" x="6286500" y="4800600"/>
          <p14:tracePt t="97991" x="6210300" y="4867275"/>
          <p14:tracePt t="98007" x="6172200" y="4914900"/>
          <p14:tracePt t="98024" x="6134100" y="4953000"/>
          <p14:tracePt t="98040" x="6124575" y="4962525"/>
          <p14:tracePt t="98057" x="6115050" y="4981575"/>
          <p14:tracePt t="98073" x="6105525" y="4991100"/>
          <p14:tracePt t="98090" x="6096000" y="5000625"/>
          <p14:tracePt t="98143" x="6086475" y="5010150"/>
          <p14:tracePt t="98159" x="6086475" y="5029200"/>
          <p14:tracePt t="98167" x="6086475" y="5038725"/>
          <p14:tracePt t="98182" x="6076950" y="5048250"/>
          <p14:tracePt t="98223" x="6076950" y="5057775"/>
          <p14:tracePt t="98231" x="6067425" y="5076825"/>
          <p14:tracePt t="98247" x="6067425" y="5086350"/>
          <p14:tracePt t="98256" x="6067425" y="5095875"/>
          <p14:tracePt t="98273" x="6067425" y="5114925"/>
          <p14:tracePt t="98289" x="6048375" y="5133975"/>
          <p14:tracePt t="98310" x="6048375" y="5143500"/>
          <p14:tracePt t="98323" x="6038850" y="5162550"/>
          <p14:tracePt t="98339" x="6038850" y="5172075"/>
          <p14:tracePt t="98358" x="6029325" y="5181600"/>
          <p14:tracePt t="98415" x="6019800" y="5191125"/>
          <p14:tracePt t="98431" x="6010275" y="5191125"/>
          <p14:tracePt t="98447" x="5991225" y="5191125"/>
          <p14:tracePt t="98455" x="5972175" y="5153025"/>
          <p14:tracePt t="98462" x="5953125" y="5124450"/>
          <p14:tracePt t="98473" x="5934075" y="5105400"/>
          <p14:tracePt t="98490" x="5915025" y="5048250"/>
          <p14:tracePt t="98506" x="5876925" y="4981575"/>
          <p14:tracePt t="98523" x="5819775" y="4905375"/>
          <p14:tracePt t="98539" x="5791200" y="4848225"/>
          <p14:tracePt t="98556" x="5772150" y="4800600"/>
          <p14:tracePt t="98573" x="5762625" y="4781550"/>
          <p14:tracePt t="98590" x="5762625" y="4733925"/>
          <p14:tracePt t="98591" x="5753100" y="4695825"/>
          <p14:tracePt t="98606" x="5743575" y="4657725"/>
          <p14:tracePt t="98623" x="5715000" y="4591050"/>
          <p14:tracePt t="98640" x="5705475" y="4552950"/>
          <p14:tracePt t="98656" x="5695950" y="4514850"/>
          <p14:tracePt t="98673" x="5686425" y="4467225"/>
          <p14:tracePt t="98689" x="5686425" y="4448175"/>
          <p14:tracePt t="98707" x="5676900" y="4419600"/>
          <p14:tracePt t="98723" x="5667375" y="4410075"/>
          <p14:tracePt t="98739" x="5667375" y="4381500"/>
          <p14:tracePt t="98756" x="5657850" y="4324350"/>
          <p14:tracePt t="98773" x="5657850" y="4257675"/>
          <p14:tracePt t="98789" x="5657850" y="4238625"/>
          <p14:tracePt t="98806" x="5648325" y="4210050"/>
          <p14:tracePt t="98806" x="5648325" y="4200525"/>
          <p14:tracePt t="98823" x="5648325" y="4143375"/>
          <p14:tracePt t="98839" x="5638800" y="4067175"/>
          <p14:tracePt t="98856" x="5610225" y="4010025"/>
          <p14:tracePt t="98873" x="5610225" y="3981450"/>
          <p14:tracePt t="98889" x="5610225" y="3943350"/>
          <p14:tracePt t="98906" x="5610225" y="3848100"/>
          <p14:tracePt t="98923" x="5610225" y="3771900"/>
          <p14:tracePt t="98939" x="5610225" y="3705225"/>
          <p14:tracePt t="98956" x="5610225" y="3676650"/>
          <p14:tracePt t="98974" x="5600700" y="3667125"/>
          <p14:tracePt t="99030" x="5600700" y="3657600"/>
          <p14:tracePt t="99039" x="5600700" y="3638550"/>
          <p14:tracePt t="99054" x="5600700" y="3609975"/>
          <p14:tracePt t="99062" x="5600700" y="3543300"/>
          <p14:tracePt t="99073" x="5610225" y="3505200"/>
          <p14:tracePt t="99089" x="5610225" y="3438525"/>
          <p14:tracePt t="99106" x="5619750" y="3400425"/>
          <p14:tracePt t="99123" x="5638800" y="3333750"/>
          <p14:tracePt t="99139" x="5648325" y="3314700"/>
          <p14:tracePt t="99156" x="5657850" y="3286125"/>
          <p14:tracePt t="99172" x="5667375" y="3248025"/>
          <p14:tracePt t="99189" x="5676900" y="3190875"/>
          <p14:tracePt t="99206" x="5695950" y="3133725"/>
          <p14:tracePt t="99206" x="5695950" y="3124200"/>
          <p14:tracePt t="99223" x="5715000" y="3095625"/>
          <p14:tracePt t="99239" x="5724525" y="3067050"/>
          <p14:tracePt t="99256" x="5743575" y="3019425"/>
          <p14:tracePt t="99272" x="5762625" y="2971800"/>
          <p14:tracePt t="99289" x="5772150" y="2943225"/>
          <p14:tracePt t="99306" x="5781675" y="2914650"/>
          <p14:tracePt t="99322" x="5781675" y="2886075"/>
          <p14:tracePt t="99339" x="5791200" y="2847975"/>
          <p14:tracePt t="99356" x="5810250" y="2828925"/>
          <p14:tracePt t="99372" x="5819775" y="2819400"/>
          <p14:tracePt t="99389" x="5829300" y="2790825"/>
          <p14:tracePt t="99406" x="5829300" y="2743200"/>
          <p14:tracePt t="99422" x="5838825" y="2724150"/>
          <p14:tracePt t="99439" x="5867400" y="2657475"/>
          <p14:tracePt t="99455" x="5876925" y="2609850"/>
          <p14:tracePt t="99472" x="5886450" y="2571750"/>
          <p14:tracePt t="99493" x="5886450" y="2562225"/>
          <p14:tracePt t="99517" x="5895975" y="2533650"/>
          <p14:tracePt t="99533" x="5895975" y="2524125"/>
          <p14:tracePt t="99549" x="5905500" y="2505075"/>
          <p14:tracePt t="99573" x="5915025" y="2495550"/>
          <p14:tracePt t="99581" x="5924550" y="2486025"/>
          <p14:tracePt t="99701" x="5934075" y="2486025"/>
          <p14:tracePt t="99717" x="5953125" y="2486025"/>
          <p14:tracePt t="99790" x="5962650" y="2486025"/>
          <p14:tracePt t="99797" x="5972175" y="2486025"/>
          <p14:tracePt t="99806" x="5981700" y="2476500"/>
          <p14:tracePt t="99869" x="6010275" y="2476500"/>
          <p14:tracePt t="100117" x="6019800" y="2476500"/>
          <p14:tracePt t="100133" x="6038850" y="2466975"/>
          <p14:tracePt t="100149" x="6048375" y="2457450"/>
          <p14:tracePt t="100157" x="6057900" y="2447925"/>
          <p14:tracePt t="100171" x="6057900" y="2438400"/>
          <p14:tracePt t="100413" x="6057900" y="2428875"/>
          <p14:tracePt t="101012" x="0" y="0"/>
        </p14:tracePtLst>
        <p14:tracePtLst>
          <p14:tracePt t="121978" x="6143625" y="2247900"/>
          <p14:tracePt t="122089" x="6143625" y="2257425"/>
          <p14:tracePt t="122097" x="6143625" y="2276475"/>
          <p14:tracePt t="122161" x="6134100" y="2314575"/>
          <p14:tracePt t="122193" x="6134100" y="2333625"/>
          <p14:tracePt t="122201" x="6124575" y="2352675"/>
          <p14:tracePt t="122209" x="6096000" y="2371725"/>
          <p14:tracePt t="122217" x="6086475" y="2390775"/>
          <p14:tracePt t="122234" x="6076950" y="2409825"/>
          <p14:tracePt t="122250" x="6048375" y="2457450"/>
          <p14:tracePt t="122267" x="6038850" y="2466975"/>
          <p14:tracePt t="122283" x="6029325" y="2495550"/>
          <p14:tracePt t="122305" x="6029325" y="2533650"/>
          <p14:tracePt t="122321" x="6029325" y="2543175"/>
          <p14:tracePt t="122345" x="6029325" y="2552700"/>
          <p14:tracePt t="122361" x="6029325" y="2571750"/>
          <p14:tracePt t="122369" x="6038850" y="2590800"/>
          <p14:tracePt t="122383" x="6048375" y="2590800"/>
          <p14:tracePt t="122400" x="6076950" y="2590800"/>
          <p14:tracePt t="122416" x="6096000" y="2590800"/>
          <p14:tracePt t="122434" x="6134100" y="2590800"/>
          <p14:tracePt t="122450" x="6172200" y="2600325"/>
          <p14:tracePt t="122467" x="6200775" y="2609850"/>
          <p14:tracePt t="122483" x="6229350" y="2609850"/>
          <p14:tracePt t="122500" x="6248400" y="2638425"/>
          <p14:tracePt t="122521" x="6267450" y="2638425"/>
          <p14:tracePt t="122533" x="6276975" y="2647950"/>
          <p14:tracePt t="122553" x="6276975" y="2667000"/>
          <p14:tracePt t="122566" x="6248400" y="2686050"/>
          <p14:tracePt t="122583" x="6181725" y="2714625"/>
          <p14:tracePt t="122600" x="6057900" y="2771775"/>
          <p14:tracePt t="122616" x="5972175" y="2809875"/>
          <p14:tracePt t="122617" x="5924550" y="2838450"/>
          <p14:tracePt t="122634" x="5848350" y="2857500"/>
          <p14:tracePt t="122650" x="5810250" y="2876550"/>
          <p14:tracePt t="122729" x="5800725" y="2886075"/>
          <p14:tracePt t="122752" x="5810250" y="2914650"/>
          <p14:tracePt t="122760" x="5819775" y="2924175"/>
          <p14:tracePt t="122768" x="5848350" y="2933700"/>
          <p14:tracePt t="122783" x="5876925" y="2952750"/>
          <p14:tracePt t="122800" x="5953125" y="3000375"/>
          <p14:tracePt t="122816" x="6038850" y="3048000"/>
          <p14:tracePt t="122833" x="6048375" y="3057525"/>
          <p14:tracePt t="122864" x="6048375" y="3076575"/>
          <p14:tracePt t="122872" x="6057900" y="3086100"/>
          <p14:tracePt t="122883" x="6057900" y="3095625"/>
          <p14:tracePt t="122900" x="6057900" y="3105150"/>
          <p14:tracePt t="122916" x="6057900" y="3124200"/>
          <p14:tracePt t="122952" x="6057900" y="3133725"/>
          <p14:tracePt t="122969" x="6057900" y="3143250"/>
          <p14:tracePt t="122976" x="6057900" y="3152775"/>
          <p14:tracePt t="122984" x="6038850" y="3162300"/>
          <p14:tracePt t="123000" x="6029325" y="3171825"/>
          <p14:tracePt t="123016" x="6019800" y="3181350"/>
          <p14:tracePt t="123033" x="6019800" y="3209925"/>
          <p14:tracePt t="123050" x="6019800" y="3228975"/>
          <p14:tracePt t="123066" x="6096000" y="3276600"/>
          <p14:tracePt t="123083" x="6219825" y="3295650"/>
          <p14:tracePt t="123100" x="6267450" y="3314700"/>
          <p14:tracePt t="123116" x="6296025" y="3314700"/>
          <p14:tracePt t="123133" x="6315075" y="3314700"/>
          <p14:tracePt t="123208" x="6324600" y="3324225"/>
          <p14:tracePt t="123216" x="6315075" y="3343275"/>
          <p14:tracePt t="123224" x="6305550" y="3352800"/>
          <p14:tracePt t="123233" x="6276975" y="3362325"/>
          <p14:tracePt t="123249" x="6210300" y="3381375"/>
          <p14:tracePt t="123265" x="6124575" y="3409950"/>
          <p14:tracePt t="123283" x="6076950" y="3419475"/>
          <p14:tracePt t="123299" x="6057900" y="3419475"/>
          <p14:tracePt t="123316" x="6048375" y="3429000"/>
          <p14:tracePt t="123384" x="6048375" y="3438525"/>
          <p14:tracePt t="123392" x="6057900" y="3457575"/>
          <p14:tracePt t="123400" x="6067425" y="3467100"/>
          <p14:tracePt t="123416" x="6105525" y="3476625"/>
          <p14:tracePt t="123433" x="6181725" y="3505200"/>
          <p14:tracePt t="123449" x="6229350" y="3524250"/>
          <p14:tracePt t="123466" x="6257925" y="3543300"/>
          <p14:tracePt t="123483" x="6276975" y="3552825"/>
          <p14:tracePt t="123499" x="6286500" y="3581400"/>
          <p14:tracePt t="123516" x="6315075" y="3609975"/>
          <p14:tracePt t="123532" x="6315075" y="3629025"/>
          <p14:tracePt t="123549" x="6315075" y="3638550"/>
          <p14:tracePt t="123566" x="6305550" y="3667125"/>
          <p14:tracePt t="123582" x="6248400" y="3714750"/>
          <p14:tracePt t="123599" x="6191250" y="3762375"/>
          <p14:tracePt t="123600" x="6124575" y="3771900"/>
          <p14:tracePt t="123616" x="6057900" y="3819525"/>
          <p14:tracePt t="123616" x="6019800" y="3829050"/>
          <p14:tracePt t="123632" x="6010275" y="3838575"/>
          <p14:tracePt t="123649" x="6000750" y="3848100"/>
          <p14:tracePt t="123665" x="5991225" y="3857625"/>
          <p14:tracePt t="123682" x="5991225" y="3876675"/>
          <p14:tracePt t="123698" x="6010275" y="3924300"/>
          <p14:tracePt t="123715" x="6124575" y="3962400"/>
          <p14:tracePt t="123732" x="6200775" y="3990975"/>
          <p14:tracePt t="123748" x="6219825" y="4000500"/>
          <p14:tracePt t="123815" x="6229350" y="4010025"/>
          <p14:tracePt t="123824" x="6229350" y="4048125"/>
          <p14:tracePt t="123832" x="6229350" y="4067175"/>
          <p14:tracePt t="123849" x="6191250" y="4133850"/>
          <p14:tracePt t="123865" x="6143625" y="4219575"/>
          <p14:tracePt t="123882" x="6029325" y="4305300"/>
          <p14:tracePt t="123898" x="5972175" y="4352925"/>
          <p14:tracePt t="123915" x="5972175" y="4381500"/>
          <p14:tracePt t="123968" x="5972175" y="4391025"/>
          <p14:tracePt t="123983" x="5972175" y="4429125"/>
          <p14:tracePt t="123992" x="5991225" y="4448175"/>
          <p14:tracePt t="124000" x="6019800" y="4486275"/>
          <p14:tracePt t="124016" x="6096000" y="4543425"/>
          <p14:tracePt t="124032" x="6143625" y="4572000"/>
          <p14:tracePt t="124049" x="6181725" y="4581525"/>
          <p14:tracePt t="124079" x="6191250" y="4600575"/>
          <p14:tracePt t="124095" x="6191250" y="4610100"/>
          <p14:tracePt t="124103" x="6191250" y="4619625"/>
          <p14:tracePt t="124115" x="6191250" y="4648200"/>
          <p14:tracePt t="124132" x="6172200" y="4705350"/>
          <p14:tracePt t="124149" x="6162675" y="4714875"/>
          <p14:tracePt t="124167" x="6162675" y="4733925"/>
          <p14:tracePt t="124207" x="6162675" y="4752975"/>
          <p14:tracePt t="124215" x="6162675" y="4762500"/>
          <p14:tracePt t="124303" x="6162675" y="4800600"/>
          <p14:tracePt t="124319" x="6162675" y="4819650"/>
          <p14:tracePt t="124327" x="6162675" y="4838700"/>
          <p14:tracePt t="124335" x="6162675" y="4848225"/>
          <p14:tracePt t="124348" x="6153150" y="4857750"/>
          <p14:tracePt t="124365" x="6143625" y="4867275"/>
          <p14:tracePt t="124382" x="6134100" y="4876800"/>
          <p14:tracePt t="124423" x="6134100" y="4886325"/>
          <p14:tracePt t="124431" x="6124575" y="4895850"/>
          <p14:tracePt t="124439" x="6115050" y="4905375"/>
          <p14:tracePt t="124448" x="6115050" y="4924425"/>
          <p14:tracePt t="124465" x="6096000" y="4943475"/>
          <p14:tracePt t="124482" x="6076950" y="4953000"/>
          <p14:tracePt t="124535" x="6067425" y="4962525"/>
          <p14:tracePt t="124551" x="6057900" y="4962525"/>
          <p14:tracePt t="124623" x="6057900" y="4972050"/>
          <p14:tracePt t="124631" x="6057900" y="4981575"/>
          <p14:tracePt t="124639" x="6067425" y="4991100"/>
          <p14:tracePt t="124648" x="6086475" y="5000625"/>
          <p14:tracePt t="124664" x="6096000" y="5000625"/>
          <p14:tracePt t="124681" x="6105525" y="5010150"/>
          <p14:tracePt t="124727" x="6134100" y="5019675"/>
          <p14:tracePt t="124751" x="6143625" y="5029200"/>
          <p14:tracePt t="124838" x="6143625" y="5038725"/>
          <p14:tracePt t="124959" x="6143625" y="5048250"/>
          <p14:tracePt t="124967" x="6134100" y="5067300"/>
          <p14:tracePt t="124983" x="6134100" y="5076825"/>
          <p14:tracePt t="125199" x="6124575" y="5086350"/>
          <p14:tracePt t="125654" x="6115050" y="5086350"/>
          <p14:tracePt t="125686" x="6096000" y="5095875"/>
          <p14:tracePt t="125694" x="6086475" y="5124450"/>
          <p14:tracePt t="125718" x="6076950" y="5133975"/>
          <p14:tracePt t="125726" x="6076950" y="5143500"/>
          <p14:tracePt t="125734" x="6067425" y="5172075"/>
          <p14:tracePt t="125750" x="6067425" y="5181600"/>
          <p14:tracePt t="125862" x="6067425" y="5191125"/>
          <p14:tracePt t="125998" x="6067425" y="5200650"/>
          <p14:tracePt t="126046" x="6076950" y="5200650"/>
          <p14:tracePt t="126085" x="6096000" y="5200650"/>
          <p14:tracePt t="126109" x="6105525" y="5200650"/>
          <p14:tracePt t="126117" x="6124575" y="5200650"/>
          <p14:tracePt t="126213" x="6134100" y="5200650"/>
          <p14:tracePt t="126621" x="6143625" y="5191125"/>
          <p14:tracePt t="126637" x="6143625" y="5172075"/>
          <p14:tracePt t="126645" x="6134100" y="5105400"/>
          <p14:tracePt t="126653" x="6134100" y="5067300"/>
          <p14:tracePt t="126663" x="6124575" y="5038725"/>
          <p14:tracePt t="126679" x="6115050" y="4953000"/>
          <p14:tracePt t="126696" x="6076950" y="4867275"/>
          <p14:tracePt t="126712" x="6057900" y="4829175"/>
          <p14:tracePt t="126729" x="6019800" y="4762500"/>
          <p14:tracePt t="126746" x="6010275" y="4733925"/>
          <p14:tracePt t="126762" x="6000750" y="4705350"/>
          <p14:tracePt t="126779" x="5991225" y="4657725"/>
          <p14:tracePt t="126796" x="5991225" y="4629150"/>
          <p14:tracePt t="126812" x="5962650" y="4600575"/>
          <p14:tracePt t="126829" x="5953125" y="4572000"/>
          <p14:tracePt t="126885" x="5953125" y="4562475"/>
          <p14:tracePt t="126893" x="5972175" y="4552950"/>
          <p14:tracePt t="126901" x="6029325" y="4514850"/>
          <p14:tracePt t="126912" x="6076950" y="4486275"/>
          <p14:tracePt t="126929" x="6134100" y="4467225"/>
          <p14:tracePt t="126946" x="6153150" y="4448175"/>
          <p14:tracePt t="126962" x="6162675" y="4438650"/>
          <p14:tracePt t="127037" x="6162675" y="4419600"/>
          <p14:tracePt t="127045" x="6162675" y="4400550"/>
          <p14:tracePt t="127053" x="6162675" y="4352925"/>
          <p14:tracePt t="127064" x="6162675" y="4343400"/>
          <p14:tracePt t="127082" x="6162675" y="4314825"/>
          <p14:tracePt t="127095" x="6162675" y="4295775"/>
          <p14:tracePt t="127112" x="6162675" y="4257675"/>
          <p14:tracePt t="127128" x="6162675" y="4238625"/>
          <p14:tracePt t="127148" x="6162675" y="4219575"/>
          <p14:tracePt t="127162" x="6162675" y="4191000"/>
          <p14:tracePt t="127179" x="6162675" y="4143375"/>
          <p14:tracePt t="127195" x="6162675" y="4114800"/>
          <p14:tracePt t="127213" x="6162675" y="4095750"/>
          <p14:tracePt t="127213" x="6162675" y="4086225"/>
          <p14:tracePt t="127229" x="6143625" y="4067175"/>
          <p14:tracePt t="127245" x="6143625" y="4057650"/>
          <p14:tracePt t="127268" x="6143625" y="4048125"/>
          <p14:tracePt t="127309" x="6143625" y="4029075"/>
          <p14:tracePt t="127325" x="6143625" y="4019550"/>
          <p14:tracePt t="127333" x="6143625" y="3990975"/>
          <p14:tracePt t="127346" x="6143625" y="3943350"/>
          <p14:tracePt t="127363" x="6143625" y="3848100"/>
          <p14:tracePt t="127379" x="6143625" y="3781425"/>
          <p14:tracePt t="127396" x="6143625" y="3724275"/>
          <p14:tracePt t="127413" x="6143625" y="3686175"/>
          <p14:tracePt t="127431" x="6143625" y="3676650"/>
          <p14:tracePt t="127461" x="6143625" y="3638550"/>
          <p14:tracePt t="127468" x="6162675" y="3600450"/>
          <p14:tracePt t="127478" x="6172200" y="3571875"/>
          <p14:tracePt t="127495" x="6191250" y="3514725"/>
          <p14:tracePt t="127512" x="6200775" y="3457575"/>
          <p14:tracePt t="127529" x="6200775" y="3390900"/>
          <p14:tracePt t="127545" x="6210300" y="3352800"/>
          <p14:tracePt t="127562" x="6210300" y="3295650"/>
          <p14:tracePt t="127578" x="6210300" y="3257550"/>
          <p14:tracePt t="127595" x="6210300" y="3190875"/>
          <p14:tracePt t="127612" x="6210300" y="3124200"/>
          <p14:tracePt t="127629" x="6210300" y="3057525"/>
          <p14:tracePt t="127645" x="6210300" y="3028950"/>
          <p14:tracePt t="127661" x="6210300" y="2981325"/>
          <p14:tracePt t="127678" x="6210300" y="2914650"/>
          <p14:tracePt t="127695" x="6210300" y="2876550"/>
          <p14:tracePt t="127711" x="6210300" y="2847975"/>
          <p14:tracePt t="127728" x="6210300" y="2838450"/>
          <p14:tracePt t="127764" x="6210300" y="2828925"/>
          <p14:tracePt t="127772" x="6210300" y="2819400"/>
          <p14:tracePt t="127788" x="6210300" y="2790825"/>
          <p14:tracePt t="127796" x="6200775" y="2771775"/>
          <p14:tracePt t="127811" x="6200775" y="2724150"/>
          <p14:tracePt t="127828" x="6172200" y="2619375"/>
          <p14:tracePt t="127845" x="6172200" y="2600325"/>
          <p14:tracePt t="127862" x="6153150" y="2571750"/>
          <p14:tracePt t="127909" x="6153150" y="2562225"/>
          <p14:tracePt t="127924" x="6153150" y="2552700"/>
          <p14:tracePt t="127932" x="6153150" y="2524125"/>
          <p14:tracePt t="127944" x="6153150" y="2514600"/>
          <p14:tracePt t="127961" x="6143625" y="2486025"/>
          <p14:tracePt t="127978" x="6115050" y="2428875"/>
          <p14:tracePt t="127995" x="6086475" y="2371725"/>
          <p14:tracePt t="128011" x="6076950" y="2352675"/>
          <p14:tracePt t="128172" x="6038850" y="2352675"/>
          <p14:tracePt t="128180" x="6029325" y="2352675"/>
          <p14:tracePt t="128200" x="6019800" y="2352675"/>
          <p14:tracePt t="128204" x="6010275" y="2352675"/>
          <p14:tracePt t="128212" x="5991225" y="2371725"/>
          <p14:tracePt t="128228" x="5981700" y="2400300"/>
          <p14:tracePt t="128245" x="5981700" y="2419350"/>
          <p14:tracePt t="128261" x="5972175" y="2447925"/>
          <p14:tracePt t="128278" x="5972175" y="2466975"/>
          <p14:tracePt t="128294" x="5962650" y="2524125"/>
          <p14:tracePt t="128311" x="5962650" y="2543175"/>
          <p14:tracePt t="128328" x="5962650" y="2552700"/>
          <p14:tracePt t="128344" x="5962650" y="2562225"/>
          <p14:tracePt t="128361" x="5962650" y="2609850"/>
          <p14:tracePt t="128378" x="5962650" y="2628900"/>
          <p14:tracePt t="128394" x="5934075" y="2686050"/>
          <p14:tracePt t="128411" x="5934075" y="2714625"/>
          <p14:tracePt t="128412" x="5924550" y="2752725"/>
          <p14:tracePt t="128428" x="5924550" y="2790825"/>
          <p14:tracePt t="128444" x="5915025" y="2819400"/>
          <p14:tracePt t="128461" x="5915025" y="2838450"/>
          <p14:tracePt t="128478" x="5905500" y="2895600"/>
          <p14:tracePt t="128494" x="5895975" y="2933700"/>
          <p14:tracePt t="128511" x="5857875" y="3019425"/>
          <p14:tracePt t="128527" x="5819775" y="3086100"/>
          <p14:tracePt t="128544" x="5800725" y="3124200"/>
          <p14:tracePt t="128560" x="5791200" y="3181350"/>
          <p14:tracePt t="128578" x="5762625" y="3228975"/>
          <p14:tracePt t="128594" x="5753100" y="3257550"/>
          <p14:tracePt t="128610" x="5743575" y="3295650"/>
          <p14:tracePt t="128628" x="5715000" y="3333750"/>
          <p14:tracePt t="128644" x="5695950" y="3381375"/>
          <p14:tracePt t="128661" x="5686425" y="3400425"/>
          <p14:tracePt t="128677" x="5657850" y="3467100"/>
          <p14:tracePt t="128694" x="5648325" y="3486150"/>
          <p14:tracePt t="128710" x="5619750" y="3514725"/>
          <p14:tracePt t="128728" x="5610225" y="3543300"/>
          <p14:tracePt t="128744" x="5600700" y="3590925"/>
          <p14:tracePt t="128760" x="5591175" y="3629025"/>
          <p14:tracePt t="128778" x="5562600" y="3657600"/>
          <p14:tracePt t="128795" x="5562600" y="3695700"/>
          <p14:tracePt t="128810" x="5562600" y="3714750"/>
          <p14:tracePt t="128828" x="5553075" y="3752850"/>
          <p14:tracePt t="128844" x="5553075" y="3790950"/>
          <p14:tracePt t="128860" x="5553075" y="3829050"/>
          <p14:tracePt t="128877" x="5553075" y="3895725"/>
          <p14:tracePt t="128894" x="5553075" y="3981450"/>
          <p14:tracePt t="128910" x="5553075" y="4057650"/>
          <p14:tracePt t="128927" x="5553075" y="4124325"/>
          <p14:tracePt t="128944" x="5553075" y="4191000"/>
          <p14:tracePt t="128961" x="5572125" y="4248150"/>
          <p14:tracePt t="128977" x="5581650" y="4305300"/>
          <p14:tracePt t="128994" x="5619750" y="4400550"/>
          <p14:tracePt t="129010" x="5638800" y="4486275"/>
          <p14:tracePt t="129011" x="5648325" y="4533900"/>
          <p14:tracePt t="129027" x="5676900" y="4610100"/>
          <p14:tracePt t="129046" x="5715000" y="4724400"/>
          <p14:tracePt t="129060" x="5753100" y="4867275"/>
          <p14:tracePt t="129077" x="5810250" y="4972050"/>
          <p14:tracePt t="129094" x="5829300" y="5067300"/>
          <p14:tracePt t="129110" x="5838825" y="5124450"/>
          <p14:tracePt t="129127" x="5867400" y="5162550"/>
          <p14:tracePt t="129143" x="5876925" y="5191125"/>
          <p14:tracePt t="129160" x="5886450" y="5219700"/>
          <p14:tracePt t="129177" x="5895975" y="5238750"/>
          <p14:tracePt t="129193" x="5915025" y="5276850"/>
          <p14:tracePt t="129211" x="5924550" y="5314950"/>
          <p14:tracePt t="129227" x="5934075" y="5324475"/>
          <p14:tracePt t="129251" x="5943600" y="5334000"/>
          <p14:tracePt t="129267" x="5953125" y="5343525"/>
          <p14:tracePt t="129276" x="5972175" y="5362575"/>
          <p14:tracePt t="129293" x="5981700" y="5372100"/>
          <p14:tracePt t="129310" x="6019800" y="5410200"/>
          <p14:tracePt t="129418" x="6038850" y="5400675"/>
          <p14:tracePt t="129426" x="6057900" y="5391150"/>
          <p14:tracePt t="129434" x="6086475" y="5362575"/>
          <p14:tracePt t="129443" x="6086475" y="5353050"/>
          <p14:tracePt t="129460" x="6162675" y="5286375"/>
          <p14:tracePt t="129477" x="6200775" y="5248275"/>
          <p14:tracePt t="129493" x="6229350" y="5219700"/>
          <p14:tracePt t="129510" x="6248400" y="5200650"/>
          <p14:tracePt t="129526" x="6257925" y="5172075"/>
          <p14:tracePt t="129543" x="6286500" y="5143500"/>
          <p14:tracePt t="129560" x="6286500" y="5114925"/>
          <p14:tracePt t="129576" x="6305550" y="5095875"/>
          <p14:tracePt t="129593" x="6334125" y="5038725"/>
          <p14:tracePt t="129610" x="6353175" y="5000625"/>
          <p14:tracePt t="129627" x="6391275" y="4953000"/>
          <p14:tracePt t="129644" x="6391275" y="4914900"/>
          <p14:tracePt t="129660" x="6400800" y="4886325"/>
          <p14:tracePt t="129676" x="6410325" y="4848225"/>
          <p14:tracePt t="129693" x="6429375" y="4791075"/>
          <p14:tracePt t="129709" x="6448425" y="4724400"/>
          <p14:tracePt t="129726" x="6448425" y="4695825"/>
          <p14:tracePt t="129743" x="6457950" y="4667250"/>
          <p14:tracePt t="129760" x="6457950" y="4648200"/>
          <p14:tracePt t="129777" x="6467475" y="4629150"/>
          <p14:tracePt t="129793" x="6477000" y="4600575"/>
          <p14:tracePt t="129809" x="6486525" y="4543425"/>
          <p14:tracePt t="129826" x="6515100" y="4448175"/>
          <p14:tracePt t="129843" x="6515100" y="4381500"/>
          <p14:tracePt t="129859" x="6534150" y="4343400"/>
          <p14:tracePt t="129876" x="6534150" y="4333875"/>
          <p14:tracePt t="129898" x="6534150" y="4324350"/>
          <p14:tracePt t="129914" x="6534150" y="4314825"/>
          <p14:tracePt t="129927" x="6534150" y="4295775"/>
          <p14:tracePt t="129943" x="6534150" y="4248150"/>
          <p14:tracePt t="129960" x="6534150" y="4181475"/>
          <p14:tracePt t="129976" x="6534150" y="4114800"/>
          <p14:tracePt t="129993" x="6543675" y="4038600"/>
          <p14:tracePt t="130009" x="6543675" y="4000500"/>
          <p14:tracePt t="130026" x="6562725" y="3914775"/>
          <p14:tracePt t="130043" x="6562725" y="3895725"/>
          <p14:tracePt t="130060" x="6572250" y="3857625"/>
          <p14:tracePt t="130076" x="6581775" y="3790950"/>
          <p14:tracePt t="130093" x="6591300" y="3743325"/>
          <p14:tracePt t="130109" x="6591300" y="3714750"/>
          <p14:tracePt t="130126" x="6600825" y="3695700"/>
          <p14:tracePt t="130146" x="6600825" y="3686175"/>
          <p14:tracePt t="130194" x="6600825" y="3667125"/>
          <p14:tracePt t="130202" x="6600825" y="3600450"/>
          <p14:tracePt t="130210" x="6600825" y="3514725"/>
          <p14:tracePt t="130226" x="6581775" y="3448050"/>
          <p14:tracePt t="130243" x="6581775" y="3381375"/>
          <p14:tracePt t="130259" x="6581775" y="3324225"/>
          <p14:tracePt t="130276" x="6572250" y="3286125"/>
          <p14:tracePt t="130292" x="6562725" y="3238500"/>
          <p14:tracePt t="130309" x="6543675" y="3171825"/>
          <p14:tracePt t="130325" x="6524625" y="3114675"/>
          <p14:tracePt t="130342" x="6515100" y="3028950"/>
          <p14:tracePt t="130359" x="6467475" y="2952750"/>
          <p14:tracePt t="130376" x="6457950" y="2924175"/>
          <p14:tracePt t="130393" x="6429375" y="2828925"/>
          <p14:tracePt t="130409" x="6410325" y="2762250"/>
          <p14:tracePt t="130410" x="6391275" y="2724150"/>
          <p14:tracePt t="130426" x="6362700" y="2657475"/>
          <p14:tracePt t="130442" x="6343650" y="2609850"/>
          <p14:tracePt t="130459" x="6334125" y="2571750"/>
          <p14:tracePt t="130476" x="6305550" y="2514600"/>
          <p14:tracePt t="130492" x="6305550" y="2505075"/>
          <p14:tracePt t="130513" x="6296025" y="2495550"/>
          <p14:tracePt t="130593" x="6276975" y="2466975"/>
          <p14:tracePt t="130601" x="6267450" y="2457450"/>
          <p14:tracePt t="130610" x="6248400" y="2447925"/>
          <p14:tracePt t="130626" x="6210300" y="2438400"/>
          <p14:tracePt t="130665" x="6200775" y="2438400"/>
          <p14:tracePt t="130673" x="6191250" y="2428875"/>
          <p14:tracePt t="130681" x="6181725" y="2419350"/>
          <p14:tracePt t="130692" x="6172200" y="2419350"/>
          <p14:tracePt t="130709" x="6162675" y="2419350"/>
          <p14:tracePt t="130737" x="6153150" y="2419350"/>
          <p14:tracePt t="130777" x="6134100" y="2419350"/>
          <p14:tracePt t="130793" x="6124575" y="2419350"/>
          <p14:tracePt t="130833" x="6115050" y="2419350"/>
          <p14:tracePt t="130849" x="6105525" y="2419350"/>
          <p14:tracePt t="130873" x="6096000" y="2419350"/>
          <p14:tracePt t="130889" x="6086475" y="2428875"/>
          <p14:tracePt t="130897" x="6076950" y="2438400"/>
          <p14:tracePt t="130913" x="6067425" y="2447925"/>
          <p14:tracePt t="130929" x="6067425" y="2457450"/>
          <p14:tracePt t="130942" x="6067425" y="2466975"/>
          <p14:tracePt t="130959" x="6048375" y="2505075"/>
          <p14:tracePt t="130975" x="6029325" y="2533650"/>
          <p14:tracePt t="130992" x="6019800" y="2562225"/>
          <p14:tracePt t="131008" x="6010275" y="2619375"/>
          <p14:tracePt t="131025" x="5991225" y="2714625"/>
          <p14:tracePt t="131042" x="5962650" y="2800350"/>
          <p14:tracePt t="131058" x="5934075" y="2857500"/>
          <p14:tracePt t="131075" x="5915025" y="2905125"/>
          <p14:tracePt t="131092" x="5895975" y="2943225"/>
          <p14:tracePt t="131111" x="5895975" y="2962275"/>
          <p14:tracePt t="131137" x="5895975" y="2971800"/>
          <p14:tracePt t="131145" x="5895975" y="2990850"/>
          <p14:tracePt t="131161" x="5895975" y="3009900"/>
          <p14:tracePt t="131175" x="5886450" y="3048000"/>
          <p14:tracePt t="131191" x="5876925" y="3086100"/>
          <p14:tracePt t="131208" x="5876925" y="3171825"/>
          <p14:tracePt t="131209" x="5857875" y="3200400"/>
          <p14:tracePt t="131224" x="5857875" y="3238500"/>
          <p14:tracePt t="131242" x="5829300" y="3419475"/>
          <p14:tracePt t="131258" x="5819775" y="3533775"/>
          <p14:tracePt t="131274" x="5791200" y="3638550"/>
          <p14:tracePt t="131291" x="5781675" y="3695700"/>
          <p14:tracePt t="131308" x="5781675" y="3714750"/>
          <p14:tracePt t="131325" x="5781675" y="3762375"/>
          <p14:tracePt t="131341" x="5781675" y="3819525"/>
          <p14:tracePt t="131358" x="5781675" y="3914775"/>
          <p14:tracePt t="131375" x="5781675" y="3990975"/>
          <p14:tracePt t="131391" x="5781675" y="4105275"/>
          <p14:tracePt t="131408" x="5781675" y="4181475"/>
          <p14:tracePt t="131425" x="5781675" y="4238625"/>
          <p14:tracePt t="131425" x="5781675" y="4267200"/>
          <p14:tracePt t="131441" x="5791200" y="4314825"/>
          <p14:tracePt t="131458" x="5791200" y="4333875"/>
          <p14:tracePt t="131475" x="5791200" y="4371975"/>
          <p14:tracePt t="131491" x="5810250" y="4429125"/>
          <p14:tracePt t="131508" x="5829300" y="4467225"/>
          <p14:tracePt t="131525" x="5838825" y="4524375"/>
          <p14:tracePt t="131541" x="5838825" y="4533900"/>
          <p14:tracePt t="131558" x="5838825" y="4543425"/>
          <p14:tracePt t="131575" x="5848350" y="4562475"/>
          <p14:tracePt t="131591" x="5848350" y="4572000"/>
          <p14:tracePt t="131608" x="5857875" y="4591050"/>
          <p14:tracePt t="131625" x="5895975" y="4686300"/>
          <p14:tracePt t="131641" x="5895975" y="4695825"/>
          <p14:tracePt t="131658" x="5905500" y="4724400"/>
          <p14:tracePt t="131675" x="5905500" y="4733925"/>
          <p14:tracePt t="131691" x="5905500" y="4743450"/>
          <p14:tracePt t="132104" x="0" y="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504263" y="1299040"/>
            <a:ext cx="4846320" cy="4846320"/>
          </a:xfrm>
          <a:prstGeom prst="ellipse">
            <a:avLst/>
          </a:prstGeom>
          <a:solidFill>
            <a:srgbClr val="FFFF00">
              <a:alpha val="40000"/>
            </a:srgb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p:cNvSpPr txBox="1"/>
          <p:nvPr/>
        </p:nvSpPr>
        <p:spPr>
          <a:xfrm>
            <a:off x="4911722" y="1087899"/>
            <a:ext cx="1625638" cy="369332"/>
          </a:xfrm>
          <a:prstGeom prst="rect">
            <a:avLst/>
          </a:prstGeom>
          <a:noFill/>
        </p:spPr>
        <p:txBody>
          <a:bodyPr wrap="none" rtlCol="0">
            <a:spAutoFit/>
          </a:bodyPr>
          <a:lstStyle/>
          <a:p>
            <a:r>
              <a:rPr lang="en-CA" b="1" dirty="0">
                <a:solidFill>
                  <a:srgbClr val="FFFF00"/>
                </a:solidFill>
              </a:rPr>
              <a:t>Left Leg Length</a:t>
            </a:r>
          </a:p>
        </p:txBody>
      </p:sp>
      <p:sp>
        <p:nvSpPr>
          <p:cNvPr id="4" name="TextBox 3"/>
          <p:cNvSpPr txBox="1"/>
          <p:nvPr/>
        </p:nvSpPr>
        <p:spPr>
          <a:xfrm>
            <a:off x="609599" y="5829176"/>
            <a:ext cx="1330557" cy="369332"/>
          </a:xfrm>
          <a:prstGeom prst="rect">
            <a:avLst/>
          </a:prstGeom>
          <a:noFill/>
        </p:spPr>
        <p:txBody>
          <a:bodyPr wrap="none" rtlCol="0">
            <a:spAutoFit/>
          </a:bodyPr>
          <a:lstStyle/>
          <a:p>
            <a:r>
              <a:rPr lang="en-CA" b="1" dirty="0">
                <a:solidFill>
                  <a:schemeClr val="accent3"/>
                </a:solidFill>
              </a:rPr>
              <a:t>Total Height</a:t>
            </a:r>
          </a:p>
        </p:txBody>
      </p:sp>
      <p:sp>
        <p:nvSpPr>
          <p:cNvPr id="8" name="Oval 7"/>
          <p:cNvSpPr/>
          <p:nvPr/>
        </p:nvSpPr>
        <p:spPr>
          <a:xfrm>
            <a:off x="1317486" y="1510181"/>
            <a:ext cx="4846320" cy="4846320"/>
          </a:xfrm>
          <a:prstGeom prst="ellipse">
            <a:avLst/>
          </a:prstGeom>
          <a:solidFill>
            <a:schemeClr val="accent3">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387740" y="250449"/>
            <a:ext cx="3416519" cy="769441"/>
          </a:xfrm>
          <a:prstGeom prst="rect">
            <a:avLst/>
          </a:prstGeom>
          <a:noFill/>
        </p:spPr>
        <p:txBody>
          <a:bodyPr wrap="square" rtlCol="0">
            <a:spAutoFit/>
          </a:bodyPr>
          <a:lstStyle/>
          <a:p>
            <a:pPr algn="ctr"/>
            <a:r>
              <a:rPr lang="en-US" sz="4400" dirty="0">
                <a:solidFill>
                  <a:schemeClr val="accent1"/>
                </a:solidFill>
              </a:rPr>
              <a:t>Collinearity</a:t>
            </a:r>
          </a:p>
        </p:txBody>
      </p:sp>
      <p:sp>
        <p:nvSpPr>
          <p:cNvPr id="12" name="TextBox 11"/>
          <p:cNvSpPr txBox="1"/>
          <p:nvPr/>
        </p:nvSpPr>
        <p:spPr>
          <a:xfrm>
            <a:off x="7783988" y="1471513"/>
            <a:ext cx="3681631" cy="923330"/>
          </a:xfrm>
          <a:prstGeom prst="rect">
            <a:avLst/>
          </a:prstGeom>
          <a:noFill/>
        </p:spPr>
        <p:txBody>
          <a:bodyPr wrap="square" rtlCol="0">
            <a:spAutoFit/>
          </a:bodyPr>
          <a:lstStyle/>
          <a:p>
            <a:r>
              <a:rPr lang="en-US" dirty="0"/>
              <a:t>On it’s own, the length of the left of a person’s left leg is a very good predictor of their total height. </a:t>
            </a:r>
          </a:p>
        </p:txBody>
      </p:sp>
      <p:cxnSp>
        <p:nvCxnSpPr>
          <p:cNvPr id="14" name="Straight Arrow Connector 13"/>
          <p:cNvCxnSpPr>
            <a:cxnSpLocks/>
            <a:stCxn id="12" idx="1"/>
          </p:cNvCxnSpPr>
          <p:nvPr/>
        </p:nvCxnSpPr>
        <p:spPr>
          <a:xfrm flipH="1">
            <a:off x="4164496" y="1933178"/>
            <a:ext cx="3619492" cy="1396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93095"/>
      </p:ext>
    </p:extLst>
  </p:cSld>
  <p:clrMapOvr>
    <a:masterClrMapping/>
  </p:clrMapOvr>
  <mc:AlternateContent xmlns:mc="http://schemas.openxmlformats.org/markup-compatibility/2006" xmlns:p14="http://schemas.microsoft.com/office/powerpoint/2010/main">
    <mc:Choice Requires="p14">
      <p:transition spd="slow" p14:dur="2000" advTm="164619"/>
    </mc:Choice>
    <mc:Fallback xmlns="">
      <p:transition spd="slow" advTm="164619"/>
    </mc:Fallback>
  </mc:AlternateContent>
  <p:extLst>
    <p:ext uri="{3A86A75C-4F4B-4683-9AE1-C65F6400EC91}">
      <p14:laserTraceLst xmlns:p14="http://schemas.microsoft.com/office/powerpoint/2010/main">
        <p14:tracePtLst>
          <p14:tracePt t="14635" x="7915275" y="1333500"/>
          <p14:tracePt t="14642" x="7896225" y="1295400"/>
          <p14:tracePt t="14658" x="7896225" y="1257300"/>
          <p14:tracePt t="14671" x="7886700" y="1247775"/>
          <p14:tracePt t="14687" x="7877175" y="1228725"/>
          <p14:tracePt t="14704" x="7867650" y="1200150"/>
          <p14:tracePt t="14721" x="7867650" y="1190625"/>
          <p14:tracePt t="14738" x="7858125" y="1181100"/>
          <p14:tracePt t="14754" x="7848600" y="1171575"/>
          <p14:tracePt t="14771" x="7829550" y="1143000"/>
          <p14:tracePt t="14788" x="7810500" y="1085850"/>
          <p14:tracePt t="14804" x="7772400" y="1057275"/>
          <p14:tracePt t="14820" x="7734300" y="1000125"/>
          <p14:tracePt t="14837" x="7715250" y="971550"/>
          <p14:tracePt t="14854" x="7696200" y="962025"/>
          <p14:tracePt t="14874" x="7686675" y="952500"/>
          <p14:tracePt t="14890" x="7677150" y="942975"/>
          <p14:tracePt t="14906" x="7648575" y="923925"/>
          <p14:tracePt t="14920" x="7620000" y="914400"/>
          <p14:tracePt t="14937" x="7543800" y="876300"/>
          <p14:tracePt t="14954" x="7439025" y="828675"/>
          <p14:tracePt t="14970" x="7381875" y="809625"/>
          <p14:tracePt t="14987" x="7334250" y="781050"/>
          <p14:tracePt t="15003" x="7324725" y="771525"/>
          <p14:tracePt t="15025" x="7315200" y="771525"/>
          <p14:tracePt t="15037" x="7305675" y="762000"/>
          <p14:tracePt t="15053" x="7248525" y="752475"/>
          <p14:tracePt t="15070" x="7191375" y="733425"/>
          <p14:tracePt t="15087" x="7115175" y="714375"/>
          <p14:tracePt t="15103" x="7077075" y="714375"/>
          <p14:tracePt t="15120" x="7010400" y="695325"/>
          <p14:tracePt t="15136" x="6924675" y="676275"/>
          <p14:tracePt t="15153" x="6848475" y="676275"/>
          <p14:tracePt t="15154" x="6753225" y="657225"/>
          <p14:tracePt t="15170" x="6553200" y="628650"/>
          <p14:tracePt t="15187" x="6362700" y="600075"/>
          <p14:tracePt t="15203" x="6229350" y="600075"/>
          <p14:tracePt t="15220" x="6096000" y="590550"/>
          <p14:tracePt t="15236" x="5972175" y="590550"/>
          <p14:tracePt t="15253" x="5857875" y="590550"/>
          <p14:tracePt t="15270" x="5810250" y="590550"/>
          <p14:tracePt t="15286" x="5781675" y="590550"/>
          <p14:tracePt t="15313" x="5762625" y="590550"/>
          <p14:tracePt t="15321" x="5753100" y="581025"/>
          <p14:tracePt t="15336" x="5743575" y="581025"/>
          <p14:tracePt t="15353" x="5657850" y="571500"/>
          <p14:tracePt t="15370" x="5629275" y="571500"/>
          <p14:tracePt t="15387" x="5610225" y="571500"/>
          <p14:tracePt t="15433" x="5600700" y="561975"/>
          <p14:tracePt t="15457" x="5591175" y="552450"/>
          <p14:tracePt t="15473" x="5572125" y="552450"/>
          <p14:tracePt t="15481" x="5562600" y="552450"/>
          <p14:tracePt t="15489" x="5543550" y="552450"/>
          <p14:tracePt t="15504" x="5495925" y="552450"/>
          <p14:tracePt t="15521" x="5391150" y="600075"/>
          <p14:tracePt t="15522" x="5362575" y="600075"/>
          <p14:tracePt t="15536" x="5295900" y="619125"/>
          <p14:tracePt t="15553" x="5181600" y="647700"/>
          <p14:tracePt t="15570" x="5114925" y="676275"/>
          <p14:tracePt t="15586" x="5076825" y="685800"/>
          <p14:tracePt t="15603" x="5019675" y="723900"/>
          <p14:tracePt t="15620" x="4981575" y="742950"/>
          <p14:tracePt t="15636" x="4933950" y="762000"/>
          <p14:tracePt t="15653" x="4895850" y="781050"/>
          <p14:tracePt t="15670" x="4848225" y="809625"/>
          <p14:tracePt t="15686" x="4810125" y="838200"/>
          <p14:tracePt t="15703" x="4791075" y="847725"/>
          <p14:tracePt t="15719" x="4772025" y="857250"/>
          <p14:tracePt t="15736" x="4743450" y="876300"/>
          <p14:tracePt t="15753" x="4724400" y="895350"/>
          <p14:tracePt t="15753" x="4714875" y="904875"/>
          <p14:tracePt t="15769" x="4686300" y="923925"/>
          <p14:tracePt t="15786" x="4657725" y="952500"/>
          <p14:tracePt t="15803" x="4629150" y="981075"/>
          <p14:tracePt t="15819" x="4610100" y="1000125"/>
          <p14:tracePt t="15836" x="4572000" y="1028700"/>
          <p14:tracePt t="15853" x="4533900" y="1047750"/>
          <p14:tracePt t="15869" x="4486275" y="1095375"/>
          <p14:tracePt t="15886" x="4438650" y="1123950"/>
          <p14:tracePt t="15902" x="4400550" y="1171575"/>
          <p14:tracePt t="15919" x="4352925" y="1209675"/>
          <p14:tracePt t="15936" x="4305300" y="1247775"/>
          <p14:tracePt t="15952" x="4276725" y="1276350"/>
          <p14:tracePt t="15953" x="4267200" y="1295400"/>
          <p14:tracePt t="15969" x="4238625" y="1343025"/>
          <p14:tracePt t="15987" x="4191000" y="1409700"/>
          <p14:tracePt t="16002" x="4152900" y="1457325"/>
          <p14:tracePt t="16019" x="4105275" y="1514475"/>
          <p14:tracePt t="16036" x="4076700" y="1552575"/>
          <p14:tracePt t="16052" x="4057650" y="1581150"/>
          <p14:tracePt t="16069" x="4019550" y="1638300"/>
          <p14:tracePt t="16086" x="4000500" y="1685925"/>
          <p14:tracePt t="16102" x="3952875" y="1771650"/>
          <p14:tracePt t="16119" x="3924300" y="1857375"/>
          <p14:tracePt t="16136" x="3886200" y="1924050"/>
          <p14:tracePt t="16152" x="3867150" y="2038350"/>
          <p14:tracePt t="16169" x="3838575" y="2105025"/>
          <p14:tracePt t="16186" x="3819525" y="2209800"/>
          <p14:tracePt t="16202" x="3810000" y="2257425"/>
          <p14:tracePt t="16219" x="3762375" y="2390775"/>
          <p14:tracePt t="16235" x="3752850" y="2466975"/>
          <p14:tracePt t="16252" x="3724275" y="2600325"/>
          <p14:tracePt t="16269" x="3686175" y="2695575"/>
          <p14:tracePt t="16285" x="3667125" y="2809875"/>
          <p14:tracePt t="16302" x="3648075" y="2905125"/>
          <p14:tracePt t="16319" x="3638550" y="2981325"/>
          <p14:tracePt t="16336" x="3629025" y="3067050"/>
          <p14:tracePt t="16352" x="3619500" y="3143250"/>
          <p14:tracePt t="16353" x="3619500" y="3181350"/>
          <p14:tracePt t="16369" x="3619500" y="3238500"/>
          <p14:tracePt t="16386" x="3590925" y="3324225"/>
          <p14:tracePt t="16402" x="3590925" y="3419475"/>
          <p14:tracePt t="16419" x="3590925" y="3486150"/>
          <p14:tracePt t="16436" x="3590925" y="3543300"/>
          <p14:tracePt t="16453" x="3600450" y="3581400"/>
          <p14:tracePt t="16469" x="3609975" y="3638550"/>
          <p14:tracePt t="16485" x="3648075" y="3695700"/>
          <p14:tracePt t="16502" x="3705225" y="3781425"/>
          <p14:tracePt t="16519" x="3752850" y="3886200"/>
          <p14:tracePt t="16535" x="3819525" y="3962400"/>
          <p14:tracePt t="16552" x="3933825" y="4152900"/>
          <p14:tracePt t="16569" x="4038600" y="4324350"/>
          <p14:tracePt t="16585" x="4124325" y="4419600"/>
          <p14:tracePt t="16602" x="4171950" y="4514850"/>
          <p14:tracePt t="16619" x="4229100" y="4572000"/>
          <p14:tracePt t="16635" x="4286250" y="4648200"/>
          <p14:tracePt t="16652" x="4314825" y="4676775"/>
          <p14:tracePt t="16668" x="4352925" y="4705350"/>
          <p14:tracePt t="16685" x="4391025" y="4733925"/>
          <p14:tracePt t="16702" x="4429125" y="4752975"/>
          <p14:tracePt t="16718" x="4486275" y="4791075"/>
          <p14:tracePt t="16735" x="4514850" y="4810125"/>
          <p14:tracePt t="16752" x="4562475" y="4829175"/>
          <p14:tracePt t="16752" x="4562475" y="4838700"/>
          <p14:tracePt t="16768" x="4610100" y="4857750"/>
          <p14:tracePt t="16785" x="4667250" y="4895850"/>
          <p14:tracePt t="16802" x="4733925" y="4924425"/>
          <p14:tracePt t="16819" x="4819650" y="4962525"/>
          <p14:tracePt t="16835" x="4943475" y="5019675"/>
          <p14:tracePt t="16852" x="5048250" y="5067300"/>
          <p14:tracePt t="16869" x="5143500" y="5095875"/>
          <p14:tracePt t="16885" x="5200650" y="5105400"/>
          <p14:tracePt t="16901" x="5248275" y="5133975"/>
          <p14:tracePt t="16918" x="5324475" y="5143500"/>
          <p14:tracePt t="16935" x="5438775" y="5153025"/>
          <p14:tracePt t="16952" x="5514975" y="5162550"/>
          <p14:tracePt t="16952" x="5581650" y="5162550"/>
          <p14:tracePt t="16968" x="5657850" y="5162550"/>
          <p14:tracePt t="16985" x="5743575" y="5162550"/>
          <p14:tracePt t="17001" x="5810250" y="5162550"/>
          <p14:tracePt t="17018" x="5895975" y="5162550"/>
          <p14:tracePt t="17035" x="6029325" y="5162550"/>
          <p14:tracePt t="17051" x="6181725" y="5200650"/>
          <p14:tracePt t="17069" x="6334125" y="5200650"/>
          <p14:tracePt t="17085" x="6438900" y="5200650"/>
          <p14:tracePt t="17102" x="6553200" y="5200650"/>
          <p14:tracePt t="17118" x="6629400" y="5200650"/>
          <p14:tracePt t="17135" x="6686550" y="5200650"/>
          <p14:tracePt t="17152" x="6781800" y="5200650"/>
          <p14:tracePt t="17168" x="6829425" y="5200650"/>
          <p14:tracePt t="17185" x="6896100" y="5200650"/>
          <p14:tracePt t="17201" x="6943725" y="5181600"/>
          <p14:tracePt t="17218" x="7010400" y="5172075"/>
          <p14:tracePt t="17235" x="7058025" y="5172075"/>
          <p14:tracePt t="17251" x="7096125" y="5172075"/>
          <p14:tracePt t="17268" x="7162800" y="5153025"/>
          <p14:tracePt t="17284" x="7258050" y="5143500"/>
          <p14:tracePt t="17301" x="7362825" y="5114925"/>
          <p14:tracePt t="17318" x="7439025" y="5076825"/>
          <p14:tracePt t="17334" x="7486650" y="5067300"/>
          <p14:tracePt t="17351" x="7515225" y="5048250"/>
          <p14:tracePt t="17352" x="7534275" y="5029200"/>
          <p14:tracePt t="17368" x="7572375" y="5000625"/>
          <p14:tracePt t="17385" x="7629525" y="4953000"/>
          <p14:tracePt t="17401" x="7734300" y="4886325"/>
          <p14:tracePt t="17418" x="7810500" y="4791075"/>
          <p14:tracePt t="17435" x="7886700" y="4733925"/>
          <p14:tracePt t="17451" x="7924800" y="4686300"/>
          <p14:tracePt t="17468" x="7962900" y="4619625"/>
          <p14:tracePt t="17485" x="7991475" y="4572000"/>
          <p14:tracePt t="17501" x="8010525" y="4505325"/>
          <p14:tracePt t="17518" x="8039100" y="4448175"/>
          <p14:tracePt t="17534" x="8058150" y="4400550"/>
          <p14:tracePt t="17551" x="8096250" y="4276725"/>
          <p14:tracePt t="17568" x="8105775" y="4219575"/>
          <p14:tracePt t="17584" x="8124825" y="4114800"/>
          <p14:tracePt t="17601" x="8153400" y="4038600"/>
          <p14:tracePt t="17618" x="8181975" y="3962400"/>
          <p14:tracePt t="17634" x="8210550" y="3867150"/>
          <p14:tracePt t="17651" x="8229600" y="3790950"/>
          <p14:tracePt t="17667" x="8267700" y="3667125"/>
          <p14:tracePt t="17684" x="8296275" y="3581400"/>
          <p14:tracePt t="17701" x="8305800" y="3495675"/>
          <p14:tracePt t="17717" x="8343900" y="3362325"/>
          <p14:tracePt t="17734" x="8372475" y="3267075"/>
          <p14:tracePt t="17750" x="8410575" y="3124200"/>
          <p14:tracePt t="17770" x="8439150" y="2943225"/>
          <p14:tracePt t="17784" x="8467725" y="2819400"/>
          <p14:tracePt t="17801" x="8477250" y="2733675"/>
          <p14:tracePt t="17817" x="8486775" y="2647950"/>
          <p14:tracePt t="17834" x="8496300" y="2581275"/>
          <p14:tracePt t="17851" x="8496300" y="2514600"/>
          <p14:tracePt t="17867" x="8496300" y="2428875"/>
          <p14:tracePt t="17884" x="8524875" y="2305050"/>
          <p14:tracePt t="17901" x="8524875" y="2209800"/>
          <p14:tracePt t="17917" x="8543925" y="2076450"/>
          <p14:tracePt t="17934" x="8543925" y="1943100"/>
          <p14:tracePt t="17951" x="8543925" y="1847850"/>
          <p14:tracePt t="17968" x="8524875" y="1800225"/>
          <p14:tracePt t="17984" x="8524875" y="1790700"/>
          <p14:tracePt t="18167" x="8505825" y="1790700"/>
          <p14:tracePt t="18175" x="8420100" y="1790700"/>
          <p14:tracePt t="18183" x="8334375" y="1790700"/>
          <p14:tracePt t="18200" x="8001000" y="1828800"/>
          <p14:tracePt t="18217" x="7572375" y="1933575"/>
          <p14:tracePt t="18233" x="7258050" y="2019300"/>
          <p14:tracePt t="18250" x="6991350" y="2133600"/>
          <p14:tracePt t="18267" x="6867525" y="2219325"/>
          <p14:tracePt t="18283" x="6819900" y="2247900"/>
          <p14:tracePt t="18300" x="6791325" y="2266950"/>
          <p14:tracePt t="18318" x="6781800" y="2276475"/>
          <p14:tracePt t="18382" x="6772275" y="2286000"/>
          <p14:tracePt t="18391" x="6762750" y="2295525"/>
          <p14:tracePt t="18400" x="6743700" y="2314575"/>
          <p14:tracePt t="18417" x="6696075" y="2390775"/>
          <p14:tracePt t="18433" x="6629400" y="2447925"/>
          <p14:tracePt t="18450" x="6572250" y="2476500"/>
          <p14:tracePt t="18467" x="6553200" y="2495550"/>
          <p14:tracePt t="18559" x="6543675" y="2505075"/>
          <p14:tracePt t="18575" x="6534150" y="2505075"/>
          <p14:tracePt t="18583" x="6515100" y="2505075"/>
          <p14:tracePt t="18590" x="6505575" y="2495550"/>
          <p14:tracePt t="18600" x="6496050" y="2495550"/>
          <p14:tracePt t="18617" x="6448425" y="2486025"/>
          <p14:tracePt t="18633" x="6419850" y="2466975"/>
          <p14:tracePt t="18650" x="6391275" y="2447925"/>
          <p14:tracePt t="18667" x="6362700" y="2428875"/>
          <p14:tracePt t="18683" x="6353175" y="2419350"/>
          <p14:tracePt t="18700" x="6334125" y="2409825"/>
          <p14:tracePt t="18717" x="6315075" y="2390775"/>
          <p14:tracePt t="18733" x="6286500" y="2352675"/>
          <p14:tracePt t="18750" x="6267450" y="2314575"/>
          <p14:tracePt t="18750" x="6229350" y="2305050"/>
          <p14:tracePt t="18767" x="6181725" y="2228850"/>
          <p14:tracePt t="18784" x="6153150" y="2209800"/>
          <p14:tracePt t="18800" x="6115050" y="2181225"/>
          <p14:tracePt t="18817" x="6105525" y="2171700"/>
          <p14:tracePt t="18833" x="6086475" y="2152650"/>
          <p14:tracePt t="18850" x="6057900" y="2124075"/>
          <p14:tracePt t="18867" x="6029325" y="2105025"/>
          <p14:tracePt t="18883" x="5981700" y="2076450"/>
          <p14:tracePt t="18900" x="5915025" y="2028825"/>
          <p14:tracePt t="18916" x="5838825" y="1990725"/>
          <p14:tracePt t="18933" x="5791200" y="1962150"/>
          <p14:tracePt t="18950" x="5695950" y="1905000"/>
          <p14:tracePt t="18966" x="5638800" y="1876425"/>
          <p14:tracePt t="18983" x="5610225" y="1847850"/>
          <p14:tracePt t="19000" x="5581650" y="1828800"/>
          <p14:tracePt t="19016" x="5543550" y="1800225"/>
          <p14:tracePt t="19033" x="5486400" y="1781175"/>
          <p14:tracePt t="19049" x="5467350" y="1762125"/>
          <p14:tracePt t="19066" x="5419725" y="1733550"/>
          <p14:tracePt t="19083" x="5372100" y="1724025"/>
          <p14:tracePt t="19099" x="5314950" y="1695450"/>
          <p14:tracePt t="19116" x="5267325" y="1676400"/>
          <p14:tracePt t="19133" x="5200650" y="1638300"/>
          <p14:tracePt t="19149" x="5143500" y="1628775"/>
          <p14:tracePt t="19150" x="5095875" y="1619250"/>
          <p14:tracePt t="19166" x="4953000" y="1571625"/>
          <p14:tracePt t="19183" x="4838700" y="1552575"/>
          <p14:tracePt t="19199" x="4724400" y="1504950"/>
          <p14:tracePt t="19216" x="4638675" y="1485900"/>
          <p14:tracePt t="19232" x="4572000" y="1466850"/>
          <p14:tracePt t="19249" x="4476750" y="1447800"/>
          <p14:tracePt t="19266" x="4419600" y="1447800"/>
          <p14:tracePt t="19283" x="4391025" y="1438275"/>
          <p14:tracePt t="19299" x="4371975" y="1428750"/>
          <p14:tracePt t="19316" x="4362450" y="1428750"/>
          <p14:tracePt t="19342" x="4343400" y="1409700"/>
          <p14:tracePt t="19351" x="4333875" y="1409700"/>
          <p14:tracePt t="19366" x="4248150" y="1409700"/>
          <p14:tracePt t="19383" x="4133850" y="1390650"/>
          <p14:tracePt t="19399" x="4019550" y="1390650"/>
          <p14:tracePt t="19416" x="3914775" y="1371600"/>
          <p14:tracePt t="19432" x="3848100" y="1371600"/>
          <p14:tracePt t="19449" x="3810000" y="1371600"/>
          <p14:tracePt t="19466" x="3781425" y="1352550"/>
          <p14:tracePt t="19482" x="3771900" y="1352550"/>
          <p14:tracePt t="19541" x="3752850" y="1352550"/>
          <p14:tracePt t="19549" x="3743325" y="1352550"/>
          <p14:tracePt t="19565" x="3733800" y="1352550"/>
          <p14:tracePt t="19573" x="3724275" y="1352550"/>
          <p14:tracePt t="19583" x="3695700" y="1352550"/>
          <p14:tracePt t="19599" x="3648075" y="1362075"/>
          <p14:tracePt t="19616" x="3533775" y="1381125"/>
          <p14:tracePt t="19632" x="3371850" y="1419225"/>
          <p14:tracePt t="19649" x="3190875" y="1476375"/>
          <p14:tracePt t="19666" x="3076575" y="1504950"/>
          <p14:tracePt t="19682" x="2962275" y="1543050"/>
          <p14:tracePt t="19699" x="2905125" y="1552575"/>
          <p14:tracePt t="19716" x="2867025" y="1571625"/>
          <p14:tracePt t="19732" x="2838450" y="1581150"/>
          <p14:tracePt t="19750" x="2781300" y="1609725"/>
          <p14:tracePt t="19773" x="2762250" y="1609725"/>
          <p14:tracePt t="19782" x="2762250" y="1619250"/>
          <p14:tracePt t="19799" x="2752725" y="1619250"/>
          <p14:tracePt t="19815" x="2705100" y="1638300"/>
          <p14:tracePt t="19832" x="2686050" y="1657350"/>
          <p14:tracePt t="19849" x="2638425" y="1685925"/>
          <p14:tracePt t="19865" x="2581275" y="1733550"/>
          <p14:tracePt t="19882" x="2533650" y="1790700"/>
          <p14:tracePt t="19898" x="2486025" y="1828800"/>
          <p14:tracePt t="19915" x="2457450" y="1866900"/>
          <p14:tracePt t="19932" x="2419350" y="1905000"/>
          <p14:tracePt t="19933" x="2381250" y="1943100"/>
          <p14:tracePt t="19948" x="2352675" y="1971675"/>
          <p14:tracePt t="19965" x="2266950" y="2085975"/>
          <p14:tracePt t="19982" x="2190750" y="2162175"/>
          <p14:tracePt t="19999" x="2124075" y="2247900"/>
          <p14:tracePt t="20015" x="2105025" y="2295525"/>
          <p14:tracePt t="20032" x="2057400" y="2352675"/>
          <p14:tracePt t="20048" x="2009775" y="2438400"/>
          <p14:tracePt t="20065" x="1971675" y="2524125"/>
          <p14:tracePt t="20082" x="1952625" y="2562225"/>
          <p14:tracePt t="20098" x="1933575" y="2619375"/>
          <p14:tracePt t="20115" x="1914525" y="2657475"/>
          <p14:tracePt t="20132" x="1905000" y="2686050"/>
          <p14:tracePt t="20148" x="1895475" y="2733675"/>
          <p14:tracePt t="20165" x="1876425" y="2819400"/>
          <p14:tracePt t="20182" x="1847850" y="2886075"/>
          <p14:tracePt t="20198" x="1847850" y="2952750"/>
          <p14:tracePt t="20215" x="1838325" y="3000375"/>
          <p14:tracePt t="20232" x="1838325" y="3009900"/>
          <p14:tracePt t="20249" x="1800225" y="3067050"/>
          <p14:tracePt t="20265" x="1800225" y="3086100"/>
          <p14:tracePt t="20282" x="1790700" y="3114675"/>
          <p14:tracePt t="20298" x="1781175" y="3162300"/>
          <p14:tracePt t="20315" x="1771650" y="3209925"/>
          <p14:tracePt t="20332" x="1752600" y="3257550"/>
          <p14:tracePt t="20348" x="1733550" y="3295650"/>
          <p14:tracePt t="20349" x="1724025" y="3324225"/>
          <p14:tracePt t="20365" x="1704975" y="3362325"/>
          <p14:tracePt t="20382" x="1676400" y="3400425"/>
          <p14:tracePt t="20398" x="1676400" y="3448050"/>
          <p14:tracePt t="20415" x="1666875" y="3495675"/>
          <p14:tracePt t="20432" x="1647825" y="3552825"/>
          <p14:tracePt t="20448" x="1647825" y="3619500"/>
          <p14:tracePt t="20465" x="1647825" y="3686175"/>
          <p14:tracePt t="20481" x="1647825" y="3733800"/>
          <p14:tracePt t="20498" x="1638300" y="3810000"/>
          <p14:tracePt t="20515" x="1638300" y="3895725"/>
          <p14:tracePt t="20531" x="1638300" y="3981450"/>
          <p14:tracePt t="20548" x="1638300" y="4029075"/>
          <p14:tracePt t="20549" x="1638300" y="4067175"/>
          <p14:tracePt t="20565" x="1638300" y="4105275"/>
          <p14:tracePt t="20582" x="1638300" y="4133850"/>
          <p14:tracePt t="20598" x="1638300" y="4171950"/>
          <p14:tracePt t="20615" x="1647825" y="4229100"/>
          <p14:tracePt t="20631" x="1657350" y="4286250"/>
          <p14:tracePt t="20648" x="1666875" y="4352925"/>
          <p14:tracePt t="20665" x="1695450" y="4419600"/>
          <p14:tracePt t="20681" x="1704975" y="4467225"/>
          <p14:tracePt t="20698" x="1714500" y="4505325"/>
          <p14:tracePt t="20715" x="1724025" y="4543425"/>
          <p14:tracePt t="20731" x="1771650" y="4629150"/>
          <p14:tracePt t="20748" x="1809750" y="4686300"/>
          <p14:tracePt t="20749" x="1828800" y="4733925"/>
          <p14:tracePt t="20765" x="1866900" y="4800600"/>
          <p14:tracePt t="20781" x="1924050" y="4886325"/>
          <p14:tracePt t="20798" x="1962150" y="4953000"/>
          <p14:tracePt t="20815" x="2009775" y="5010150"/>
          <p14:tracePt t="20831" x="2047875" y="5067300"/>
          <p14:tracePt t="20848" x="2114550" y="5172075"/>
          <p14:tracePt t="20865" x="2190750" y="5267325"/>
          <p14:tracePt t="20881" x="2266950" y="5314950"/>
          <p14:tracePt t="20898" x="2333625" y="5353050"/>
          <p14:tracePt t="20915" x="2419350" y="5419725"/>
          <p14:tracePt t="20931" x="2543175" y="5505450"/>
          <p14:tracePt t="20948" x="2638425" y="5562600"/>
          <p14:tracePt t="20948" x="2667000" y="5591175"/>
          <p14:tracePt t="20965" x="2743200" y="5648325"/>
          <p14:tracePt t="20981" x="2800350" y="5676900"/>
          <p14:tracePt t="20998" x="2828925" y="5695950"/>
          <p14:tracePt t="21014" x="2847975" y="5715000"/>
          <p14:tracePt t="21031" x="2857500" y="5724525"/>
          <p14:tracePt t="21048" x="2895600" y="5762625"/>
          <p14:tracePt t="21065" x="2914650" y="5800725"/>
          <p14:tracePt t="21081" x="2971800" y="5848350"/>
          <p14:tracePt t="21098" x="3028950" y="5895975"/>
          <p14:tracePt t="21114" x="3057525" y="5915025"/>
          <p14:tracePt t="21131" x="3105150" y="5962650"/>
          <p14:tracePt t="21147" x="3190875" y="6019800"/>
          <p14:tracePt t="21165" x="3314700" y="6086475"/>
          <p14:tracePt t="21181" x="3352800" y="6096000"/>
          <p14:tracePt t="21200" x="3467100" y="6134100"/>
          <p14:tracePt t="21214" x="3533775" y="6162675"/>
          <p14:tracePt t="21231" x="3705225" y="6200775"/>
          <p14:tracePt t="21248" x="3895725" y="6229350"/>
          <p14:tracePt t="21264" x="4133850" y="6267450"/>
          <p14:tracePt t="21281" x="4362450" y="6286500"/>
          <p14:tracePt t="21297" x="4495800" y="6296025"/>
          <p14:tracePt t="21314" x="4600575" y="6296025"/>
          <p14:tracePt t="21330" x="4733925" y="6296025"/>
          <p14:tracePt t="21347" x="4886325" y="6296025"/>
          <p14:tracePt t="21365" x="5076825" y="6296025"/>
          <p14:tracePt t="21381" x="5248275" y="6276975"/>
          <p14:tracePt t="21397" x="5391150" y="6229350"/>
          <p14:tracePt t="21414" x="5543550" y="6200775"/>
          <p14:tracePt t="21431" x="5686425" y="6172200"/>
          <p14:tracePt t="21447" x="5819775" y="6115050"/>
          <p14:tracePt t="21464" x="5905500" y="6096000"/>
          <p14:tracePt t="21480" x="5991225" y="6057900"/>
          <p14:tracePt t="21497" x="6010275" y="6038850"/>
          <p14:tracePt t="21514" x="6067425" y="6000750"/>
          <p14:tracePt t="21530" x="6124575" y="5943600"/>
          <p14:tracePt t="21547" x="6200775" y="5838825"/>
          <p14:tracePt t="21564" x="6296025" y="5743575"/>
          <p14:tracePt t="21580" x="6353175" y="5686425"/>
          <p14:tracePt t="21597" x="6410325" y="5638800"/>
          <p14:tracePt t="21614" x="6467475" y="5581650"/>
          <p14:tracePt t="21630" x="6496050" y="5543550"/>
          <p14:tracePt t="21647" x="6543675" y="5486400"/>
          <p14:tracePt t="21664" x="6619875" y="5410200"/>
          <p14:tracePt t="21680" x="6667500" y="5324475"/>
          <p14:tracePt t="21697" x="6715125" y="5238750"/>
          <p14:tracePt t="21714" x="6753225" y="5153025"/>
          <p14:tracePt t="21732" x="6800850" y="5057775"/>
          <p14:tracePt t="21749" x="6819900" y="4991100"/>
          <p14:tracePt t="21764" x="6829425" y="4962525"/>
          <p14:tracePt t="21780" x="6886575" y="4772025"/>
          <p14:tracePt t="21797" x="6896100" y="4657725"/>
          <p14:tracePt t="21814" x="6924675" y="4543425"/>
          <p14:tracePt t="21830" x="6924675" y="4457700"/>
          <p14:tracePt t="21847" x="6962775" y="4333875"/>
          <p14:tracePt t="21864" x="6962775" y="4257675"/>
          <p14:tracePt t="21880" x="6962775" y="4162425"/>
          <p14:tracePt t="21897" x="6972300" y="4057650"/>
          <p14:tracePt t="21914" x="6972300" y="3962400"/>
          <p14:tracePt t="21930" x="6972300" y="3886200"/>
          <p14:tracePt t="21947" x="6972300" y="3800475"/>
          <p14:tracePt t="21948" x="6972300" y="3771900"/>
          <p14:tracePt t="21964" x="6972300" y="3714750"/>
          <p14:tracePt t="21980" x="6972300" y="3667125"/>
          <p14:tracePt t="21997" x="6962775" y="3619500"/>
          <p14:tracePt t="22013" x="6943725" y="3552825"/>
          <p14:tracePt t="22030" x="6943725" y="3524250"/>
          <p14:tracePt t="22047" x="6915150" y="3467100"/>
          <p14:tracePt t="22063" x="6896100" y="3429000"/>
          <p14:tracePt t="22080" x="6886575" y="3371850"/>
          <p14:tracePt t="22097" x="6877050" y="3314700"/>
          <p14:tracePt t="22113" x="6858000" y="3276600"/>
          <p14:tracePt t="22130" x="6838950" y="3238500"/>
          <p14:tracePt t="22147" x="6838950" y="3219450"/>
          <p14:tracePt t="22164" x="6838950" y="3181350"/>
          <p14:tracePt t="22180" x="6829425" y="3162300"/>
          <p14:tracePt t="22196" x="6829425" y="3143250"/>
          <p14:tracePt t="22213" x="6800850" y="3095625"/>
          <p14:tracePt t="22230" x="6800850" y="3086100"/>
          <p14:tracePt t="22247" x="6800850" y="3067050"/>
          <p14:tracePt t="22263" x="6781800" y="3038475"/>
          <p14:tracePt t="22280" x="6743700" y="3000375"/>
          <p14:tracePt t="22296" x="6724650" y="2924175"/>
          <p14:tracePt t="22313" x="6686550" y="2857500"/>
          <p14:tracePt t="22330" x="6667500" y="2790825"/>
          <p14:tracePt t="22346" x="6629400" y="2733675"/>
          <p14:tracePt t="22363" x="6610350" y="2714625"/>
          <p14:tracePt t="22364" x="6600825" y="2695575"/>
          <p14:tracePt t="22380" x="6581775" y="2667000"/>
          <p14:tracePt t="22396" x="6562725" y="2619375"/>
          <p14:tracePt t="22413" x="6543675" y="2600325"/>
          <p14:tracePt t="22430" x="6534150" y="2590800"/>
          <p14:tracePt t="22667" x="0" y="0"/>
        </p14:tracePtLst>
        <p14:tracePtLst>
          <p14:tracePt t="23298" x="6162675" y="2143125"/>
          <p14:tracePt t="23346" x="6162675" y="2152650"/>
          <p14:tracePt t="23362" x="6153150" y="2152650"/>
          <p14:tracePt t="23370" x="6134100" y="2162175"/>
          <p14:tracePt t="23386" x="6124575" y="2181225"/>
          <p14:tracePt t="23395" x="6115050" y="2181225"/>
          <p14:tracePt t="23412" x="6096000" y="2190750"/>
          <p14:tracePt t="23429" x="6038850" y="2228850"/>
          <p14:tracePt t="23445" x="6000750" y="2247900"/>
          <p14:tracePt t="23462" x="5962650" y="2286000"/>
          <p14:tracePt t="23479" x="5924550" y="2314575"/>
          <p14:tracePt t="23495" x="5915025" y="2333625"/>
          <p14:tracePt t="23512" x="5895975" y="2362200"/>
          <p14:tracePt t="23529" x="5886450" y="2371725"/>
          <p14:tracePt t="23546" x="5876925" y="2400300"/>
          <p14:tracePt t="23562" x="5867400" y="2447925"/>
          <p14:tracePt t="23579" x="5867400" y="2486025"/>
          <p14:tracePt t="23595" x="5867400" y="2524125"/>
          <p14:tracePt t="23612" x="5848350" y="2581275"/>
          <p14:tracePt t="23628" x="5838825" y="2638425"/>
          <p14:tracePt t="23645" x="5819775" y="2695575"/>
          <p14:tracePt t="23662" x="5810250" y="2724150"/>
          <p14:tracePt t="23678" x="5810250" y="2771775"/>
          <p14:tracePt t="23696" x="5791200" y="2828925"/>
          <p14:tracePt t="23712" x="5791200" y="2876550"/>
          <p14:tracePt t="23729" x="5781675" y="2933700"/>
          <p14:tracePt t="23745" x="5781675" y="2981325"/>
          <p14:tracePt t="23762" x="5772150" y="3114675"/>
          <p14:tracePt t="23778" x="5743575" y="3228975"/>
          <p14:tracePt t="23795" x="5715000" y="3343275"/>
          <p14:tracePt t="23811" x="5705475" y="3438525"/>
          <p14:tracePt t="23828" x="5667375" y="3524250"/>
          <p14:tracePt t="23845" x="5667375" y="3562350"/>
          <p14:tracePt t="23862" x="5648325" y="3638550"/>
          <p14:tracePt t="23879" x="5629275" y="3714750"/>
          <p14:tracePt t="23895" x="5610225" y="3810000"/>
          <p14:tracePt t="23912" x="5600700" y="3876675"/>
          <p14:tracePt t="23928" x="5600700" y="3914775"/>
          <p14:tracePt t="23945" x="5600700" y="3952875"/>
          <p14:tracePt t="23961" x="5600700" y="3981450"/>
          <p14:tracePt t="23962" x="5600700" y="4019550"/>
          <p14:tracePt t="23978" x="5600700" y="4086225"/>
          <p14:tracePt t="23995" x="5600700" y="4152900"/>
          <p14:tracePt t="24011" x="5600700" y="4200525"/>
          <p14:tracePt t="24028" x="5600700" y="4219575"/>
          <p14:tracePt t="24045" x="5600700" y="4229100"/>
          <p14:tracePt t="24061" x="5600700" y="4238625"/>
          <p14:tracePt t="24078" x="5600700" y="4276725"/>
          <p14:tracePt t="24095" x="5610225" y="4324350"/>
          <p14:tracePt t="24111" x="5619750" y="4391025"/>
          <p14:tracePt t="24128" x="5648325" y="4476750"/>
          <p14:tracePt t="24144" x="5667375" y="4514850"/>
          <p14:tracePt t="24162" x="5715000" y="4638675"/>
          <p14:tracePt t="24179" x="5724525" y="4695825"/>
          <p14:tracePt t="24195" x="5753100" y="4772025"/>
          <p14:tracePt t="24211" x="5791200" y="4876800"/>
          <p14:tracePt t="24228" x="5800725" y="4924425"/>
          <p14:tracePt t="24244" x="5857875" y="5029200"/>
          <p14:tracePt t="24261" x="5867400" y="5095875"/>
          <p14:tracePt t="24278" x="5895975" y="5172075"/>
          <p14:tracePt t="24294" x="5924550" y="5229225"/>
          <p14:tracePt t="24311" x="5962650" y="5295900"/>
          <p14:tracePt t="24328" x="5981700" y="5343525"/>
          <p14:tracePt t="24344" x="5991225" y="5372100"/>
          <p14:tracePt t="24361" x="6029325" y="5410200"/>
          <p14:tracePt t="24378" x="6057900" y="5467350"/>
          <p14:tracePt t="24394" x="6076950" y="5495925"/>
          <p14:tracePt t="24411" x="6096000" y="5524500"/>
          <p14:tracePt t="24428" x="6115050" y="5562600"/>
          <p14:tracePt t="24444" x="6134100" y="5591175"/>
          <p14:tracePt t="24461" x="6172200" y="5648325"/>
          <p14:tracePt t="24478" x="6200775" y="5676900"/>
          <p14:tracePt t="24494" x="6229350" y="5705475"/>
          <p14:tracePt t="24511" x="6238875" y="5715000"/>
          <p14:tracePt t="24527" x="6296025" y="5753100"/>
          <p14:tracePt t="24544" x="6381750" y="5810250"/>
          <p14:tracePt t="24561" x="6515100" y="5876925"/>
          <p14:tracePt t="24578" x="6610350" y="5915025"/>
          <p14:tracePt t="24594" x="6696075" y="5962650"/>
          <p14:tracePt t="24611" x="6753225" y="6000750"/>
          <p14:tracePt t="24628" x="6800850" y="6019800"/>
          <p14:tracePt t="24644" x="6810375" y="6019800"/>
          <p14:tracePt t="24661" x="6829425" y="6038850"/>
          <p14:tracePt t="24677" x="6838950" y="6048375"/>
          <p14:tracePt t="24694" x="6858000" y="6048375"/>
          <p14:tracePt t="24711" x="6905625" y="6057900"/>
          <p14:tracePt t="24727" x="6972300" y="6096000"/>
          <p14:tracePt t="24744" x="7029450" y="6105525"/>
          <p14:tracePt t="24761" x="7086600" y="6115050"/>
          <p14:tracePt t="24777" x="7153275" y="6153150"/>
          <p14:tracePt t="24794" x="7219950" y="6153150"/>
          <p14:tracePt t="24811" x="7277100" y="6162675"/>
          <p14:tracePt t="24827" x="7343775" y="6162675"/>
          <p14:tracePt t="24844" x="7400925" y="6162675"/>
          <p14:tracePt t="24862" x="7439025" y="6172200"/>
          <p14:tracePt t="24879" x="7448550" y="6172200"/>
          <p14:tracePt t="24894" x="7467600" y="6172200"/>
          <p14:tracePt t="24911" x="7515225" y="6172200"/>
          <p14:tracePt t="24927" x="7610475" y="6172200"/>
          <p14:tracePt t="24944" x="7686675" y="6181725"/>
          <p14:tracePt t="24961" x="7800975" y="6181725"/>
          <p14:tracePt t="24977" x="7896225" y="6181725"/>
          <p14:tracePt t="24994" x="7991475" y="6210300"/>
          <p14:tracePt t="25011" x="8067675" y="6219825"/>
          <p14:tracePt t="25027" x="8134350" y="6219825"/>
          <p14:tracePt t="25044" x="8201025" y="6238875"/>
          <p14:tracePt t="25060" x="8248650" y="6238875"/>
          <p14:tracePt t="25077" x="8353425" y="6267450"/>
          <p14:tracePt t="25093" x="8477250" y="6276975"/>
          <p14:tracePt t="25110" x="8610600" y="6296025"/>
          <p14:tracePt t="25127" x="8705850" y="6305550"/>
          <p14:tracePt t="25143" x="8791575" y="6334125"/>
          <p14:tracePt t="25160" x="8848725" y="6334125"/>
          <p14:tracePt t="25161" x="8867775" y="6334125"/>
          <p14:tracePt t="25177" x="8924925" y="6334125"/>
          <p14:tracePt t="25193" x="8991600" y="6334125"/>
          <p14:tracePt t="25210" x="9077325" y="6334125"/>
          <p14:tracePt t="25226" x="9191625" y="6334125"/>
          <p14:tracePt t="25243" x="9267825" y="6324600"/>
          <p14:tracePt t="25261" x="9334500" y="6315075"/>
          <p14:tracePt t="25276" x="9391650" y="6305550"/>
          <p14:tracePt t="25293" x="9448800" y="6286500"/>
          <p14:tracePt t="25310" x="9486900" y="6257925"/>
          <p14:tracePt t="25327" x="9544050" y="6210300"/>
          <p14:tracePt t="25344" x="9610725" y="6162675"/>
          <p14:tracePt t="25345" x="9639300" y="6153150"/>
          <p14:tracePt t="25360" x="9677400" y="6115050"/>
          <p14:tracePt t="25377" x="9734550" y="6067425"/>
          <p14:tracePt t="25394" x="9791700" y="6010275"/>
          <p14:tracePt t="25410" x="9829800" y="5981700"/>
          <p14:tracePt t="25427" x="9877425" y="5934075"/>
          <p14:tracePt t="25445" x="9953625" y="5876925"/>
          <p14:tracePt t="25460" x="10010775" y="5791200"/>
          <p14:tracePt t="25477" x="10067925" y="5705475"/>
          <p14:tracePt t="25493" x="10134600" y="5629275"/>
          <p14:tracePt t="25510" x="10182225" y="5543550"/>
          <p14:tracePt t="25527" x="10239375" y="5467350"/>
          <p14:tracePt t="25544" x="10306050" y="5381625"/>
          <p14:tracePt t="25544" x="10325100" y="5334000"/>
          <p14:tracePt t="25560" x="10401300" y="5219700"/>
          <p14:tracePt t="25577" x="10429875" y="5153025"/>
          <p14:tracePt t="25593" x="10487025" y="5067300"/>
          <p14:tracePt t="25610" x="10525125" y="4981575"/>
          <p14:tracePt t="25627" x="10572750" y="4905375"/>
          <p14:tracePt t="25643" x="10601325" y="4829175"/>
          <p14:tracePt t="25660" x="10629900" y="4743450"/>
          <p14:tracePt t="25677" x="10668000" y="4676775"/>
          <p14:tracePt t="25693" x="10687050" y="4533900"/>
          <p14:tracePt t="25710" x="10734675" y="4400550"/>
          <p14:tracePt t="25726" x="10753725" y="4286250"/>
          <p14:tracePt t="25743" x="10772775" y="4152900"/>
          <p14:tracePt t="25760" x="10810875" y="3990975"/>
          <p14:tracePt t="25777" x="10810875" y="3895725"/>
          <p14:tracePt t="25793" x="10810875" y="3819525"/>
          <p14:tracePt t="25816" x="10810875" y="3695700"/>
          <p14:tracePt t="25826" x="10810875" y="3657600"/>
          <p14:tracePt t="25842" x="10810875" y="3590925"/>
          <p14:tracePt t="25859" x="10801350" y="3505200"/>
          <p14:tracePt t="25876" x="10782300" y="3438525"/>
          <p14:tracePt t="25893" x="10744200" y="3352800"/>
          <p14:tracePt t="25910" x="10715625" y="3238500"/>
          <p14:tracePt t="25926" x="10687050" y="3133725"/>
          <p14:tracePt t="25946" x="10648950" y="3009900"/>
          <p14:tracePt t="25960" x="10601325" y="2914650"/>
          <p14:tracePt t="25976" x="10496550" y="2714625"/>
          <p14:tracePt t="25992" x="10439400" y="2628900"/>
          <p14:tracePt t="26009" x="10391775" y="2543175"/>
          <p14:tracePt t="26027" x="10382250" y="2514600"/>
          <p14:tracePt t="26043" x="10344150" y="2476500"/>
          <p14:tracePt t="26060" x="10315575" y="2419350"/>
          <p14:tracePt t="26076" x="10248900" y="2343150"/>
          <p14:tracePt t="26092" x="10191750" y="2276475"/>
          <p14:tracePt t="26109" x="10086975" y="2162175"/>
          <p14:tracePt t="26126" x="10029825" y="2105025"/>
          <p14:tracePt t="26142" x="9972675" y="2019300"/>
          <p14:tracePt t="26159" x="9934575" y="1971675"/>
          <p14:tracePt t="26160" x="9906000" y="1943100"/>
          <p14:tracePt t="26176" x="9867900" y="1905000"/>
          <p14:tracePt t="26193" x="9820275" y="1866900"/>
          <p14:tracePt t="26210" x="9763125" y="1819275"/>
          <p14:tracePt t="26226" x="9677400" y="1752600"/>
          <p14:tracePt t="26242" x="9591675" y="1704975"/>
          <p14:tracePt t="26259" x="9448800" y="1628775"/>
          <p14:tracePt t="26278" x="9344025" y="1571625"/>
          <p14:tracePt t="26295" x="9296400" y="1552575"/>
          <p14:tracePt t="26309" x="9258300" y="1543050"/>
          <p14:tracePt t="26325" x="9229725" y="1533525"/>
          <p14:tracePt t="26342" x="9191625" y="1504950"/>
          <p14:tracePt t="26362" x="9067800" y="1504950"/>
          <p14:tracePt t="26376" x="8943975" y="1495425"/>
          <p14:tracePt t="26393" x="8820150" y="1457325"/>
          <p14:tracePt t="26409" x="8705850" y="1438275"/>
          <p14:tracePt t="26425" x="8639175" y="1438275"/>
          <p14:tracePt t="26443" x="8601075" y="1428750"/>
          <p14:tracePt t="26460" x="8562975" y="1419225"/>
          <p14:tracePt t="26476" x="8505825" y="1400175"/>
          <p14:tracePt t="26493" x="8448675" y="1400175"/>
          <p14:tracePt t="26509" x="8372475" y="1381125"/>
          <p14:tracePt t="26525" x="8277225" y="1371600"/>
          <p14:tracePt t="26542" x="8229600" y="1371600"/>
          <p14:tracePt t="26559" x="8143875" y="1371600"/>
          <p14:tracePt t="26559" x="8115300" y="1371600"/>
          <p14:tracePt t="26576" x="8086725" y="1371600"/>
          <p14:tracePt t="26593" x="8067675" y="1371600"/>
          <p14:tracePt t="26839" x="0" y="0"/>
        </p14:tracePtLst>
        <p14:tracePtLst>
          <p14:tracePt t="45462" x="5391150" y="5124450"/>
          <p14:tracePt t="45543" x="5391150" y="5133975"/>
          <p14:tracePt t="45590" x="5391150" y="5143500"/>
          <p14:tracePt t="45598" x="5381625" y="5143500"/>
          <p14:tracePt t="45608" x="5362575" y="5143500"/>
          <p14:tracePt t="45624" x="5267325" y="5124450"/>
          <p14:tracePt t="45642" x="5162550" y="5086350"/>
          <p14:tracePt t="45657" x="5048250" y="5057775"/>
          <p14:tracePt t="45674" x="4962525" y="5029200"/>
          <p14:tracePt t="45691" x="4905375" y="5010150"/>
          <p14:tracePt t="45708" x="4838700" y="5000625"/>
          <p14:tracePt t="45724" x="4791075" y="4972050"/>
          <p14:tracePt t="45741" x="4752975" y="4953000"/>
          <p14:tracePt t="45758" x="4733925" y="4943475"/>
          <p14:tracePt t="45758" x="4724400" y="4933950"/>
          <p14:tracePt t="45774" x="4686300" y="4905375"/>
          <p14:tracePt t="45791" x="4657725" y="4876800"/>
          <p14:tracePt t="45807" x="4591050" y="4848225"/>
          <p14:tracePt t="45824" x="4486275" y="4800600"/>
          <p14:tracePt t="45841" x="4429125" y="4752975"/>
          <p14:tracePt t="45858" x="4371975" y="4724400"/>
          <p14:tracePt t="45875" x="4324350" y="4686300"/>
          <p14:tracePt t="45890" x="4286250" y="4657725"/>
          <p14:tracePt t="45907" x="4267200" y="4638675"/>
          <p14:tracePt t="45924" x="4229100" y="4591050"/>
          <p14:tracePt t="45940" x="4200525" y="4552950"/>
          <p14:tracePt t="45957" x="4171950" y="4524375"/>
          <p14:tracePt t="45973" x="4143375" y="4476750"/>
          <p14:tracePt t="45974" x="4133850" y="4457700"/>
          <p14:tracePt t="45990" x="4105275" y="4419600"/>
          <p14:tracePt t="46007" x="4067175" y="4371975"/>
          <p14:tracePt t="46023" x="4019550" y="4314825"/>
          <p14:tracePt t="46040" x="3990975" y="4257675"/>
          <p14:tracePt t="46057" x="3952875" y="4200525"/>
          <p14:tracePt t="46074" x="3933825" y="4143375"/>
          <p14:tracePt t="46090" x="3924300" y="4105275"/>
          <p14:tracePt t="46107" x="3914775" y="4076700"/>
          <p14:tracePt t="46123" x="3876675" y="4019550"/>
          <p14:tracePt t="46140" x="3867150" y="3990975"/>
          <p14:tracePt t="46157" x="3848100" y="3895725"/>
          <p14:tracePt t="46173" x="3829050" y="3838575"/>
          <p14:tracePt t="46191" x="3800475" y="3781425"/>
          <p14:tracePt t="46207" x="3781425" y="3695700"/>
          <p14:tracePt t="46223" x="3762375" y="3657600"/>
          <p14:tracePt t="46240" x="3743325" y="3600450"/>
          <p14:tracePt t="46256" x="3743325" y="3562350"/>
          <p14:tracePt t="46273" x="3714750" y="3495675"/>
          <p14:tracePt t="46290" x="3705225" y="3429000"/>
          <p14:tracePt t="46307" x="3695700" y="3333750"/>
          <p14:tracePt t="46323" x="3676650" y="3267075"/>
          <p14:tracePt t="46340" x="3657600" y="3181350"/>
          <p14:tracePt t="46357" x="3657600" y="3114675"/>
          <p14:tracePt t="46358" x="3648075" y="3095625"/>
          <p14:tracePt t="46373" x="3648075" y="3057525"/>
          <p14:tracePt t="46391" x="3638550" y="3000375"/>
          <p14:tracePt t="46407" x="3638550" y="2933700"/>
          <p14:tracePt t="46423" x="3619500" y="2876550"/>
          <p14:tracePt t="46440" x="3619500" y="2828925"/>
          <p14:tracePt t="46456" x="3619500" y="2743200"/>
          <p14:tracePt t="46473" x="3619500" y="2695575"/>
          <p14:tracePt t="46490" x="3619500" y="2628900"/>
          <p14:tracePt t="46506" x="3619500" y="2581275"/>
          <p14:tracePt t="46523" x="3619500" y="2514600"/>
          <p14:tracePt t="46540" x="3619500" y="2466975"/>
          <p14:tracePt t="46556" x="3619500" y="2428875"/>
          <p14:tracePt t="46558" x="3619500" y="2419350"/>
          <p14:tracePt t="46573" x="3619500" y="2381250"/>
          <p14:tracePt t="46590" x="3619500" y="2324100"/>
          <p14:tracePt t="46606" x="3619500" y="2257425"/>
          <p14:tracePt t="46623" x="3619500" y="2209800"/>
          <p14:tracePt t="46640" x="3619500" y="2162175"/>
          <p14:tracePt t="46656" x="3619500" y="2152650"/>
          <p14:tracePt t="46673" x="3619500" y="2095500"/>
          <p14:tracePt t="46689" x="3619500" y="2066925"/>
          <p14:tracePt t="46706" x="3619500" y="2019300"/>
          <p14:tracePt t="46723" x="3619500" y="1990725"/>
          <p14:tracePt t="46740" x="3648075" y="1933575"/>
          <p14:tracePt t="46756" x="3657600" y="1914525"/>
          <p14:tracePt t="46773" x="3667125" y="1885950"/>
          <p14:tracePt t="46789" x="3686175" y="1828800"/>
          <p14:tracePt t="46806" x="3733800" y="1781175"/>
          <p14:tracePt t="46823" x="3771900" y="1724025"/>
          <p14:tracePt t="46840" x="3838575" y="1657350"/>
          <p14:tracePt t="46856" x="3886200" y="1609725"/>
          <p14:tracePt t="46873" x="3905250" y="1571625"/>
          <p14:tracePt t="46890" x="3924300" y="1533525"/>
          <p14:tracePt t="46906" x="3933825" y="1524000"/>
          <p14:tracePt t="46923" x="3943350" y="1514475"/>
          <p14:tracePt t="46973" x="3952875" y="1504950"/>
          <p14:tracePt t="46997" x="3981450" y="1466850"/>
          <p14:tracePt t="47005" x="3990975" y="1457325"/>
          <p14:tracePt t="47021" x="4000500" y="1457325"/>
          <p14:tracePt t="47077" x="4010025" y="1457325"/>
          <p14:tracePt t="47101" x="4019550" y="1447800"/>
          <p14:tracePt t="47237" x="4038600" y="1447800"/>
          <p14:tracePt t="47261" x="4057650" y="1447800"/>
          <p14:tracePt t="47269" x="4076700" y="1447800"/>
          <p14:tracePt t="47277" x="4105275" y="1447800"/>
          <p14:tracePt t="47290" x="4191000" y="1447800"/>
          <p14:tracePt t="47306" x="4314825" y="1447800"/>
          <p14:tracePt t="47323" x="4400550" y="1447800"/>
          <p14:tracePt t="47340" x="4457700" y="1447800"/>
          <p14:tracePt t="47412" x="4486275" y="1447800"/>
          <p14:tracePt t="47421" x="4505325" y="1447800"/>
          <p14:tracePt t="47429" x="4543425" y="1447800"/>
          <p14:tracePt t="47439" x="4562475" y="1447800"/>
          <p14:tracePt t="47456" x="4619625" y="1457325"/>
          <p14:tracePt t="47473" x="4657725" y="1476375"/>
          <p14:tracePt t="47489" x="4724400" y="1514475"/>
          <p14:tracePt t="47506" x="4810125" y="1562100"/>
          <p14:tracePt t="47522" x="4895850" y="1590675"/>
          <p14:tracePt t="47539" x="4962525" y="1638300"/>
          <p14:tracePt t="47555" x="5010150" y="1657350"/>
          <p14:tracePt t="47572" x="5019675" y="1676400"/>
          <p14:tracePt t="47572" x="5048250" y="1695450"/>
          <p14:tracePt t="47589" x="5086350" y="1714500"/>
          <p14:tracePt t="47605" x="5200650" y="1800225"/>
          <p14:tracePt t="47622" x="5286375" y="1847850"/>
          <p14:tracePt t="47639" x="5400675" y="1933575"/>
          <p14:tracePt t="47656" x="5438775" y="1971675"/>
          <p14:tracePt t="47672" x="5514975" y="2038350"/>
          <p14:tracePt t="47689" x="5591175" y="2095500"/>
          <p14:tracePt t="47706" x="5657850" y="2143125"/>
          <p14:tracePt t="47722" x="5724525" y="2209800"/>
          <p14:tracePt t="47739" x="5772150" y="2247900"/>
          <p14:tracePt t="47755" x="5791200" y="2266950"/>
          <p14:tracePt t="47772" x="5829300" y="2295525"/>
          <p14:tracePt t="47788" x="5848350" y="2314575"/>
          <p14:tracePt t="47805" x="5905500" y="2352675"/>
          <p14:tracePt t="47822" x="5953125" y="2400300"/>
          <p14:tracePt t="47839" x="6048375" y="2476500"/>
          <p14:tracePt t="47856" x="6115050" y="2533650"/>
          <p14:tracePt t="47872" x="6153150" y="2571750"/>
          <p14:tracePt t="47889" x="6191250" y="2619375"/>
          <p14:tracePt t="47906" x="6219825" y="2647950"/>
          <p14:tracePt t="47923" x="6257925" y="2705100"/>
          <p14:tracePt t="47942" x="6334125" y="2790825"/>
          <p14:tracePt t="47956" x="6353175" y="2828925"/>
          <p14:tracePt t="47972" x="6381750" y="2876550"/>
          <p14:tracePt t="47989" x="6419850" y="2943225"/>
          <p14:tracePt t="48005" x="6448425" y="2971800"/>
          <p14:tracePt t="48021" x="6467475" y="3028950"/>
          <p14:tracePt t="48038" x="6496050" y="3095625"/>
          <p14:tracePt t="48055" x="6505575" y="3162300"/>
          <p14:tracePt t="48071" x="6534150" y="3238500"/>
          <p14:tracePt t="48089" x="6543675" y="3295650"/>
          <p14:tracePt t="48105" x="6553200" y="3343275"/>
          <p14:tracePt t="48122" x="6562725" y="3381375"/>
          <p14:tracePt t="48138" x="6591300" y="3448050"/>
          <p14:tracePt t="48155" x="6610350" y="3514725"/>
          <p14:tracePt t="48172" x="6619875" y="3571875"/>
          <p14:tracePt t="48172" x="6629400" y="3619500"/>
          <p14:tracePt t="48188" x="6648450" y="3657600"/>
          <p14:tracePt t="48205" x="6648450" y="3676650"/>
          <p14:tracePt t="48221" x="6657975" y="3695700"/>
          <p14:tracePt t="48238" x="6657975" y="3724275"/>
          <p14:tracePt t="48255" x="6677025" y="3752850"/>
          <p14:tracePt t="48271" x="6686550" y="3800475"/>
          <p14:tracePt t="48288" x="6696075" y="3848100"/>
          <p14:tracePt t="48305" x="6705600" y="3876675"/>
          <p14:tracePt t="48321" x="6705600" y="3914775"/>
          <p14:tracePt t="48338" x="6705600" y="3962400"/>
          <p14:tracePt t="48354" x="6705600" y="4019550"/>
          <p14:tracePt t="48371" x="6705600" y="4086225"/>
          <p14:tracePt t="48372" x="6705600" y="4114800"/>
          <p14:tracePt t="48388" x="6705600" y="4162425"/>
          <p14:tracePt t="48405" x="6705600" y="4210050"/>
          <p14:tracePt t="48421" x="6705600" y="4238625"/>
          <p14:tracePt t="48438" x="6705600" y="4267200"/>
          <p14:tracePt t="48454" x="6705600" y="4286250"/>
          <p14:tracePt t="48471" x="6705600" y="4314825"/>
          <p14:tracePt t="48488" x="6705600" y="4362450"/>
          <p14:tracePt t="48505" x="6705600" y="4371975"/>
          <p14:tracePt t="48521" x="6705600" y="4410075"/>
          <p14:tracePt t="48538" x="6696075" y="4467225"/>
          <p14:tracePt t="48554" x="6677025" y="4505325"/>
          <p14:tracePt t="48572" x="6648450" y="4581525"/>
          <p14:tracePt t="48588" x="6638925" y="4610100"/>
          <p14:tracePt t="48607" x="6619875" y="4667250"/>
          <p14:tracePt t="48621" x="6600825" y="4695825"/>
          <p14:tracePt t="48638" x="6581775" y="4724400"/>
          <p14:tracePt t="48659" x="6581775" y="4733925"/>
          <p14:tracePt t="48671" x="6572250" y="4743450"/>
          <p14:tracePt t="48687" x="6562725" y="4752975"/>
          <p14:tracePt t="48704" x="6543675" y="4781550"/>
          <p14:tracePt t="48721" x="6524625" y="4800600"/>
          <p14:tracePt t="48737" x="6496050" y="4838700"/>
          <p14:tracePt t="48755" x="6457950" y="4886325"/>
          <p14:tracePt t="48771" x="6448425" y="4895850"/>
          <p14:tracePt t="48788" x="6400800" y="4943475"/>
          <p14:tracePt t="48804" x="6381750" y="4972050"/>
          <p14:tracePt t="48821" x="6343650" y="4991100"/>
          <p14:tracePt t="48837" x="6315075" y="5029200"/>
          <p14:tracePt t="48854" x="6286500" y="5057775"/>
          <p14:tracePt t="48871" x="6257925" y="5105400"/>
          <p14:tracePt t="48887" x="6210300" y="5133975"/>
          <p14:tracePt t="48904" x="6191250" y="5153025"/>
          <p14:tracePt t="48921" x="6172200" y="5181600"/>
          <p14:tracePt t="48937" x="6143625" y="5191125"/>
          <p14:tracePt t="48954" x="6124575" y="5200650"/>
          <p14:tracePt t="48971" x="6096000" y="5210175"/>
          <p14:tracePt t="48987" x="6076950" y="5229225"/>
          <p14:tracePt t="49051" x="6057900" y="5229225"/>
          <p14:tracePt t="49067" x="6048375" y="5229225"/>
          <p14:tracePt t="49075" x="6038850" y="5229225"/>
          <p14:tracePt t="49091" x="6010275" y="5229225"/>
          <p14:tracePt t="49104" x="6000750" y="5229225"/>
          <p14:tracePt t="49121" x="5915025" y="5229225"/>
          <p14:tracePt t="49137" x="5753100" y="5229225"/>
          <p14:tracePt t="49154" x="5581650" y="5229225"/>
          <p14:tracePt t="49171" x="5448300" y="5229225"/>
          <p14:tracePt t="49171" x="5410200" y="5229225"/>
          <p14:tracePt t="49187" x="5381625" y="5229225"/>
          <p14:tracePt t="49204" x="5362575" y="5229225"/>
          <p14:tracePt t="49235" x="5353050" y="5229225"/>
          <p14:tracePt t="49243" x="5343525" y="5229225"/>
          <p14:tracePt t="49254" x="5295900" y="5219700"/>
          <p14:tracePt t="49270" x="5248275" y="5210175"/>
          <p14:tracePt t="49288" x="5124450" y="5172075"/>
          <p14:tracePt t="49304" x="5057775" y="5162550"/>
          <p14:tracePt t="49320" x="4991100" y="5143500"/>
          <p14:tracePt t="49337" x="4933950" y="5114925"/>
          <p14:tracePt t="49354" x="4876800" y="5095875"/>
          <p14:tracePt t="49370" x="4810125" y="5057775"/>
          <p14:tracePt t="49371" x="4791075" y="5048250"/>
          <p14:tracePt t="49387" x="4705350" y="5010150"/>
          <p14:tracePt t="49404" x="4676775" y="4991100"/>
          <p14:tracePt t="49420" x="4648200" y="4972050"/>
          <p14:tracePt t="49437" x="4629150" y="4953000"/>
          <p14:tracePt t="49454" x="4591050" y="4924425"/>
          <p14:tracePt t="49470" x="4543425" y="4876800"/>
          <p14:tracePt t="49487" x="4495800" y="4838700"/>
          <p14:tracePt t="49503" x="4419600" y="4772025"/>
          <p14:tracePt t="49520" x="4362450" y="4724400"/>
          <p14:tracePt t="49537" x="4333875" y="4705350"/>
          <p14:tracePt t="49554" x="4286250" y="4676775"/>
          <p14:tracePt t="49570" x="4238625" y="4638675"/>
          <p14:tracePt t="49570" x="4229100" y="4629150"/>
          <p14:tracePt t="49586" x="4219575" y="4619625"/>
          <p14:tracePt t="49604" x="4171950" y="4591050"/>
          <p14:tracePt t="49620" x="4171950" y="4572000"/>
          <p14:tracePt t="49637" x="4124325" y="4533900"/>
          <p14:tracePt t="49653" x="4105275" y="4495800"/>
          <p14:tracePt t="49670" x="4067175" y="4448175"/>
          <p14:tracePt t="49687" x="4000500" y="4362450"/>
          <p14:tracePt t="49703" x="3952875" y="4314825"/>
          <p14:tracePt t="49720" x="3924300" y="4257675"/>
          <p14:tracePt t="49737" x="3905250" y="4219575"/>
          <p14:tracePt t="49754" x="3886200" y="4162425"/>
          <p14:tracePt t="49755" x="3848100" y="4114800"/>
          <p14:tracePt t="49770" x="3848100" y="4095750"/>
          <p14:tracePt t="49770" x="3819525" y="4029075"/>
          <p14:tracePt t="49787" x="3771900" y="3924300"/>
          <p14:tracePt t="49803" x="3733800" y="3819525"/>
          <p14:tracePt t="49820" x="3695700" y="3724275"/>
          <p14:tracePt t="49836" x="3657600" y="3648075"/>
          <p14:tracePt t="49853" x="3648075" y="3600450"/>
          <p14:tracePt t="49870" x="3638550" y="3543300"/>
          <p14:tracePt t="49886" x="3600450" y="3429000"/>
          <p14:tracePt t="49903" x="3581400" y="3362325"/>
          <p14:tracePt t="49920" x="3571875" y="3305175"/>
          <p14:tracePt t="49936" x="3543300" y="3238500"/>
          <p14:tracePt t="49953" x="3524250" y="3143250"/>
          <p14:tracePt t="49972" x="3476625" y="2914650"/>
          <p14:tracePt t="49986" x="3457575" y="2800350"/>
          <p14:tracePt t="50003" x="3448050" y="2705100"/>
          <p14:tracePt t="50019" x="3419475" y="2590800"/>
          <p14:tracePt t="50036" x="3409950" y="2524125"/>
          <p14:tracePt t="50053" x="3400425" y="2428875"/>
          <p14:tracePt t="50070" x="3400425" y="2371725"/>
          <p14:tracePt t="50087" x="3400425" y="2333625"/>
          <p14:tracePt t="50103" x="3400425" y="2286000"/>
          <p14:tracePt t="50119" x="3400425" y="2219325"/>
          <p14:tracePt t="50136" x="3400425" y="2162175"/>
          <p14:tracePt t="50153" x="3400425" y="2085975"/>
          <p14:tracePt t="50169" x="3419475" y="2028825"/>
          <p14:tracePt t="50170" x="3438525" y="1981200"/>
          <p14:tracePt t="50188" x="3467100" y="1905000"/>
          <p14:tracePt t="50203" x="3505200" y="1809750"/>
          <p14:tracePt t="50219" x="3543300" y="1743075"/>
          <p14:tracePt t="50236" x="3581400" y="1666875"/>
          <p14:tracePt t="50252" x="3609975" y="1628775"/>
          <p14:tracePt t="50269" x="3648075" y="1590675"/>
          <p14:tracePt t="50286" x="3676650" y="1562100"/>
          <p14:tracePt t="50302" x="3695700" y="1543050"/>
          <p14:tracePt t="50319" x="3714750" y="1514475"/>
          <p14:tracePt t="50336" x="3762375" y="1476375"/>
          <p14:tracePt t="50352" x="3762375" y="1466850"/>
          <p14:tracePt t="50369" x="3810000" y="1447800"/>
          <p14:tracePt t="50386" x="3848100" y="1428750"/>
          <p14:tracePt t="50403" x="3876675" y="1409700"/>
          <p14:tracePt t="50434" x="3905250" y="1400175"/>
          <p14:tracePt t="50450" x="3933825" y="1400175"/>
          <p14:tracePt t="50458" x="3952875" y="1381125"/>
          <p14:tracePt t="50470" x="4000500" y="1371600"/>
          <p14:tracePt t="50486" x="4057650" y="1352550"/>
          <p14:tracePt t="50502" x="4095750" y="1343025"/>
          <p14:tracePt t="50519" x="4143375" y="1323975"/>
          <p14:tracePt t="50537" x="4171950" y="1314450"/>
          <p14:tracePt t="50554" x="4210050" y="1314450"/>
          <p14:tracePt t="50569" x="4219575" y="1314450"/>
          <p14:tracePt t="50665" x="4257675" y="1314450"/>
          <p14:tracePt t="50673" x="4314825" y="1314450"/>
          <p14:tracePt t="50686" x="4391025" y="1333500"/>
          <p14:tracePt t="50702" x="4572000" y="1409700"/>
          <p14:tracePt t="50719" x="4714875" y="1466850"/>
          <p14:tracePt t="50736" x="4762500" y="1485900"/>
          <p14:tracePt t="50752" x="4800600" y="1495425"/>
          <p14:tracePt t="50769" x="4867275" y="1543050"/>
          <p14:tracePt t="50770" x="4905375" y="1552575"/>
          <p14:tracePt t="50786" x="4924425" y="1562100"/>
          <p14:tracePt t="50802" x="4953000" y="1571625"/>
          <p14:tracePt t="50819" x="4991100" y="1590675"/>
          <p14:tracePt t="50835" x="5010150" y="1600200"/>
          <p14:tracePt t="50852" x="5019675" y="1600200"/>
          <p14:tracePt t="50869" x="5029200" y="1609725"/>
          <p14:tracePt t="50886" x="5076825" y="1638300"/>
          <p14:tracePt t="50903" x="5086350" y="1647825"/>
          <p14:tracePt t="50919" x="5095875" y="1657350"/>
          <p14:tracePt t="50935" x="5114925" y="1657350"/>
          <p14:tracePt t="50952" x="5143500" y="1695450"/>
          <p14:tracePt t="50969" x="5200650" y="1743075"/>
          <p14:tracePt t="50985" x="5229225" y="1752600"/>
          <p14:tracePt t="51002" x="5248275" y="1762125"/>
          <p14:tracePt t="51019" x="5286375" y="1790700"/>
          <p14:tracePt t="51035" x="5324475" y="1819275"/>
          <p14:tracePt t="51052" x="5381625" y="1847850"/>
          <p14:tracePt t="51069" x="5457825" y="1895475"/>
          <p14:tracePt t="51085" x="5495925" y="1924050"/>
          <p14:tracePt t="51102" x="5553075" y="1971675"/>
          <p14:tracePt t="51119" x="5581650" y="1990725"/>
          <p14:tracePt t="51135" x="5610225" y="2009775"/>
          <p14:tracePt t="51152" x="5638800" y="2028825"/>
          <p14:tracePt t="51169" x="5695950" y="2076450"/>
          <p14:tracePt t="51169" x="5705475" y="2085975"/>
          <p14:tracePt t="51185" x="5753100" y="2114550"/>
          <p14:tracePt t="51205" x="5781675" y="2124075"/>
          <p14:tracePt t="51205" x="5791200" y="2133600"/>
          <p14:tracePt t="51219" x="5819775" y="2152650"/>
          <p14:tracePt t="51235" x="5848350" y="2171700"/>
          <p14:tracePt t="51252" x="5886450" y="2209800"/>
          <p14:tracePt t="51269" x="5915025" y="2238375"/>
          <p14:tracePt t="51285" x="5962650" y="2266950"/>
          <p14:tracePt t="51302" x="5981700" y="2276475"/>
          <p14:tracePt t="51318" x="5991225" y="2286000"/>
          <p14:tracePt t="51335" x="6019800" y="2305050"/>
          <p14:tracePt t="51352" x="6076950" y="2371725"/>
          <p14:tracePt t="51368" x="6153150" y="2457450"/>
          <p14:tracePt t="51369" x="6191250" y="2505075"/>
          <p14:tracePt t="51385" x="6286500" y="2581275"/>
          <p14:tracePt t="51402" x="6324600" y="2609850"/>
          <p14:tracePt t="51418" x="6372225" y="2657475"/>
          <p14:tracePt t="51435" x="6400800" y="2705100"/>
          <p14:tracePt t="51451" x="6438900" y="2743200"/>
          <p14:tracePt t="51468" x="6448425" y="2771775"/>
          <p14:tracePt t="51485" x="6477000" y="2828925"/>
          <p14:tracePt t="51502" x="6486525" y="2867025"/>
          <p14:tracePt t="51518" x="6496050" y="2895600"/>
          <p14:tracePt t="51535" x="6553200" y="2990850"/>
          <p14:tracePt t="51552" x="6572250" y="3067050"/>
          <p14:tracePt t="51568" x="6610350" y="3133725"/>
          <p14:tracePt t="51569" x="6619875" y="3181350"/>
          <p14:tracePt t="51585" x="6657975" y="3248025"/>
          <p14:tracePt t="51601" x="6677025" y="3352800"/>
          <p14:tracePt t="51618" x="6686550" y="3419475"/>
          <p14:tracePt t="51635" x="6686550" y="3486150"/>
          <p14:tracePt t="51651" x="6715125" y="3543300"/>
          <p14:tracePt t="51668" x="6715125" y="3629025"/>
          <p14:tracePt t="51685" x="6724650" y="3705225"/>
          <p14:tracePt t="51701" x="6724650" y="3752850"/>
          <p14:tracePt t="51718" x="6724650" y="3819525"/>
          <p14:tracePt t="51735" x="6724650" y="3905250"/>
          <p14:tracePt t="51751" x="6724650" y="3952875"/>
          <p14:tracePt t="51768" x="6724650" y="4019550"/>
          <p14:tracePt t="51769" x="6724650" y="4038600"/>
          <p14:tracePt t="51785" x="6724650" y="4086225"/>
          <p14:tracePt t="51801" x="6724650" y="4114800"/>
          <p14:tracePt t="51818" x="6724650" y="4124325"/>
          <p14:tracePt t="51835" x="6724650" y="4133850"/>
          <p14:tracePt t="51851" x="6724650" y="4171950"/>
          <p14:tracePt t="51868" x="6724650" y="4219575"/>
          <p14:tracePt t="51885" x="6705600" y="4286250"/>
          <p14:tracePt t="51902" x="6686550" y="4324350"/>
          <p14:tracePt t="51918" x="6667500" y="4391025"/>
          <p14:tracePt t="51935" x="6638925" y="4419600"/>
          <p14:tracePt t="51951" x="6610350" y="4448175"/>
          <p14:tracePt t="51968" x="6591300" y="4505325"/>
          <p14:tracePt t="51969" x="6581775" y="4533900"/>
          <p14:tracePt t="51984" x="6534150" y="4581525"/>
          <p14:tracePt t="52001" x="6515100" y="4619625"/>
          <p14:tracePt t="52018" x="6486525" y="4676775"/>
          <p14:tracePt t="52034" x="6467475" y="4705350"/>
          <p14:tracePt t="52051" x="6457950" y="4724400"/>
          <p14:tracePt t="52068" x="6438900" y="4752975"/>
          <p14:tracePt t="52085" x="6410325" y="4810125"/>
          <p14:tracePt t="52101" x="6391275" y="4838700"/>
          <p14:tracePt t="52118" x="6372225" y="4867275"/>
          <p14:tracePt t="52135" x="6353175" y="4886325"/>
          <p14:tracePt t="52151" x="6324600" y="4924425"/>
          <p14:tracePt t="52168" x="6286500" y="4962525"/>
          <p14:tracePt t="52184" x="6276975" y="4962525"/>
          <p14:tracePt t="52201" x="6248400" y="4981575"/>
          <p14:tracePt t="52218" x="6229350" y="4991100"/>
          <p14:tracePt t="52234" x="6200775" y="5010150"/>
          <p14:tracePt t="52251" x="6143625" y="5019675"/>
          <p14:tracePt t="52267" x="6029325" y="5076825"/>
          <p14:tracePt t="52284" x="5962650" y="5076825"/>
          <p14:tracePt t="52301" x="5905500" y="5086350"/>
          <p14:tracePt t="52320" x="5895975" y="5086350"/>
          <p14:tracePt t="52336" x="5876925" y="5086350"/>
          <p14:tracePt t="52360" x="5867400" y="5086350"/>
          <p14:tracePt t="52368" x="5848350" y="5086350"/>
          <p14:tracePt t="52384" x="5800725" y="5086350"/>
          <p14:tracePt t="52400" x="5667375" y="5067300"/>
          <p14:tracePt t="52417" x="5524500" y="5029200"/>
          <p14:tracePt t="52434" x="5391150" y="4981575"/>
          <p14:tracePt t="52451" x="5248275" y="4953000"/>
          <p14:tracePt t="52468" x="5162550" y="4914900"/>
          <p14:tracePt t="52485" x="5114925" y="4895850"/>
          <p14:tracePt t="52501" x="5067300" y="4876800"/>
          <p14:tracePt t="52518" x="5038725" y="4848225"/>
          <p14:tracePt t="52534" x="4972050" y="4800600"/>
          <p14:tracePt t="52551" x="4914900" y="4752975"/>
          <p14:tracePt t="52568" x="4810125" y="4676775"/>
          <p14:tracePt t="52584" x="4743450" y="4648200"/>
          <p14:tracePt t="52601" x="4733925" y="4629150"/>
          <p14:tracePt t="52617" x="4695825" y="4600575"/>
          <p14:tracePt t="52634" x="4686300" y="4572000"/>
          <p14:tracePt t="52651" x="4619625" y="4495800"/>
          <p14:tracePt t="52667" x="4562475" y="4410075"/>
          <p14:tracePt t="52686" x="4457700" y="4295775"/>
          <p14:tracePt t="52701" x="4391025" y="4191000"/>
          <p14:tracePt t="52718" x="4343400" y="4124325"/>
          <p14:tracePt t="52734" x="4295775" y="4038600"/>
          <p14:tracePt t="52750" x="4257675" y="3981450"/>
          <p14:tracePt t="52767" x="4219575" y="3905250"/>
          <p14:tracePt t="52784" x="4191000" y="3848100"/>
          <p14:tracePt t="52800" x="4143375" y="3781425"/>
          <p14:tracePt t="52817" x="4124325" y="3724275"/>
          <p14:tracePt t="52834" x="4076700" y="3638550"/>
          <p14:tracePt t="52850" x="4029075" y="3581400"/>
          <p14:tracePt t="52867" x="3971925" y="3476625"/>
          <p14:tracePt t="52883" x="3924300" y="3390900"/>
          <p14:tracePt t="52900" x="3905250" y="3333750"/>
          <p14:tracePt t="52917" x="3867150" y="3276600"/>
          <p14:tracePt t="52933" x="3848100" y="3209925"/>
          <p14:tracePt t="52950" x="3810000" y="3143250"/>
          <p14:tracePt t="52967" x="3790950" y="3086100"/>
          <p14:tracePt t="52983" x="3752850" y="3000375"/>
          <p14:tracePt t="53000" x="3752850" y="2943225"/>
          <p14:tracePt t="53017" x="3743325" y="2905125"/>
          <p14:tracePt t="53033" x="3743325" y="2809875"/>
          <p14:tracePt t="53050" x="3714750" y="2695575"/>
          <p14:tracePt t="53067" x="3686175" y="2543175"/>
          <p14:tracePt t="53083" x="3676650" y="2409825"/>
          <p14:tracePt t="53100" x="3667125" y="2305050"/>
          <p14:tracePt t="53117" x="3667125" y="2266950"/>
          <p14:tracePt t="53133" x="3667125" y="2209800"/>
          <p14:tracePt t="53150" x="3667125" y="2162175"/>
          <p14:tracePt t="53167" x="3667125" y="2095500"/>
          <p14:tracePt t="53184" x="3667125" y="2047875"/>
          <p14:tracePt t="53200" x="3667125" y="2009775"/>
          <p14:tracePt t="53217" x="3667125" y="1990725"/>
          <p14:tracePt t="53233" x="3667125" y="1933575"/>
          <p14:tracePt t="53250" x="3667125" y="1847850"/>
          <p14:tracePt t="53267" x="3676650" y="1800225"/>
          <p14:tracePt t="53283" x="3676650" y="1743075"/>
          <p14:tracePt t="53300" x="3695700" y="1685925"/>
          <p14:tracePt t="53316" x="3705225" y="1628775"/>
          <p14:tracePt t="53333" x="3724275" y="1600200"/>
          <p14:tracePt t="53350" x="3733800" y="1581150"/>
          <p14:tracePt t="53367" x="3743325" y="1581150"/>
          <p14:tracePt t="53383" x="3752850" y="1571625"/>
          <p14:tracePt t="53400" x="3781425" y="1533525"/>
          <p14:tracePt t="53416" x="3829050" y="1504950"/>
          <p14:tracePt t="53433" x="3895725" y="1457325"/>
          <p14:tracePt t="53450" x="3924300" y="1447800"/>
          <p14:tracePt t="53466" x="3962400" y="1419225"/>
          <p14:tracePt t="53483" x="3981450" y="1409700"/>
          <p14:tracePt t="53500" x="4029075" y="1400175"/>
          <p14:tracePt t="53517" x="4048125" y="1390650"/>
          <p14:tracePt t="53533" x="4067175" y="1381125"/>
          <p14:tracePt t="53550" x="4076700" y="1371600"/>
          <p14:tracePt t="53567" x="4095750" y="1362075"/>
          <p14:tracePt t="53583" x="4143375" y="1352550"/>
          <p14:tracePt t="53600" x="4200525" y="1352550"/>
          <p14:tracePt t="53616" x="4248150" y="1352550"/>
          <p14:tracePt t="53633" x="4333875" y="1352550"/>
          <p14:tracePt t="53649" x="4429125" y="1333500"/>
          <p14:tracePt t="53666" x="4467225" y="1333500"/>
          <p14:tracePt t="53683" x="4486275" y="1333500"/>
          <p14:tracePt t="53700" x="4505325" y="1333500"/>
          <p14:tracePt t="53716" x="4524375" y="1333500"/>
          <p14:tracePt t="53733" x="4552950" y="1333500"/>
          <p14:tracePt t="53749" x="4562475" y="1333500"/>
          <p14:tracePt t="53766" x="4572000" y="1333500"/>
          <p14:tracePt t="53783" x="4591050" y="1333500"/>
          <p14:tracePt t="53799" x="4667250" y="1362075"/>
          <p14:tracePt t="53816" x="4752975" y="1400175"/>
          <p14:tracePt t="53833" x="4848225" y="1438275"/>
          <p14:tracePt t="53849" x="4905375" y="1457325"/>
          <p14:tracePt t="53866" x="4933950" y="1476375"/>
          <p14:tracePt t="53883" x="4943475" y="1476375"/>
          <p14:tracePt t="53899" x="4953000" y="1485900"/>
          <p14:tracePt t="53966" x="4962525" y="1495425"/>
          <p14:tracePt t="53983" x="4962525" y="1514475"/>
          <p14:tracePt t="54007" x="4972050" y="1533525"/>
          <p14:tracePt t="54973" x="0" y="0"/>
        </p14:tracePtLst>
        <p14:tracePtLst>
          <p14:tracePt t="62487" x="8334375" y="1476375"/>
          <p14:tracePt t="62655" x="8334375" y="1457325"/>
          <p14:tracePt t="62663" x="8324850" y="1447800"/>
          <p14:tracePt t="62674" x="8305800" y="1438275"/>
          <p14:tracePt t="62691" x="8277225" y="1419225"/>
          <p14:tracePt t="62707" x="8239125" y="1400175"/>
          <p14:tracePt t="62724" x="8220075" y="1390650"/>
          <p14:tracePt t="62741" x="8191500" y="1381125"/>
          <p14:tracePt t="62757" x="8172450" y="1371600"/>
          <p14:tracePt t="62774" x="8162925" y="1362075"/>
          <p14:tracePt t="62791" x="8143875" y="1362075"/>
          <p14:tracePt t="62807" x="8134350" y="1362075"/>
          <p14:tracePt t="62824" x="8096250" y="1362075"/>
          <p14:tracePt t="62841" x="8058150" y="1362075"/>
          <p14:tracePt t="62857" x="8039100" y="1362075"/>
          <p14:tracePt t="62874" x="8010525" y="1362075"/>
          <p14:tracePt t="62890" x="7981950" y="1362075"/>
          <p14:tracePt t="62908" x="7924800" y="1381125"/>
          <p14:tracePt t="62924" x="7858125" y="1419225"/>
          <p14:tracePt t="62943" x="7820025" y="1438275"/>
          <p14:tracePt t="62959" x="7791450" y="1447800"/>
          <p14:tracePt t="62974" x="7762875" y="1466850"/>
          <p14:tracePt t="62993" x="7724775" y="1485900"/>
          <p14:tracePt t="63007" x="7658100" y="1524000"/>
          <p14:tracePt t="63024" x="7600950" y="1543050"/>
          <p14:tracePt t="63041" x="7524750" y="1581150"/>
          <p14:tracePt t="63057" x="7467600" y="1600200"/>
          <p14:tracePt t="63074" x="7439025" y="1609725"/>
          <p14:tracePt t="63090" x="7381875" y="1628775"/>
          <p14:tracePt t="63107" x="7343775" y="1638300"/>
          <p14:tracePt t="63124" x="7305675" y="1647825"/>
          <p14:tracePt t="63140" x="7267575" y="1657350"/>
          <p14:tracePt t="63157" x="7248525" y="1685925"/>
          <p14:tracePt t="63174" x="7191375" y="1695450"/>
          <p14:tracePt t="63174" x="7181850" y="1695450"/>
          <p14:tracePt t="63190" x="7124700" y="1704975"/>
          <p14:tracePt t="63207" x="7096125" y="1714500"/>
          <p14:tracePt t="63224" x="7067550" y="1733550"/>
          <p14:tracePt t="63240" x="7058025" y="1733550"/>
          <p14:tracePt t="63302" x="7038975" y="1752600"/>
          <p14:tracePt t="63310" x="7029450" y="1762125"/>
          <p14:tracePt t="63324" x="7010400" y="1762125"/>
          <p14:tracePt t="63340" x="6924675" y="1828800"/>
          <p14:tracePt t="63361" x="6848475" y="1876425"/>
          <p14:tracePt t="63363" x="6781800" y="1914525"/>
          <p14:tracePt t="63374" x="6715125" y="1952625"/>
          <p14:tracePt t="63391" x="6657975" y="1981200"/>
          <p14:tracePt t="63407" x="6638925" y="1990725"/>
          <p14:tracePt t="63454" x="6629400" y="2000250"/>
          <p14:tracePt t="63486" x="6600825" y="2028825"/>
          <p14:tracePt t="63494" x="6591300" y="2038350"/>
          <p14:tracePt t="63507" x="6572250" y="2066925"/>
          <p14:tracePt t="63523" x="6524625" y="2124075"/>
          <p14:tracePt t="63540" x="6486525" y="2181225"/>
          <p14:tracePt t="63556" x="6457950" y="2219325"/>
          <p14:tracePt t="63573" x="6429375" y="2257425"/>
          <p14:tracePt t="63590" x="6391275" y="2286000"/>
          <p14:tracePt t="63607" x="6372225" y="2314575"/>
          <p14:tracePt t="63623" x="6343650" y="2352675"/>
          <p14:tracePt t="63640" x="6305550" y="2400300"/>
          <p14:tracePt t="63658" x="6267450" y="2447925"/>
          <p14:tracePt t="63673" x="6229350" y="2495550"/>
          <p14:tracePt t="63690" x="6200775" y="2524125"/>
          <p14:tracePt t="63706" x="6172200" y="2552700"/>
          <p14:tracePt t="63723" x="6143625" y="2600325"/>
          <p14:tracePt t="63740" x="6124575" y="2619375"/>
          <p14:tracePt t="63756" x="6105525" y="2657475"/>
          <p14:tracePt t="63773" x="6038850" y="2743200"/>
          <p14:tracePt t="63790" x="5962650" y="2847975"/>
          <p14:tracePt t="63807" x="5924550" y="2895600"/>
          <p14:tracePt t="63823" x="5905500" y="2943225"/>
          <p14:tracePt t="63839" x="5876925" y="2981325"/>
          <p14:tracePt t="63856" x="5857875" y="3009900"/>
          <p14:tracePt t="63873" x="5829300" y="3067050"/>
          <p14:tracePt t="63889" x="5829300" y="3086100"/>
          <p14:tracePt t="63906" x="5819775" y="3105150"/>
          <p14:tracePt t="63923" x="5810250" y="3133725"/>
          <p14:tracePt t="63939" x="5810250" y="3162300"/>
          <p14:tracePt t="63956" x="5810250" y="3209925"/>
          <p14:tracePt t="63973" x="5781675" y="3267075"/>
          <p14:tracePt t="63974" x="5781675" y="3305175"/>
          <p14:tracePt t="63990" x="5772150" y="3352800"/>
          <p14:tracePt t="64006" x="5753100" y="3409950"/>
          <p14:tracePt t="64023" x="5753100" y="3457575"/>
          <p14:tracePt t="64040" x="5724525" y="3524250"/>
          <p14:tracePt t="64056" x="5724525" y="3590925"/>
          <p14:tracePt t="64073" x="5715000" y="3648075"/>
          <p14:tracePt t="64089" x="5705475" y="3733800"/>
          <p14:tracePt t="64106" x="5705475" y="3800475"/>
          <p14:tracePt t="64123" x="5695950" y="3848100"/>
          <p14:tracePt t="64139" x="5695950" y="3933825"/>
          <p14:tracePt t="64156" x="5695950" y="3971925"/>
          <p14:tracePt t="64173" x="5695950" y="4029075"/>
          <p14:tracePt t="64190" x="5695950" y="4076700"/>
          <p14:tracePt t="64207" x="5695950" y="4124325"/>
          <p14:tracePt t="64224" x="5695950" y="4181475"/>
          <p14:tracePt t="64240" x="5695950" y="4229100"/>
          <p14:tracePt t="64257" x="5695950" y="4286250"/>
          <p14:tracePt t="64273" x="5695950" y="4333875"/>
          <p14:tracePt t="64289" x="5715000" y="4391025"/>
          <p14:tracePt t="64306" x="5734050" y="4448175"/>
          <p14:tracePt t="64322" x="5734050" y="4514850"/>
          <p14:tracePt t="64340" x="5743575" y="4543425"/>
          <p14:tracePt t="64356" x="5743575" y="4600575"/>
          <p14:tracePt t="64374" x="5753100" y="4648200"/>
          <p14:tracePt t="64389" x="5772150" y="4676775"/>
          <p14:tracePt t="64406" x="5781675" y="4705350"/>
          <p14:tracePt t="64422" x="5791200" y="4743450"/>
          <p14:tracePt t="64439" x="5829300" y="4800600"/>
          <p14:tracePt t="64456" x="5838825" y="4838700"/>
          <p14:tracePt t="64472" x="5848350" y="4867275"/>
          <p14:tracePt t="64489" x="5857875" y="4905375"/>
          <p14:tracePt t="64506" x="5876925" y="4924425"/>
          <p14:tracePt t="64522" x="5905500" y="4962525"/>
          <p14:tracePt t="64539" x="5934075" y="5029200"/>
          <p14:tracePt t="64556" x="5972175" y="5076825"/>
          <p14:tracePt t="64572" x="6000750" y="5114925"/>
          <p14:tracePt t="64589" x="6048375" y="5172075"/>
          <p14:tracePt t="64606" x="6067425" y="5181600"/>
          <p14:tracePt t="64622" x="6076950" y="5191125"/>
          <p14:tracePt t="64639" x="6086475" y="5200650"/>
          <p14:tracePt t="64656" x="6105525" y="5219700"/>
          <p14:tracePt t="64672" x="6153150" y="5238750"/>
          <p14:tracePt t="64689" x="6191250" y="5248275"/>
          <p14:tracePt t="64706" x="6248400" y="5286375"/>
          <p14:tracePt t="64722" x="6267450" y="5286375"/>
          <p14:tracePt t="64739" x="6324600" y="5286375"/>
          <p14:tracePt t="64755" x="6372225" y="5295900"/>
          <p14:tracePt t="64772" x="6400800" y="5295900"/>
          <p14:tracePt t="64789" x="6448425" y="5295900"/>
          <p14:tracePt t="64806" x="6524625" y="5295900"/>
          <p14:tracePt t="64822" x="6619875" y="5295900"/>
          <p14:tracePt t="64839" x="6734175" y="5257800"/>
          <p14:tracePt t="64855" x="6848475" y="5229225"/>
          <p14:tracePt t="64872" x="6905625" y="5210175"/>
          <p14:tracePt t="64889" x="6962775" y="5181600"/>
          <p14:tracePt t="64906" x="7048500" y="5133975"/>
          <p14:tracePt t="64922" x="7115175" y="5086350"/>
          <p14:tracePt t="64939" x="7258050" y="5019675"/>
          <p14:tracePt t="64955" x="7343775" y="4991100"/>
          <p14:tracePt t="64972" x="7429500" y="4933950"/>
          <p14:tracePt t="64989" x="7543800" y="4848225"/>
          <p14:tracePt t="65005" x="7581900" y="4819650"/>
          <p14:tracePt t="65022" x="7686675" y="4733925"/>
          <p14:tracePt t="65039" x="7762875" y="4686300"/>
          <p14:tracePt t="65055" x="7820025" y="4629150"/>
          <p14:tracePt t="65072" x="7905750" y="4572000"/>
          <p14:tracePt t="65089" x="7972425" y="4486275"/>
          <p14:tracePt t="65105" x="8029575" y="4419600"/>
          <p14:tracePt t="65122" x="8086725" y="4352925"/>
          <p14:tracePt t="65138" x="8134350" y="4295775"/>
          <p14:tracePt t="65155" x="8191500" y="4219575"/>
          <p14:tracePt t="65172" x="8239125" y="4171950"/>
          <p14:tracePt t="65188" x="8296275" y="4114800"/>
          <p14:tracePt t="65205" x="8353425" y="4010025"/>
          <p14:tracePt t="65222" x="8401050" y="3943350"/>
          <p14:tracePt t="65238" x="8467725" y="3848100"/>
          <p14:tracePt t="65255" x="8486775" y="3810000"/>
          <p14:tracePt t="65271" x="8543925" y="3743325"/>
          <p14:tracePt t="65288" x="8582025" y="3638550"/>
          <p14:tracePt t="65305" x="8620125" y="3581400"/>
          <p14:tracePt t="65321" x="8648700" y="3514725"/>
          <p14:tracePt t="65338" x="8705850" y="3409950"/>
          <p14:tracePt t="65355" x="8715375" y="3371850"/>
          <p14:tracePt t="65371" x="8734425" y="3314700"/>
          <p14:tracePt t="65388" x="8734425" y="3267075"/>
          <p14:tracePt t="65389" x="8734425" y="3248025"/>
          <p14:tracePt t="65405" x="8772525" y="3162300"/>
          <p14:tracePt t="65422" x="8772525" y="3095625"/>
          <p14:tracePt t="65438" x="8782050" y="3000375"/>
          <p14:tracePt t="65455" x="8791575" y="2905125"/>
          <p14:tracePt t="65471" x="8791575" y="2828925"/>
          <p14:tracePt t="65488" x="8820150" y="2762250"/>
          <p14:tracePt t="65505" x="8820150" y="2667000"/>
          <p14:tracePt t="65521" x="8820150" y="2609850"/>
          <p14:tracePt t="65538" x="8820150" y="2543175"/>
          <p14:tracePt t="65555" x="8820150" y="2505075"/>
          <p14:tracePt t="65571" x="8820150" y="2466975"/>
          <p14:tracePt t="65572" x="8820150" y="2447925"/>
          <p14:tracePt t="65588" x="8820150" y="2438400"/>
          <p14:tracePt t="65588" x="8820150" y="2409825"/>
          <p14:tracePt t="65605" x="8810625" y="2343150"/>
          <p14:tracePt t="65621" x="8791575" y="2305050"/>
          <p14:tracePt t="65638" x="8753475" y="2209800"/>
          <p14:tracePt t="65655" x="8743950" y="2162175"/>
          <p14:tracePt t="65671" x="8705850" y="2047875"/>
          <p14:tracePt t="65688" x="8696325" y="2000250"/>
          <p14:tracePt t="65705" x="8639175" y="1914525"/>
          <p14:tracePt t="65721" x="8610600" y="1866900"/>
          <p14:tracePt t="65738" x="8601075" y="1809750"/>
          <p14:tracePt t="65755" x="8572500" y="1771650"/>
          <p14:tracePt t="65771" x="8562975" y="1762125"/>
          <p14:tracePt t="65788" x="8524875" y="1685925"/>
          <p14:tracePt t="65804" x="8486775" y="1638300"/>
          <p14:tracePt t="65821" x="8439150" y="1562100"/>
          <p14:tracePt t="65838" x="8391525" y="1514475"/>
          <p14:tracePt t="65854" x="8362950" y="1485900"/>
          <p14:tracePt t="65871" x="8334375" y="1447800"/>
          <p14:tracePt t="65888" x="8315325" y="1419225"/>
          <p14:tracePt t="65905" x="8296275" y="1400175"/>
          <p14:tracePt t="65921" x="8286750" y="1390650"/>
          <p14:tracePt t="65937" x="8277225" y="1390650"/>
          <p14:tracePt t="65954" x="8267700" y="1381125"/>
          <p14:tracePt t="65980" x="8258175" y="1381125"/>
          <p14:tracePt t="66004" x="8239125" y="1381125"/>
          <p14:tracePt t="66020" x="8229600" y="1381125"/>
          <p14:tracePt t="66043" x="8220075" y="1381125"/>
          <p14:tracePt t="66099" x="8210550" y="1381125"/>
          <p14:tracePt t="66131" x="8191500" y="1381125"/>
          <p14:tracePt t="66147" x="8181975" y="1381125"/>
          <p14:tracePt t="66171" x="8172450" y="1381125"/>
          <p14:tracePt t="66371" x="0" y="0"/>
        </p14:tracePtLst>
        <p14:tracePtLst>
          <p14:tracePt t="70064" x="8172450" y="1543050"/>
          <p14:tracePt t="70128" x="8162925" y="1514475"/>
          <p14:tracePt t="70136" x="8124825" y="1476375"/>
          <p14:tracePt t="70144" x="8105775" y="1447800"/>
          <p14:tracePt t="70152" x="8067675" y="1419225"/>
          <p14:tracePt t="70167" x="8048625" y="1409700"/>
          <p14:tracePt t="70184" x="7953375" y="1362075"/>
          <p14:tracePt t="70200" x="7886700" y="1352550"/>
          <p14:tracePt t="70217" x="7829550" y="1343025"/>
          <p14:tracePt t="70234" x="7791450" y="1343025"/>
          <p14:tracePt t="70250" x="7753350" y="1314450"/>
          <p14:tracePt t="70267" x="7724775" y="1314450"/>
          <p14:tracePt t="70283" x="7696200" y="1314450"/>
          <p14:tracePt t="70300" x="7677150" y="1314450"/>
          <p14:tracePt t="70317" x="7648575" y="1314450"/>
          <p14:tracePt t="70333" x="7629525" y="1314450"/>
          <p14:tracePt t="70350" x="7591425" y="1314450"/>
          <p14:tracePt t="70367" x="7562850" y="1314450"/>
          <p14:tracePt t="70383" x="7534275" y="1314450"/>
          <p14:tracePt t="70384" x="7515225" y="1323975"/>
          <p14:tracePt t="70400" x="7486650" y="1343025"/>
          <p14:tracePt t="70417" x="7410450" y="1381125"/>
          <p14:tracePt t="70433" x="7353300" y="1428750"/>
          <p14:tracePt t="70452" x="7324725" y="1457325"/>
          <p14:tracePt t="70467" x="7258050" y="1504950"/>
          <p14:tracePt t="70483" x="7191375" y="1552575"/>
          <p14:tracePt t="70500" x="7077075" y="1638300"/>
          <p14:tracePt t="70517" x="7000875" y="1695450"/>
          <p14:tracePt t="70533" x="6953250" y="1743075"/>
          <p14:tracePt t="70550" x="6896100" y="1800225"/>
          <p14:tracePt t="70567" x="6829425" y="1857375"/>
          <p14:tracePt t="70584" x="6762750" y="1924050"/>
          <p14:tracePt t="70600" x="6724650" y="1962150"/>
          <p14:tracePt t="70617" x="6724650" y="1971675"/>
          <p14:tracePt t="70633" x="6686550" y="2009775"/>
          <p14:tracePt t="70651" x="6667500" y="2028825"/>
          <p14:tracePt t="70666" x="6619875" y="2076450"/>
          <p14:tracePt t="70683" x="6562725" y="2124075"/>
          <p14:tracePt t="70700" x="6505575" y="2162175"/>
          <p14:tracePt t="70717" x="6477000" y="2190750"/>
          <p14:tracePt t="70733" x="6438900" y="2238375"/>
          <p14:tracePt t="70749" x="6391275" y="2276475"/>
          <p14:tracePt t="70766" x="6362700" y="2305050"/>
          <p14:tracePt t="70783" x="6334125" y="2352675"/>
          <p14:tracePt t="70783" x="6315075" y="2381250"/>
          <p14:tracePt t="70800" x="6267450" y="2438400"/>
          <p14:tracePt t="70816" x="6219825" y="2486025"/>
          <p14:tracePt t="70833" x="6181725" y="2533650"/>
          <p14:tracePt t="70850" x="6115050" y="2619375"/>
          <p14:tracePt t="70866" x="6057900" y="2676525"/>
          <p14:tracePt t="70883" x="6029325" y="2733675"/>
          <p14:tracePt t="70899" x="5981700" y="2800350"/>
          <p14:tracePt t="70916" x="5943600" y="2857500"/>
          <p14:tracePt t="70933" x="5905500" y="2914650"/>
          <p14:tracePt t="70950" x="5876925" y="2981325"/>
          <p14:tracePt t="70966" x="5838825" y="3048000"/>
          <p14:tracePt t="70983" x="5819775" y="3133725"/>
          <p14:tracePt t="70983" x="5772150" y="3190875"/>
          <p14:tracePt t="71000" x="5753100" y="3257550"/>
          <p14:tracePt t="71016" x="5715000" y="3362325"/>
          <p14:tracePt t="71033" x="5676900" y="3457575"/>
          <p14:tracePt t="71049" x="5638800" y="3543300"/>
          <p14:tracePt t="71068" x="5629275" y="3629025"/>
          <p14:tracePt t="71083" x="5572125" y="3762375"/>
          <p14:tracePt t="71099" x="5534025" y="3905250"/>
          <p14:tracePt t="71116" x="5514975" y="4038600"/>
          <p14:tracePt t="71133" x="5505450" y="4162425"/>
          <p14:tracePt t="71149" x="5505450" y="4295775"/>
          <p14:tracePt t="71166" x="5505450" y="4400550"/>
          <p14:tracePt t="71183" x="5505450" y="4581525"/>
          <p14:tracePt t="71200" x="5505450" y="4705350"/>
          <p14:tracePt t="71216" x="5543550" y="4867275"/>
          <p14:tracePt t="71233" x="5572125" y="5019675"/>
          <p14:tracePt t="71249" x="5619750" y="5124450"/>
          <p14:tracePt t="71266" x="5676900" y="5219700"/>
          <p14:tracePt t="71283" x="5695950" y="5276850"/>
          <p14:tracePt t="71299" x="5724525" y="5324475"/>
          <p14:tracePt t="71316" x="5762625" y="5381625"/>
          <p14:tracePt t="71332" x="5791200" y="5438775"/>
          <p14:tracePt t="71349" x="5810250" y="5457825"/>
          <p14:tracePt t="71366" x="5829300" y="5476875"/>
          <p14:tracePt t="71382" x="5848350" y="5495925"/>
          <p14:tracePt t="71383" x="5857875" y="5495925"/>
          <p14:tracePt t="71399" x="5876925" y="5514975"/>
          <p14:tracePt t="71416" x="5886450" y="5514975"/>
          <p14:tracePt t="71463" x="5895975" y="5524500"/>
          <p14:tracePt t="71487" x="5905500" y="5524500"/>
          <p14:tracePt t="71519" x="5934075" y="5514975"/>
          <p14:tracePt t="71526" x="5981700" y="5505450"/>
          <p14:tracePt t="71535" x="6029325" y="5495925"/>
          <p14:tracePt t="71551" x="6191250" y="5448300"/>
          <p14:tracePt t="71566" x="6257925" y="5438775"/>
          <p14:tracePt t="71582" x="6381750" y="5400675"/>
          <p14:tracePt t="71583" x="6429375" y="5381625"/>
          <p14:tracePt t="71599" x="6496050" y="5362575"/>
          <p14:tracePt t="71616" x="6505575" y="5362575"/>
          <p14:tracePt t="71632" x="6553200" y="5324475"/>
          <p14:tracePt t="71649" x="6619875" y="5286375"/>
          <p14:tracePt t="71665" x="6705600" y="5257800"/>
          <p14:tracePt t="71682" x="6772275" y="5248275"/>
          <p14:tracePt t="71699" x="6829425" y="5219700"/>
          <p14:tracePt t="71716" x="6848475" y="5210175"/>
          <p14:tracePt t="71732" x="6877050" y="5200650"/>
          <p14:tracePt t="71749" x="6896100" y="5172075"/>
          <p14:tracePt t="71765" x="6934200" y="5162550"/>
          <p14:tracePt t="71782" x="6991350" y="5153025"/>
          <p14:tracePt t="71799" x="7115175" y="5095875"/>
          <p14:tracePt t="71816" x="7181850" y="5048250"/>
          <p14:tracePt t="71832" x="7248525" y="5019675"/>
          <p14:tracePt t="71849" x="7315200" y="4991100"/>
          <p14:tracePt t="71865" x="7343775" y="4981575"/>
          <p14:tracePt t="71882" x="7400925" y="4933950"/>
          <p14:tracePt t="71899" x="7439025" y="4905375"/>
          <p14:tracePt t="71916" x="7524750" y="4857750"/>
          <p14:tracePt t="71932" x="7591425" y="4800600"/>
          <p14:tracePt t="71949" x="7648575" y="4752975"/>
          <p14:tracePt t="71965" x="7705725" y="4714875"/>
          <p14:tracePt t="71983" x="7839075" y="4610100"/>
          <p14:tracePt t="71999" x="7896225" y="4552950"/>
          <p14:tracePt t="72016" x="7934325" y="4505325"/>
          <p14:tracePt t="72032" x="8029575" y="4457700"/>
          <p14:tracePt t="72049" x="8067675" y="4419600"/>
          <p14:tracePt t="72065" x="8124825" y="4352925"/>
          <p14:tracePt t="72082" x="8153400" y="4324350"/>
          <p14:tracePt t="72098" x="8191500" y="4276725"/>
          <p14:tracePt t="72115" x="8220075" y="4238625"/>
          <p14:tracePt t="72132" x="8258175" y="4200525"/>
          <p14:tracePt t="72148" x="8286750" y="4143375"/>
          <p14:tracePt t="72165" x="8324850" y="4095750"/>
          <p14:tracePt t="72182" x="8334375" y="4086225"/>
          <p14:tracePt t="72198" x="8343900" y="4038600"/>
          <p14:tracePt t="72215" x="8372475" y="3981450"/>
          <p14:tracePt t="72232" x="8391525" y="3943350"/>
          <p14:tracePt t="72248" x="8410575" y="3876675"/>
          <p14:tracePt t="72265" x="8429625" y="3829050"/>
          <p14:tracePt t="72282" x="8458200" y="3752850"/>
          <p14:tracePt t="72298" x="8477250" y="3705225"/>
          <p14:tracePt t="72315" x="8486775" y="3667125"/>
          <p14:tracePt t="72332" x="8486775" y="3648075"/>
          <p14:tracePt t="72351" x="8496300" y="3590925"/>
          <p14:tracePt t="72365" x="8496300" y="3543300"/>
          <p14:tracePt t="72382" x="8505825" y="3476625"/>
          <p14:tracePt t="72382" x="8505825" y="3429000"/>
          <p14:tracePt t="72398" x="8534400" y="3371850"/>
          <p14:tracePt t="72415" x="8534400" y="3305175"/>
          <p14:tracePt t="72432" x="8534400" y="3257550"/>
          <p14:tracePt t="72448" x="8534400" y="3200400"/>
          <p14:tracePt t="72465" x="8534400" y="3162300"/>
          <p14:tracePt t="72481" x="8534400" y="3105150"/>
          <p14:tracePt t="72498" x="8534400" y="3057525"/>
          <p14:tracePt t="72515" x="8534400" y="3000375"/>
          <p14:tracePt t="72531" x="8534400" y="2933700"/>
          <p14:tracePt t="72548" x="8543925" y="2886075"/>
          <p14:tracePt t="72564" x="8543925" y="2828925"/>
          <p14:tracePt t="72581" x="8543925" y="2781300"/>
          <p14:tracePt t="72598" x="8543925" y="2714625"/>
          <p14:tracePt t="72615" x="8543925" y="2705100"/>
          <p14:tracePt t="72631" x="8543925" y="2667000"/>
          <p14:tracePt t="72648" x="8534400" y="2647950"/>
          <p14:tracePt t="72665" x="8534400" y="2590800"/>
          <p14:tracePt t="72681" x="8524875" y="2533650"/>
          <p14:tracePt t="72698" x="8524875" y="2495550"/>
          <p14:tracePt t="72714" x="8505825" y="2428875"/>
          <p14:tracePt t="72731" x="8505825" y="2381250"/>
          <p14:tracePt t="72748" x="8486775" y="2333625"/>
          <p14:tracePt t="72764" x="8486775" y="2266950"/>
          <p14:tracePt t="72781" x="8486775" y="2228850"/>
          <p14:tracePt t="72798" x="8477250" y="2181225"/>
          <p14:tracePt t="72814" x="8467725" y="2133600"/>
          <p14:tracePt t="72831" x="8458200" y="2114550"/>
          <p14:tracePt t="72848" x="8458200" y="2085975"/>
          <p14:tracePt t="72864" x="8439150" y="2066925"/>
          <p14:tracePt t="72881" x="8429625" y="2047875"/>
          <p14:tracePt t="72898" x="8429625" y="2028825"/>
          <p14:tracePt t="72914" x="8420100" y="2019300"/>
          <p14:tracePt t="72931" x="8420100" y="1990725"/>
          <p14:tracePt t="72948" x="8410575" y="1971675"/>
          <p14:tracePt t="72966" x="8391525" y="1933575"/>
          <p14:tracePt t="72981" x="8382000" y="1924050"/>
          <p14:tracePt t="72998" x="8372475" y="1866900"/>
          <p14:tracePt t="73014" x="8362950" y="1838325"/>
          <p14:tracePt t="73031" x="8343900" y="1809750"/>
          <p14:tracePt t="73047" x="8334375" y="1790700"/>
          <p14:tracePt t="73064" x="8334375" y="1781175"/>
          <p14:tracePt t="73080" x="8324850" y="1771650"/>
          <p14:tracePt t="73098" x="8324850" y="1743075"/>
          <p14:tracePt t="73114" x="8286750" y="1704975"/>
          <p14:tracePt t="73131" x="8277225" y="1676400"/>
          <p14:tracePt t="73148" x="8258175" y="1619250"/>
          <p14:tracePt t="73164" x="8248650" y="1581150"/>
          <p14:tracePt t="73181" x="8229600" y="1552575"/>
          <p14:tracePt t="73181" x="8220075" y="1533525"/>
          <p14:tracePt t="73198" x="8220075" y="1524000"/>
          <p14:tracePt t="73214" x="8210550" y="1504950"/>
          <p14:tracePt t="73232" x="8210550" y="1495425"/>
          <p14:tracePt t="73253" x="8210550" y="1485900"/>
          <p14:tracePt t="73264" x="8201025" y="1476375"/>
          <p14:tracePt t="73281" x="8181975" y="1447800"/>
          <p14:tracePt t="73297" x="8172450" y="1428750"/>
          <p14:tracePt t="73314" x="8162925" y="1400175"/>
          <p14:tracePt t="73330" x="8143875" y="1381125"/>
          <p14:tracePt t="73717" x="0" y="0"/>
        </p14:tracePtLst>
        <p14:tracePtLst>
          <p14:tracePt t="90973" x="6162675" y="2647950"/>
          <p14:tracePt t="91029" x="6162675" y="2638425"/>
          <p14:tracePt t="91061" x="6153150" y="2638425"/>
          <p14:tracePt t="91069" x="6134100" y="2638425"/>
          <p14:tracePt t="91085" x="6124575" y="2638425"/>
          <p14:tracePt t="91101" x="6115050" y="2638425"/>
          <p14:tracePt t="91117" x="6105525" y="2638425"/>
          <p14:tracePt t="91133" x="6076950" y="2657475"/>
          <p14:tracePt t="91149" x="6067425" y="2657475"/>
          <p14:tracePt t="91173" x="6057900" y="2657475"/>
          <p14:tracePt t="91197" x="6038850" y="2686050"/>
          <p14:tracePt t="91221" x="6029325" y="2686050"/>
          <p14:tracePt t="91245" x="6019800" y="2686050"/>
          <p14:tracePt t="91277" x="6019800" y="2724150"/>
          <p14:tracePt t="91285" x="6019800" y="2743200"/>
          <p14:tracePt t="91297" x="6029325" y="2752725"/>
          <p14:tracePt t="91313" x="6048375" y="2771775"/>
          <p14:tracePt t="91330" x="6057900" y="2781300"/>
          <p14:tracePt t="91347" x="6057900" y="2790825"/>
          <p14:tracePt t="91397" x="6067425" y="2790825"/>
          <p14:tracePt t="91437" x="6076950" y="2790825"/>
          <p14:tracePt t="91469" x="6076950" y="2809875"/>
          <p14:tracePt t="91477" x="6076950" y="2819400"/>
          <p14:tracePt t="91485" x="6076950" y="2838450"/>
          <p14:tracePt t="91496" x="6067425" y="2847975"/>
          <p14:tracePt t="91513" x="6029325" y="2895600"/>
          <p14:tracePt t="91530" x="6010275" y="2905125"/>
          <p14:tracePt t="91547" x="5991225" y="2914650"/>
          <p14:tracePt t="91565" x="5981700" y="2924175"/>
          <p14:tracePt t="91588" x="5972175" y="2933700"/>
          <p14:tracePt t="91597" x="5972175" y="2943225"/>
          <p14:tracePt t="91613" x="5991225" y="2971800"/>
          <p14:tracePt t="91629" x="6019800" y="2990850"/>
          <p14:tracePt t="91660" x="6029325" y="2990850"/>
          <p14:tracePt t="91668" x="6048375" y="2990850"/>
          <p14:tracePt t="91679" x="6076950" y="3000375"/>
          <p14:tracePt t="91696" x="6096000" y="3000375"/>
          <p14:tracePt t="91713" x="6124575" y="3009900"/>
          <p14:tracePt t="91812" x="6124575" y="3019425"/>
          <p14:tracePt t="91820" x="6124575" y="3028950"/>
          <p14:tracePt t="91829" x="6115050" y="3048000"/>
          <p14:tracePt t="91846" x="6076950" y="3067050"/>
          <p14:tracePt t="91863" x="6038850" y="3086100"/>
          <p14:tracePt t="91879" x="6019800" y="3095625"/>
          <p14:tracePt t="91924" x="6010275" y="3105150"/>
          <p14:tracePt t="91940" x="6010275" y="3114675"/>
          <p14:tracePt t="91948" x="6010275" y="3124200"/>
          <p14:tracePt t="91956" x="6029325" y="3143250"/>
          <p14:tracePt t="91964" x="6038850" y="3152775"/>
          <p14:tracePt t="91979" x="6057900" y="3171825"/>
          <p14:tracePt t="91997" x="6067425" y="3171825"/>
          <p14:tracePt t="92020" x="6086475" y="3181350"/>
          <p14:tracePt t="92029" x="6096000" y="3181350"/>
          <p14:tracePt t="92046" x="6105525" y="3190875"/>
          <p14:tracePt t="92068" x="6115050" y="3200400"/>
          <p14:tracePt t="92092" x="6115050" y="3219450"/>
          <p14:tracePt t="92108" x="6105525" y="3238500"/>
          <p14:tracePt t="92116" x="6105525" y="3248025"/>
          <p14:tracePt t="92129" x="6096000" y="3267075"/>
          <p14:tracePt t="92172" x="6096000" y="3276600"/>
          <p14:tracePt t="92180" x="6096000" y="3305175"/>
          <p14:tracePt t="92188" x="6096000" y="3314700"/>
          <p14:tracePt t="92196" x="6096000" y="3343275"/>
          <p14:tracePt t="92214" x="6096000" y="3371850"/>
          <p14:tracePt t="92229" x="6124575" y="3419475"/>
          <p14:tracePt t="92247" x="6124575" y="3429000"/>
          <p14:tracePt t="92284" x="6153150" y="3438525"/>
          <p14:tracePt t="92292" x="6181725" y="3448050"/>
          <p14:tracePt t="92300" x="6191250" y="3457575"/>
          <p14:tracePt t="92312" x="6200775" y="3467100"/>
          <p14:tracePt t="92329" x="6219825" y="3486150"/>
          <p14:tracePt t="92346" x="6238875" y="3514725"/>
          <p14:tracePt t="92363" x="6238875" y="3562350"/>
          <p14:tracePt t="92379" x="6238875" y="3600450"/>
          <p14:tracePt t="92380" x="6238875" y="3609975"/>
          <p14:tracePt t="92396" x="6238875" y="3648075"/>
          <p14:tracePt t="92412" x="6210300" y="3686175"/>
          <p14:tracePt t="92429" x="6172200" y="3724275"/>
          <p14:tracePt t="92445" x="6162675" y="3733800"/>
          <p14:tracePt t="92462" x="6162675" y="3752850"/>
          <p14:tracePt t="92479" x="6162675" y="3790950"/>
          <p14:tracePt t="92495" x="6172200" y="3819525"/>
          <p14:tracePt t="92512" x="6191250" y="3857625"/>
          <p14:tracePt t="92529" x="6210300" y="3876675"/>
          <p14:tracePt t="92545" x="6219825" y="3895725"/>
          <p14:tracePt t="92562" x="6219825" y="3905250"/>
          <p14:tracePt t="92579" x="6219825" y="3943350"/>
          <p14:tracePt t="92596" x="6210300" y="4029075"/>
          <p14:tracePt t="92612" x="6134100" y="4086225"/>
          <p14:tracePt t="92628" x="6096000" y="4124325"/>
          <p14:tracePt t="92644" x="6086475" y="4152900"/>
          <p14:tracePt t="92661" x="6086475" y="4171950"/>
          <p14:tracePt t="92677" x="6086475" y="4219575"/>
          <p14:tracePt t="92694" x="6096000" y="4229100"/>
          <p14:tracePt t="92731" x="6096000" y="4257675"/>
          <p14:tracePt t="92739" x="6096000" y="4267200"/>
          <p14:tracePt t="92747" x="6096000" y="4286250"/>
          <p14:tracePt t="92761" x="6096000" y="4295775"/>
          <p14:tracePt t="92778" x="6086475" y="4352925"/>
          <p14:tracePt t="92795" x="6076950" y="4362450"/>
          <p14:tracePt t="92812" x="6076950" y="4429125"/>
          <p14:tracePt t="92828" x="6076950" y="4457700"/>
          <p14:tracePt t="92845" x="6076950" y="4467225"/>
          <p14:tracePt t="92924" x="6076950" y="4476750"/>
          <p14:tracePt t="92931" x="6076950" y="4505325"/>
          <p14:tracePt t="92946" x="6076950" y="4524375"/>
          <p14:tracePt t="92961" x="6076950" y="4572000"/>
          <p14:tracePt t="92978" x="6067425" y="4619625"/>
          <p14:tracePt t="92994" x="6048375" y="4657725"/>
          <p14:tracePt t="93011" x="6038850" y="4676775"/>
          <p14:tracePt t="93028" x="6038850" y="4695825"/>
          <p14:tracePt t="93044" x="6029325" y="4714875"/>
          <p14:tracePt t="93061" x="6019800" y="4724400"/>
          <p14:tracePt t="93077" x="6019800" y="4772025"/>
          <p14:tracePt t="93094" x="6019800" y="4829175"/>
          <p14:tracePt t="93111" x="6019800" y="4933950"/>
          <p14:tracePt t="93127" x="6019800" y="4962525"/>
          <p14:tracePt t="93144" x="6029325" y="4981575"/>
          <p14:tracePt t="93451" x="6038850" y="4981575"/>
          <p14:tracePt t="93459" x="6048375" y="4991100"/>
          <p14:tracePt t="93571" x="6067425" y="4991100"/>
          <p14:tracePt t="93843" x="6076950" y="5010150"/>
          <p14:tracePt t="93851" x="6076950" y="5029200"/>
          <p14:tracePt t="93862" x="6076950" y="5076825"/>
          <p14:tracePt t="93878" x="6105525" y="5153025"/>
          <p14:tracePt t="93894" x="6134100" y="5210175"/>
          <p14:tracePt t="93912" x="6134100" y="5219700"/>
          <p14:tracePt t="94082" x="6134100" y="5229225"/>
          <p14:tracePt t="94138" x="6134100" y="5210175"/>
          <p14:tracePt t="94146" x="6134100" y="5191125"/>
          <p14:tracePt t="94154" x="6134100" y="5153025"/>
          <p14:tracePt t="94162" x="6134100" y="5143500"/>
          <p14:tracePt t="94176" x="6134100" y="5114925"/>
          <p14:tracePt t="94193" x="6134100" y="5086350"/>
          <p14:tracePt t="94209" x="6134100" y="5048250"/>
          <p14:tracePt t="94226" x="6134100" y="4981575"/>
          <p14:tracePt t="94243" x="6134100" y="4953000"/>
          <p14:tracePt t="94266" x="6134100" y="4943475"/>
          <p14:tracePt t="94276" x="6134100" y="4924425"/>
          <p14:tracePt t="94293" x="6134100" y="4905375"/>
          <p14:tracePt t="94309" x="6115050" y="4848225"/>
          <p14:tracePt t="94326" x="6115050" y="4819650"/>
          <p14:tracePt t="94343" x="6115050" y="4800600"/>
          <p14:tracePt t="94359" x="6096000" y="4772025"/>
          <p14:tracePt t="94376" x="6096000" y="4743450"/>
          <p14:tracePt t="94392" x="6096000" y="4714875"/>
          <p14:tracePt t="94409" x="6086475" y="4648200"/>
          <p14:tracePt t="94410" x="6086475" y="4638675"/>
          <p14:tracePt t="94426" x="6086475" y="4600575"/>
          <p14:tracePt t="94443" x="6086475" y="4552950"/>
          <p14:tracePt t="94459" x="6086475" y="4543425"/>
          <p14:tracePt t="94476" x="6086475" y="4486275"/>
          <p14:tracePt t="94492" x="6086475" y="4457700"/>
          <p14:tracePt t="94509" x="6086475" y="4419600"/>
          <p14:tracePt t="94526" x="6086475" y="4391025"/>
          <p14:tracePt t="94542" x="6086475" y="4343400"/>
          <p14:tracePt t="94559" x="6096000" y="4286250"/>
          <p14:tracePt t="94576" x="6096000" y="4191000"/>
          <p14:tracePt t="94592" x="6105525" y="4124325"/>
          <p14:tracePt t="94610" x="6124575" y="3943350"/>
          <p14:tracePt t="94626" x="6162675" y="3810000"/>
          <p14:tracePt t="94642" x="6162675" y="3743325"/>
          <p14:tracePt t="94659" x="6162675" y="3686175"/>
          <p14:tracePt t="94676" x="6162675" y="3638550"/>
          <p14:tracePt t="94692" x="6162675" y="3600450"/>
          <p14:tracePt t="94709" x="6162675" y="3533775"/>
          <p14:tracePt t="94726" x="6162675" y="3486150"/>
          <p14:tracePt t="94742" x="6172200" y="3438525"/>
          <p14:tracePt t="94759" x="6172200" y="3429000"/>
          <p14:tracePt t="94776" x="6172200" y="3390900"/>
          <p14:tracePt t="94792" x="6172200" y="3324225"/>
          <p14:tracePt t="94809" x="6172200" y="3267075"/>
          <p14:tracePt t="94826" x="6172200" y="3171825"/>
          <p14:tracePt t="94842" x="6172200" y="3086100"/>
          <p14:tracePt t="94859" x="6172200" y="3028950"/>
          <p14:tracePt t="94875" x="6172200" y="3000375"/>
          <p14:tracePt t="94892" x="6172200" y="2962275"/>
          <p14:tracePt t="94909" x="6172200" y="2933700"/>
          <p14:tracePt t="94925" x="6172200" y="2857500"/>
          <p14:tracePt t="94942" x="6172200" y="2752725"/>
          <p14:tracePt t="94959" x="6172200" y="2686050"/>
          <p14:tracePt t="94975" x="6172200" y="2619375"/>
          <p14:tracePt t="94992" x="6172200" y="2562225"/>
          <p14:tracePt t="95009" x="6172200" y="2533650"/>
          <p14:tracePt t="95025" x="6172200" y="2505075"/>
          <p14:tracePt t="95042" x="6172200" y="2495550"/>
          <p14:tracePt t="95209" x="6172200" y="2505075"/>
          <p14:tracePt t="95217" x="6172200" y="2552700"/>
          <p14:tracePt t="95226" x="6172200" y="2571750"/>
          <p14:tracePt t="95242" x="6172200" y="2686050"/>
          <p14:tracePt t="95258" x="6191250" y="2819400"/>
          <p14:tracePt t="95275" x="6219825" y="2933700"/>
          <p14:tracePt t="95292" x="6238875" y="3000375"/>
          <p14:tracePt t="95309" x="6238875" y="3067050"/>
          <p14:tracePt t="95325" x="6248400" y="3124200"/>
          <p14:tracePt t="95342" x="6248400" y="3181350"/>
          <p14:tracePt t="95361" x="6276975" y="3295650"/>
          <p14:tracePt t="95375" x="6286500" y="3419475"/>
          <p14:tracePt t="95392" x="6305550" y="3505200"/>
          <p14:tracePt t="95408" x="6315075" y="3600450"/>
          <p14:tracePt t="95425" x="6315075" y="3676650"/>
          <p14:tracePt t="95425" x="6315075" y="3724275"/>
          <p14:tracePt t="95442" x="6315075" y="3819525"/>
          <p14:tracePt t="95458" x="6315075" y="3905250"/>
          <p14:tracePt t="95475" x="6315075" y="4010025"/>
          <p14:tracePt t="95491" x="6315075" y="4114800"/>
          <p14:tracePt t="95508" x="6315075" y="4210050"/>
          <p14:tracePt t="95525" x="6315075" y="4324350"/>
          <p14:tracePt t="95542" x="6315075" y="4429125"/>
          <p14:tracePt t="95558" x="6315075" y="4495800"/>
          <p14:tracePt t="95575" x="6315075" y="4552950"/>
          <p14:tracePt t="95591" x="6315075" y="4581525"/>
          <p14:tracePt t="95608" x="6315075" y="4600575"/>
          <p14:tracePt t="95625" x="6315075" y="4629150"/>
          <p14:tracePt t="95625" x="6315075" y="4638675"/>
          <p14:tracePt t="95641" x="6315075" y="4676775"/>
          <p14:tracePt t="95658" x="6315075" y="4695825"/>
          <p14:tracePt t="95675" x="6305550" y="4714875"/>
          <p14:tracePt t="95691" x="6286500" y="4724400"/>
          <p14:tracePt t="95713" x="6276975" y="4752975"/>
          <p14:tracePt t="95761" x="6267450" y="4752975"/>
          <p14:tracePt t="95778" x="6238875" y="4781550"/>
          <p14:tracePt t="95801" x="6229350" y="4781550"/>
          <p14:tracePt t="95817" x="6200775" y="4781550"/>
          <p14:tracePt t="95833" x="6181725" y="4781550"/>
          <p14:tracePt t="95841" x="6162675" y="4781550"/>
          <p14:tracePt t="95849" x="6124575" y="4781550"/>
          <p14:tracePt t="95858" x="6096000" y="4772025"/>
          <p14:tracePt t="95874" x="6010275" y="4752975"/>
          <p14:tracePt t="95891" x="5972175" y="4752975"/>
          <p14:tracePt t="95909" x="5953125" y="4743450"/>
          <p14:tracePt t="95924" x="5943600" y="4733925"/>
          <p14:tracePt t="95941" x="5934075" y="4733925"/>
          <p14:tracePt t="95958" x="5915025" y="4724400"/>
          <p14:tracePt t="95974" x="5886450" y="4695825"/>
          <p14:tracePt t="95991" x="5848350" y="4629150"/>
          <p14:tracePt t="96008" x="5829300" y="4572000"/>
          <p14:tracePt t="96025" x="5810250" y="4467225"/>
          <p14:tracePt t="96041" x="5800725" y="4381500"/>
          <p14:tracePt t="96058" x="5791200" y="4276725"/>
          <p14:tracePt t="96074" x="5753100" y="4152900"/>
          <p14:tracePt t="96091" x="5734050" y="4076700"/>
          <p14:tracePt t="96108" x="5734050" y="4019550"/>
          <p14:tracePt t="96124" x="5724525" y="3952875"/>
          <p14:tracePt t="96141" x="5724525" y="3914775"/>
          <p14:tracePt t="96158" x="5724525" y="3848100"/>
          <p14:tracePt t="96174" x="5724525" y="3790950"/>
          <p14:tracePt t="96191" x="5724525" y="3714750"/>
          <p14:tracePt t="96208" x="5705475" y="3657600"/>
          <p14:tracePt t="96224" x="5705475" y="3609975"/>
          <p14:tracePt t="96225" x="5705475" y="3581400"/>
          <p14:tracePt t="96241" x="5705475" y="3543300"/>
          <p14:tracePt t="96258" x="5705475" y="3495675"/>
          <p14:tracePt t="96274" x="5705475" y="3457575"/>
          <p14:tracePt t="96291" x="5715000" y="3390900"/>
          <p14:tracePt t="96307" x="5724525" y="3343275"/>
          <p14:tracePt t="96324" x="5753100" y="3286125"/>
          <p14:tracePt t="96341" x="5762625" y="3238500"/>
          <p14:tracePt t="96357" x="5781675" y="3162300"/>
          <p14:tracePt t="96374" x="5838825" y="3048000"/>
          <p14:tracePt t="96391" x="5876925" y="2943225"/>
          <p14:tracePt t="96407" x="5886450" y="2867025"/>
          <p14:tracePt t="96424" x="5895975" y="2809875"/>
          <p14:tracePt t="96424" x="5905500" y="2771775"/>
          <p14:tracePt t="96441" x="5934075" y="2733675"/>
          <p14:tracePt t="96457" x="5943600" y="2705100"/>
          <p14:tracePt t="96474" x="5953125" y="2686050"/>
          <p14:tracePt t="96536" x="5953125" y="2676525"/>
          <p14:tracePt t="96544" x="5962650" y="2667000"/>
          <p14:tracePt t="96568" x="5972175" y="2647950"/>
          <p14:tracePt t="96576" x="5972175" y="2638425"/>
          <p14:tracePt t="96592" x="5981700" y="2628900"/>
          <p14:tracePt t="96600" x="5991225" y="2619375"/>
          <p14:tracePt t="96625" x="6000750" y="2600325"/>
          <p14:tracePt t="96640" x="6000750" y="2590800"/>
          <p14:tracePt t="96648" x="6010275" y="2571750"/>
          <p14:tracePt t="96657" x="6019800" y="2562225"/>
          <p14:tracePt t="96680" x="6029325" y="2543175"/>
          <p14:tracePt t="96936" x="6038850" y="2543175"/>
          <p14:tracePt t="96944" x="6048375" y="2552700"/>
          <p14:tracePt t="96958" x="6067425" y="2571750"/>
          <p14:tracePt t="96973" x="6086475" y="2590800"/>
          <p14:tracePt t="96990" x="6105525" y="2619375"/>
          <p14:tracePt t="97007" x="6134100" y="2647950"/>
          <p14:tracePt t="97024" x="6143625" y="2667000"/>
          <p14:tracePt t="97040" x="6162675" y="2705100"/>
          <p14:tracePt t="97057" x="6172200" y="2724150"/>
          <p14:tracePt t="97073" x="6191250" y="2752725"/>
          <p14:tracePt t="97090" x="6191250" y="2762250"/>
          <p14:tracePt t="97107" x="6219825" y="2809875"/>
          <p14:tracePt t="97123" x="6238875" y="2838450"/>
          <p14:tracePt t="97140" x="6257925" y="2895600"/>
          <p14:tracePt t="97157" x="6276975" y="2924175"/>
          <p14:tracePt t="97173" x="6305550" y="2962275"/>
          <p14:tracePt t="97190" x="6315075" y="2981325"/>
          <p14:tracePt t="97207" x="6324600" y="3009900"/>
          <p14:tracePt t="97223" x="6343650" y="3038475"/>
          <p14:tracePt t="97224" x="6353175" y="3057525"/>
          <p14:tracePt t="97240" x="6372225" y="3086100"/>
          <p14:tracePt t="97256" x="6400800" y="3152775"/>
          <p14:tracePt t="97273" x="6429375" y="3219450"/>
          <p14:tracePt t="97290" x="6457950" y="3276600"/>
          <p14:tracePt t="97306" x="6486525" y="3352800"/>
          <p14:tracePt t="97323" x="6505575" y="3400425"/>
          <p14:tracePt t="97340" x="6534150" y="3457575"/>
          <p14:tracePt t="97356" x="6553200" y="3495675"/>
          <p14:tracePt t="97373" x="6591300" y="3562350"/>
          <p14:tracePt t="97390" x="6600825" y="3600450"/>
          <p14:tracePt t="97406" x="6610350" y="3629025"/>
          <p14:tracePt t="97424" x="6619875" y="3676650"/>
          <p14:tracePt t="97440" x="6648450" y="3714750"/>
          <p14:tracePt t="97458" x="6648450" y="3743325"/>
          <p14:tracePt t="97473" x="6648450" y="3781425"/>
          <p14:tracePt t="97490" x="6648450" y="3829050"/>
          <p14:tracePt t="97507" x="6648450" y="3857625"/>
          <p14:tracePt t="97523" x="6667500" y="3933825"/>
          <p14:tracePt t="97540" x="6667500" y="3981450"/>
          <p14:tracePt t="97556" x="6667500" y="4010025"/>
          <p14:tracePt t="97573" x="6667500" y="4048125"/>
          <p14:tracePt t="97590" x="6667500" y="4086225"/>
          <p14:tracePt t="97607" x="6667500" y="4124325"/>
          <p14:tracePt t="97608" x="6667500" y="4143375"/>
          <p14:tracePt t="97624" x="6667500" y="4171950"/>
          <p14:tracePt t="97641" x="6667500" y="4191000"/>
          <p14:tracePt t="97657" x="6667500" y="4210050"/>
          <p14:tracePt t="97673" x="6667500" y="4238625"/>
          <p14:tracePt t="97689" x="6667500" y="4295775"/>
          <p14:tracePt t="97706" x="6657975" y="4295775"/>
          <p14:tracePt t="97723" x="6648450" y="4343400"/>
          <p14:tracePt t="97739" x="6629400" y="4352925"/>
          <p14:tracePt t="97756" x="6610350" y="4391025"/>
          <p14:tracePt t="97774" x="6600825" y="4400550"/>
          <p14:tracePt t="97789" x="6591300" y="4410075"/>
          <p14:tracePt t="97806" x="6581775" y="4438650"/>
          <p14:tracePt t="97823" x="6524625" y="4533900"/>
          <p14:tracePt t="97840" x="6496050" y="4572000"/>
          <p14:tracePt t="97856" x="6477000" y="4600575"/>
          <p14:tracePt t="97873" x="6448425" y="4638675"/>
          <p14:tracePt t="97890" x="6429375" y="4657725"/>
          <p14:tracePt t="97906" x="6410325" y="4686300"/>
          <p14:tracePt t="97923" x="6391275" y="4705350"/>
          <p14:tracePt t="97940" x="6372225" y="4724400"/>
          <p14:tracePt t="97957" x="6334125" y="4752975"/>
          <p14:tracePt t="97973" x="6286500" y="4800600"/>
          <p14:tracePt t="97991" x="6210300" y="4867275"/>
          <p14:tracePt t="98007" x="6172200" y="4914900"/>
          <p14:tracePt t="98024" x="6134100" y="4953000"/>
          <p14:tracePt t="98040" x="6124575" y="4962525"/>
          <p14:tracePt t="98057" x="6115050" y="4981575"/>
          <p14:tracePt t="98073" x="6105525" y="4991100"/>
          <p14:tracePt t="98090" x="6096000" y="5000625"/>
          <p14:tracePt t="98143" x="6086475" y="5010150"/>
          <p14:tracePt t="98159" x="6086475" y="5029200"/>
          <p14:tracePt t="98167" x="6086475" y="5038725"/>
          <p14:tracePt t="98182" x="6076950" y="5048250"/>
          <p14:tracePt t="98223" x="6076950" y="5057775"/>
          <p14:tracePt t="98231" x="6067425" y="5076825"/>
          <p14:tracePt t="98247" x="6067425" y="5086350"/>
          <p14:tracePt t="98256" x="6067425" y="5095875"/>
          <p14:tracePt t="98273" x="6067425" y="5114925"/>
          <p14:tracePt t="98289" x="6048375" y="5133975"/>
          <p14:tracePt t="98310" x="6048375" y="5143500"/>
          <p14:tracePt t="98323" x="6038850" y="5162550"/>
          <p14:tracePt t="98339" x="6038850" y="5172075"/>
          <p14:tracePt t="98358" x="6029325" y="5181600"/>
          <p14:tracePt t="98415" x="6019800" y="5191125"/>
          <p14:tracePt t="98431" x="6010275" y="5191125"/>
          <p14:tracePt t="98447" x="5991225" y="5191125"/>
          <p14:tracePt t="98455" x="5972175" y="5153025"/>
          <p14:tracePt t="98462" x="5953125" y="5124450"/>
          <p14:tracePt t="98473" x="5934075" y="5105400"/>
          <p14:tracePt t="98490" x="5915025" y="5048250"/>
          <p14:tracePt t="98506" x="5876925" y="4981575"/>
          <p14:tracePt t="98523" x="5819775" y="4905375"/>
          <p14:tracePt t="98539" x="5791200" y="4848225"/>
          <p14:tracePt t="98556" x="5772150" y="4800600"/>
          <p14:tracePt t="98573" x="5762625" y="4781550"/>
          <p14:tracePt t="98590" x="5762625" y="4733925"/>
          <p14:tracePt t="98591" x="5753100" y="4695825"/>
          <p14:tracePt t="98606" x="5743575" y="4657725"/>
          <p14:tracePt t="98623" x="5715000" y="4591050"/>
          <p14:tracePt t="98640" x="5705475" y="4552950"/>
          <p14:tracePt t="98656" x="5695950" y="4514850"/>
          <p14:tracePt t="98673" x="5686425" y="4467225"/>
          <p14:tracePt t="98689" x="5686425" y="4448175"/>
          <p14:tracePt t="98707" x="5676900" y="4419600"/>
          <p14:tracePt t="98723" x="5667375" y="4410075"/>
          <p14:tracePt t="98739" x="5667375" y="4381500"/>
          <p14:tracePt t="98756" x="5657850" y="4324350"/>
          <p14:tracePt t="98773" x="5657850" y="4257675"/>
          <p14:tracePt t="98789" x="5657850" y="4238625"/>
          <p14:tracePt t="98806" x="5648325" y="4210050"/>
          <p14:tracePt t="98806" x="5648325" y="4200525"/>
          <p14:tracePt t="98823" x="5648325" y="4143375"/>
          <p14:tracePt t="98839" x="5638800" y="4067175"/>
          <p14:tracePt t="98856" x="5610225" y="4010025"/>
          <p14:tracePt t="98873" x="5610225" y="3981450"/>
          <p14:tracePt t="98889" x="5610225" y="3943350"/>
          <p14:tracePt t="98906" x="5610225" y="3848100"/>
          <p14:tracePt t="98923" x="5610225" y="3771900"/>
          <p14:tracePt t="98939" x="5610225" y="3705225"/>
          <p14:tracePt t="98956" x="5610225" y="3676650"/>
          <p14:tracePt t="98974" x="5600700" y="3667125"/>
          <p14:tracePt t="99030" x="5600700" y="3657600"/>
          <p14:tracePt t="99039" x="5600700" y="3638550"/>
          <p14:tracePt t="99054" x="5600700" y="3609975"/>
          <p14:tracePt t="99062" x="5600700" y="3543300"/>
          <p14:tracePt t="99073" x="5610225" y="3505200"/>
          <p14:tracePt t="99089" x="5610225" y="3438525"/>
          <p14:tracePt t="99106" x="5619750" y="3400425"/>
          <p14:tracePt t="99123" x="5638800" y="3333750"/>
          <p14:tracePt t="99139" x="5648325" y="3314700"/>
          <p14:tracePt t="99156" x="5657850" y="3286125"/>
          <p14:tracePt t="99172" x="5667375" y="3248025"/>
          <p14:tracePt t="99189" x="5676900" y="3190875"/>
          <p14:tracePt t="99206" x="5695950" y="3133725"/>
          <p14:tracePt t="99206" x="5695950" y="3124200"/>
          <p14:tracePt t="99223" x="5715000" y="3095625"/>
          <p14:tracePt t="99239" x="5724525" y="3067050"/>
          <p14:tracePt t="99256" x="5743575" y="3019425"/>
          <p14:tracePt t="99272" x="5762625" y="2971800"/>
          <p14:tracePt t="99289" x="5772150" y="2943225"/>
          <p14:tracePt t="99306" x="5781675" y="2914650"/>
          <p14:tracePt t="99322" x="5781675" y="2886075"/>
          <p14:tracePt t="99339" x="5791200" y="2847975"/>
          <p14:tracePt t="99356" x="5810250" y="2828925"/>
          <p14:tracePt t="99372" x="5819775" y="2819400"/>
          <p14:tracePt t="99389" x="5829300" y="2790825"/>
          <p14:tracePt t="99406" x="5829300" y="2743200"/>
          <p14:tracePt t="99422" x="5838825" y="2724150"/>
          <p14:tracePt t="99439" x="5867400" y="2657475"/>
          <p14:tracePt t="99455" x="5876925" y="2609850"/>
          <p14:tracePt t="99472" x="5886450" y="2571750"/>
          <p14:tracePt t="99493" x="5886450" y="2562225"/>
          <p14:tracePt t="99517" x="5895975" y="2533650"/>
          <p14:tracePt t="99533" x="5895975" y="2524125"/>
          <p14:tracePt t="99549" x="5905500" y="2505075"/>
          <p14:tracePt t="99573" x="5915025" y="2495550"/>
          <p14:tracePt t="99581" x="5924550" y="2486025"/>
          <p14:tracePt t="99701" x="5934075" y="2486025"/>
          <p14:tracePt t="99717" x="5953125" y="2486025"/>
          <p14:tracePt t="99790" x="5962650" y="2486025"/>
          <p14:tracePt t="99797" x="5972175" y="2486025"/>
          <p14:tracePt t="99806" x="5981700" y="2476500"/>
          <p14:tracePt t="99869" x="6010275" y="2476500"/>
          <p14:tracePt t="100117" x="6019800" y="2476500"/>
          <p14:tracePt t="100133" x="6038850" y="2466975"/>
          <p14:tracePt t="100149" x="6048375" y="2457450"/>
          <p14:tracePt t="100157" x="6057900" y="2447925"/>
          <p14:tracePt t="100171" x="6057900" y="2438400"/>
          <p14:tracePt t="100413" x="6057900" y="2428875"/>
          <p14:tracePt t="101012" x="0" y="0"/>
        </p14:tracePtLst>
        <p14:tracePtLst>
          <p14:tracePt t="121978" x="6143625" y="2247900"/>
          <p14:tracePt t="122089" x="6143625" y="2257425"/>
          <p14:tracePt t="122097" x="6143625" y="2276475"/>
          <p14:tracePt t="122161" x="6134100" y="2314575"/>
          <p14:tracePt t="122193" x="6134100" y="2333625"/>
          <p14:tracePt t="122201" x="6124575" y="2352675"/>
          <p14:tracePt t="122209" x="6096000" y="2371725"/>
          <p14:tracePt t="122217" x="6086475" y="2390775"/>
          <p14:tracePt t="122234" x="6076950" y="2409825"/>
          <p14:tracePt t="122250" x="6048375" y="2457450"/>
          <p14:tracePt t="122267" x="6038850" y="2466975"/>
          <p14:tracePt t="122283" x="6029325" y="2495550"/>
          <p14:tracePt t="122305" x="6029325" y="2533650"/>
          <p14:tracePt t="122321" x="6029325" y="2543175"/>
          <p14:tracePt t="122345" x="6029325" y="2552700"/>
          <p14:tracePt t="122361" x="6029325" y="2571750"/>
          <p14:tracePt t="122369" x="6038850" y="2590800"/>
          <p14:tracePt t="122383" x="6048375" y="2590800"/>
          <p14:tracePt t="122400" x="6076950" y="2590800"/>
          <p14:tracePt t="122416" x="6096000" y="2590800"/>
          <p14:tracePt t="122434" x="6134100" y="2590800"/>
          <p14:tracePt t="122450" x="6172200" y="2600325"/>
          <p14:tracePt t="122467" x="6200775" y="2609850"/>
          <p14:tracePt t="122483" x="6229350" y="2609850"/>
          <p14:tracePt t="122500" x="6248400" y="2638425"/>
          <p14:tracePt t="122521" x="6267450" y="2638425"/>
          <p14:tracePt t="122533" x="6276975" y="2647950"/>
          <p14:tracePt t="122553" x="6276975" y="2667000"/>
          <p14:tracePt t="122566" x="6248400" y="2686050"/>
          <p14:tracePt t="122583" x="6181725" y="2714625"/>
          <p14:tracePt t="122600" x="6057900" y="2771775"/>
          <p14:tracePt t="122616" x="5972175" y="2809875"/>
          <p14:tracePt t="122617" x="5924550" y="2838450"/>
          <p14:tracePt t="122634" x="5848350" y="2857500"/>
          <p14:tracePt t="122650" x="5810250" y="2876550"/>
          <p14:tracePt t="122729" x="5800725" y="2886075"/>
          <p14:tracePt t="122752" x="5810250" y="2914650"/>
          <p14:tracePt t="122760" x="5819775" y="2924175"/>
          <p14:tracePt t="122768" x="5848350" y="2933700"/>
          <p14:tracePt t="122783" x="5876925" y="2952750"/>
          <p14:tracePt t="122800" x="5953125" y="3000375"/>
          <p14:tracePt t="122816" x="6038850" y="3048000"/>
          <p14:tracePt t="122833" x="6048375" y="3057525"/>
          <p14:tracePt t="122864" x="6048375" y="3076575"/>
          <p14:tracePt t="122872" x="6057900" y="3086100"/>
          <p14:tracePt t="122883" x="6057900" y="3095625"/>
          <p14:tracePt t="122900" x="6057900" y="3105150"/>
          <p14:tracePt t="122916" x="6057900" y="3124200"/>
          <p14:tracePt t="122952" x="6057900" y="3133725"/>
          <p14:tracePt t="122969" x="6057900" y="3143250"/>
          <p14:tracePt t="122976" x="6057900" y="3152775"/>
          <p14:tracePt t="122984" x="6038850" y="3162300"/>
          <p14:tracePt t="123000" x="6029325" y="3171825"/>
          <p14:tracePt t="123016" x="6019800" y="3181350"/>
          <p14:tracePt t="123033" x="6019800" y="3209925"/>
          <p14:tracePt t="123050" x="6019800" y="3228975"/>
          <p14:tracePt t="123066" x="6096000" y="3276600"/>
          <p14:tracePt t="123083" x="6219825" y="3295650"/>
          <p14:tracePt t="123100" x="6267450" y="3314700"/>
          <p14:tracePt t="123116" x="6296025" y="3314700"/>
          <p14:tracePt t="123133" x="6315075" y="3314700"/>
          <p14:tracePt t="123208" x="6324600" y="3324225"/>
          <p14:tracePt t="123216" x="6315075" y="3343275"/>
          <p14:tracePt t="123224" x="6305550" y="3352800"/>
          <p14:tracePt t="123233" x="6276975" y="3362325"/>
          <p14:tracePt t="123249" x="6210300" y="3381375"/>
          <p14:tracePt t="123265" x="6124575" y="3409950"/>
          <p14:tracePt t="123283" x="6076950" y="3419475"/>
          <p14:tracePt t="123299" x="6057900" y="3419475"/>
          <p14:tracePt t="123316" x="6048375" y="3429000"/>
          <p14:tracePt t="123384" x="6048375" y="3438525"/>
          <p14:tracePt t="123392" x="6057900" y="3457575"/>
          <p14:tracePt t="123400" x="6067425" y="3467100"/>
          <p14:tracePt t="123416" x="6105525" y="3476625"/>
          <p14:tracePt t="123433" x="6181725" y="3505200"/>
          <p14:tracePt t="123449" x="6229350" y="3524250"/>
          <p14:tracePt t="123466" x="6257925" y="3543300"/>
          <p14:tracePt t="123483" x="6276975" y="3552825"/>
          <p14:tracePt t="123499" x="6286500" y="3581400"/>
          <p14:tracePt t="123516" x="6315075" y="3609975"/>
          <p14:tracePt t="123532" x="6315075" y="3629025"/>
          <p14:tracePt t="123549" x="6315075" y="3638550"/>
          <p14:tracePt t="123566" x="6305550" y="3667125"/>
          <p14:tracePt t="123582" x="6248400" y="3714750"/>
          <p14:tracePt t="123599" x="6191250" y="3762375"/>
          <p14:tracePt t="123600" x="6124575" y="3771900"/>
          <p14:tracePt t="123616" x="6057900" y="3819525"/>
          <p14:tracePt t="123616" x="6019800" y="3829050"/>
          <p14:tracePt t="123632" x="6010275" y="3838575"/>
          <p14:tracePt t="123649" x="6000750" y="3848100"/>
          <p14:tracePt t="123665" x="5991225" y="3857625"/>
          <p14:tracePt t="123682" x="5991225" y="3876675"/>
          <p14:tracePt t="123698" x="6010275" y="3924300"/>
          <p14:tracePt t="123715" x="6124575" y="3962400"/>
          <p14:tracePt t="123732" x="6200775" y="3990975"/>
          <p14:tracePt t="123748" x="6219825" y="4000500"/>
          <p14:tracePt t="123815" x="6229350" y="4010025"/>
          <p14:tracePt t="123824" x="6229350" y="4048125"/>
          <p14:tracePt t="123832" x="6229350" y="4067175"/>
          <p14:tracePt t="123849" x="6191250" y="4133850"/>
          <p14:tracePt t="123865" x="6143625" y="4219575"/>
          <p14:tracePt t="123882" x="6029325" y="4305300"/>
          <p14:tracePt t="123898" x="5972175" y="4352925"/>
          <p14:tracePt t="123915" x="5972175" y="4381500"/>
          <p14:tracePt t="123968" x="5972175" y="4391025"/>
          <p14:tracePt t="123983" x="5972175" y="4429125"/>
          <p14:tracePt t="123992" x="5991225" y="4448175"/>
          <p14:tracePt t="124000" x="6019800" y="4486275"/>
          <p14:tracePt t="124016" x="6096000" y="4543425"/>
          <p14:tracePt t="124032" x="6143625" y="4572000"/>
          <p14:tracePt t="124049" x="6181725" y="4581525"/>
          <p14:tracePt t="124079" x="6191250" y="4600575"/>
          <p14:tracePt t="124095" x="6191250" y="4610100"/>
          <p14:tracePt t="124103" x="6191250" y="4619625"/>
          <p14:tracePt t="124115" x="6191250" y="4648200"/>
          <p14:tracePt t="124132" x="6172200" y="4705350"/>
          <p14:tracePt t="124149" x="6162675" y="4714875"/>
          <p14:tracePt t="124167" x="6162675" y="4733925"/>
          <p14:tracePt t="124207" x="6162675" y="4752975"/>
          <p14:tracePt t="124215" x="6162675" y="4762500"/>
          <p14:tracePt t="124303" x="6162675" y="4800600"/>
          <p14:tracePt t="124319" x="6162675" y="4819650"/>
          <p14:tracePt t="124327" x="6162675" y="4838700"/>
          <p14:tracePt t="124335" x="6162675" y="4848225"/>
          <p14:tracePt t="124348" x="6153150" y="4857750"/>
          <p14:tracePt t="124365" x="6143625" y="4867275"/>
          <p14:tracePt t="124382" x="6134100" y="4876800"/>
          <p14:tracePt t="124423" x="6134100" y="4886325"/>
          <p14:tracePt t="124431" x="6124575" y="4895850"/>
          <p14:tracePt t="124439" x="6115050" y="4905375"/>
          <p14:tracePt t="124448" x="6115050" y="4924425"/>
          <p14:tracePt t="124465" x="6096000" y="4943475"/>
          <p14:tracePt t="124482" x="6076950" y="4953000"/>
          <p14:tracePt t="124535" x="6067425" y="4962525"/>
          <p14:tracePt t="124551" x="6057900" y="4962525"/>
          <p14:tracePt t="124623" x="6057900" y="4972050"/>
          <p14:tracePt t="124631" x="6057900" y="4981575"/>
          <p14:tracePt t="124639" x="6067425" y="4991100"/>
          <p14:tracePt t="124648" x="6086475" y="5000625"/>
          <p14:tracePt t="124664" x="6096000" y="5000625"/>
          <p14:tracePt t="124681" x="6105525" y="5010150"/>
          <p14:tracePt t="124727" x="6134100" y="5019675"/>
          <p14:tracePt t="124751" x="6143625" y="5029200"/>
          <p14:tracePt t="124838" x="6143625" y="5038725"/>
          <p14:tracePt t="124959" x="6143625" y="5048250"/>
          <p14:tracePt t="124967" x="6134100" y="5067300"/>
          <p14:tracePt t="124983" x="6134100" y="5076825"/>
          <p14:tracePt t="125199" x="6124575" y="5086350"/>
          <p14:tracePt t="125654" x="6115050" y="5086350"/>
          <p14:tracePt t="125686" x="6096000" y="5095875"/>
          <p14:tracePt t="125694" x="6086475" y="5124450"/>
          <p14:tracePt t="125718" x="6076950" y="5133975"/>
          <p14:tracePt t="125726" x="6076950" y="5143500"/>
          <p14:tracePt t="125734" x="6067425" y="5172075"/>
          <p14:tracePt t="125750" x="6067425" y="5181600"/>
          <p14:tracePt t="125862" x="6067425" y="5191125"/>
          <p14:tracePt t="125998" x="6067425" y="5200650"/>
          <p14:tracePt t="126046" x="6076950" y="5200650"/>
          <p14:tracePt t="126085" x="6096000" y="5200650"/>
          <p14:tracePt t="126109" x="6105525" y="5200650"/>
          <p14:tracePt t="126117" x="6124575" y="5200650"/>
          <p14:tracePt t="126213" x="6134100" y="5200650"/>
          <p14:tracePt t="126621" x="6143625" y="5191125"/>
          <p14:tracePt t="126637" x="6143625" y="5172075"/>
          <p14:tracePt t="126645" x="6134100" y="5105400"/>
          <p14:tracePt t="126653" x="6134100" y="5067300"/>
          <p14:tracePt t="126663" x="6124575" y="5038725"/>
          <p14:tracePt t="126679" x="6115050" y="4953000"/>
          <p14:tracePt t="126696" x="6076950" y="4867275"/>
          <p14:tracePt t="126712" x="6057900" y="4829175"/>
          <p14:tracePt t="126729" x="6019800" y="4762500"/>
          <p14:tracePt t="126746" x="6010275" y="4733925"/>
          <p14:tracePt t="126762" x="6000750" y="4705350"/>
          <p14:tracePt t="126779" x="5991225" y="4657725"/>
          <p14:tracePt t="126796" x="5991225" y="4629150"/>
          <p14:tracePt t="126812" x="5962650" y="4600575"/>
          <p14:tracePt t="126829" x="5953125" y="4572000"/>
          <p14:tracePt t="126885" x="5953125" y="4562475"/>
          <p14:tracePt t="126893" x="5972175" y="4552950"/>
          <p14:tracePt t="126901" x="6029325" y="4514850"/>
          <p14:tracePt t="126912" x="6076950" y="4486275"/>
          <p14:tracePt t="126929" x="6134100" y="4467225"/>
          <p14:tracePt t="126946" x="6153150" y="4448175"/>
          <p14:tracePt t="126962" x="6162675" y="4438650"/>
          <p14:tracePt t="127037" x="6162675" y="4419600"/>
          <p14:tracePt t="127045" x="6162675" y="4400550"/>
          <p14:tracePt t="127053" x="6162675" y="4352925"/>
          <p14:tracePt t="127064" x="6162675" y="4343400"/>
          <p14:tracePt t="127082" x="6162675" y="4314825"/>
          <p14:tracePt t="127095" x="6162675" y="4295775"/>
          <p14:tracePt t="127112" x="6162675" y="4257675"/>
          <p14:tracePt t="127128" x="6162675" y="4238625"/>
          <p14:tracePt t="127148" x="6162675" y="4219575"/>
          <p14:tracePt t="127162" x="6162675" y="4191000"/>
          <p14:tracePt t="127179" x="6162675" y="4143375"/>
          <p14:tracePt t="127195" x="6162675" y="4114800"/>
          <p14:tracePt t="127213" x="6162675" y="4095750"/>
          <p14:tracePt t="127213" x="6162675" y="4086225"/>
          <p14:tracePt t="127229" x="6143625" y="4067175"/>
          <p14:tracePt t="127245" x="6143625" y="4057650"/>
          <p14:tracePt t="127268" x="6143625" y="4048125"/>
          <p14:tracePt t="127309" x="6143625" y="4029075"/>
          <p14:tracePt t="127325" x="6143625" y="4019550"/>
          <p14:tracePt t="127333" x="6143625" y="3990975"/>
          <p14:tracePt t="127346" x="6143625" y="3943350"/>
          <p14:tracePt t="127363" x="6143625" y="3848100"/>
          <p14:tracePt t="127379" x="6143625" y="3781425"/>
          <p14:tracePt t="127396" x="6143625" y="3724275"/>
          <p14:tracePt t="127413" x="6143625" y="3686175"/>
          <p14:tracePt t="127431" x="6143625" y="3676650"/>
          <p14:tracePt t="127461" x="6143625" y="3638550"/>
          <p14:tracePt t="127468" x="6162675" y="3600450"/>
          <p14:tracePt t="127478" x="6172200" y="3571875"/>
          <p14:tracePt t="127495" x="6191250" y="3514725"/>
          <p14:tracePt t="127512" x="6200775" y="3457575"/>
          <p14:tracePt t="127529" x="6200775" y="3390900"/>
          <p14:tracePt t="127545" x="6210300" y="3352800"/>
          <p14:tracePt t="127562" x="6210300" y="3295650"/>
          <p14:tracePt t="127578" x="6210300" y="3257550"/>
          <p14:tracePt t="127595" x="6210300" y="3190875"/>
          <p14:tracePt t="127612" x="6210300" y="3124200"/>
          <p14:tracePt t="127629" x="6210300" y="3057525"/>
          <p14:tracePt t="127645" x="6210300" y="3028950"/>
          <p14:tracePt t="127661" x="6210300" y="2981325"/>
          <p14:tracePt t="127678" x="6210300" y="2914650"/>
          <p14:tracePt t="127695" x="6210300" y="2876550"/>
          <p14:tracePt t="127711" x="6210300" y="2847975"/>
          <p14:tracePt t="127728" x="6210300" y="2838450"/>
          <p14:tracePt t="127764" x="6210300" y="2828925"/>
          <p14:tracePt t="127772" x="6210300" y="2819400"/>
          <p14:tracePt t="127788" x="6210300" y="2790825"/>
          <p14:tracePt t="127796" x="6200775" y="2771775"/>
          <p14:tracePt t="127811" x="6200775" y="2724150"/>
          <p14:tracePt t="127828" x="6172200" y="2619375"/>
          <p14:tracePt t="127845" x="6172200" y="2600325"/>
          <p14:tracePt t="127862" x="6153150" y="2571750"/>
          <p14:tracePt t="127909" x="6153150" y="2562225"/>
          <p14:tracePt t="127924" x="6153150" y="2552700"/>
          <p14:tracePt t="127932" x="6153150" y="2524125"/>
          <p14:tracePt t="127944" x="6153150" y="2514600"/>
          <p14:tracePt t="127961" x="6143625" y="2486025"/>
          <p14:tracePt t="127978" x="6115050" y="2428875"/>
          <p14:tracePt t="127995" x="6086475" y="2371725"/>
          <p14:tracePt t="128011" x="6076950" y="2352675"/>
          <p14:tracePt t="128172" x="6038850" y="2352675"/>
          <p14:tracePt t="128180" x="6029325" y="2352675"/>
          <p14:tracePt t="128200" x="6019800" y="2352675"/>
          <p14:tracePt t="128204" x="6010275" y="2352675"/>
          <p14:tracePt t="128212" x="5991225" y="2371725"/>
          <p14:tracePt t="128228" x="5981700" y="2400300"/>
          <p14:tracePt t="128245" x="5981700" y="2419350"/>
          <p14:tracePt t="128261" x="5972175" y="2447925"/>
          <p14:tracePt t="128278" x="5972175" y="2466975"/>
          <p14:tracePt t="128294" x="5962650" y="2524125"/>
          <p14:tracePt t="128311" x="5962650" y="2543175"/>
          <p14:tracePt t="128328" x="5962650" y="2552700"/>
          <p14:tracePt t="128344" x="5962650" y="2562225"/>
          <p14:tracePt t="128361" x="5962650" y="2609850"/>
          <p14:tracePt t="128378" x="5962650" y="2628900"/>
          <p14:tracePt t="128394" x="5934075" y="2686050"/>
          <p14:tracePt t="128411" x="5934075" y="2714625"/>
          <p14:tracePt t="128412" x="5924550" y="2752725"/>
          <p14:tracePt t="128428" x="5924550" y="2790825"/>
          <p14:tracePt t="128444" x="5915025" y="2819400"/>
          <p14:tracePt t="128461" x="5915025" y="2838450"/>
          <p14:tracePt t="128478" x="5905500" y="2895600"/>
          <p14:tracePt t="128494" x="5895975" y="2933700"/>
          <p14:tracePt t="128511" x="5857875" y="3019425"/>
          <p14:tracePt t="128527" x="5819775" y="3086100"/>
          <p14:tracePt t="128544" x="5800725" y="3124200"/>
          <p14:tracePt t="128560" x="5791200" y="3181350"/>
          <p14:tracePt t="128578" x="5762625" y="3228975"/>
          <p14:tracePt t="128594" x="5753100" y="3257550"/>
          <p14:tracePt t="128610" x="5743575" y="3295650"/>
          <p14:tracePt t="128628" x="5715000" y="3333750"/>
          <p14:tracePt t="128644" x="5695950" y="3381375"/>
          <p14:tracePt t="128661" x="5686425" y="3400425"/>
          <p14:tracePt t="128677" x="5657850" y="3467100"/>
          <p14:tracePt t="128694" x="5648325" y="3486150"/>
          <p14:tracePt t="128710" x="5619750" y="3514725"/>
          <p14:tracePt t="128728" x="5610225" y="3543300"/>
          <p14:tracePt t="128744" x="5600700" y="3590925"/>
          <p14:tracePt t="128760" x="5591175" y="3629025"/>
          <p14:tracePt t="128778" x="5562600" y="3657600"/>
          <p14:tracePt t="128795" x="5562600" y="3695700"/>
          <p14:tracePt t="128810" x="5562600" y="3714750"/>
          <p14:tracePt t="128828" x="5553075" y="3752850"/>
          <p14:tracePt t="128844" x="5553075" y="3790950"/>
          <p14:tracePt t="128860" x="5553075" y="3829050"/>
          <p14:tracePt t="128877" x="5553075" y="3895725"/>
          <p14:tracePt t="128894" x="5553075" y="3981450"/>
          <p14:tracePt t="128910" x="5553075" y="4057650"/>
          <p14:tracePt t="128927" x="5553075" y="4124325"/>
          <p14:tracePt t="128944" x="5553075" y="4191000"/>
          <p14:tracePt t="128961" x="5572125" y="4248150"/>
          <p14:tracePt t="128977" x="5581650" y="4305300"/>
          <p14:tracePt t="128994" x="5619750" y="4400550"/>
          <p14:tracePt t="129010" x="5638800" y="4486275"/>
          <p14:tracePt t="129011" x="5648325" y="4533900"/>
          <p14:tracePt t="129027" x="5676900" y="4610100"/>
          <p14:tracePt t="129046" x="5715000" y="4724400"/>
          <p14:tracePt t="129060" x="5753100" y="4867275"/>
          <p14:tracePt t="129077" x="5810250" y="4972050"/>
          <p14:tracePt t="129094" x="5829300" y="5067300"/>
          <p14:tracePt t="129110" x="5838825" y="5124450"/>
          <p14:tracePt t="129127" x="5867400" y="5162550"/>
          <p14:tracePt t="129143" x="5876925" y="5191125"/>
          <p14:tracePt t="129160" x="5886450" y="5219700"/>
          <p14:tracePt t="129177" x="5895975" y="5238750"/>
          <p14:tracePt t="129193" x="5915025" y="5276850"/>
          <p14:tracePt t="129211" x="5924550" y="5314950"/>
          <p14:tracePt t="129227" x="5934075" y="5324475"/>
          <p14:tracePt t="129251" x="5943600" y="5334000"/>
          <p14:tracePt t="129267" x="5953125" y="5343525"/>
          <p14:tracePt t="129276" x="5972175" y="5362575"/>
          <p14:tracePt t="129293" x="5981700" y="5372100"/>
          <p14:tracePt t="129310" x="6019800" y="5410200"/>
          <p14:tracePt t="129418" x="6038850" y="5400675"/>
          <p14:tracePt t="129426" x="6057900" y="5391150"/>
          <p14:tracePt t="129434" x="6086475" y="5362575"/>
          <p14:tracePt t="129443" x="6086475" y="5353050"/>
          <p14:tracePt t="129460" x="6162675" y="5286375"/>
          <p14:tracePt t="129477" x="6200775" y="5248275"/>
          <p14:tracePt t="129493" x="6229350" y="5219700"/>
          <p14:tracePt t="129510" x="6248400" y="5200650"/>
          <p14:tracePt t="129526" x="6257925" y="5172075"/>
          <p14:tracePt t="129543" x="6286500" y="5143500"/>
          <p14:tracePt t="129560" x="6286500" y="5114925"/>
          <p14:tracePt t="129576" x="6305550" y="5095875"/>
          <p14:tracePt t="129593" x="6334125" y="5038725"/>
          <p14:tracePt t="129610" x="6353175" y="5000625"/>
          <p14:tracePt t="129627" x="6391275" y="4953000"/>
          <p14:tracePt t="129644" x="6391275" y="4914900"/>
          <p14:tracePt t="129660" x="6400800" y="4886325"/>
          <p14:tracePt t="129676" x="6410325" y="4848225"/>
          <p14:tracePt t="129693" x="6429375" y="4791075"/>
          <p14:tracePt t="129709" x="6448425" y="4724400"/>
          <p14:tracePt t="129726" x="6448425" y="4695825"/>
          <p14:tracePt t="129743" x="6457950" y="4667250"/>
          <p14:tracePt t="129760" x="6457950" y="4648200"/>
          <p14:tracePt t="129777" x="6467475" y="4629150"/>
          <p14:tracePt t="129793" x="6477000" y="4600575"/>
          <p14:tracePt t="129809" x="6486525" y="4543425"/>
          <p14:tracePt t="129826" x="6515100" y="4448175"/>
          <p14:tracePt t="129843" x="6515100" y="4381500"/>
          <p14:tracePt t="129859" x="6534150" y="4343400"/>
          <p14:tracePt t="129876" x="6534150" y="4333875"/>
          <p14:tracePt t="129898" x="6534150" y="4324350"/>
          <p14:tracePt t="129914" x="6534150" y="4314825"/>
          <p14:tracePt t="129927" x="6534150" y="4295775"/>
          <p14:tracePt t="129943" x="6534150" y="4248150"/>
          <p14:tracePt t="129960" x="6534150" y="4181475"/>
          <p14:tracePt t="129976" x="6534150" y="4114800"/>
          <p14:tracePt t="129993" x="6543675" y="4038600"/>
          <p14:tracePt t="130009" x="6543675" y="4000500"/>
          <p14:tracePt t="130026" x="6562725" y="3914775"/>
          <p14:tracePt t="130043" x="6562725" y="3895725"/>
          <p14:tracePt t="130060" x="6572250" y="3857625"/>
          <p14:tracePt t="130076" x="6581775" y="3790950"/>
          <p14:tracePt t="130093" x="6591300" y="3743325"/>
          <p14:tracePt t="130109" x="6591300" y="3714750"/>
          <p14:tracePt t="130126" x="6600825" y="3695700"/>
          <p14:tracePt t="130146" x="6600825" y="3686175"/>
          <p14:tracePt t="130194" x="6600825" y="3667125"/>
          <p14:tracePt t="130202" x="6600825" y="3600450"/>
          <p14:tracePt t="130210" x="6600825" y="3514725"/>
          <p14:tracePt t="130226" x="6581775" y="3448050"/>
          <p14:tracePt t="130243" x="6581775" y="3381375"/>
          <p14:tracePt t="130259" x="6581775" y="3324225"/>
          <p14:tracePt t="130276" x="6572250" y="3286125"/>
          <p14:tracePt t="130292" x="6562725" y="3238500"/>
          <p14:tracePt t="130309" x="6543675" y="3171825"/>
          <p14:tracePt t="130325" x="6524625" y="3114675"/>
          <p14:tracePt t="130342" x="6515100" y="3028950"/>
          <p14:tracePt t="130359" x="6467475" y="2952750"/>
          <p14:tracePt t="130376" x="6457950" y="2924175"/>
          <p14:tracePt t="130393" x="6429375" y="2828925"/>
          <p14:tracePt t="130409" x="6410325" y="2762250"/>
          <p14:tracePt t="130410" x="6391275" y="2724150"/>
          <p14:tracePt t="130426" x="6362700" y="2657475"/>
          <p14:tracePt t="130442" x="6343650" y="2609850"/>
          <p14:tracePt t="130459" x="6334125" y="2571750"/>
          <p14:tracePt t="130476" x="6305550" y="2514600"/>
          <p14:tracePt t="130492" x="6305550" y="2505075"/>
          <p14:tracePt t="130513" x="6296025" y="2495550"/>
          <p14:tracePt t="130593" x="6276975" y="2466975"/>
          <p14:tracePt t="130601" x="6267450" y="2457450"/>
          <p14:tracePt t="130610" x="6248400" y="2447925"/>
          <p14:tracePt t="130626" x="6210300" y="2438400"/>
          <p14:tracePt t="130665" x="6200775" y="2438400"/>
          <p14:tracePt t="130673" x="6191250" y="2428875"/>
          <p14:tracePt t="130681" x="6181725" y="2419350"/>
          <p14:tracePt t="130692" x="6172200" y="2419350"/>
          <p14:tracePt t="130709" x="6162675" y="2419350"/>
          <p14:tracePt t="130737" x="6153150" y="2419350"/>
          <p14:tracePt t="130777" x="6134100" y="2419350"/>
          <p14:tracePt t="130793" x="6124575" y="2419350"/>
          <p14:tracePt t="130833" x="6115050" y="2419350"/>
          <p14:tracePt t="130849" x="6105525" y="2419350"/>
          <p14:tracePt t="130873" x="6096000" y="2419350"/>
          <p14:tracePt t="130889" x="6086475" y="2428875"/>
          <p14:tracePt t="130897" x="6076950" y="2438400"/>
          <p14:tracePt t="130913" x="6067425" y="2447925"/>
          <p14:tracePt t="130929" x="6067425" y="2457450"/>
          <p14:tracePt t="130942" x="6067425" y="2466975"/>
          <p14:tracePt t="130959" x="6048375" y="2505075"/>
          <p14:tracePt t="130975" x="6029325" y="2533650"/>
          <p14:tracePt t="130992" x="6019800" y="2562225"/>
          <p14:tracePt t="131008" x="6010275" y="2619375"/>
          <p14:tracePt t="131025" x="5991225" y="2714625"/>
          <p14:tracePt t="131042" x="5962650" y="2800350"/>
          <p14:tracePt t="131058" x="5934075" y="2857500"/>
          <p14:tracePt t="131075" x="5915025" y="2905125"/>
          <p14:tracePt t="131092" x="5895975" y="2943225"/>
          <p14:tracePt t="131111" x="5895975" y="2962275"/>
          <p14:tracePt t="131137" x="5895975" y="2971800"/>
          <p14:tracePt t="131145" x="5895975" y="2990850"/>
          <p14:tracePt t="131161" x="5895975" y="3009900"/>
          <p14:tracePt t="131175" x="5886450" y="3048000"/>
          <p14:tracePt t="131191" x="5876925" y="3086100"/>
          <p14:tracePt t="131208" x="5876925" y="3171825"/>
          <p14:tracePt t="131209" x="5857875" y="3200400"/>
          <p14:tracePt t="131224" x="5857875" y="3238500"/>
          <p14:tracePt t="131242" x="5829300" y="3419475"/>
          <p14:tracePt t="131258" x="5819775" y="3533775"/>
          <p14:tracePt t="131274" x="5791200" y="3638550"/>
          <p14:tracePt t="131291" x="5781675" y="3695700"/>
          <p14:tracePt t="131308" x="5781675" y="3714750"/>
          <p14:tracePt t="131325" x="5781675" y="3762375"/>
          <p14:tracePt t="131341" x="5781675" y="3819525"/>
          <p14:tracePt t="131358" x="5781675" y="3914775"/>
          <p14:tracePt t="131375" x="5781675" y="3990975"/>
          <p14:tracePt t="131391" x="5781675" y="4105275"/>
          <p14:tracePt t="131408" x="5781675" y="4181475"/>
          <p14:tracePt t="131425" x="5781675" y="4238625"/>
          <p14:tracePt t="131425" x="5781675" y="4267200"/>
          <p14:tracePt t="131441" x="5791200" y="4314825"/>
          <p14:tracePt t="131458" x="5791200" y="4333875"/>
          <p14:tracePt t="131475" x="5791200" y="4371975"/>
          <p14:tracePt t="131491" x="5810250" y="4429125"/>
          <p14:tracePt t="131508" x="5829300" y="4467225"/>
          <p14:tracePt t="131525" x="5838825" y="4524375"/>
          <p14:tracePt t="131541" x="5838825" y="4533900"/>
          <p14:tracePt t="131558" x="5838825" y="4543425"/>
          <p14:tracePt t="131575" x="5848350" y="4562475"/>
          <p14:tracePt t="131591" x="5848350" y="4572000"/>
          <p14:tracePt t="131608" x="5857875" y="4591050"/>
          <p14:tracePt t="131625" x="5895975" y="4686300"/>
          <p14:tracePt t="131641" x="5895975" y="4695825"/>
          <p14:tracePt t="131658" x="5905500" y="4724400"/>
          <p14:tracePt t="131675" x="5905500" y="4733925"/>
          <p14:tracePt t="131691" x="5905500" y="4743450"/>
          <p14:tracePt t="132104" x="0" y="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504263" y="1299040"/>
            <a:ext cx="4846320" cy="4846320"/>
          </a:xfrm>
          <a:prstGeom prst="ellipse">
            <a:avLst/>
          </a:prstGeom>
          <a:solidFill>
            <a:srgbClr val="FFFF00">
              <a:alpha val="40000"/>
            </a:srgb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p:cNvSpPr/>
          <p:nvPr/>
        </p:nvSpPr>
        <p:spPr>
          <a:xfrm>
            <a:off x="1640708" y="1510181"/>
            <a:ext cx="4846320" cy="4846320"/>
          </a:xfrm>
          <a:prstGeom prst="ellipse">
            <a:avLst/>
          </a:prstGeom>
          <a:solidFill>
            <a:schemeClr val="accent5">
              <a:alpha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p:cNvSpPr txBox="1"/>
          <p:nvPr/>
        </p:nvSpPr>
        <p:spPr>
          <a:xfrm>
            <a:off x="4724945" y="1078646"/>
            <a:ext cx="1625638" cy="369332"/>
          </a:xfrm>
          <a:prstGeom prst="rect">
            <a:avLst/>
          </a:prstGeom>
          <a:noFill/>
        </p:spPr>
        <p:txBody>
          <a:bodyPr wrap="none" rtlCol="0">
            <a:spAutoFit/>
          </a:bodyPr>
          <a:lstStyle/>
          <a:p>
            <a:r>
              <a:rPr lang="en-CA" b="1" dirty="0">
                <a:solidFill>
                  <a:srgbClr val="FFFF00"/>
                </a:solidFill>
              </a:rPr>
              <a:t>Left Leg Length</a:t>
            </a:r>
          </a:p>
        </p:txBody>
      </p:sp>
      <p:sp>
        <p:nvSpPr>
          <p:cNvPr id="4" name="TextBox 3"/>
          <p:cNvSpPr txBox="1"/>
          <p:nvPr/>
        </p:nvSpPr>
        <p:spPr>
          <a:xfrm>
            <a:off x="609599" y="5829176"/>
            <a:ext cx="1330557" cy="369332"/>
          </a:xfrm>
          <a:prstGeom prst="rect">
            <a:avLst/>
          </a:prstGeom>
          <a:noFill/>
        </p:spPr>
        <p:txBody>
          <a:bodyPr wrap="none" rtlCol="0">
            <a:spAutoFit/>
          </a:bodyPr>
          <a:lstStyle/>
          <a:p>
            <a:r>
              <a:rPr lang="en-CA" b="1" dirty="0">
                <a:solidFill>
                  <a:schemeClr val="accent3"/>
                </a:solidFill>
              </a:rPr>
              <a:t>Total Height</a:t>
            </a:r>
          </a:p>
        </p:txBody>
      </p:sp>
      <p:sp>
        <p:nvSpPr>
          <p:cNvPr id="5" name="TextBox 4"/>
          <p:cNvSpPr txBox="1"/>
          <p:nvPr/>
        </p:nvSpPr>
        <p:spPr>
          <a:xfrm>
            <a:off x="5805330" y="5696933"/>
            <a:ext cx="1756635" cy="369332"/>
          </a:xfrm>
          <a:prstGeom prst="rect">
            <a:avLst/>
          </a:prstGeom>
          <a:noFill/>
        </p:spPr>
        <p:txBody>
          <a:bodyPr wrap="none" rtlCol="0">
            <a:spAutoFit/>
          </a:bodyPr>
          <a:lstStyle/>
          <a:p>
            <a:r>
              <a:rPr lang="en-CA" b="1" dirty="0">
                <a:solidFill>
                  <a:schemeClr val="accent5"/>
                </a:solidFill>
              </a:rPr>
              <a:t>Right Leg Length</a:t>
            </a:r>
          </a:p>
        </p:txBody>
      </p:sp>
      <p:sp>
        <p:nvSpPr>
          <p:cNvPr id="8" name="Oval 7"/>
          <p:cNvSpPr/>
          <p:nvPr/>
        </p:nvSpPr>
        <p:spPr>
          <a:xfrm>
            <a:off x="1317486" y="1510181"/>
            <a:ext cx="4846320" cy="4846320"/>
          </a:xfrm>
          <a:prstGeom prst="ellipse">
            <a:avLst/>
          </a:prstGeom>
          <a:solidFill>
            <a:schemeClr val="accent3">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79563" y="1484799"/>
            <a:ext cx="4553355" cy="2308324"/>
          </a:xfrm>
          <a:prstGeom prst="rect">
            <a:avLst/>
          </a:prstGeom>
          <a:noFill/>
        </p:spPr>
        <p:txBody>
          <a:bodyPr wrap="square" rtlCol="0">
            <a:spAutoFit/>
          </a:bodyPr>
          <a:lstStyle/>
          <a:p>
            <a:r>
              <a:rPr lang="en-US" dirty="0"/>
              <a:t>However, if we put both left leg length and right leg length in the same model, their shared variance will be excluded.</a:t>
            </a:r>
          </a:p>
          <a:p>
            <a:endParaRPr lang="en-US" dirty="0"/>
          </a:p>
          <a:p>
            <a:r>
              <a:rPr lang="en-US" dirty="0"/>
              <a:t>This collinearity (i.e., correlation) between left leg length and right leg length means that neither of these variables is a very good predictor controlling for the other. </a:t>
            </a:r>
          </a:p>
        </p:txBody>
      </p:sp>
      <p:cxnSp>
        <p:nvCxnSpPr>
          <p:cNvPr id="12" name="Straight Arrow Connector 11"/>
          <p:cNvCxnSpPr>
            <a:cxnSpLocks/>
            <a:stCxn id="11" idx="1"/>
          </p:cNvCxnSpPr>
          <p:nvPr/>
        </p:nvCxnSpPr>
        <p:spPr>
          <a:xfrm flipH="1">
            <a:off x="4313583" y="2638961"/>
            <a:ext cx="2665980" cy="909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998F2A7-7BDB-4ED0-9114-E4D37F2921AF}"/>
              </a:ext>
            </a:extLst>
          </p:cNvPr>
          <p:cNvSpPr txBox="1"/>
          <p:nvPr/>
        </p:nvSpPr>
        <p:spPr>
          <a:xfrm>
            <a:off x="4387740" y="250449"/>
            <a:ext cx="3416519" cy="769441"/>
          </a:xfrm>
          <a:prstGeom prst="rect">
            <a:avLst/>
          </a:prstGeom>
          <a:noFill/>
        </p:spPr>
        <p:txBody>
          <a:bodyPr wrap="square" rtlCol="0">
            <a:spAutoFit/>
          </a:bodyPr>
          <a:lstStyle/>
          <a:p>
            <a:pPr algn="ctr"/>
            <a:r>
              <a:rPr lang="en-US" sz="4400" dirty="0">
                <a:solidFill>
                  <a:schemeClr val="accent1"/>
                </a:solidFill>
              </a:rPr>
              <a:t>Collinearity</a:t>
            </a:r>
          </a:p>
        </p:txBody>
      </p:sp>
    </p:spTree>
    <p:extLst>
      <p:ext uri="{BB962C8B-B14F-4D97-AF65-F5344CB8AC3E}">
        <p14:creationId xmlns:p14="http://schemas.microsoft.com/office/powerpoint/2010/main" val="2927372636"/>
      </p:ext>
    </p:extLst>
  </p:cSld>
  <p:clrMapOvr>
    <a:masterClrMapping/>
  </p:clrMapOvr>
  <mc:AlternateContent xmlns:mc="http://schemas.openxmlformats.org/markup-compatibility/2006" xmlns:p14="http://schemas.microsoft.com/office/powerpoint/2010/main">
    <mc:Choice Requires="p14">
      <p:transition spd="slow" p14:dur="2000" advTm="164619"/>
    </mc:Choice>
    <mc:Fallback xmlns="">
      <p:transition spd="slow" advTm="164619"/>
    </mc:Fallback>
  </mc:AlternateContent>
  <p:extLst>
    <p:ext uri="{3A86A75C-4F4B-4683-9AE1-C65F6400EC91}">
      <p14:laserTraceLst xmlns:p14="http://schemas.microsoft.com/office/powerpoint/2010/main">
        <p14:tracePtLst>
          <p14:tracePt t="14635" x="7915275" y="1333500"/>
          <p14:tracePt t="14642" x="7896225" y="1295400"/>
          <p14:tracePt t="14658" x="7896225" y="1257300"/>
          <p14:tracePt t="14671" x="7886700" y="1247775"/>
          <p14:tracePt t="14687" x="7877175" y="1228725"/>
          <p14:tracePt t="14704" x="7867650" y="1200150"/>
          <p14:tracePt t="14721" x="7867650" y="1190625"/>
          <p14:tracePt t="14738" x="7858125" y="1181100"/>
          <p14:tracePt t="14754" x="7848600" y="1171575"/>
          <p14:tracePt t="14771" x="7829550" y="1143000"/>
          <p14:tracePt t="14788" x="7810500" y="1085850"/>
          <p14:tracePt t="14804" x="7772400" y="1057275"/>
          <p14:tracePt t="14820" x="7734300" y="1000125"/>
          <p14:tracePt t="14837" x="7715250" y="971550"/>
          <p14:tracePt t="14854" x="7696200" y="962025"/>
          <p14:tracePt t="14874" x="7686675" y="952500"/>
          <p14:tracePt t="14890" x="7677150" y="942975"/>
          <p14:tracePt t="14906" x="7648575" y="923925"/>
          <p14:tracePt t="14920" x="7620000" y="914400"/>
          <p14:tracePt t="14937" x="7543800" y="876300"/>
          <p14:tracePt t="14954" x="7439025" y="828675"/>
          <p14:tracePt t="14970" x="7381875" y="809625"/>
          <p14:tracePt t="14987" x="7334250" y="781050"/>
          <p14:tracePt t="15003" x="7324725" y="771525"/>
          <p14:tracePt t="15025" x="7315200" y="771525"/>
          <p14:tracePt t="15037" x="7305675" y="762000"/>
          <p14:tracePt t="15053" x="7248525" y="752475"/>
          <p14:tracePt t="15070" x="7191375" y="733425"/>
          <p14:tracePt t="15087" x="7115175" y="714375"/>
          <p14:tracePt t="15103" x="7077075" y="714375"/>
          <p14:tracePt t="15120" x="7010400" y="695325"/>
          <p14:tracePt t="15136" x="6924675" y="676275"/>
          <p14:tracePt t="15153" x="6848475" y="676275"/>
          <p14:tracePt t="15154" x="6753225" y="657225"/>
          <p14:tracePt t="15170" x="6553200" y="628650"/>
          <p14:tracePt t="15187" x="6362700" y="600075"/>
          <p14:tracePt t="15203" x="6229350" y="600075"/>
          <p14:tracePt t="15220" x="6096000" y="590550"/>
          <p14:tracePt t="15236" x="5972175" y="590550"/>
          <p14:tracePt t="15253" x="5857875" y="590550"/>
          <p14:tracePt t="15270" x="5810250" y="590550"/>
          <p14:tracePt t="15286" x="5781675" y="590550"/>
          <p14:tracePt t="15313" x="5762625" y="590550"/>
          <p14:tracePt t="15321" x="5753100" y="581025"/>
          <p14:tracePt t="15336" x="5743575" y="581025"/>
          <p14:tracePt t="15353" x="5657850" y="571500"/>
          <p14:tracePt t="15370" x="5629275" y="571500"/>
          <p14:tracePt t="15387" x="5610225" y="571500"/>
          <p14:tracePt t="15433" x="5600700" y="561975"/>
          <p14:tracePt t="15457" x="5591175" y="552450"/>
          <p14:tracePt t="15473" x="5572125" y="552450"/>
          <p14:tracePt t="15481" x="5562600" y="552450"/>
          <p14:tracePt t="15489" x="5543550" y="552450"/>
          <p14:tracePt t="15504" x="5495925" y="552450"/>
          <p14:tracePt t="15521" x="5391150" y="600075"/>
          <p14:tracePt t="15522" x="5362575" y="600075"/>
          <p14:tracePt t="15536" x="5295900" y="619125"/>
          <p14:tracePt t="15553" x="5181600" y="647700"/>
          <p14:tracePt t="15570" x="5114925" y="676275"/>
          <p14:tracePt t="15586" x="5076825" y="685800"/>
          <p14:tracePt t="15603" x="5019675" y="723900"/>
          <p14:tracePt t="15620" x="4981575" y="742950"/>
          <p14:tracePt t="15636" x="4933950" y="762000"/>
          <p14:tracePt t="15653" x="4895850" y="781050"/>
          <p14:tracePt t="15670" x="4848225" y="809625"/>
          <p14:tracePt t="15686" x="4810125" y="838200"/>
          <p14:tracePt t="15703" x="4791075" y="847725"/>
          <p14:tracePt t="15719" x="4772025" y="857250"/>
          <p14:tracePt t="15736" x="4743450" y="876300"/>
          <p14:tracePt t="15753" x="4724400" y="895350"/>
          <p14:tracePt t="15753" x="4714875" y="904875"/>
          <p14:tracePt t="15769" x="4686300" y="923925"/>
          <p14:tracePt t="15786" x="4657725" y="952500"/>
          <p14:tracePt t="15803" x="4629150" y="981075"/>
          <p14:tracePt t="15819" x="4610100" y="1000125"/>
          <p14:tracePt t="15836" x="4572000" y="1028700"/>
          <p14:tracePt t="15853" x="4533900" y="1047750"/>
          <p14:tracePt t="15869" x="4486275" y="1095375"/>
          <p14:tracePt t="15886" x="4438650" y="1123950"/>
          <p14:tracePt t="15902" x="4400550" y="1171575"/>
          <p14:tracePt t="15919" x="4352925" y="1209675"/>
          <p14:tracePt t="15936" x="4305300" y="1247775"/>
          <p14:tracePt t="15952" x="4276725" y="1276350"/>
          <p14:tracePt t="15953" x="4267200" y="1295400"/>
          <p14:tracePt t="15969" x="4238625" y="1343025"/>
          <p14:tracePt t="15987" x="4191000" y="1409700"/>
          <p14:tracePt t="16002" x="4152900" y="1457325"/>
          <p14:tracePt t="16019" x="4105275" y="1514475"/>
          <p14:tracePt t="16036" x="4076700" y="1552575"/>
          <p14:tracePt t="16052" x="4057650" y="1581150"/>
          <p14:tracePt t="16069" x="4019550" y="1638300"/>
          <p14:tracePt t="16086" x="4000500" y="1685925"/>
          <p14:tracePt t="16102" x="3952875" y="1771650"/>
          <p14:tracePt t="16119" x="3924300" y="1857375"/>
          <p14:tracePt t="16136" x="3886200" y="1924050"/>
          <p14:tracePt t="16152" x="3867150" y="2038350"/>
          <p14:tracePt t="16169" x="3838575" y="2105025"/>
          <p14:tracePt t="16186" x="3819525" y="2209800"/>
          <p14:tracePt t="16202" x="3810000" y="2257425"/>
          <p14:tracePt t="16219" x="3762375" y="2390775"/>
          <p14:tracePt t="16235" x="3752850" y="2466975"/>
          <p14:tracePt t="16252" x="3724275" y="2600325"/>
          <p14:tracePt t="16269" x="3686175" y="2695575"/>
          <p14:tracePt t="16285" x="3667125" y="2809875"/>
          <p14:tracePt t="16302" x="3648075" y="2905125"/>
          <p14:tracePt t="16319" x="3638550" y="2981325"/>
          <p14:tracePt t="16336" x="3629025" y="3067050"/>
          <p14:tracePt t="16352" x="3619500" y="3143250"/>
          <p14:tracePt t="16353" x="3619500" y="3181350"/>
          <p14:tracePt t="16369" x="3619500" y="3238500"/>
          <p14:tracePt t="16386" x="3590925" y="3324225"/>
          <p14:tracePt t="16402" x="3590925" y="3419475"/>
          <p14:tracePt t="16419" x="3590925" y="3486150"/>
          <p14:tracePt t="16436" x="3590925" y="3543300"/>
          <p14:tracePt t="16453" x="3600450" y="3581400"/>
          <p14:tracePt t="16469" x="3609975" y="3638550"/>
          <p14:tracePt t="16485" x="3648075" y="3695700"/>
          <p14:tracePt t="16502" x="3705225" y="3781425"/>
          <p14:tracePt t="16519" x="3752850" y="3886200"/>
          <p14:tracePt t="16535" x="3819525" y="3962400"/>
          <p14:tracePt t="16552" x="3933825" y="4152900"/>
          <p14:tracePt t="16569" x="4038600" y="4324350"/>
          <p14:tracePt t="16585" x="4124325" y="4419600"/>
          <p14:tracePt t="16602" x="4171950" y="4514850"/>
          <p14:tracePt t="16619" x="4229100" y="4572000"/>
          <p14:tracePt t="16635" x="4286250" y="4648200"/>
          <p14:tracePt t="16652" x="4314825" y="4676775"/>
          <p14:tracePt t="16668" x="4352925" y="4705350"/>
          <p14:tracePt t="16685" x="4391025" y="4733925"/>
          <p14:tracePt t="16702" x="4429125" y="4752975"/>
          <p14:tracePt t="16718" x="4486275" y="4791075"/>
          <p14:tracePt t="16735" x="4514850" y="4810125"/>
          <p14:tracePt t="16752" x="4562475" y="4829175"/>
          <p14:tracePt t="16752" x="4562475" y="4838700"/>
          <p14:tracePt t="16768" x="4610100" y="4857750"/>
          <p14:tracePt t="16785" x="4667250" y="4895850"/>
          <p14:tracePt t="16802" x="4733925" y="4924425"/>
          <p14:tracePt t="16819" x="4819650" y="4962525"/>
          <p14:tracePt t="16835" x="4943475" y="5019675"/>
          <p14:tracePt t="16852" x="5048250" y="5067300"/>
          <p14:tracePt t="16869" x="5143500" y="5095875"/>
          <p14:tracePt t="16885" x="5200650" y="5105400"/>
          <p14:tracePt t="16901" x="5248275" y="5133975"/>
          <p14:tracePt t="16918" x="5324475" y="5143500"/>
          <p14:tracePt t="16935" x="5438775" y="5153025"/>
          <p14:tracePt t="16952" x="5514975" y="5162550"/>
          <p14:tracePt t="16952" x="5581650" y="5162550"/>
          <p14:tracePt t="16968" x="5657850" y="5162550"/>
          <p14:tracePt t="16985" x="5743575" y="5162550"/>
          <p14:tracePt t="17001" x="5810250" y="5162550"/>
          <p14:tracePt t="17018" x="5895975" y="5162550"/>
          <p14:tracePt t="17035" x="6029325" y="5162550"/>
          <p14:tracePt t="17051" x="6181725" y="5200650"/>
          <p14:tracePt t="17069" x="6334125" y="5200650"/>
          <p14:tracePt t="17085" x="6438900" y="5200650"/>
          <p14:tracePt t="17102" x="6553200" y="5200650"/>
          <p14:tracePt t="17118" x="6629400" y="5200650"/>
          <p14:tracePt t="17135" x="6686550" y="5200650"/>
          <p14:tracePt t="17152" x="6781800" y="5200650"/>
          <p14:tracePt t="17168" x="6829425" y="5200650"/>
          <p14:tracePt t="17185" x="6896100" y="5200650"/>
          <p14:tracePt t="17201" x="6943725" y="5181600"/>
          <p14:tracePt t="17218" x="7010400" y="5172075"/>
          <p14:tracePt t="17235" x="7058025" y="5172075"/>
          <p14:tracePt t="17251" x="7096125" y="5172075"/>
          <p14:tracePt t="17268" x="7162800" y="5153025"/>
          <p14:tracePt t="17284" x="7258050" y="5143500"/>
          <p14:tracePt t="17301" x="7362825" y="5114925"/>
          <p14:tracePt t="17318" x="7439025" y="5076825"/>
          <p14:tracePt t="17334" x="7486650" y="5067300"/>
          <p14:tracePt t="17351" x="7515225" y="5048250"/>
          <p14:tracePt t="17352" x="7534275" y="5029200"/>
          <p14:tracePt t="17368" x="7572375" y="5000625"/>
          <p14:tracePt t="17385" x="7629525" y="4953000"/>
          <p14:tracePt t="17401" x="7734300" y="4886325"/>
          <p14:tracePt t="17418" x="7810500" y="4791075"/>
          <p14:tracePt t="17435" x="7886700" y="4733925"/>
          <p14:tracePt t="17451" x="7924800" y="4686300"/>
          <p14:tracePt t="17468" x="7962900" y="4619625"/>
          <p14:tracePt t="17485" x="7991475" y="4572000"/>
          <p14:tracePt t="17501" x="8010525" y="4505325"/>
          <p14:tracePt t="17518" x="8039100" y="4448175"/>
          <p14:tracePt t="17534" x="8058150" y="4400550"/>
          <p14:tracePt t="17551" x="8096250" y="4276725"/>
          <p14:tracePt t="17568" x="8105775" y="4219575"/>
          <p14:tracePt t="17584" x="8124825" y="4114800"/>
          <p14:tracePt t="17601" x="8153400" y="4038600"/>
          <p14:tracePt t="17618" x="8181975" y="3962400"/>
          <p14:tracePt t="17634" x="8210550" y="3867150"/>
          <p14:tracePt t="17651" x="8229600" y="3790950"/>
          <p14:tracePt t="17667" x="8267700" y="3667125"/>
          <p14:tracePt t="17684" x="8296275" y="3581400"/>
          <p14:tracePt t="17701" x="8305800" y="3495675"/>
          <p14:tracePt t="17717" x="8343900" y="3362325"/>
          <p14:tracePt t="17734" x="8372475" y="3267075"/>
          <p14:tracePt t="17750" x="8410575" y="3124200"/>
          <p14:tracePt t="17770" x="8439150" y="2943225"/>
          <p14:tracePt t="17784" x="8467725" y="2819400"/>
          <p14:tracePt t="17801" x="8477250" y="2733675"/>
          <p14:tracePt t="17817" x="8486775" y="2647950"/>
          <p14:tracePt t="17834" x="8496300" y="2581275"/>
          <p14:tracePt t="17851" x="8496300" y="2514600"/>
          <p14:tracePt t="17867" x="8496300" y="2428875"/>
          <p14:tracePt t="17884" x="8524875" y="2305050"/>
          <p14:tracePt t="17901" x="8524875" y="2209800"/>
          <p14:tracePt t="17917" x="8543925" y="2076450"/>
          <p14:tracePt t="17934" x="8543925" y="1943100"/>
          <p14:tracePt t="17951" x="8543925" y="1847850"/>
          <p14:tracePt t="17968" x="8524875" y="1800225"/>
          <p14:tracePt t="17984" x="8524875" y="1790700"/>
          <p14:tracePt t="18167" x="8505825" y="1790700"/>
          <p14:tracePt t="18175" x="8420100" y="1790700"/>
          <p14:tracePt t="18183" x="8334375" y="1790700"/>
          <p14:tracePt t="18200" x="8001000" y="1828800"/>
          <p14:tracePt t="18217" x="7572375" y="1933575"/>
          <p14:tracePt t="18233" x="7258050" y="2019300"/>
          <p14:tracePt t="18250" x="6991350" y="2133600"/>
          <p14:tracePt t="18267" x="6867525" y="2219325"/>
          <p14:tracePt t="18283" x="6819900" y="2247900"/>
          <p14:tracePt t="18300" x="6791325" y="2266950"/>
          <p14:tracePt t="18318" x="6781800" y="2276475"/>
          <p14:tracePt t="18382" x="6772275" y="2286000"/>
          <p14:tracePt t="18391" x="6762750" y="2295525"/>
          <p14:tracePt t="18400" x="6743700" y="2314575"/>
          <p14:tracePt t="18417" x="6696075" y="2390775"/>
          <p14:tracePt t="18433" x="6629400" y="2447925"/>
          <p14:tracePt t="18450" x="6572250" y="2476500"/>
          <p14:tracePt t="18467" x="6553200" y="2495550"/>
          <p14:tracePt t="18559" x="6543675" y="2505075"/>
          <p14:tracePt t="18575" x="6534150" y="2505075"/>
          <p14:tracePt t="18583" x="6515100" y="2505075"/>
          <p14:tracePt t="18590" x="6505575" y="2495550"/>
          <p14:tracePt t="18600" x="6496050" y="2495550"/>
          <p14:tracePt t="18617" x="6448425" y="2486025"/>
          <p14:tracePt t="18633" x="6419850" y="2466975"/>
          <p14:tracePt t="18650" x="6391275" y="2447925"/>
          <p14:tracePt t="18667" x="6362700" y="2428875"/>
          <p14:tracePt t="18683" x="6353175" y="2419350"/>
          <p14:tracePt t="18700" x="6334125" y="2409825"/>
          <p14:tracePt t="18717" x="6315075" y="2390775"/>
          <p14:tracePt t="18733" x="6286500" y="2352675"/>
          <p14:tracePt t="18750" x="6267450" y="2314575"/>
          <p14:tracePt t="18750" x="6229350" y="2305050"/>
          <p14:tracePt t="18767" x="6181725" y="2228850"/>
          <p14:tracePt t="18784" x="6153150" y="2209800"/>
          <p14:tracePt t="18800" x="6115050" y="2181225"/>
          <p14:tracePt t="18817" x="6105525" y="2171700"/>
          <p14:tracePt t="18833" x="6086475" y="2152650"/>
          <p14:tracePt t="18850" x="6057900" y="2124075"/>
          <p14:tracePt t="18867" x="6029325" y="2105025"/>
          <p14:tracePt t="18883" x="5981700" y="2076450"/>
          <p14:tracePt t="18900" x="5915025" y="2028825"/>
          <p14:tracePt t="18916" x="5838825" y="1990725"/>
          <p14:tracePt t="18933" x="5791200" y="1962150"/>
          <p14:tracePt t="18950" x="5695950" y="1905000"/>
          <p14:tracePt t="18966" x="5638800" y="1876425"/>
          <p14:tracePt t="18983" x="5610225" y="1847850"/>
          <p14:tracePt t="19000" x="5581650" y="1828800"/>
          <p14:tracePt t="19016" x="5543550" y="1800225"/>
          <p14:tracePt t="19033" x="5486400" y="1781175"/>
          <p14:tracePt t="19049" x="5467350" y="1762125"/>
          <p14:tracePt t="19066" x="5419725" y="1733550"/>
          <p14:tracePt t="19083" x="5372100" y="1724025"/>
          <p14:tracePt t="19099" x="5314950" y="1695450"/>
          <p14:tracePt t="19116" x="5267325" y="1676400"/>
          <p14:tracePt t="19133" x="5200650" y="1638300"/>
          <p14:tracePt t="19149" x="5143500" y="1628775"/>
          <p14:tracePt t="19150" x="5095875" y="1619250"/>
          <p14:tracePt t="19166" x="4953000" y="1571625"/>
          <p14:tracePt t="19183" x="4838700" y="1552575"/>
          <p14:tracePt t="19199" x="4724400" y="1504950"/>
          <p14:tracePt t="19216" x="4638675" y="1485900"/>
          <p14:tracePt t="19232" x="4572000" y="1466850"/>
          <p14:tracePt t="19249" x="4476750" y="1447800"/>
          <p14:tracePt t="19266" x="4419600" y="1447800"/>
          <p14:tracePt t="19283" x="4391025" y="1438275"/>
          <p14:tracePt t="19299" x="4371975" y="1428750"/>
          <p14:tracePt t="19316" x="4362450" y="1428750"/>
          <p14:tracePt t="19342" x="4343400" y="1409700"/>
          <p14:tracePt t="19351" x="4333875" y="1409700"/>
          <p14:tracePt t="19366" x="4248150" y="1409700"/>
          <p14:tracePt t="19383" x="4133850" y="1390650"/>
          <p14:tracePt t="19399" x="4019550" y="1390650"/>
          <p14:tracePt t="19416" x="3914775" y="1371600"/>
          <p14:tracePt t="19432" x="3848100" y="1371600"/>
          <p14:tracePt t="19449" x="3810000" y="1371600"/>
          <p14:tracePt t="19466" x="3781425" y="1352550"/>
          <p14:tracePt t="19482" x="3771900" y="1352550"/>
          <p14:tracePt t="19541" x="3752850" y="1352550"/>
          <p14:tracePt t="19549" x="3743325" y="1352550"/>
          <p14:tracePt t="19565" x="3733800" y="1352550"/>
          <p14:tracePt t="19573" x="3724275" y="1352550"/>
          <p14:tracePt t="19583" x="3695700" y="1352550"/>
          <p14:tracePt t="19599" x="3648075" y="1362075"/>
          <p14:tracePt t="19616" x="3533775" y="1381125"/>
          <p14:tracePt t="19632" x="3371850" y="1419225"/>
          <p14:tracePt t="19649" x="3190875" y="1476375"/>
          <p14:tracePt t="19666" x="3076575" y="1504950"/>
          <p14:tracePt t="19682" x="2962275" y="1543050"/>
          <p14:tracePt t="19699" x="2905125" y="1552575"/>
          <p14:tracePt t="19716" x="2867025" y="1571625"/>
          <p14:tracePt t="19732" x="2838450" y="1581150"/>
          <p14:tracePt t="19750" x="2781300" y="1609725"/>
          <p14:tracePt t="19773" x="2762250" y="1609725"/>
          <p14:tracePt t="19782" x="2762250" y="1619250"/>
          <p14:tracePt t="19799" x="2752725" y="1619250"/>
          <p14:tracePt t="19815" x="2705100" y="1638300"/>
          <p14:tracePt t="19832" x="2686050" y="1657350"/>
          <p14:tracePt t="19849" x="2638425" y="1685925"/>
          <p14:tracePt t="19865" x="2581275" y="1733550"/>
          <p14:tracePt t="19882" x="2533650" y="1790700"/>
          <p14:tracePt t="19898" x="2486025" y="1828800"/>
          <p14:tracePt t="19915" x="2457450" y="1866900"/>
          <p14:tracePt t="19932" x="2419350" y="1905000"/>
          <p14:tracePt t="19933" x="2381250" y="1943100"/>
          <p14:tracePt t="19948" x="2352675" y="1971675"/>
          <p14:tracePt t="19965" x="2266950" y="2085975"/>
          <p14:tracePt t="19982" x="2190750" y="2162175"/>
          <p14:tracePt t="19999" x="2124075" y="2247900"/>
          <p14:tracePt t="20015" x="2105025" y="2295525"/>
          <p14:tracePt t="20032" x="2057400" y="2352675"/>
          <p14:tracePt t="20048" x="2009775" y="2438400"/>
          <p14:tracePt t="20065" x="1971675" y="2524125"/>
          <p14:tracePt t="20082" x="1952625" y="2562225"/>
          <p14:tracePt t="20098" x="1933575" y="2619375"/>
          <p14:tracePt t="20115" x="1914525" y="2657475"/>
          <p14:tracePt t="20132" x="1905000" y="2686050"/>
          <p14:tracePt t="20148" x="1895475" y="2733675"/>
          <p14:tracePt t="20165" x="1876425" y="2819400"/>
          <p14:tracePt t="20182" x="1847850" y="2886075"/>
          <p14:tracePt t="20198" x="1847850" y="2952750"/>
          <p14:tracePt t="20215" x="1838325" y="3000375"/>
          <p14:tracePt t="20232" x="1838325" y="3009900"/>
          <p14:tracePt t="20249" x="1800225" y="3067050"/>
          <p14:tracePt t="20265" x="1800225" y="3086100"/>
          <p14:tracePt t="20282" x="1790700" y="3114675"/>
          <p14:tracePt t="20298" x="1781175" y="3162300"/>
          <p14:tracePt t="20315" x="1771650" y="3209925"/>
          <p14:tracePt t="20332" x="1752600" y="3257550"/>
          <p14:tracePt t="20348" x="1733550" y="3295650"/>
          <p14:tracePt t="20349" x="1724025" y="3324225"/>
          <p14:tracePt t="20365" x="1704975" y="3362325"/>
          <p14:tracePt t="20382" x="1676400" y="3400425"/>
          <p14:tracePt t="20398" x="1676400" y="3448050"/>
          <p14:tracePt t="20415" x="1666875" y="3495675"/>
          <p14:tracePt t="20432" x="1647825" y="3552825"/>
          <p14:tracePt t="20448" x="1647825" y="3619500"/>
          <p14:tracePt t="20465" x="1647825" y="3686175"/>
          <p14:tracePt t="20481" x="1647825" y="3733800"/>
          <p14:tracePt t="20498" x="1638300" y="3810000"/>
          <p14:tracePt t="20515" x="1638300" y="3895725"/>
          <p14:tracePt t="20531" x="1638300" y="3981450"/>
          <p14:tracePt t="20548" x="1638300" y="4029075"/>
          <p14:tracePt t="20549" x="1638300" y="4067175"/>
          <p14:tracePt t="20565" x="1638300" y="4105275"/>
          <p14:tracePt t="20582" x="1638300" y="4133850"/>
          <p14:tracePt t="20598" x="1638300" y="4171950"/>
          <p14:tracePt t="20615" x="1647825" y="4229100"/>
          <p14:tracePt t="20631" x="1657350" y="4286250"/>
          <p14:tracePt t="20648" x="1666875" y="4352925"/>
          <p14:tracePt t="20665" x="1695450" y="4419600"/>
          <p14:tracePt t="20681" x="1704975" y="4467225"/>
          <p14:tracePt t="20698" x="1714500" y="4505325"/>
          <p14:tracePt t="20715" x="1724025" y="4543425"/>
          <p14:tracePt t="20731" x="1771650" y="4629150"/>
          <p14:tracePt t="20748" x="1809750" y="4686300"/>
          <p14:tracePt t="20749" x="1828800" y="4733925"/>
          <p14:tracePt t="20765" x="1866900" y="4800600"/>
          <p14:tracePt t="20781" x="1924050" y="4886325"/>
          <p14:tracePt t="20798" x="1962150" y="4953000"/>
          <p14:tracePt t="20815" x="2009775" y="5010150"/>
          <p14:tracePt t="20831" x="2047875" y="5067300"/>
          <p14:tracePt t="20848" x="2114550" y="5172075"/>
          <p14:tracePt t="20865" x="2190750" y="5267325"/>
          <p14:tracePt t="20881" x="2266950" y="5314950"/>
          <p14:tracePt t="20898" x="2333625" y="5353050"/>
          <p14:tracePt t="20915" x="2419350" y="5419725"/>
          <p14:tracePt t="20931" x="2543175" y="5505450"/>
          <p14:tracePt t="20948" x="2638425" y="5562600"/>
          <p14:tracePt t="20948" x="2667000" y="5591175"/>
          <p14:tracePt t="20965" x="2743200" y="5648325"/>
          <p14:tracePt t="20981" x="2800350" y="5676900"/>
          <p14:tracePt t="20998" x="2828925" y="5695950"/>
          <p14:tracePt t="21014" x="2847975" y="5715000"/>
          <p14:tracePt t="21031" x="2857500" y="5724525"/>
          <p14:tracePt t="21048" x="2895600" y="5762625"/>
          <p14:tracePt t="21065" x="2914650" y="5800725"/>
          <p14:tracePt t="21081" x="2971800" y="5848350"/>
          <p14:tracePt t="21098" x="3028950" y="5895975"/>
          <p14:tracePt t="21114" x="3057525" y="5915025"/>
          <p14:tracePt t="21131" x="3105150" y="5962650"/>
          <p14:tracePt t="21147" x="3190875" y="6019800"/>
          <p14:tracePt t="21165" x="3314700" y="6086475"/>
          <p14:tracePt t="21181" x="3352800" y="6096000"/>
          <p14:tracePt t="21200" x="3467100" y="6134100"/>
          <p14:tracePt t="21214" x="3533775" y="6162675"/>
          <p14:tracePt t="21231" x="3705225" y="6200775"/>
          <p14:tracePt t="21248" x="3895725" y="6229350"/>
          <p14:tracePt t="21264" x="4133850" y="6267450"/>
          <p14:tracePt t="21281" x="4362450" y="6286500"/>
          <p14:tracePt t="21297" x="4495800" y="6296025"/>
          <p14:tracePt t="21314" x="4600575" y="6296025"/>
          <p14:tracePt t="21330" x="4733925" y="6296025"/>
          <p14:tracePt t="21347" x="4886325" y="6296025"/>
          <p14:tracePt t="21365" x="5076825" y="6296025"/>
          <p14:tracePt t="21381" x="5248275" y="6276975"/>
          <p14:tracePt t="21397" x="5391150" y="6229350"/>
          <p14:tracePt t="21414" x="5543550" y="6200775"/>
          <p14:tracePt t="21431" x="5686425" y="6172200"/>
          <p14:tracePt t="21447" x="5819775" y="6115050"/>
          <p14:tracePt t="21464" x="5905500" y="6096000"/>
          <p14:tracePt t="21480" x="5991225" y="6057900"/>
          <p14:tracePt t="21497" x="6010275" y="6038850"/>
          <p14:tracePt t="21514" x="6067425" y="6000750"/>
          <p14:tracePt t="21530" x="6124575" y="5943600"/>
          <p14:tracePt t="21547" x="6200775" y="5838825"/>
          <p14:tracePt t="21564" x="6296025" y="5743575"/>
          <p14:tracePt t="21580" x="6353175" y="5686425"/>
          <p14:tracePt t="21597" x="6410325" y="5638800"/>
          <p14:tracePt t="21614" x="6467475" y="5581650"/>
          <p14:tracePt t="21630" x="6496050" y="5543550"/>
          <p14:tracePt t="21647" x="6543675" y="5486400"/>
          <p14:tracePt t="21664" x="6619875" y="5410200"/>
          <p14:tracePt t="21680" x="6667500" y="5324475"/>
          <p14:tracePt t="21697" x="6715125" y="5238750"/>
          <p14:tracePt t="21714" x="6753225" y="5153025"/>
          <p14:tracePt t="21732" x="6800850" y="5057775"/>
          <p14:tracePt t="21749" x="6819900" y="4991100"/>
          <p14:tracePt t="21764" x="6829425" y="4962525"/>
          <p14:tracePt t="21780" x="6886575" y="4772025"/>
          <p14:tracePt t="21797" x="6896100" y="4657725"/>
          <p14:tracePt t="21814" x="6924675" y="4543425"/>
          <p14:tracePt t="21830" x="6924675" y="4457700"/>
          <p14:tracePt t="21847" x="6962775" y="4333875"/>
          <p14:tracePt t="21864" x="6962775" y="4257675"/>
          <p14:tracePt t="21880" x="6962775" y="4162425"/>
          <p14:tracePt t="21897" x="6972300" y="4057650"/>
          <p14:tracePt t="21914" x="6972300" y="3962400"/>
          <p14:tracePt t="21930" x="6972300" y="3886200"/>
          <p14:tracePt t="21947" x="6972300" y="3800475"/>
          <p14:tracePt t="21948" x="6972300" y="3771900"/>
          <p14:tracePt t="21964" x="6972300" y="3714750"/>
          <p14:tracePt t="21980" x="6972300" y="3667125"/>
          <p14:tracePt t="21997" x="6962775" y="3619500"/>
          <p14:tracePt t="22013" x="6943725" y="3552825"/>
          <p14:tracePt t="22030" x="6943725" y="3524250"/>
          <p14:tracePt t="22047" x="6915150" y="3467100"/>
          <p14:tracePt t="22063" x="6896100" y="3429000"/>
          <p14:tracePt t="22080" x="6886575" y="3371850"/>
          <p14:tracePt t="22097" x="6877050" y="3314700"/>
          <p14:tracePt t="22113" x="6858000" y="3276600"/>
          <p14:tracePt t="22130" x="6838950" y="3238500"/>
          <p14:tracePt t="22147" x="6838950" y="3219450"/>
          <p14:tracePt t="22164" x="6838950" y="3181350"/>
          <p14:tracePt t="22180" x="6829425" y="3162300"/>
          <p14:tracePt t="22196" x="6829425" y="3143250"/>
          <p14:tracePt t="22213" x="6800850" y="3095625"/>
          <p14:tracePt t="22230" x="6800850" y="3086100"/>
          <p14:tracePt t="22247" x="6800850" y="3067050"/>
          <p14:tracePt t="22263" x="6781800" y="3038475"/>
          <p14:tracePt t="22280" x="6743700" y="3000375"/>
          <p14:tracePt t="22296" x="6724650" y="2924175"/>
          <p14:tracePt t="22313" x="6686550" y="2857500"/>
          <p14:tracePt t="22330" x="6667500" y="2790825"/>
          <p14:tracePt t="22346" x="6629400" y="2733675"/>
          <p14:tracePt t="22363" x="6610350" y="2714625"/>
          <p14:tracePt t="22364" x="6600825" y="2695575"/>
          <p14:tracePt t="22380" x="6581775" y="2667000"/>
          <p14:tracePt t="22396" x="6562725" y="2619375"/>
          <p14:tracePt t="22413" x="6543675" y="2600325"/>
          <p14:tracePt t="22430" x="6534150" y="2590800"/>
          <p14:tracePt t="22667" x="0" y="0"/>
        </p14:tracePtLst>
        <p14:tracePtLst>
          <p14:tracePt t="23298" x="6162675" y="2143125"/>
          <p14:tracePt t="23346" x="6162675" y="2152650"/>
          <p14:tracePt t="23362" x="6153150" y="2152650"/>
          <p14:tracePt t="23370" x="6134100" y="2162175"/>
          <p14:tracePt t="23386" x="6124575" y="2181225"/>
          <p14:tracePt t="23395" x="6115050" y="2181225"/>
          <p14:tracePt t="23412" x="6096000" y="2190750"/>
          <p14:tracePt t="23429" x="6038850" y="2228850"/>
          <p14:tracePt t="23445" x="6000750" y="2247900"/>
          <p14:tracePt t="23462" x="5962650" y="2286000"/>
          <p14:tracePt t="23479" x="5924550" y="2314575"/>
          <p14:tracePt t="23495" x="5915025" y="2333625"/>
          <p14:tracePt t="23512" x="5895975" y="2362200"/>
          <p14:tracePt t="23529" x="5886450" y="2371725"/>
          <p14:tracePt t="23546" x="5876925" y="2400300"/>
          <p14:tracePt t="23562" x="5867400" y="2447925"/>
          <p14:tracePt t="23579" x="5867400" y="2486025"/>
          <p14:tracePt t="23595" x="5867400" y="2524125"/>
          <p14:tracePt t="23612" x="5848350" y="2581275"/>
          <p14:tracePt t="23628" x="5838825" y="2638425"/>
          <p14:tracePt t="23645" x="5819775" y="2695575"/>
          <p14:tracePt t="23662" x="5810250" y="2724150"/>
          <p14:tracePt t="23678" x="5810250" y="2771775"/>
          <p14:tracePt t="23696" x="5791200" y="2828925"/>
          <p14:tracePt t="23712" x="5791200" y="2876550"/>
          <p14:tracePt t="23729" x="5781675" y="2933700"/>
          <p14:tracePt t="23745" x="5781675" y="2981325"/>
          <p14:tracePt t="23762" x="5772150" y="3114675"/>
          <p14:tracePt t="23778" x="5743575" y="3228975"/>
          <p14:tracePt t="23795" x="5715000" y="3343275"/>
          <p14:tracePt t="23811" x="5705475" y="3438525"/>
          <p14:tracePt t="23828" x="5667375" y="3524250"/>
          <p14:tracePt t="23845" x="5667375" y="3562350"/>
          <p14:tracePt t="23862" x="5648325" y="3638550"/>
          <p14:tracePt t="23879" x="5629275" y="3714750"/>
          <p14:tracePt t="23895" x="5610225" y="3810000"/>
          <p14:tracePt t="23912" x="5600700" y="3876675"/>
          <p14:tracePt t="23928" x="5600700" y="3914775"/>
          <p14:tracePt t="23945" x="5600700" y="3952875"/>
          <p14:tracePt t="23961" x="5600700" y="3981450"/>
          <p14:tracePt t="23962" x="5600700" y="4019550"/>
          <p14:tracePt t="23978" x="5600700" y="4086225"/>
          <p14:tracePt t="23995" x="5600700" y="4152900"/>
          <p14:tracePt t="24011" x="5600700" y="4200525"/>
          <p14:tracePt t="24028" x="5600700" y="4219575"/>
          <p14:tracePt t="24045" x="5600700" y="4229100"/>
          <p14:tracePt t="24061" x="5600700" y="4238625"/>
          <p14:tracePt t="24078" x="5600700" y="4276725"/>
          <p14:tracePt t="24095" x="5610225" y="4324350"/>
          <p14:tracePt t="24111" x="5619750" y="4391025"/>
          <p14:tracePt t="24128" x="5648325" y="4476750"/>
          <p14:tracePt t="24144" x="5667375" y="4514850"/>
          <p14:tracePt t="24162" x="5715000" y="4638675"/>
          <p14:tracePt t="24179" x="5724525" y="4695825"/>
          <p14:tracePt t="24195" x="5753100" y="4772025"/>
          <p14:tracePt t="24211" x="5791200" y="4876800"/>
          <p14:tracePt t="24228" x="5800725" y="4924425"/>
          <p14:tracePt t="24244" x="5857875" y="5029200"/>
          <p14:tracePt t="24261" x="5867400" y="5095875"/>
          <p14:tracePt t="24278" x="5895975" y="5172075"/>
          <p14:tracePt t="24294" x="5924550" y="5229225"/>
          <p14:tracePt t="24311" x="5962650" y="5295900"/>
          <p14:tracePt t="24328" x="5981700" y="5343525"/>
          <p14:tracePt t="24344" x="5991225" y="5372100"/>
          <p14:tracePt t="24361" x="6029325" y="5410200"/>
          <p14:tracePt t="24378" x="6057900" y="5467350"/>
          <p14:tracePt t="24394" x="6076950" y="5495925"/>
          <p14:tracePt t="24411" x="6096000" y="5524500"/>
          <p14:tracePt t="24428" x="6115050" y="5562600"/>
          <p14:tracePt t="24444" x="6134100" y="5591175"/>
          <p14:tracePt t="24461" x="6172200" y="5648325"/>
          <p14:tracePt t="24478" x="6200775" y="5676900"/>
          <p14:tracePt t="24494" x="6229350" y="5705475"/>
          <p14:tracePt t="24511" x="6238875" y="5715000"/>
          <p14:tracePt t="24527" x="6296025" y="5753100"/>
          <p14:tracePt t="24544" x="6381750" y="5810250"/>
          <p14:tracePt t="24561" x="6515100" y="5876925"/>
          <p14:tracePt t="24578" x="6610350" y="5915025"/>
          <p14:tracePt t="24594" x="6696075" y="5962650"/>
          <p14:tracePt t="24611" x="6753225" y="6000750"/>
          <p14:tracePt t="24628" x="6800850" y="6019800"/>
          <p14:tracePt t="24644" x="6810375" y="6019800"/>
          <p14:tracePt t="24661" x="6829425" y="6038850"/>
          <p14:tracePt t="24677" x="6838950" y="6048375"/>
          <p14:tracePt t="24694" x="6858000" y="6048375"/>
          <p14:tracePt t="24711" x="6905625" y="6057900"/>
          <p14:tracePt t="24727" x="6972300" y="6096000"/>
          <p14:tracePt t="24744" x="7029450" y="6105525"/>
          <p14:tracePt t="24761" x="7086600" y="6115050"/>
          <p14:tracePt t="24777" x="7153275" y="6153150"/>
          <p14:tracePt t="24794" x="7219950" y="6153150"/>
          <p14:tracePt t="24811" x="7277100" y="6162675"/>
          <p14:tracePt t="24827" x="7343775" y="6162675"/>
          <p14:tracePt t="24844" x="7400925" y="6162675"/>
          <p14:tracePt t="24862" x="7439025" y="6172200"/>
          <p14:tracePt t="24879" x="7448550" y="6172200"/>
          <p14:tracePt t="24894" x="7467600" y="6172200"/>
          <p14:tracePt t="24911" x="7515225" y="6172200"/>
          <p14:tracePt t="24927" x="7610475" y="6172200"/>
          <p14:tracePt t="24944" x="7686675" y="6181725"/>
          <p14:tracePt t="24961" x="7800975" y="6181725"/>
          <p14:tracePt t="24977" x="7896225" y="6181725"/>
          <p14:tracePt t="24994" x="7991475" y="6210300"/>
          <p14:tracePt t="25011" x="8067675" y="6219825"/>
          <p14:tracePt t="25027" x="8134350" y="6219825"/>
          <p14:tracePt t="25044" x="8201025" y="6238875"/>
          <p14:tracePt t="25060" x="8248650" y="6238875"/>
          <p14:tracePt t="25077" x="8353425" y="6267450"/>
          <p14:tracePt t="25093" x="8477250" y="6276975"/>
          <p14:tracePt t="25110" x="8610600" y="6296025"/>
          <p14:tracePt t="25127" x="8705850" y="6305550"/>
          <p14:tracePt t="25143" x="8791575" y="6334125"/>
          <p14:tracePt t="25160" x="8848725" y="6334125"/>
          <p14:tracePt t="25161" x="8867775" y="6334125"/>
          <p14:tracePt t="25177" x="8924925" y="6334125"/>
          <p14:tracePt t="25193" x="8991600" y="6334125"/>
          <p14:tracePt t="25210" x="9077325" y="6334125"/>
          <p14:tracePt t="25226" x="9191625" y="6334125"/>
          <p14:tracePt t="25243" x="9267825" y="6324600"/>
          <p14:tracePt t="25261" x="9334500" y="6315075"/>
          <p14:tracePt t="25276" x="9391650" y="6305550"/>
          <p14:tracePt t="25293" x="9448800" y="6286500"/>
          <p14:tracePt t="25310" x="9486900" y="6257925"/>
          <p14:tracePt t="25327" x="9544050" y="6210300"/>
          <p14:tracePt t="25344" x="9610725" y="6162675"/>
          <p14:tracePt t="25345" x="9639300" y="6153150"/>
          <p14:tracePt t="25360" x="9677400" y="6115050"/>
          <p14:tracePt t="25377" x="9734550" y="6067425"/>
          <p14:tracePt t="25394" x="9791700" y="6010275"/>
          <p14:tracePt t="25410" x="9829800" y="5981700"/>
          <p14:tracePt t="25427" x="9877425" y="5934075"/>
          <p14:tracePt t="25445" x="9953625" y="5876925"/>
          <p14:tracePt t="25460" x="10010775" y="5791200"/>
          <p14:tracePt t="25477" x="10067925" y="5705475"/>
          <p14:tracePt t="25493" x="10134600" y="5629275"/>
          <p14:tracePt t="25510" x="10182225" y="5543550"/>
          <p14:tracePt t="25527" x="10239375" y="5467350"/>
          <p14:tracePt t="25544" x="10306050" y="5381625"/>
          <p14:tracePt t="25544" x="10325100" y="5334000"/>
          <p14:tracePt t="25560" x="10401300" y="5219700"/>
          <p14:tracePt t="25577" x="10429875" y="5153025"/>
          <p14:tracePt t="25593" x="10487025" y="5067300"/>
          <p14:tracePt t="25610" x="10525125" y="4981575"/>
          <p14:tracePt t="25627" x="10572750" y="4905375"/>
          <p14:tracePt t="25643" x="10601325" y="4829175"/>
          <p14:tracePt t="25660" x="10629900" y="4743450"/>
          <p14:tracePt t="25677" x="10668000" y="4676775"/>
          <p14:tracePt t="25693" x="10687050" y="4533900"/>
          <p14:tracePt t="25710" x="10734675" y="4400550"/>
          <p14:tracePt t="25726" x="10753725" y="4286250"/>
          <p14:tracePt t="25743" x="10772775" y="4152900"/>
          <p14:tracePt t="25760" x="10810875" y="3990975"/>
          <p14:tracePt t="25777" x="10810875" y="3895725"/>
          <p14:tracePt t="25793" x="10810875" y="3819525"/>
          <p14:tracePt t="25816" x="10810875" y="3695700"/>
          <p14:tracePt t="25826" x="10810875" y="3657600"/>
          <p14:tracePt t="25842" x="10810875" y="3590925"/>
          <p14:tracePt t="25859" x="10801350" y="3505200"/>
          <p14:tracePt t="25876" x="10782300" y="3438525"/>
          <p14:tracePt t="25893" x="10744200" y="3352800"/>
          <p14:tracePt t="25910" x="10715625" y="3238500"/>
          <p14:tracePt t="25926" x="10687050" y="3133725"/>
          <p14:tracePt t="25946" x="10648950" y="3009900"/>
          <p14:tracePt t="25960" x="10601325" y="2914650"/>
          <p14:tracePt t="25976" x="10496550" y="2714625"/>
          <p14:tracePt t="25992" x="10439400" y="2628900"/>
          <p14:tracePt t="26009" x="10391775" y="2543175"/>
          <p14:tracePt t="26027" x="10382250" y="2514600"/>
          <p14:tracePt t="26043" x="10344150" y="2476500"/>
          <p14:tracePt t="26060" x="10315575" y="2419350"/>
          <p14:tracePt t="26076" x="10248900" y="2343150"/>
          <p14:tracePt t="26092" x="10191750" y="2276475"/>
          <p14:tracePt t="26109" x="10086975" y="2162175"/>
          <p14:tracePt t="26126" x="10029825" y="2105025"/>
          <p14:tracePt t="26142" x="9972675" y="2019300"/>
          <p14:tracePt t="26159" x="9934575" y="1971675"/>
          <p14:tracePt t="26160" x="9906000" y="1943100"/>
          <p14:tracePt t="26176" x="9867900" y="1905000"/>
          <p14:tracePt t="26193" x="9820275" y="1866900"/>
          <p14:tracePt t="26210" x="9763125" y="1819275"/>
          <p14:tracePt t="26226" x="9677400" y="1752600"/>
          <p14:tracePt t="26242" x="9591675" y="1704975"/>
          <p14:tracePt t="26259" x="9448800" y="1628775"/>
          <p14:tracePt t="26278" x="9344025" y="1571625"/>
          <p14:tracePt t="26295" x="9296400" y="1552575"/>
          <p14:tracePt t="26309" x="9258300" y="1543050"/>
          <p14:tracePt t="26325" x="9229725" y="1533525"/>
          <p14:tracePt t="26342" x="9191625" y="1504950"/>
          <p14:tracePt t="26362" x="9067800" y="1504950"/>
          <p14:tracePt t="26376" x="8943975" y="1495425"/>
          <p14:tracePt t="26393" x="8820150" y="1457325"/>
          <p14:tracePt t="26409" x="8705850" y="1438275"/>
          <p14:tracePt t="26425" x="8639175" y="1438275"/>
          <p14:tracePt t="26443" x="8601075" y="1428750"/>
          <p14:tracePt t="26460" x="8562975" y="1419225"/>
          <p14:tracePt t="26476" x="8505825" y="1400175"/>
          <p14:tracePt t="26493" x="8448675" y="1400175"/>
          <p14:tracePt t="26509" x="8372475" y="1381125"/>
          <p14:tracePt t="26525" x="8277225" y="1371600"/>
          <p14:tracePt t="26542" x="8229600" y="1371600"/>
          <p14:tracePt t="26559" x="8143875" y="1371600"/>
          <p14:tracePt t="26559" x="8115300" y="1371600"/>
          <p14:tracePt t="26576" x="8086725" y="1371600"/>
          <p14:tracePt t="26593" x="8067675" y="1371600"/>
          <p14:tracePt t="26839" x="0" y="0"/>
        </p14:tracePtLst>
        <p14:tracePtLst>
          <p14:tracePt t="45462" x="5391150" y="5124450"/>
          <p14:tracePt t="45543" x="5391150" y="5133975"/>
          <p14:tracePt t="45590" x="5391150" y="5143500"/>
          <p14:tracePt t="45598" x="5381625" y="5143500"/>
          <p14:tracePt t="45608" x="5362575" y="5143500"/>
          <p14:tracePt t="45624" x="5267325" y="5124450"/>
          <p14:tracePt t="45642" x="5162550" y="5086350"/>
          <p14:tracePt t="45657" x="5048250" y="5057775"/>
          <p14:tracePt t="45674" x="4962525" y="5029200"/>
          <p14:tracePt t="45691" x="4905375" y="5010150"/>
          <p14:tracePt t="45708" x="4838700" y="5000625"/>
          <p14:tracePt t="45724" x="4791075" y="4972050"/>
          <p14:tracePt t="45741" x="4752975" y="4953000"/>
          <p14:tracePt t="45758" x="4733925" y="4943475"/>
          <p14:tracePt t="45758" x="4724400" y="4933950"/>
          <p14:tracePt t="45774" x="4686300" y="4905375"/>
          <p14:tracePt t="45791" x="4657725" y="4876800"/>
          <p14:tracePt t="45807" x="4591050" y="4848225"/>
          <p14:tracePt t="45824" x="4486275" y="4800600"/>
          <p14:tracePt t="45841" x="4429125" y="4752975"/>
          <p14:tracePt t="45858" x="4371975" y="4724400"/>
          <p14:tracePt t="45875" x="4324350" y="4686300"/>
          <p14:tracePt t="45890" x="4286250" y="4657725"/>
          <p14:tracePt t="45907" x="4267200" y="4638675"/>
          <p14:tracePt t="45924" x="4229100" y="4591050"/>
          <p14:tracePt t="45940" x="4200525" y="4552950"/>
          <p14:tracePt t="45957" x="4171950" y="4524375"/>
          <p14:tracePt t="45973" x="4143375" y="4476750"/>
          <p14:tracePt t="45974" x="4133850" y="4457700"/>
          <p14:tracePt t="45990" x="4105275" y="4419600"/>
          <p14:tracePt t="46007" x="4067175" y="4371975"/>
          <p14:tracePt t="46023" x="4019550" y="4314825"/>
          <p14:tracePt t="46040" x="3990975" y="4257675"/>
          <p14:tracePt t="46057" x="3952875" y="4200525"/>
          <p14:tracePt t="46074" x="3933825" y="4143375"/>
          <p14:tracePt t="46090" x="3924300" y="4105275"/>
          <p14:tracePt t="46107" x="3914775" y="4076700"/>
          <p14:tracePt t="46123" x="3876675" y="4019550"/>
          <p14:tracePt t="46140" x="3867150" y="3990975"/>
          <p14:tracePt t="46157" x="3848100" y="3895725"/>
          <p14:tracePt t="46173" x="3829050" y="3838575"/>
          <p14:tracePt t="46191" x="3800475" y="3781425"/>
          <p14:tracePt t="46207" x="3781425" y="3695700"/>
          <p14:tracePt t="46223" x="3762375" y="3657600"/>
          <p14:tracePt t="46240" x="3743325" y="3600450"/>
          <p14:tracePt t="46256" x="3743325" y="3562350"/>
          <p14:tracePt t="46273" x="3714750" y="3495675"/>
          <p14:tracePt t="46290" x="3705225" y="3429000"/>
          <p14:tracePt t="46307" x="3695700" y="3333750"/>
          <p14:tracePt t="46323" x="3676650" y="3267075"/>
          <p14:tracePt t="46340" x="3657600" y="3181350"/>
          <p14:tracePt t="46357" x="3657600" y="3114675"/>
          <p14:tracePt t="46358" x="3648075" y="3095625"/>
          <p14:tracePt t="46373" x="3648075" y="3057525"/>
          <p14:tracePt t="46391" x="3638550" y="3000375"/>
          <p14:tracePt t="46407" x="3638550" y="2933700"/>
          <p14:tracePt t="46423" x="3619500" y="2876550"/>
          <p14:tracePt t="46440" x="3619500" y="2828925"/>
          <p14:tracePt t="46456" x="3619500" y="2743200"/>
          <p14:tracePt t="46473" x="3619500" y="2695575"/>
          <p14:tracePt t="46490" x="3619500" y="2628900"/>
          <p14:tracePt t="46506" x="3619500" y="2581275"/>
          <p14:tracePt t="46523" x="3619500" y="2514600"/>
          <p14:tracePt t="46540" x="3619500" y="2466975"/>
          <p14:tracePt t="46556" x="3619500" y="2428875"/>
          <p14:tracePt t="46558" x="3619500" y="2419350"/>
          <p14:tracePt t="46573" x="3619500" y="2381250"/>
          <p14:tracePt t="46590" x="3619500" y="2324100"/>
          <p14:tracePt t="46606" x="3619500" y="2257425"/>
          <p14:tracePt t="46623" x="3619500" y="2209800"/>
          <p14:tracePt t="46640" x="3619500" y="2162175"/>
          <p14:tracePt t="46656" x="3619500" y="2152650"/>
          <p14:tracePt t="46673" x="3619500" y="2095500"/>
          <p14:tracePt t="46689" x="3619500" y="2066925"/>
          <p14:tracePt t="46706" x="3619500" y="2019300"/>
          <p14:tracePt t="46723" x="3619500" y="1990725"/>
          <p14:tracePt t="46740" x="3648075" y="1933575"/>
          <p14:tracePt t="46756" x="3657600" y="1914525"/>
          <p14:tracePt t="46773" x="3667125" y="1885950"/>
          <p14:tracePt t="46789" x="3686175" y="1828800"/>
          <p14:tracePt t="46806" x="3733800" y="1781175"/>
          <p14:tracePt t="46823" x="3771900" y="1724025"/>
          <p14:tracePt t="46840" x="3838575" y="1657350"/>
          <p14:tracePt t="46856" x="3886200" y="1609725"/>
          <p14:tracePt t="46873" x="3905250" y="1571625"/>
          <p14:tracePt t="46890" x="3924300" y="1533525"/>
          <p14:tracePt t="46906" x="3933825" y="1524000"/>
          <p14:tracePt t="46923" x="3943350" y="1514475"/>
          <p14:tracePt t="46973" x="3952875" y="1504950"/>
          <p14:tracePt t="46997" x="3981450" y="1466850"/>
          <p14:tracePt t="47005" x="3990975" y="1457325"/>
          <p14:tracePt t="47021" x="4000500" y="1457325"/>
          <p14:tracePt t="47077" x="4010025" y="1457325"/>
          <p14:tracePt t="47101" x="4019550" y="1447800"/>
          <p14:tracePt t="47237" x="4038600" y="1447800"/>
          <p14:tracePt t="47261" x="4057650" y="1447800"/>
          <p14:tracePt t="47269" x="4076700" y="1447800"/>
          <p14:tracePt t="47277" x="4105275" y="1447800"/>
          <p14:tracePt t="47290" x="4191000" y="1447800"/>
          <p14:tracePt t="47306" x="4314825" y="1447800"/>
          <p14:tracePt t="47323" x="4400550" y="1447800"/>
          <p14:tracePt t="47340" x="4457700" y="1447800"/>
          <p14:tracePt t="47412" x="4486275" y="1447800"/>
          <p14:tracePt t="47421" x="4505325" y="1447800"/>
          <p14:tracePt t="47429" x="4543425" y="1447800"/>
          <p14:tracePt t="47439" x="4562475" y="1447800"/>
          <p14:tracePt t="47456" x="4619625" y="1457325"/>
          <p14:tracePt t="47473" x="4657725" y="1476375"/>
          <p14:tracePt t="47489" x="4724400" y="1514475"/>
          <p14:tracePt t="47506" x="4810125" y="1562100"/>
          <p14:tracePt t="47522" x="4895850" y="1590675"/>
          <p14:tracePt t="47539" x="4962525" y="1638300"/>
          <p14:tracePt t="47555" x="5010150" y="1657350"/>
          <p14:tracePt t="47572" x="5019675" y="1676400"/>
          <p14:tracePt t="47572" x="5048250" y="1695450"/>
          <p14:tracePt t="47589" x="5086350" y="1714500"/>
          <p14:tracePt t="47605" x="5200650" y="1800225"/>
          <p14:tracePt t="47622" x="5286375" y="1847850"/>
          <p14:tracePt t="47639" x="5400675" y="1933575"/>
          <p14:tracePt t="47656" x="5438775" y="1971675"/>
          <p14:tracePt t="47672" x="5514975" y="2038350"/>
          <p14:tracePt t="47689" x="5591175" y="2095500"/>
          <p14:tracePt t="47706" x="5657850" y="2143125"/>
          <p14:tracePt t="47722" x="5724525" y="2209800"/>
          <p14:tracePt t="47739" x="5772150" y="2247900"/>
          <p14:tracePt t="47755" x="5791200" y="2266950"/>
          <p14:tracePt t="47772" x="5829300" y="2295525"/>
          <p14:tracePt t="47788" x="5848350" y="2314575"/>
          <p14:tracePt t="47805" x="5905500" y="2352675"/>
          <p14:tracePt t="47822" x="5953125" y="2400300"/>
          <p14:tracePt t="47839" x="6048375" y="2476500"/>
          <p14:tracePt t="47856" x="6115050" y="2533650"/>
          <p14:tracePt t="47872" x="6153150" y="2571750"/>
          <p14:tracePt t="47889" x="6191250" y="2619375"/>
          <p14:tracePt t="47906" x="6219825" y="2647950"/>
          <p14:tracePt t="47923" x="6257925" y="2705100"/>
          <p14:tracePt t="47942" x="6334125" y="2790825"/>
          <p14:tracePt t="47956" x="6353175" y="2828925"/>
          <p14:tracePt t="47972" x="6381750" y="2876550"/>
          <p14:tracePt t="47989" x="6419850" y="2943225"/>
          <p14:tracePt t="48005" x="6448425" y="2971800"/>
          <p14:tracePt t="48021" x="6467475" y="3028950"/>
          <p14:tracePt t="48038" x="6496050" y="3095625"/>
          <p14:tracePt t="48055" x="6505575" y="3162300"/>
          <p14:tracePt t="48071" x="6534150" y="3238500"/>
          <p14:tracePt t="48089" x="6543675" y="3295650"/>
          <p14:tracePt t="48105" x="6553200" y="3343275"/>
          <p14:tracePt t="48122" x="6562725" y="3381375"/>
          <p14:tracePt t="48138" x="6591300" y="3448050"/>
          <p14:tracePt t="48155" x="6610350" y="3514725"/>
          <p14:tracePt t="48172" x="6619875" y="3571875"/>
          <p14:tracePt t="48172" x="6629400" y="3619500"/>
          <p14:tracePt t="48188" x="6648450" y="3657600"/>
          <p14:tracePt t="48205" x="6648450" y="3676650"/>
          <p14:tracePt t="48221" x="6657975" y="3695700"/>
          <p14:tracePt t="48238" x="6657975" y="3724275"/>
          <p14:tracePt t="48255" x="6677025" y="3752850"/>
          <p14:tracePt t="48271" x="6686550" y="3800475"/>
          <p14:tracePt t="48288" x="6696075" y="3848100"/>
          <p14:tracePt t="48305" x="6705600" y="3876675"/>
          <p14:tracePt t="48321" x="6705600" y="3914775"/>
          <p14:tracePt t="48338" x="6705600" y="3962400"/>
          <p14:tracePt t="48354" x="6705600" y="4019550"/>
          <p14:tracePt t="48371" x="6705600" y="4086225"/>
          <p14:tracePt t="48372" x="6705600" y="4114800"/>
          <p14:tracePt t="48388" x="6705600" y="4162425"/>
          <p14:tracePt t="48405" x="6705600" y="4210050"/>
          <p14:tracePt t="48421" x="6705600" y="4238625"/>
          <p14:tracePt t="48438" x="6705600" y="4267200"/>
          <p14:tracePt t="48454" x="6705600" y="4286250"/>
          <p14:tracePt t="48471" x="6705600" y="4314825"/>
          <p14:tracePt t="48488" x="6705600" y="4362450"/>
          <p14:tracePt t="48505" x="6705600" y="4371975"/>
          <p14:tracePt t="48521" x="6705600" y="4410075"/>
          <p14:tracePt t="48538" x="6696075" y="4467225"/>
          <p14:tracePt t="48554" x="6677025" y="4505325"/>
          <p14:tracePt t="48572" x="6648450" y="4581525"/>
          <p14:tracePt t="48588" x="6638925" y="4610100"/>
          <p14:tracePt t="48607" x="6619875" y="4667250"/>
          <p14:tracePt t="48621" x="6600825" y="4695825"/>
          <p14:tracePt t="48638" x="6581775" y="4724400"/>
          <p14:tracePt t="48659" x="6581775" y="4733925"/>
          <p14:tracePt t="48671" x="6572250" y="4743450"/>
          <p14:tracePt t="48687" x="6562725" y="4752975"/>
          <p14:tracePt t="48704" x="6543675" y="4781550"/>
          <p14:tracePt t="48721" x="6524625" y="4800600"/>
          <p14:tracePt t="48737" x="6496050" y="4838700"/>
          <p14:tracePt t="48755" x="6457950" y="4886325"/>
          <p14:tracePt t="48771" x="6448425" y="4895850"/>
          <p14:tracePt t="48788" x="6400800" y="4943475"/>
          <p14:tracePt t="48804" x="6381750" y="4972050"/>
          <p14:tracePt t="48821" x="6343650" y="4991100"/>
          <p14:tracePt t="48837" x="6315075" y="5029200"/>
          <p14:tracePt t="48854" x="6286500" y="5057775"/>
          <p14:tracePt t="48871" x="6257925" y="5105400"/>
          <p14:tracePt t="48887" x="6210300" y="5133975"/>
          <p14:tracePt t="48904" x="6191250" y="5153025"/>
          <p14:tracePt t="48921" x="6172200" y="5181600"/>
          <p14:tracePt t="48937" x="6143625" y="5191125"/>
          <p14:tracePt t="48954" x="6124575" y="5200650"/>
          <p14:tracePt t="48971" x="6096000" y="5210175"/>
          <p14:tracePt t="48987" x="6076950" y="5229225"/>
          <p14:tracePt t="49051" x="6057900" y="5229225"/>
          <p14:tracePt t="49067" x="6048375" y="5229225"/>
          <p14:tracePt t="49075" x="6038850" y="5229225"/>
          <p14:tracePt t="49091" x="6010275" y="5229225"/>
          <p14:tracePt t="49104" x="6000750" y="5229225"/>
          <p14:tracePt t="49121" x="5915025" y="5229225"/>
          <p14:tracePt t="49137" x="5753100" y="5229225"/>
          <p14:tracePt t="49154" x="5581650" y="5229225"/>
          <p14:tracePt t="49171" x="5448300" y="5229225"/>
          <p14:tracePt t="49171" x="5410200" y="5229225"/>
          <p14:tracePt t="49187" x="5381625" y="5229225"/>
          <p14:tracePt t="49204" x="5362575" y="5229225"/>
          <p14:tracePt t="49235" x="5353050" y="5229225"/>
          <p14:tracePt t="49243" x="5343525" y="5229225"/>
          <p14:tracePt t="49254" x="5295900" y="5219700"/>
          <p14:tracePt t="49270" x="5248275" y="5210175"/>
          <p14:tracePt t="49288" x="5124450" y="5172075"/>
          <p14:tracePt t="49304" x="5057775" y="5162550"/>
          <p14:tracePt t="49320" x="4991100" y="5143500"/>
          <p14:tracePt t="49337" x="4933950" y="5114925"/>
          <p14:tracePt t="49354" x="4876800" y="5095875"/>
          <p14:tracePt t="49370" x="4810125" y="5057775"/>
          <p14:tracePt t="49371" x="4791075" y="5048250"/>
          <p14:tracePt t="49387" x="4705350" y="5010150"/>
          <p14:tracePt t="49404" x="4676775" y="4991100"/>
          <p14:tracePt t="49420" x="4648200" y="4972050"/>
          <p14:tracePt t="49437" x="4629150" y="4953000"/>
          <p14:tracePt t="49454" x="4591050" y="4924425"/>
          <p14:tracePt t="49470" x="4543425" y="4876800"/>
          <p14:tracePt t="49487" x="4495800" y="4838700"/>
          <p14:tracePt t="49503" x="4419600" y="4772025"/>
          <p14:tracePt t="49520" x="4362450" y="4724400"/>
          <p14:tracePt t="49537" x="4333875" y="4705350"/>
          <p14:tracePt t="49554" x="4286250" y="4676775"/>
          <p14:tracePt t="49570" x="4238625" y="4638675"/>
          <p14:tracePt t="49570" x="4229100" y="4629150"/>
          <p14:tracePt t="49586" x="4219575" y="4619625"/>
          <p14:tracePt t="49604" x="4171950" y="4591050"/>
          <p14:tracePt t="49620" x="4171950" y="4572000"/>
          <p14:tracePt t="49637" x="4124325" y="4533900"/>
          <p14:tracePt t="49653" x="4105275" y="4495800"/>
          <p14:tracePt t="49670" x="4067175" y="4448175"/>
          <p14:tracePt t="49687" x="4000500" y="4362450"/>
          <p14:tracePt t="49703" x="3952875" y="4314825"/>
          <p14:tracePt t="49720" x="3924300" y="4257675"/>
          <p14:tracePt t="49737" x="3905250" y="4219575"/>
          <p14:tracePt t="49754" x="3886200" y="4162425"/>
          <p14:tracePt t="49755" x="3848100" y="4114800"/>
          <p14:tracePt t="49770" x="3848100" y="4095750"/>
          <p14:tracePt t="49770" x="3819525" y="4029075"/>
          <p14:tracePt t="49787" x="3771900" y="3924300"/>
          <p14:tracePt t="49803" x="3733800" y="3819525"/>
          <p14:tracePt t="49820" x="3695700" y="3724275"/>
          <p14:tracePt t="49836" x="3657600" y="3648075"/>
          <p14:tracePt t="49853" x="3648075" y="3600450"/>
          <p14:tracePt t="49870" x="3638550" y="3543300"/>
          <p14:tracePt t="49886" x="3600450" y="3429000"/>
          <p14:tracePt t="49903" x="3581400" y="3362325"/>
          <p14:tracePt t="49920" x="3571875" y="3305175"/>
          <p14:tracePt t="49936" x="3543300" y="3238500"/>
          <p14:tracePt t="49953" x="3524250" y="3143250"/>
          <p14:tracePt t="49972" x="3476625" y="2914650"/>
          <p14:tracePt t="49986" x="3457575" y="2800350"/>
          <p14:tracePt t="50003" x="3448050" y="2705100"/>
          <p14:tracePt t="50019" x="3419475" y="2590800"/>
          <p14:tracePt t="50036" x="3409950" y="2524125"/>
          <p14:tracePt t="50053" x="3400425" y="2428875"/>
          <p14:tracePt t="50070" x="3400425" y="2371725"/>
          <p14:tracePt t="50087" x="3400425" y="2333625"/>
          <p14:tracePt t="50103" x="3400425" y="2286000"/>
          <p14:tracePt t="50119" x="3400425" y="2219325"/>
          <p14:tracePt t="50136" x="3400425" y="2162175"/>
          <p14:tracePt t="50153" x="3400425" y="2085975"/>
          <p14:tracePt t="50169" x="3419475" y="2028825"/>
          <p14:tracePt t="50170" x="3438525" y="1981200"/>
          <p14:tracePt t="50188" x="3467100" y="1905000"/>
          <p14:tracePt t="50203" x="3505200" y="1809750"/>
          <p14:tracePt t="50219" x="3543300" y="1743075"/>
          <p14:tracePt t="50236" x="3581400" y="1666875"/>
          <p14:tracePt t="50252" x="3609975" y="1628775"/>
          <p14:tracePt t="50269" x="3648075" y="1590675"/>
          <p14:tracePt t="50286" x="3676650" y="1562100"/>
          <p14:tracePt t="50302" x="3695700" y="1543050"/>
          <p14:tracePt t="50319" x="3714750" y="1514475"/>
          <p14:tracePt t="50336" x="3762375" y="1476375"/>
          <p14:tracePt t="50352" x="3762375" y="1466850"/>
          <p14:tracePt t="50369" x="3810000" y="1447800"/>
          <p14:tracePt t="50386" x="3848100" y="1428750"/>
          <p14:tracePt t="50403" x="3876675" y="1409700"/>
          <p14:tracePt t="50434" x="3905250" y="1400175"/>
          <p14:tracePt t="50450" x="3933825" y="1400175"/>
          <p14:tracePt t="50458" x="3952875" y="1381125"/>
          <p14:tracePt t="50470" x="4000500" y="1371600"/>
          <p14:tracePt t="50486" x="4057650" y="1352550"/>
          <p14:tracePt t="50502" x="4095750" y="1343025"/>
          <p14:tracePt t="50519" x="4143375" y="1323975"/>
          <p14:tracePt t="50537" x="4171950" y="1314450"/>
          <p14:tracePt t="50554" x="4210050" y="1314450"/>
          <p14:tracePt t="50569" x="4219575" y="1314450"/>
          <p14:tracePt t="50665" x="4257675" y="1314450"/>
          <p14:tracePt t="50673" x="4314825" y="1314450"/>
          <p14:tracePt t="50686" x="4391025" y="1333500"/>
          <p14:tracePt t="50702" x="4572000" y="1409700"/>
          <p14:tracePt t="50719" x="4714875" y="1466850"/>
          <p14:tracePt t="50736" x="4762500" y="1485900"/>
          <p14:tracePt t="50752" x="4800600" y="1495425"/>
          <p14:tracePt t="50769" x="4867275" y="1543050"/>
          <p14:tracePt t="50770" x="4905375" y="1552575"/>
          <p14:tracePt t="50786" x="4924425" y="1562100"/>
          <p14:tracePt t="50802" x="4953000" y="1571625"/>
          <p14:tracePt t="50819" x="4991100" y="1590675"/>
          <p14:tracePt t="50835" x="5010150" y="1600200"/>
          <p14:tracePt t="50852" x="5019675" y="1600200"/>
          <p14:tracePt t="50869" x="5029200" y="1609725"/>
          <p14:tracePt t="50886" x="5076825" y="1638300"/>
          <p14:tracePt t="50903" x="5086350" y="1647825"/>
          <p14:tracePt t="50919" x="5095875" y="1657350"/>
          <p14:tracePt t="50935" x="5114925" y="1657350"/>
          <p14:tracePt t="50952" x="5143500" y="1695450"/>
          <p14:tracePt t="50969" x="5200650" y="1743075"/>
          <p14:tracePt t="50985" x="5229225" y="1752600"/>
          <p14:tracePt t="51002" x="5248275" y="1762125"/>
          <p14:tracePt t="51019" x="5286375" y="1790700"/>
          <p14:tracePt t="51035" x="5324475" y="1819275"/>
          <p14:tracePt t="51052" x="5381625" y="1847850"/>
          <p14:tracePt t="51069" x="5457825" y="1895475"/>
          <p14:tracePt t="51085" x="5495925" y="1924050"/>
          <p14:tracePt t="51102" x="5553075" y="1971675"/>
          <p14:tracePt t="51119" x="5581650" y="1990725"/>
          <p14:tracePt t="51135" x="5610225" y="2009775"/>
          <p14:tracePt t="51152" x="5638800" y="2028825"/>
          <p14:tracePt t="51169" x="5695950" y="2076450"/>
          <p14:tracePt t="51169" x="5705475" y="2085975"/>
          <p14:tracePt t="51185" x="5753100" y="2114550"/>
          <p14:tracePt t="51205" x="5781675" y="2124075"/>
          <p14:tracePt t="51205" x="5791200" y="2133600"/>
          <p14:tracePt t="51219" x="5819775" y="2152650"/>
          <p14:tracePt t="51235" x="5848350" y="2171700"/>
          <p14:tracePt t="51252" x="5886450" y="2209800"/>
          <p14:tracePt t="51269" x="5915025" y="2238375"/>
          <p14:tracePt t="51285" x="5962650" y="2266950"/>
          <p14:tracePt t="51302" x="5981700" y="2276475"/>
          <p14:tracePt t="51318" x="5991225" y="2286000"/>
          <p14:tracePt t="51335" x="6019800" y="2305050"/>
          <p14:tracePt t="51352" x="6076950" y="2371725"/>
          <p14:tracePt t="51368" x="6153150" y="2457450"/>
          <p14:tracePt t="51369" x="6191250" y="2505075"/>
          <p14:tracePt t="51385" x="6286500" y="2581275"/>
          <p14:tracePt t="51402" x="6324600" y="2609850"/>
          <p14:tracePt t="51418" x="6372225" y="2657475"/>
          <p14:tracePt t="51435" x="6400800" y="2705100"/>
          <p14:tracePt t="51451" x="6438900" y="2743200"/>
          <p14:tracePt t="51468" x="6448425" y="2771775"/>
          <p14:tracePt t="51485" x="6477000" y="2828925"/>
          <p14:tracePt t="51502" x="6486525" y="2867025"/>
          <p14:tracePt t="51518" x="6496050" y="2895600"/>
          <p14:tracePt t="51535" x="6553200" y="2990850"/>
          <p14:tracePt t="51552" x="6572250" y="3067050"/>
          <p14:tracePt t="51568" x="6610350" y="3133725"/>
          <p14:tracePt t="51569" x="6619875" y="3181350"/>
          <p14:tracePt t="51585" x="6657975" y="3248025"/>
          <p14:tracePt t="51601" x="6677025" y="3352800"/>
          <p14:tracePt t="51618" x="6686550" y="3419475"/>
          <p14:tracePt t="51635" x="6686550" y="3486150"/>
          <p14:tracePt t="51651" x="6715125" y="3543300"/>
          <p14:tracePt t="51668" x="6715125" y="3629025"/>
          <p14:tracePt t="51685" x="6724650" y="3705225"/>
          <p14:tracePt t="51701" x="6724650" y="3752850"/>
          <p14:tracePt t="51718" x="6724650" y="3819525"/>
          <p14:tracePt t="51735" x="6724650" y="3905250"/>
          <p14:tracePt t="51751" x="6724650" y="3952875"/>
          <p14:tracePt t="51768" x="6724650" y="4019550"/>
          <p14:tracePt t="51769" x="6724650" y="4038600"/>
          <p14:tracePt t="51785" x="6724650" y="4086225"/>
          <p14:tracePt t="51801" x="6724650" y="4114800"/>
          <p14:tracePt t="51818" x="6724650" y="4124325"/>
          <p14:tracePt t="51835" x="6724650" y="4133850"/>
          <p14:tracePt t="51851" x="6724650" y="4171950"/>
          <p14:tracePt t="51868" x="6724650" y="4219575"/>
          <p14:tracePt t="51885" x="6705600" y="4286250"/>
          <p14:tracePt t="51902" x="6686550" y="4324350"/>
          <p14:tracePt t="51918" x="6667500" y="4391025"/>
          <p14:tracePt t="51935" x="6638925" y="4419600"/>
          <p14:tracePt t="51951" x="6610350" y="4448175"/>
          <p14:tracePt t="51968" x="6591300" y="4505325"/>
          <p14:tracePt t="51969" x="6581775" y="4533900"/>
          <p14:tracePt t="51984" x="6534150" y="4581525"/>
          <p14:tracePt t="52001" x="6515100" y="4619625"/>
          <p14:tracePt t="52018" x="6486525" y="4676775"/>
          <p14:tracePt t="52034" x="6467475" y="4705350"/>
          <p14:tracePt t="52051" x="6457950" y="4724400"/>
          <p14:tracePt t="52068" x="6438900" y="4752975"/>
          <p14:tracePt t="52085" x="6410325" y="4810125"/>
          <p14:tracePt t="52101" x="6391275" y="4838700"/>
          <p14:tracePt t="52118" x="6372225" y="4867275"/>
          <p14:tracePt t="52135" x="6353175" y="4886325"/>
          <p14:tracePt t="52151" x="6324600" y="4924425"/>
          <p14:tracePt t="52168" x="6286500" y="4962525"/>
          <p14:tracePt t="52184" x="6276975" y="4962525"/>
          <p14:tracePt t="52201" x="6248400" y="4981575"/>
          <p14:tracePt t="52218" x="6229350" y="4991100"/>
          <p14:tracePt t="52234" x="6200775" y="5010150"/>
          <p14:tracePt t="52251" x="6143625" y="5019675"/>
          <p14:tracePt t="52267" x="6029325" y="5076825"/>
          <p14:tracePt t="52284" x="5962650" y="5076825"/>
          <p14:tracePt t="52301" x="5905500" y="5086350"/>
          <p14:tracePt t="52320" x="5895975" y="5086350"/>
          <p14:tracePt t="52336" x="5876925" y="5086350"/>
          <p14:tracePt t="52360" x="5867400" y="5086350"/>
          <p14:tracePt t="52368" x="5848350" y="5086350"/>
          <p14:tracePt t="52384" x="5800725" y="5086350"/>
          <p14:tracePt t="52400" x="5667375" y="5067300"/>
          <p14:tracePt t="52417" x="5524500" y="5029200"/>
          <p14:tracePt t="52434" x="5391150" y="4981575"/>
          <p14:tracePt t="52451" x="5248275" y="4953000"/>
          <p14:tracePt t="52468" x="5162550" y="4914900"/>
          <p14:tracePt t="52485" x="5114925" y="4895850"/>
          <p14:tracePt t="52501" x="5067300" y="4876800"/>
          <p14:tracePt t="52518" x="5038725" y="4848225"/>
          <p14:tracePt t="52534" x="4972050" y="4800600"/>
          <p14:tracePt t="52551" x="4914900" y="4752975"/>
          <p14:tracePt t="52568" x="4810125" y="4676775"/>
          <p14:tracePt t="52584" x="4743450" y="4648200"/>
          <p14:tracePt t="52601" x="4733925" y="4629150"/>
          <p14:tracePt t="52617" x="4695825" y="4600575"/>
          <p14:tracePt t="52634" x="4686300" y="4572000"/>
          <p14:tracePt t="52651" x="4619625" y="4495800"/>
          <p14:tracePt t="52667" x="4562475" y="4410075"/>
          <p14:tracePt t="52686" x="4457700" y="4295775"/>
          <p14:tracePt t="52701" x="4391025" y="4191000"/>
          <p14:tracePt t="52718" x="4343400" y="4124325"/>
          <p14:tracePt t="52734" x="4295775" y="4038600"/>
          <p14:tracePt t="52750" x="4257675" y="3981450"/>
          <p14:tracePt t="52767" x="4219575" y="3905250"/>
          <p14:tracePt t="52784" x="4191000" y="3848100"/>
          <p14:tracePt t="52800" x="4143375" y="3781425"/>
          <p14:tracePt t="52817" x="4124325" y="3724275"/>
          <p14:tracePt t="52834" x="4076700" y="3638550"/>
          <p14:tracePt t="52850" x="4029075" y="3581400"/>
          <p14:tracePt t="52867" x="3971925" y="3476625"/>
          <p14:tracePt t="52883" x="3924300" y="3390900"/>
          <p14:tracePt t="52900" x="3905250" y="3333750"/>
          <p14:tracePt t="52917" x="3867150" y="3276600"/>
          <p14:tracePt t="52933" x="3848100" y="3209925"/>
          <p14:tracePt t="52950" x="3810000" y="3143250"/>
          <p14:tracePt t="52967" x="3790950" y="3086100"/>
          <p14:tracePt t="52983" x="3752850" y="3000375"/>
          <p14:tracePt t="53000" x="3752850" y="2943225"/>
          <p14:tracePt t="53017" x="3743325" y="2905125"/>
          <p14:tracePt t="53033" x="3743325" y="2809875"/>
          <p14:tracePt t="53050" x="3714750" y="2695575"/>
          <p14:tracePt t="53067" x="3686175" y="2543175"/>
          <p14:tracePt t="53083" x="3676650" y="2409825"/>
          <p14:tracePt t="53100" x="3667125" y="2305050"/>
          <p14:tracePt t="53117" x="3667125" y="2266950"/>
          <p14:tracePt t="53133" x="3667125" y="2209800"/>
          <p14:tracePt t="53150" x="3667125" y="2162175"/>
          <p14:tracePt t="53167" x="3667125" y="2095500"/>
          <p14:tracePt t="53184" x="3667125" y="2047875"/>
          <p14:tracePt t="53200" x="3667125" y="2009775"/>
          <p14:tracePt t="53217" x="3667125" y="1990725"/>
          <p14:tracePt t="53233" x="3667125" y="1933575"/>
          <p14:tracePt t="53250" x="3667125" y="1847850"/>
          <p14:tracePt t="53267" x="3676650" y="1800225"/>
          <p14:tracePt t="53283" x="3676650" y="1743075"/>
          <p14:tracePt t="53300" x="3695700" y="1685925"/>
          <p14:tracePt t="53316" x="3705225" y="1628775"/>
          <p14:tracePt t="53333" x="3724275" y="1600200"/>
          <p14:tracePt t="53350" x="3733800" y="1581150"/>
          <p14:tracePt t="53367" x="3743325" y="1581150"/>
          <p14:tracePt t="53383" x="3752850" y="1571625"/>
          <p14:tracePt t="53400" x="3781425" y="1533525"/>
          <p14:tracePt t="53416" x="3829050" y="1504950"/>
          <p14:tracePt t="53433" x="3895725" y="1457325"/>
          <p14:tracePt t="53450" x="3924300" y="1447800"/>
          <p14:tracePt t="53466" x="3962400" y="1419225"/>
          <p14:tracePt t="53483" x="3981450" y="1409700"/>
          <p14:tracePt t="53500" x="4029075" y="1400175"/>
          <p14:tracePt t="53517" x="4048125" y="1390650"/>
          <p14:tracePt t="53533" x="4067175" y="1381125"/>
          <p14:tracePt t="53550" x="4076700" y="1371600"/>
          <p14:tracePt t="53567" x="4095750" y="1362075"/>
          <p14:tracePt t="53583" x="4143375" y="1352550"/>
          <p14:tracePt t="53600" x="4200525" y="1352550"/>
          <p14:tracePt t="53616" x="4248150" y="1352550"/>
          <p14:tracePt t="53633" x="4333875" y="1352550"/>
          <p14:tracePt t="53649" x="4429125" y="1333500"/>
          <p14:tracePt t="53666" x="4467225" y="1333500"/>
          <p14:tracePt t="53683" x="4486275" y="1333500"/>
          <p14:tracePt t="53700" x="4505325" y="1333500"/>
          <p14:tracePt t="53716" x="4524375" y="1333500"/>
          <p14:tracePt t="53733" x="4552950" y="1333500"/>
          <p14:tracePt t="53749" x="4562475" y="1333500"/>
          <p14:tracePt t="53766" x="4572000" y="1333500"/>
          <p14:tracePt t="53783" x="4591050" y="1333500"/>
          <p14:tracePt t="53799" x="4667250" y="1362075"/>
          <p14:tracePt t="53816" x="4752975" y="1400175"/>
          <p14:tracePt t="53833" x="4848225" y="1438275"/>
          <p14:tracePt t="53849" x="4905375" y="1457325"/>
          <p14:tracePt t="53866" x="4933950" y="1476375"/>
          <p14:tracePt t="53883" x="4943475" y="1476375"/>
          <p14:tracePt t="53899" x="4953000" y="1485900"/>
          <p14:tracePt t="53966" x="4962525" y="1495425"/>
          <p14:tracePt t="53983" x="4962525" y="1514475"/>
          <p14:tracePt t="54007" x="4972050" y="1533525"/>
          <p14:tracePt t="54973" x="0" y="0"/>
        </p14:tracePtLst>
        <p14:tracePtLst>
          <p14:tracePt t="62487" x="8334375" y="1476375"/>
          <p14:tracePt t="62655" x="8334375" y="1457325"/>
          <p14:tracePt t="62663" x="8324850" y="1447800"/>
          <p14:tracePt t="62674" x="8305800" y="1438275"/>
          <p14:tracePt t="62691" x="8277225" y="1419225"/>
          <p14:tracePt t="62707" x="8239125" y="1400175"/>
          <p14:tracePt t="62724" x="8220075" y="1390650"/>
          <p14:tracePt t="62741" x="8191500" y="1381125"/>
          <p14:tracePt t="62757" x="8172450" y="1371600"/>
          <p14:tracePt t="62774" x="8162925" y="1362075"/>
          <p14:tracePt t="62791" x="8143875" y="1362075"/>
          <p14:tracePt t="62807" x="8134350" y="1362075"/>
          <p14:tracePt t="62824" x="8096250" y="1362075"/>
          <p14:tracePt t="62841" x="8058150" y="1362075"/>
          <p14:tracePt t="62857" x="8039100" y="1362075"/>
          <p14:tracePt t="62874" x="8010525" y="1362075"/>
          <p14:tracePt t="62890" x="7981950" y="1362075"/>
          <p14:tracePt t="62908" x="7924800" y="1381125"/>
          <p14:tracePt t="62924" x="7858125" y="1419225"/>
          <p14:tracePt t="62943" x="7820025" y="1438275"/>
          <p14:tracePt t="62959" x="7791450" y="1447800"/>
          <p14:tracePt t="62974" x="7762875" y="1466850"/>
          <p14:tracePt t="62993" x="7724775" y="1485900"/>
          <p14:tracePt t="63007" x="7658100" y="1524000"/>
          <p14:tracePt t="63024" x="7600950" y="1543050"/>
          <p14:tracePt t="63041" x="7524750" y="1581150"/>
          <p14:tracePt t="63057" x="7467600" y="1600200"/>
          <p14:tracePt t="63074" x="7439025" y="1609725"/>
          <p14:tracePt t="63090" x="7381875" y="1628775"/>
          <p14:tracePt t="63107" x="7343775" y="1638300"/>
          <p14:tracePt t="63124" x="7305675" y="1647825"/>
          <p14:tracePt t="63140" x="7267575" y="1657350"/>
          <p14:tracePt t="63157" x="7248525" y="1685925"/>
          <p14:tracePt t="63174" x="7191375" y="1695450"/>
          <p14:tracePt t="63174" x="7181850" y="1695450"/>
          <p14:tracePt t="63190" x="7124700" y="1704975"/>
          <p14:tracePt t="63207" x="7096125" y="1714500"/>
          <p14:tracePt t="63224" x="7067550" y="1733550"/>
          <p14:tracePt t="63240" x="7058025" y="1733550"/>
          <p14:tracePt t="63302" x="7038975" y="1752600"/>
          <p14:tracePt t="63310" x="7029450" y="1762125"/>
          <p14:tracePt t="63324" x="7010400" y="1762125"/>
          <p14:tracePt t="63340" x="6924675" y="1828800"/>
          <p14:tracePt t="63361" x="6848475" y="1876425"/>
          <p14:tracePt t="63363" x="6781800" y="1914525"/>
          <p14:tracePt t="63374" x="6715125" y="1952625"/>
          <p14:tracePt t="63391" x="6657975" y="1981200"/>
          <p14:tracePt t="63407" x="6638925" y="1990725"/>
          <p14:tracePt t="63454" x="6629400" y="2000250"/>
          <p14:tracePt t="63486" x="6600825" y="2028825"/>
          <p14:tracePt t="63494" x="6591300" y="2038350"/>
          <p14:tracePt t="63507" x="6572250" y="2066925"/>
          <p14:tracePt t="63523" x="6524625" y="2124075"/>
          <p14:tracePt t="63540" x="6486525" y="2181225"/>
          <p14:tracePt t="63556" x="6457950" y="2219325"/>
          <p14:tracePt t="63573" x="6429375" y="2257425"/>
          <p14:tracePt t="63590" x="6391275" y="2286000"/>
          <p14:tracePt t="63607" x="6372225" y="2314575"/>
          <p14:tracePt t="63623" x="6343650" y="2352675"/>
          <p14:tracePt t="63640" x="6305550" y="2400300"/>
          <p14:tracePt t="63658" x="6267450" y="2447925"/>
          <p14:tracePt t="63673" x="6229350" y="2495550"/>
          <p14:tracePt t="63690" x="6200775" y="2524125"/>
          <p14:tracePt t="63706" x="6172200" y="2552700"/>
          <p14:tracePt t="63723" x="6143625" y="2600325"/>
          <p14:tracePt t="63740" x="6124575" y="2619375"/>
          <p14:tracePt t="63756" x="6105525" y="2657475"/>
          <p14:tracePt t="63773" x="6038850" y="2743200"/>
          <p14:tracePt t="63790" x="5962650" y="2847975"/>
          <p14:tracePt t="63807" x="5924550" y="2895600"/>
          <p14:tracePt t="63823" x="5905500" y="2943225"/>
          <p14:tracePt t="63839" x="5876925" y="2981325"/>
          <p14:tracePt t="63856" x="5857875" y="3009900"/>
          <p14:tracePt t="63873" x="5829300" y="3067050"/>
          <p14:tracePt t="63889" x="5829300" y="3086100"/>
          <p14:tracePt t="63906" x="5819775" y="3105150"/>
          <p14:tracePt t="63923" x="5810250" y="3133725"/>
          <p14:tracePt t="63939" x="5810250" y="3162300"/>
          <p14:tracePt t="63956" x="5810250" y="3209925"/>
          <p14:tracePt t="63973" x="5781675" y="3267075"/>
          <p14:tracePt t="63974" x="5781675" y="3305175"/>
          <p14:tracePt t="63990" x="5772150" y="3352800"/>
          <p14:tracePt t="64006" x="5753100" y="3409950"/>
          <p14:tracePt t="64023" x="5753100" y="3457575"/>
          <p14:tracePt t="64040" x="5724525" y="3524250"/>
          <p14:tracePt t="64056" x="5724525" y="3590925"/>
          <p14:tracePt t="64073" x="5715000" y="3648075"/>
          <p14:tracePt t="64089" x="5705475" y="3733800"/>
          <p14:tracePt t="64106" x="5705475" y="3800475"/>
          <p14:tracePt t="64123" x="5695950" y="3848100"/>
          <p14:tracePt t="64139" x="5695950" y="3933825"/>
          <p14:tracePt t="64156" x="5695950" y="3971925"/>
          <p14:tracePt t="64173" x="5695950" y="4029075"/>
          <p14:tracePt t="64190" x="5695950" y="4076700"/>
          <p14:tracePt t="64207" x="5695950" y="4124325"/>
          <p14:tracePt t="64224" x="5695950" y="4181475"/>
          <p14:tracePt t="64240" x="5695950" y="4229100"/>
          <p14:tracePt t="64257" x="5695950" y="4286250"/>
          <p14:tracePt t="64273" x="5695950" y="4333875"/>
          <p14:tracePt t="64289" x="5715000" y="4391025"/>
          <p14:tracePt t="64306" x="5734050" y="4448175"/>
          <p14:tracePt t="64322" x="5734050" y="4514850"/>
          <p14:tracePt t="64340" x="5743575" y="4543425"/>
          <p14:tracePt t="64356" x="5743575" y="4600575"/>
          <p14:tracePt t="64374" x="5753100" y="4648200"/>
          <p14:tracePt t="64389" x="5772150" y="4676775"/>
          <p14:tracePt t="64406" x="5781675" y="4705350"/>
          <p14:tracePt t="64422" x="5791200" y="4743450"/>
          <p14:tracePt t="64439" x="5829300" y="4800600"/>
          <p14:tracePt t="64456" x="5838825" y="4838700"/>
          <p14:tracePt t="64472" x="5848350" y="4867275"/>
          <p14:tracePt t="64489" x="5857875" y="4905375"/>
          <p14:tracePt t="64506" x="5876925" y="4924425"/>
          <p14:tracePt t="64522" x="5905500" y="4962525"/>
          <p14:tracePt t="64539" x="5934075" y="5029200"/>
          <p14:tracePt t="64556" x="5972175" y="5076825"/>
          <p14:tracePt t="64572" x="6000750" y="5114925"/>
          <p14:tracePt t="64589" x="6048375" y="5172075"/>
          <p14:tracePt t="64606" x="6067425" y="5181600"/>
          <p14:tracePt t="64622" x="6076950" y="5191125"/>
          <p14:tracePt t="64639" x="6086475" y="5200650"/>
          <p14:tracePt t="64656" x="6105525" y="5219700"/>
          <p14:tracePt t="64672" x="6153150" y="5238750"/>
          <p14:tracePt t="64689" x="6191250" y="5248275"/>
          <p14:tracePt t="64706" x="6248400" y="5286375"/>
          <p14:tracePt t="64722" x="6267450" y="5286375"/>
          <p14:tracePt t="64739" x="6324600" y="5286375"/>
          <p14:tracePt t="64755" x="6372225" y="5295900"/>
          <p14:tracePt t="64772" x="6400800" y="5295900"/>
          <p14:tracePt t="64789" x="6448425" y="5295900"/>
          <p14:tracePt t="64806" x="6524625" y="5295900"/>
          <p14:tracePt t="64822" x="6619875" y="5295900"/>
          <p14:tracePt t="64839" x="6734175" y="5257800"/>
          <p14:tracePt t="64855" x="6848475" y="5229225"/>
          <p14:tracePt t="64872" x="6905625" y="5210175"/>
          <p14:tracePt t="64889" x="6962775" y="5181600"/>
          <p14:tracePt t="64906" x="7048500" y="5133975"/>
          <p14:tracePt t="64922" x="7115175" y="5086350"/>
          <p14:tracePt t="64939" x="7258050" y="5019675"/>
          <p14:tracePt t="64955" x="7343775" y="4991100"/>
          <p14:tracePt t="64972" x="7429500" y="4933950"/>
          <p14:tracePt t="64989" x="7543800" y="4848225"/>
          <p14:tracePt t="65005" x="7581900" y="4819650"/>
          <p14:tracePt t="65022" x="7686675" y="4733925"/>
          <p14:tracePt t="65039" x="7762875" y="4686300"/>
          <p14:tracePt t="65055" x="7820025" y="4629150"/>
          <p14:tracePt t="65072" x="7905750" y="4572000"/>
          <p14:tracePt t="65089" x="7972425" y="4486275"/>
          <p14:tracePt t="65105" x="8029575" y="4419600"/>
          <p14:tracePt t="65122" x="8086725" y="4352925"/>
          <p14:tracePt t="65138" x="8134350" y="4295775"/>
          <p14:tracePt t="65155" x="8191500" y="4219575"/>
          <p14:tracePt t="65172" x="8239125" y="4171950"/>
          <p14:tracePt t="65188" x="8296275" y="4114800"/>
          <p14:tracePt t="65205" x="8353425" y="4010025"/>
          <p14:tracePt t="65222" x="8401050" y="3943350"/>
          <p14:tracePt t="65238" x="8467725" y="3848100"/>
          <p14:tracePt t="65255" x="8486775" y="3810000"/>
          <p14:tracePt t="65271" x="8543925" y="3743325"/>
          <p14:tracePt t="65288" x="8582025" y="3638550"/>
          <p14:tracePt t="65305" x="8620125" y="3581400"/>
          <p14:tracePt t="65321" x="8648700" y="3514725"/>
          <p14:tracePt t="65338" x="8705850" y="3409950"/>
          <p14:tracePt t="65355" x="8715375" y="3371850"/>
          <p14:tracePt t="65371" x="8734425" y="3314700"/>
          <p14:tracePt t="65388" x="8734425" y="3267075"/>
          <p14:tracePt t="65389" x="8734425" y="3248025"/>
          <p14:tracePt t="65405" x="8772525" y="3162300"/>
          <p14:tracePt t="65422" x="8772525" y="3095625"/>
          <p14:tracePt t="65438" x="8782050" y="3000375"/>
          <p14:tracePt t="65455" x="8791575" y="2905125"/>
          <p14:tracePt t="65471" x="8791575" y="2828925"/>
          <p14:tracePt t="65488" x="8820150" y="2762250"/>
          <p14:tracePt t="65505" x="8820150" y="2667000"/>
          <p14:tracePt t="65521" x="8820150" y="2609850"/>
          <p14:tracePt t="65538" x="8820150" y="2543175"/>
          <p14:tracePt t="65555" x="8820150" y="2505075"/>
          <p14:tracePt t="65571" x="8820150" y="2466975"/>
          <p14:tracePt t="65572" x="8820150" y="2447925"/>
          <p14:tracePt t="65588" x="8820150" y="2438400"/>
          <p14:tracePt t="65588" x="8820150" y="2409825"/>
          <p14:tracePt t="65605" x="8810625" y="2343150"/>
          <p14:tracePt t="65621" x="8791575" y="2305050"/>
          <p14:tracePt t="65638" x="8753475" y="2209800"/>
          <p14:tracePt t="65655" x="8743950" y="2162175"/>
          <p14:tracePt t="65671" x="8705850" y="2047875"/>
          <p14:tracePt t="65688" x="8696325" y="2000250"/>
          <p14:tracePt t="65705" x="8639175" y="1914525"/>
          <p14:tracePt t="65721" x="8610600" y="1866900"/>
          <p14:tracePt t="65738" x="8601075" y="1809750"/>
          <p14:tracePt t="65755" x="8572500" y="1771650"/>
          <p14:tracePt t="65771" x="8562975" y="1762125"/>
          <p14:tracePt t="65788" x="8524875" y="1685925"/>
          <p14:tracePt t="65804" x="8486775" y="1638300"/>
          <p14:tracePt t="65821" x="8439150" y="1562100"/>
          <p14:tracePt t="65838" x="8391525" y="1514475"/>
          <p14:tracePt t="65854" x="8362950" y="1485900"/>
          <p14:tracePt t="65871" x="8334375" y="1447800"/>
          <p14:tracePt t="65888" x="8315325" y="1419225"/>
          <p14:tracePt t="65905" x="8296275" y="1400175"/>
          <p14:tracePt t="65921" x="8286750" y="1390650"/>
          <p14:tracePt t="65937" x="8277225" y="1390650"/>
          <p14:tracePt t="65954" x="8267700" y="1381125"/>
          <p14:tracePt t="65980" x="8258175" y="1381125"/>
          <p14:tracePt t="66004" x="8239125" y="1381125"/>
          <p14:tracePt t="66020" x="8229600" y="1381125"/>
          <p14:tracePt t="66043" x="8220075" y="1381125"/>
          <p14:tracePt t="66099" x="8210550" y="1381125"/>
          <p14:tracePt t="66131" x="8191500" y="1381125"/>
          <p14:tracePt t="66147" x="8181975" y="1381125"/>
          <p14:tracePt t="66171" x="8172450" y="1381125"/>
          <p14:tracePt t="66371" x="0" y="0"/>
        </p14:tracePtLst>
        <p14:tracePtLst>
          <p14:tracePt t="70064" x="8172450" y="1543050"/>
          <p14:tracePt t="70128" x="8162925" y="1514475"/>
          <p14:tracePt t="70136" x="8124825" y="1476375"/>
          <p14:tracePt t="70144" x="8105775" y="1447800"/>
          <p14:tracePt t="70152" x="8067675" y="1419225"/>
          <p14:tracePt t="70167" x="8048625" y="1409700"/>
          <p14:tracePt t="70184" x="7953375" y="1362075"/>
          <p14:tracePt t="70200" x="7886700" y="1352550"/>
          <p14:tracePt t="70217" x="7829550" y="1343025"/>
          <p14:tracePt t="70234" x="7791450" y="1343025"/>
          <p14:tracePt t="70250" x="7753350" y="1314450"/>
          <p14:tracePt t="70267" x="7724775" y="1314450"/>
          <p14:tracePt t="70283" x="7696200" y="1314450"/>
          <p14:tracePt t="70300" x="7677150" y="1314450"/>
          <p14:tracePt t="70317" x="7648575" y="1314450"/>
          <p14:tracePt t="70333" x="7629525" y="1314450"/>
          <p14:tracePt t="70350" x="7591425" y="1314450"/>
          <p14:tracePt t="70367" x="7562850" y="1314450"/>
          <p14:tracePt t="70383" x="7534275" y="1314450"/>
          <p14:tracePt t="70384" x="7515225" y="1323975"/>
          <p14:tracePt t="70400" x="7486650" y="1343025"/>
          <p14:tracePt t="70417" x="7410450" y="1381125"/>
          <p14:tracePt t="70433" x="7353300" y="1428750"/>
          <p14:tracePt t="70452" x="7324725" y="1457325"/>
          <p14:tracePt t="70467" x="7258050" y="1504950"/>
          <p14:tracePt t="70483" x="7191375" y="1552575"/>
          <p14:tracePt t="70500" x="7077075" y="1638300"/>
          <p14:tracePt t="70517" x="7000875" y="1695450"/>
          <p14:tracePt t="70533" x="6953250" y="1743075"/>
          <p14:tracePt t="70550" x="6896100" y="1800225"/>
          <p14:tracePt t="70567" x="6829425" y="1857375"/>
          <p14:tracePt t="70584" x="6762750" y="1924050"/>
          <p14:tracePt t="70600" x="6724650" y="1962150"/>
          <p14:tracePt t="70617" x="6724650" y="1971675"/>
          <p14:tracePt t="70633" x="6686550" y="2009775"/>
          <p14:tracePt t="70651" x="6667500" y="2028825"/>
          <p14:tracePt t="70666" x="6619875" y="2076450"/>
          <p14:tracePt t="70683" x="6562725" y="2124075"/>
          <p14:tracePt t="70700" x="6505575" y="2162175"/>
          <p14:tracePt t="70717" x="6477000" y="2190750"/>
          <p14:tracePt t="70733" x="6438900" y="2238375"/>
          <p14:tracePt t="70749" x="6391275" y="2276475"/>
          <p14:tracePt t="70766" x="6362700" y="2305050"/>
          <p14:tracePt t="70783" x="6334125" y="2352675"/>
          <p14:tracePt t="70783" x="6315075" y="2381250"/>
          <p14:tracePt t="70800" x="6267450" y="2438400"/>
          <p14:tracePt t="70816" x="6219825" y="2486025"/>
          <p14:tracePt t="70833" x="6181725" y="2533650"/>
          <p14:tracePt t="70850" x="6115050" y="2619375"/>
          <p14:tracePt t="70866" x="6057900" y="2676525"/>
          <p14:tracePt t="70883" x="6029325" y="2733675"/>
          <p14:tracePt t="70899" x="5981700" y="2800350"/>
          <p14:tracePt t="70916" x="5943600" y="2857500"/>
          <p14:tracePt t="70933" x="5905500" y="2914650"/>
          <p14:tracePt t="70950" x="5876925" y="2981325"/>
          <p14:tracePt t="70966" x="5838825" y="3048000"/>
          <p14:tracePt t="70983" x="5819775" y="3133725"/>
          <p14:tracePt t="70983" x="5772150" y="3190875"/>
          <p14:tracePt t="71000" x="5753100" y="3257550"/>
          <p14:tracePt t="71016" x="5715000" y="3362325"/>
          <p14:tracePt t="71033" x="5676900" y="3457575"/>
          <p14:tracePt t="71049" x="5638800" y="3543300"/>
          <p14:tracePt t="71068" x="5629275" y="3629025"/>
          <p14:tracePt t="71083" x="5572125" y="3762375"/>
          <p14:tracePt t="71099" x="5534025" y="3905250"/>
          <p14:tracePt t="71116" x="5514975" y="4038600"/>
          <p14:tracePt t="71133" x="5505450" y="4162425"/>
          <p14:tracePt t="71149" x="5505450" y="4295775"/>
          <p14:tracePt t="71166" x="5505450" y="4400550"/>
          <p14:tracePt t="71183" x="5505450" y="4581525"/>
          <p14:tracePt t="71200" x="5505450" y="4705350"/>
          <p14:tracePt t="71216" x="5543550" y="4867275"/>
          <p14:tracePt t="71233" x="5572125" y="5019675"/>
          <p14:tracePt t="71249" x="5619750" y="5124450"/>
          <p14:tracePt t="71266" x="5676900" y="5219700"/>
          <p14:tracePt t="71283" x="5695950" y="5276850"/>
          <p14:tracePt t="71299" x="5724525" y="5324475"/>
          <p14:tracePt t="71316" x="5762625" y="5381625"/>
          <p14:tracePt t="71332" x="5791200" y="5438775"/>
          <p14:tracePt t="71349" x="5810250" y="5457825"/>
          <p14:tracePt t="71366" x="5829300" y="5476875"/>
          <p14:tracePt t="71382" x="5848350" y="5495925"/>
          <p14:tracePt t="71383" x="5857875" y="5495925"/>
          <p14:tracePt t="71399" x="5876925" y="5514975"/>
          <p14:tracePt t="71416" x="5886450" y="5514975"/>
          <p14:tracePt t="71463" x="5895975" y="5524500"/>
          <p14:tracePt t="71487" x="5905500" y="5524500"/>
          <p14:tracePt t="71519" x="5934075" y="5514975"/>
          <p14:tracePt t="71526" x="5981700" y="5505450"/>
          <p14:tracePt t="71535" x="6029325" y="5495925"/>
          <p14:tracePt t="71551" x="6191250" y="5448300"/>
          <p14:tracePt t="71566" x="6257925" y="5438775"/>
          <p14:tracePt t="71582" x="6381750" y="5400675"/>
          <p14:tracePt t="71583" x="6429375" y="5381625"/>
          <p14:tracePt t="71599" x="6496050" y="5362575"/>
          <p14:tracePt t="71616" x="6505575" y="5362575"/>
          <p14:tracePt t="71632" x="6553200" y="5324475"/>
          <p14:tracePt t="71649" x="6619875" y="5286375"/>
          <p14:tracePt t="71665" x="6705600" y="5257800"/>
          <p14:tracePt t="71682" x="6772275" y="5248275"/>
          <p14:tracePt t="71699" x="6829425" y="5219700"/>
          <p14:tracePt t="71716" x="6848475" y="5210175"/>
          <p14:tracePt t="71732" x="6877050" y="5200650"/>
          <p14:tracePt t="71749" x="6896100" y="5172075"/>
          <p14:tracePt t="71765" x="6934200" y="5162550"/>
          <p14:tracePt t="71782" x="6991350" y="5153025"/>
          <p14:tracePt t="71799" x="7115175" y="5095875"/>
          <p14:tracePt t="71816" x="7181850" y="5048250"/>
          <p14:tracePt t="71832" x="7248525" y="5019675"/>
          <p14:tracePt t="71849" x="7315200" y="4991100"/>
          <p14:tracePt t="71865" x="7343775" y="4981575"/>
          <p14:tracePt t="71882" x="7400925" y="4933950"/>
          <p14:tracePt t="71899" x="7439025" y="4905375"/>
          <p14:tracePt t="71916" x="7524750" y="4857750"/>
          <p14:tracePt t="71932" x="7591425" y="4800600"/>
          <p14:tracePt t="71949" x="7648575" y="4752975"/>
          <p14:tracePt t="71965" x="7705725" y="4714875"/>
          <p14:tracePt t="71983" x="7839075" y="4610100"/>
          <p14:tracePt t="71999" x="7896225" y="4552950"/>
          <p14:tracePt t="72016" x="7934325" y="4505325"/>
          <p14:tracePt t="72032" x="8029575" y="4457700"/>
          <p14:tracePt t="72049" x="8067675" y="4419600"/>
          <p14:tracePt t="72065" x="8124825" y="4352925"/>
          <p14:tracePt t="72082" x="8153400" y="4324350"/>
          <p14:tracePt t="72098" x="8191500" y="4276725"/>
          <p14:tracePt t="72115" x="8220075" y="4238625"/>
          <p14:tracePt t="72132" x="8258175" y="4200525"/>
          <p14:tracePt t="72148" x="8286750" y="4143375"/>
          <p14:tracePt t="72165" x="8324850" y="4095750"/>
          <p14:tracePt t="72182" x="8334375" y="4086225"/>
          <p14:tracePt t="72198" x="8343900" y="4038600"/>
          <p14:tracePt t="72215" x="8372475" y="3981450"/>
          <p14:tracePt t="72232" x="8391525" y="3943350"/>
          <p14:tracePt t="72248" x="8410575" y="3876675"/>
          <p14:tracePt t="72265" x="8429625" y="3829050"/>
          <p14:tracePt t="72282" x="8458200" y="3752850"/>
          <p14:tracePt t="72298" x="8477250" y="3705225"/>
          <p14:tracePt t="72315" x="8486775" y="3667125"/>
          <p14:tracePt t="72332" x="8486775" y="3648075"/>
          <p14:tracePt t="72351" x="8496300" y="3590925"/>
          <p14:tracePt t="72365" x="8496300" y="3543300"/>
          <p14:tracePt t="72382" x="8505825" y="3476625"/>
          <p14:tracePt t="72382" x="8505825" y="3429000"/>
          <p14:tracePt t="72398" x="8534400" y="3371850"/>
          <p14:tracePt t="72415" x="8534400" y="3305175"/>
          <p14:tracePt t="72432" x="8534400" y="3257550"/>
          <p14:tracePt t="72448" x="8534400" y="3200400"/>
          <p14:tracePt t="72465" x="8534400" y="3162300"/>
          <p14:tracePt t="72481" x="8534400" y="3105150"/>
          <p14:tracePt t="72498" x="8534400" y="3057525"/>
          <p14:tracePt t="72515" x="8534400" y="3000375"/>
          <p14:tracePt t="72531" x="8534400" y="2933700"/>
          <p14:tracePt t="72548" x="8543925" y="2886075"/>
          <p14:tracePt t="72564" x="8543925" y="2828925"/>
          <p14:tracePt t="72581" x="8543925" y="2781300"/>
          <p14:tracePt t="72598" x="8543925" y="2714625"/>
          <p14:tracePt t="72615" x="8543925" y="2705100"/>
          <p14:tracePt t="72631" x="8543925" y="2667000"/>
          <p14:tracePt t="72648" x="8534400" y="2647950"/>
          <p14:tracePt t="72665" x="8534400" y="2590800"/>
          <p14:tracePt t="72681" x="8524875" y="2533650"/>
          <p14:tracePt t="72698" x="8524875" y="2495550"/>
          <p14:tracePt t="72714" x="8505825" y="2428875"/>
          <p14:tracePt t="72731" x="8505825" y="2381250"/>
          <p14:tracePt t="72748" x="8486775" y="2333625"/>
          <p14:tracePt t="72764" x="8486775" y="2266950"/>
          <p14:tracePt t="72781" x="8486775" y="2228850"/>
          <p14:tracePt t="72798" x="8477250" y="2181225"/>
          <p14:tracePt t="72814" x="8467725" y="2133600"/>
          <p14:tracePt t="72831" x="8458200" y="2114550"/>
          <p14:tracePt t="72848" x="8458200" y="2085975"/>
          <p14:tracePt t="72864" x="8439150" y="2066925"/>
          <p14:tracePt t="72881" x="8429625" y="2047875"/>
          <p14:tracePt t="72898" x="8429625" y="2028825"/>
          <p14:tracePt t="72914" x="8420100" y="2019300"/>
          <p14:tracePt t="72931" x="8420100" y="1990725"/>
          <p14:tracePt t="72948" x="8410575" y="1971675"/>
          <p14:tracePt t="72966" x="8391525" y="1933575"/>
          <p14:tracePt t="72981" x="8382000" y="1924050"/>
          <p14:tracePt t="72998" x="8372475" y="1866900"/>
          <p14:tracePt t="73014" x="8362950" y="1838325"/>
          <p14:tracePt t="73031" x="8343900" y="1809750"/>
          <p14:tracePt t="73047" x="8334375" y="1790700"/>
          <p14:tracePt t="73064" x="8334375" y="1781175"/>
          <p14:tracePt t="73080" x="8324850" y="1771650"/>
          <p14:tracePt t="73098" x="8324850" y="1743075"/>
          <p14:tracePt t="73114" x="8286750" y="1704975"/>
          <p14:tracePt t="73131" x="8277225" y="1676400"/>
          <p14:tracePt t="73148" x="8258175" y="1619250"/>
          <p14:tracePt t="73164" x="8248650" y="1581150"/>
          <p14:tracePt t="73181" x="8229600" y="1552575"/>
          <p14:tracePt t="73181" x="8220075" y="1533525"/>
          <p14:tracePt t="73198" x="8220075" y="1524000"/>
          <p14:tracePt t="73214" x="8210550" y="1504950"/>
          <p14:tracePt t="73232" x="8210550" y="1495425"/>
          <p14:tracePt t="73253" x="8210550" y="1485900"/>
          <p14:tracePt t="73264" x="8201025" y="1476375"/>
          <p14:tracePt t="73281" x="8181975" y="1447800"/>
          <p14:tracePt t="73297" x="8172450" y="1428750"/>
          <p14:tracePt t="73314" x="8162925" y="1400175"/>
          <p14:tracePt t="73330" x="8143875" y="1381125"/>
          <p14:tracePt t="73717" x="0" y="0"/>
        </p14:tracePtLst>
        <p14:tracePtLst>
          <p14:tracePt t="90973" x="6162675" y="2647950"/>
          <p14:tracePt t="91029" x="6162675" y="2638425"/>
          <p14:tracePt t="91061" x="6153150" y="2638425"/>
          <p14:tracePt t="91069" x="6134100" y="2638425"/>
          <p14:tracePt t="91085" x="6124575" y="2638425"/>
          <p14:tracePt t="91101" x="6115050" y="2638425"/>
          <p14:tracePt t="91117" x="6105525" y="2638425"/>
          <p14:tracePt t="91133" x="6076950" y="2657475"/>
          <p14:tracePt t="91149" x="6067425" y="2657475"/>
          <p14:tracePt t="91173" x="6057900" y="2657475"/>
          <p14:tracePt t="91197" x="6038850" y="2686050"/>
          <p14:tracePt t="91221" x="6029325" y="2686050"/>
          <p14:tracePt t="91245" x="6019800" y="2686050"/>
          <p14:tracePt t="91277" x="6019800" y="2724150"/>
          <p14:tracePt t="91285" x="6019800" y="2743200"/>
          <p14:tracePt t="91297" x="6029325" y="2752725"/>
          <p14:tracePt t="91313" x="6048375" y="2771775"/>
          <p14:tracePt t="91330" x="6057900" y="2781300"/>
          <p14:tracePt t="91347" x="6057900" y="2790825"/>
          <p14:tracePt t="91397" x="6067425" y="2790825"/>
          <p14:tracePt t="91437" x="6076950" y="2790825"/>
          <p14:tracePt t="91469" x="6076950" y="2809875"/>
          <p14:tracePt t="91477" x="6076950" y="2819400"/>
          <p14:tracePt t="91485" x="6076950" y="2838450"/>
          <p14:tracePt t="91496" x="6067425" y="2847975"/>
          <p14:tracePt t="91513" x="6029325" y="2895600"/>
          <p14:tracePt t="91530" x="6010275" y="2905125"/>
          <p14:tracePt t="91547" x="5991225" y="2914650"/>
          <p14:tracePt t="91565" x="5981700" y="2924175"/>
          <p14:tracePt t="91588" x="5972175" y="2933700"/>
          <p14:tracePt t="91597" x="5972175" y="2943225"/>
          <p14:tracePt t="91613" x="5991225" y="2971800"/>
          <p14:tracePt t="91629" x="6019800" y="2990850"/>
          <p14:tracePt t="91660" x="6029325" y="2990850"/>
          <p14:tracePt t="91668" x="6048375" y="2990850"/>
          <p14:tracePt t="91679" x="6076950" y="3000375"/>
          <p14:tracePt t="91696" x="6096000" y="3000375"/>
          <p14:tracePt t="91713" x="6124575" y="3009900"/>
          <p14:tracePt t="91812" x="6124575" y="3019425"/>
          <p14:tracePt t="91820" x="6124575" y="3028950"/>
          <p14:tracePt t="91829" x="6115050" y="3048000"/>
          <p14:tracePt t="91846" x="6076950" y="3067050"/>
          <p14:tracePt t="91863" x="6038850" y="3086100"/>
          <p14:tracePt t="91879" x="6019800" y="3095625"/>
          <p14:tracePt t="91924" x="6010275" y="3105150"/>
          <p14:tracePt t="91940" x="6010275" y="3114675"/>
          <p14:tracePt t="91948" x="6010275" y="3124200"/>
          <p14:tracePt t="91956" x="6029325" y="3143250"/>
          <p14:tracePt t="91964" x="6038850" y="3152775"/>
          <p14:tracePt t="91979" x="6057900" y="3171825"/>
          <p14:tracePt t="91997" x="6067425" y="3171825"/>
          <p14:tracePt t="92020" x="6086475" y="3181350"/>
          <p14:tracePt t="92029" x="6096000" y="3181350"/>
          <p14:tracePt t="92046" x="6105525" y="3190875"/>
          <p14:tracePt t="92068" x="6115050" y="3200400"/>
          <p14:tracePt t="92092" x="6115050" y="3219450"/>
          <p14:tracePt t="92108" x="6105525" y="3238500"/>
          <p14:tracePt t="92116" x="6105525" y="3248025"/>
          <p14:tracePt t="92129" x="6096000" y="3267075"/>
          <p14:tracePt t="92172" x="6096000" y="3276600"/>
          <p14:tracePt t="92180" x="6096000" y="3305175"/>
          <p14:tracePt t="92188" x="6096000" y="3314700"/>
          <p14:tracePt t="92196" x="6096000" y="3343275"/>
          <p14:tracePt t="92214" x="6096000" y="3371850"/>
          <p14:tracePt t="92229" x="6124575" y="3419475"/>
          <p14:tracePt t="92247" x="6124575" y="3429000"/>
          <p14:tracePt t="92284" x="6153150" y="3438525"/>
          <p14:tracePt t="92292" x="6181725" y="3448050"/>
          <p14:tracePt t="92300" x="6191250" y="3457575"/>
          <p14:tracePt t="92312" x="6200775" y="3467100"/>
          <p14:tracePt t="92329" x="6219825" y="3486150"/>
          <p14:tracePt t="92346" x="6238875" y="3514725"/>
          <p14:tracePt t="92363" x="6238875" y="3562350"/>
          <p14:tracePt t="92379" x="6238875" y="3600450"/>
          <p14:tracePt t="92380" x="6238875" y="3609975"/>
          <p14:tracePt t="92396" x="6238875" y="3648075"/>
          <p14:tracePt t="92412" x="6210300" y="3686175"/>
          <p14:tracePt t="92429" x="6172200" y="3724275"/>
          <p14:tracePt t="92445" x="6162675" y="3733800"/>
          <p14:tracePt t="92462" x="6162675" y="3752850"/>
          <p14:tracePt t="92479" x="6162675" y="3790950"/>
          <p14:tracePt t="92495" x="6172200" y="3819525"/>
          <p14:tracePt t="92512" x="6191250" y="3857625"/>
          <p14:tracePt t="92529" x="6210300" y="3876675"/>
          <p14:tracePt t="92545" x="6219825" y="3895725"/>
          <p14:tracePt t="92562" x="6219825" y="3905250"/>
          <p14:tracePt t="92579" x="6219825" y="3943350"/>
          <p14:tracePt t="92596" x="6210300" y="4029075"/>
          <p14:tracePt t="92612" x="6134100" y="4086225"/>
          <p14:tracePt t="92628" x="6096000" y="4124325"/>
          <p14:tracePt t="92644" x="6086475" y="4152900"/>
          <p14:tracePt t="92661" x="6086475" y="4171950"/>
          <p14:tracePt t="92677" x="6086475" y="4219575"/>
          <p14:tracePt t="92694" x="6096000" y="4229100"/>
          <p14:tracePt t="92731" x="6096000" y="4257675"/>
          <p14:tracePt t="92739" x="6096000" y="4267200"/>
          <p14:tracePt t="92747" x="6096000" y="4286250"/>
          <p14:tracePt t="92761" x="6096000" y="4295775"/>
          <p14:tracePt t="92778" x="6086475" y="4352925"/>
          <p14:tracePt t="92795" x="6076950" y="4362450"/>
          <p14:tracePt t="92812" x="6076950" y="4429125"/>
          <p14:tracePt t="92828" x="6076950" y="4457700"/>
          <p14:tracePt t="92845" x="6076950" y="4467225"/>
          <p14:tracePt t="92924" x="6076950" y="4476750"/>
          <p14:tracePt t="92931" x="6076950" y="4505325"/>
          <p14:tracePt t="92946" x="6076950" y="4524375"/>
          <p14:tracePt t="92961" x="6076950" y="4572000"/>
          <p14:tracePt t="92978" x="6067425" y="4619625"/>
          <p14:tracePt t="92994" x="6048375" y="4657725"/>
          <p14:tracePt t="93011" x="6038850" y="4676775"/>
          <p14:tracePt t="93028" x="6038850" y="4695825"/>
          <p14:tracePt t="93044" x="6029325" y="4714875"/>
          <p14:tracePt t="93061" x="6019800" y="4724400"/>
          <p14:tracePt t="93077" x="6019800" y="4772025"/>
          <p14:tracePt t="93094" x="6019800" y="4829175"/>
          <p14:tracePt t="93111" x="6019800" y="4933950"/>
          <p14:tracePt t="93127" x="6019800" y="4962525"/>
          <p14:tracePt t="93144" x="6029325" y="4981575"/>
          <p14:tracePt t="93451" x="6038850" y="4981575"/>
          <p14:tracePt t="93459" x="6048375" y="4991100"/>
          <p14:tracePt t="93571" x="6067425" y="4991100"/>
          <p14:tracePt t="93843" x="6076950" y="5010150"/>
          <p14:tracePt t="93851" x="6076950" y="5029200"/>
          <p14:tracePt t="93862" x="6076950" y="5076825"/>
          <p14:tracePt t="93878" x="6105525" y="5153025"/>
          <p14:tracePt t="93894" x="6134100" y="5210175"/>
          <p14:tracePt t="93912" x="6134100" y="5219700"/>
          <p14:tracePt t="94082" x="6134100" y="5229225"/>
          <p14:tracePt t="94138" x="6134100" y="5210175"/>
          <p14:tracePt t="94146" x="6134100" y="5191125"/>
          <p14:tracePt t="94154" x="6134100" y="5153025"/>
          <p14:tracePt t="94162" x="6134100" y="5143500"/>
          <p14:tracePt t="94176" x="6134100" y="5114925"/>
          <p14:tracePt t="94193" x="6134100" y="5086350"/>
          <p14:tracePt t="94209" x="6134100" y="5048250"/>
          <p14:tracePt t="94226" x="6134100" y="4981575"/>
          <p14:tracePt t="94243" x="6134100" y="4953000"/>
          <p14:tracePt t="94266" x="6134100" y="4943475"/>
          <p14:tracePt t="94276" x="6134100" y="4924425"/>
          <p14:tracePt t="94293" x="6134100" y="4905375"/>
          <p14:tracePt t="94309" x="6115050" y="4848225"/>
          <p14:tracePt t="94326" x="6115050" y="4819650"/>
          <p14:tracePt t="94343" x="6115050" y="4800600"/>
          <p14:tracePt t="94359" x="6096000" y="4772025"/>
          <p14:tracePt t="94376" x="6096000" y="4743450"/>
          <p14:tracePt t="94392" x="6096000" y="4714875"/>
          <p14:tracePt t="94409" x="6086475" y="4648200"/>
          <p14:tracePt t="94410" x="6086475" y="4638675"/>
          <p14:tracePt t="94426" x="6086475" y="4600575"/>
          <p14:tracePt t="94443" x="6086475" y="4552950"/>
          <p14:tracePt t="94459" x="6086475" y="4543425"/>
          <p14:tracePt t="94476" x="6086475" y="4486275"/>
          <p14:tracePt t="94492" x="6086475" y="4457700"/>
          <p14:tracePt t="94509" x="6086475" y="4419600"/>
          <p14:tracePt t="94526" x="6086475" y="4391025"/>
          <p14:tracePt t="94542" x="6086475" y="4343400"/>
          <p14:tracePt t="94559" x="6096000" y="4286250"/>
          <p14:tracePt t="94576" x="6096000" y="4191000"/>
          <p14:tracePt t="94592" x="6105525" y="4124325"/>
          <p14:tracePt t="94610" x="6124575" y="3943350"/>
          <p14:tracePt t="94626" x="6162675" y="3810000"/>
          <p14:tracePt t="94642" x="6162675" y="3743325"/>
          <p14:tracePt t="94659" x="6162675" y="3686175"/>
          <p14:tracePt t="94676" x="6162675" y="3638550"/>
          <p14:tracePt t="94692" x="6162675" y="3600450"/>
          <p14:tracePt t="94709" x="6162675" y="3533775"/>
          <p14:tracePt t="94726" x="6162675" y="3486150"/>
          <p14:tracePt t="94742" x="6172200" y="3438525"/>
          <p14:tracePt t="94759" x="6172200" y="3429000"/>
          <p14:tracePt t="94776" x="6172200" y="3390900"/>
          <p14:tracePt t="94792" x="6172200" y="3324225"/>
          <p14:tracePt t="94809" x="6172200" y="3267075"/>
          <p14:tracePt t="94826" x="6172200" y="3171825"/>
          <p14:tracePt t="94842" x="6172200" y="3086100"/>
          <p14:tracePt t="94859" x="6172200" y="3028950"/>
          <p14:tracePt t="94875" x="6172200" y="3000375"/>
          <p14:tracePt t="94892" x="6172200" y="2962275"/>
          <p14:tracePt t="94909" x="6172200" y="2933700"/>
          <p14:tracePt t="94925" x="6172200" y="2857500"/>
          <p14:tracePt t="94942" x="6172200" y="2752725"/>
          <p14:tracePt t="94959" x="6172200" y="2686050"/>
          <p14:tracePt t="94975" x="6172200" y="2619375"/>
          <p14:tracePt t="94992" x="6172200" y="2562225"/>
          <p14:tracePt t="95009" x="6172200" y="2533650"/>
          <p14:tracePt t="95025" x="6172200" y="2505075"/>
          <p14:tracePt t="95042" x="6172200" y="2495550"/>
          <p14:tracePt t="95209" x="6172200" y="2505075"/>
          <p14:tracePt t="95217" x="6172200" y="2552700"/>
          <p14:tracePt t="95226" x="6172200" y="2571750"/>
          <p14:tracePt t="95242" x="6172200" y="2686050"/>
          <p14:tracePt t="95258" x="6191250" y="2819400"/>
          <p14:tracePt t="95275" x="6219825" y="2933700"/>
          <p14:tracePt t="95292" x="6238875" y="3000375"/>
          <p14:tracePt t="95309" x="6238875" y="3067050"/>
          <p14:tracePt t="95325" x="6248400" y="3124200"/>
          <p14:tracePt t="95342" x="6248400" y="3181350"/>
          <p14:tracePt t="95361" x="6276975" y="3295650"/>
          <p14:tracePt t="95375" x="6286500" y="3419475"/>
          <p14:tracePt t="95392" x="6305550" y="3505200"/>
          <p14:tracePt t="95408" x="6315075" y="3600450"/>
          <p14:tracePt t="95425" x="6315075" y="3676650"/>
          <p14:tracePt t="95425" x="6315075" y="3724275"/>
          <p14:tracePt t="95442" x="6315075" y="3819525"/>
          <p14:tracePt t="95458" x="6315075" y="3905250"/>
          <p14:tracePt t="95475" x="6315075" y="4010025"/>
          <p14:tracePt t="95491" x="6315075" y="4114800"/>
          <p14:tracePt t="95508" x="6315075" y="4210050"/>
          <p14:tracePt t="95525" x="6315075" y="4324350"/>
          <p14:tracePt t="95542" x="6315075" y="4429125"/>
          <p14:tracePt t="95558" x="6315075" y="4495800"/>
          <p14:tracePt t="95575" x="6315075" y="4552950"/>
          <p14:tracePt t="95591" x="6315075" y="4581525"/>
          <p14:tracePt t="95608" x="6315075" y="4600575"/>
          <p14:tracePt t="95625" x="6315075" y="4629150"/>
          <p14:tracePt t="95625" x="6315075" y="4638675"/>
          <p14:tracePt t="95641" x="6315075" y="4676775"/>
          <p14:tracePt t="95658" x="6315075" y="4695825"/>
          <p14:tracePt t="95675" x="6305550" y="4714875"/>
          <p14:tracePt t="95691" x="6286500" y="4724400"/>
          <p14:tracePt t="95713" x="6276975" y="4752975"/>
          <p14:tracePt t="95761" x="6267450" y="4752975"/>
          <p14:tracePt t="95778" x="6238875" y="4781550"/>
          <p14:tracePt t="95801" x="6229350" y="4781550"/>
          <p14:tracePt t="95817" x="6200775" y="4781550"/>
          <p14:tracePt t="95833" x="6181725" y="4781550"/>
          <p14:tracePt t="95841" x="6162675" y="4781550"/>
          <p14:tracePt t="95849" x="6124575" y="4781550"/>
          <p14:tracePt t="95858" x="6096000" y="4772025"/>
          <p14:tracePt t="95874" x="6010275" y="4752975"/>
          <p14:tracePt t="95891" x="5972175" y="4752975"/>
          <p14:tracePt t="95909" x="5953125" y="4743450"/>
          <p14:tracePt t="95924" x="5943600" y="4733925"/>
          <p14:tracePt t="95941" x="5934075" y="4733925"/>
          <p14:tracePt t="95958" x="5915025" y="4724400"/>
          <p14:tracePt t="95974" x="5886450" y="4695825"/>
          <p14:tracePt t="95991" x="5848350" y="4629150"/>
          <p14:tracePt t="96008" x="5829300" y="4572000"/>
          <p14:tracePt t="96025" x="5810250" y="4467225"/>
          <p14:tracePt t="96041" x="5800725" y="4381500"/>
          <p14:tracePt t="96058" x="5791200" y="4276725"/>
          <p14:tracePt t="96074" x="5753100" y="4152900"/>
          <p14:tracePt t="96091" x="5734050" y="4076700"/>
          <p14:tracePt t="96108" x="5734050" y="4019550"/>
          <p14:tracePt t="96124" x="5724525" y="3952875"/>
          <p14:tracePt t="96141" x="5724525" y="3914775"/>
          <p14:tracePt t="96158" x="5724525" y="3848100"/>
          <p14:tracePt t="96174" x="5724525" y="3790950"/>
          <p14:tracePt t="96191" x="5724525" y="3714750"/>
          <p14:tracePt t="96208" x="5705475" y="3657600"/>
          <p14:tracePt t="96224" x="5705475" y="3609975"/>
          <p14:tracePt t="96225" x="5705475" y="3581400"/>
          <p14:tracePt t="96241" x="5705475" y="3543300"/>
          <p14:tracePt t="96258" x="5705475" y="3495675"/>
          <p14:tracePt t="96274" x="5705475" y="3457575"/>
          <p14:tracePt t="96291" x="5715000" y="3390900"/>
          <p14:tracePt t="96307" x="5724525" y="3343275"/>
          <p14:tracePt t="96324" x="5753100" y="3286125"/>
          <p14:tracePt t="96341" x="5762625" y="3238500"/>
          <p14:tracePt t="96357" x="5781675" y="3162300"/>
          <p14:tracePt t="96374" x="5838825" y="3048000"/>
          <p14:tracePt t="96391" x="5876925" y="2943225"/>
          <p14:tracePt t="96407" x="5886450" y="2867025"/>
          <p14:tracePt t="96424" x="5895975" y="2809875"/>
          <p14:tracePt t="96424" x="5905500" y="2771775"/>
          <p14:tracePt t="96441" x="5934075" y="2733675"/>
          <p14:tracePt t="96457" x="5943600" y="2705100"/>
          <p14:tracePt t="96474" x="5953125" y="2686050"/>
          <p14:tracePt t="96536" x="5953125" y="2676525"/>
          <p14:tracePt t="96544" x="5962650" y="2667000"/>
          <p14:tracePt t="96568" x="5972175" y="2647950"/>
          <p14:tracePt t="96576" x="5972175" y="2638425"/>
          <p14:tracePt t="96592" x="5981700" y="2628900"/>
          <p14:tracePt t="96600" x="5991225" y="2619375"/>
          <p14:tracePt t="96625" x="6000750" y="2600325"/>
          <p14:tracePt t="96640" x="6000750" y="2590800"/>
          <p14:tracePt t="96648" x="6010275" y="2571750"/>
          <p14:tracePt t="96657" x="6019800" y="2562225"/>
          <p14:tracePt t="96680" x="6029325" y="2543175"/>
          <p14:tracePt t="96936" x="6038850" y="2543175"/>
          <p14:tracePt t="96944" x="6048375" y="2552700"/>
          <p14:tracePt t="96958" x="6067425" y="2571750"/>
          <p14:tracePt t="96973" x="6086475" y="2590800"/>
          <p14:tracePt t="96990" x="6105525" y="2619375"/>
          <p14:tracePt t="97007" x="6134100" y="2647950"/>
          <p14:tracePt t="97024" x="6143625" y="2667000"/>
          <p14:tracePt t="97040" x="6162675" y="2705100"/>
          <p14:tracePt t="97057" x="6172200" y="2724150"/>
          <p14:tracePt t="97073" x="6191250" y="2752725"/>
          <p14:tracePt t="97090" x="6191250" y="2762250"/>
          <p14:tracePt t="97107" x="6219825" y="2809875"/>
          <p14:tracePt t="97123" x="6238875" y="2838450"/>
          <p14:tracePt t="97140" x="6257925" y="2895600"/>
          <p14:tracePt t="97157" x="6276975" y="2924175"/>
          <p14:tracePt t="97173" x="6305550" y="2962275"/>
          <p14:tracePt t="97190" x="6315075" y="2981325"/>
          <p14:tracePt t="97207" x="6324600" y="3009900"/>
          <p14:tracePt t="97223" x="6343650" y="3038475"/>
          <p14:tracePt t="97224" x="6353175" y="3057525"/>
          <p14:tracePt t="97240" x="6372225" y="3086100"/>
          <p14:tracePt t="97256" x="6400800" y="3152775"/>
          <p14:tracePt t="97273" x="6429375" y="3219450"/>
          <p14:tracePt t="97290" x="6457950" y="3276600"/>
          <p14:tracePt t="97306" x="6486525" y="3352800"/>
          <p14:tracePt t="97323" x="6505575" y="3400425"/>
          <p14:tracePt t="97340" x="6534150" y="3457575"/>
          <p14:tracePt t="97356" x="6553200" y="3495675"/>
          <p14:tracePt t="97373" x="6591300" y="3562350"/>
          <p14:tracePt t="97390" x="6600825" y="3600450"/>
          <p14:tracePt t="97406" x="6610350" y="3629025"/>
          <p14:tracePt t="97424" x="6619875" y="3676650"/>
          <p14:tracePt t="97440" x="6648450" y="3714750"/>
          <p14:tracePt t="97458" x="6648450" y="3743325"/>
          <p14:tracePt t="97473" x="6648450" y="3781425"/>
          <p14:tracePt t="97490" x="6648450" y="3829050"/>
          <p14:tracePt t="97507" x="6648450" y="3857625"/>
          <p14:tracePt t="97523" x="6667500" y="3933825"/>
          <p14:tracePt t="97540" x="6667500" y="3981450"/>
          <p14:tracePt t="97556" x="6667500" y="4010025"/>
          <p14:tracePt t="97573" x="6667500" y="4048125"/>
          <p14:tracePt t="97590" x="6667500" y="4086225"/>
          <p14:tracePt t="97607" x="6667500" y="4124325"/>
          <p14:tracePt t="97608" x="6667500" y="4143375"/>
          <p14:tracePt t="97624" x="6667500" y="4171950"/>
          <p14:tracePt t="97641" x="6667500" y="4191000"/>
          <p14:tracePt t="97657" x="6667500" y="4210050"/>
          <p14:tracePt t="97673" x="6667500" y="4238625"/>
          <p14:tracePt t="97689" x="6667500" y="4295775"/>
          <p14:tracePt t="97706" x="6657975" y="4295775"/>
          <p14:tracePt t="97723" x="6648450" y="4343400"/>
          <p14:tracePt t="97739" x="6629400" y="4352925"/>
          <p14:tracePt t="97756" x="6610350" y="4391025"/>
          <p14:tracePt t="97774" x="6600825" y="4400550"/>
          <p14:tracePt t="97789" x="6591300" y="4410075"/>
          <p14:tracePt t="97806" x="6581775" y="4438650"/>
          <p14:tracePt t="97823" x="6524625" y="4533900"/>
          <p14:tracePt t="97840" x="6496050" y="4572000"/>
          <p14:tracePt t="97856" x="6477000" y="4600575"/>
          <p14:tracePt t="97873" x="6448425" y="4638675"/>
          <p14:tracePt t="97890" x="6429375" y="4657725"/>
          <p14:tracePt t="97906" x="6410325" y="4686300"/>
          <p14:tracePt t="97923" x="6391275" y="4705350"/>
          <p14:tracePt t="97940" x="6372225" y="4724400"/>
          <p14:tracePt t="97957" x="6334125" y="4752975"/>
          <p14:tracePt t="97973" x="6286500" y="4800600"/>
          <p14:tracePt t="97991" x="6210300" y="4867275"/>
          <p14:tracePt t="98007" x="6172200" y="4914900"/>
          <p14:tracePt t="98024" x="6134100" y="4953000"/>
          <p14:tracePt t="98040" x="6124575" y="4962525"/>
          <p14:tracePt t="98057" x="6115050" y="4981575"/>
          <p14:tracePt t="98073" x="6105525" y="4991100"/>
          <p14:tracePt t="98090" x="6096000" y="5000625"/>
          <p14:tracePt t="98143" x="6086475" y="5010150"/>
          <p14:tracePt t="98159" x="6086475" y="5029200"/>
          <p14:tracePt t="98167" x="6086475" y="5038725"/>
          <p14:tracePt t="98182" x="6076950" y="5048250"/>
          <p14:tracePt t="98223" x="6076950" y="5057775"/>
          <p14:tracePt t="98231" x="6067425" y="5076825"/>
          <p14:tracePt t="98247" x="6067425" y="5086350"/>
          <p14:tracePt t="98256" x="6067425" y="5095875"/>
          <p14:tracePt t="98273" x="6067425" y="5114925"/>
          <p14:tracePt t="98289" x="6048375" y="5133975"/>
          <p14:tracePt t="98310" x="6048375" y="5143500"/>
          <p14:tracePt t="98323" x="6038850" y="5162550"/>
          <p14:tracePt t="98339" x="6038850" y="5172075"/>
          <p14:tracePt t="98358" x="6029325" y="5181600"/>
          <p14:tracePt t="98415" x="6019800" y="5191125"/>
          <p14:tracePt t="98431" x="6010275" y="5191125"/>
          <p14:tracePt t="98447" x="5991225" y="5191125"/>
          <p14:tracePt t="98455" x="5972175" y="5153025"/>
          <p14:tracePt t="98462" x="5953125" y="5124450"/>
          <p14:tracePt t="98473" x="5934075" y="5105400"/>
          <p14:tracePt t="98490" x="5915025" y="5048250"/>
          <p14:tracePt t="98506" x="5876925" y="4981575"/>
          <p14:tracePt t="98523" x="5819775" y="4905375"/>
          <p14:tracePt t="98539" x="5791200" y="4848225"/>
          <p14:tracePt t="98556" x="5772150" y="4800600"/>
          <p14:tracePt t="98573" x="5762625" y="4781550"/>
          <p14:tracePt t="98590" x="5762625" y="4733925"/>
          <p14:tracePt t="98591" x="5753100" y="4695825"/>
          <p14:tracePt t="98606" x="5743575" y="4657725"/>
          <p14:tracePt t="98623" x="5715000" y="4591050"/>
          <p14:tracePt t="98640" x="5705475" y="4552950"/>
          <p14:tracePt t="98656" x="5695950" y="4514850"/>
          <p14:tracePt t="98673" x="5686425" y="4467225"/>
          <p14:tracePt t="98689" x="5686425" y="4448175"/>
          <p14:tracePt t="98707" x="5676900" y="4419600"/>
          <p14:tracePt t="98723" x="5667375" y="4410075"/>
          <p14:tracePt t="98739" x="5667375" y="4381500"/>
          <p14:tracePt t="98756" x="5657850" y="4324350"/>
          <p14:tracePt t="98773" x="5657850" y="4257675"/>
          <p14:tracePt t="98789" x="5657850" y="4238625"/>
          <p14:tracePt t="98806" x="5648325" y="4210050"/>
          <p14:tracePt t="98806" x="5648325" y="4200525"/>
          <p14:tracePt t="98823" x="5648325" y="4143375"/>
          <p14:tracePt t="98839" x="5638800" y="4067175"/>
          <p14:tracePt t="98856" x="5610225" y="4010025"/>
          <p14:tracePt t="98873" x="5610225" y="3981450"/>
          <p14:tracePt t="98889" x="5610225" y="3943350"/>
          <p14:tracePt t="98906" x="5610225" y="3848100"/>
          <p14:tracePt t="98923" x="5610225" y="3771900"/>
          <p14:tracePt t="98939" x="5610225" y="3705225"/>
          <p14:tracePt t="98956" x="5610225" y="3676650"/>
          <p14:tracePt t="98974" x="5600700" y="3667125"/>
          <p14:tracePt t="99030" x="5600700" y="3657600"/>
          <p14:tracePt t="99039" x="5600700" y="3638550"/>
          <p14:tracePt t="99054" x="5600700" y="3609975"/>
          <p14:tracePt t="99062" x="5600700" y="3543300"/>
          <p14:tracePt t="99073" x="5610225" y="3505200"/>
          <p14:tracePt t="99089" x="5610225" y="3438525"/>
          <p14:tracePt t="99106" x="5619750" y="3400425"/>
          <p14:tracePt t="99123" x="5638800" y="3333750"/>
          <p14:tracePt t="99139" x="5648325" y="3314700"/>
          <p14:tracePt t="99156" x="5657850" y="3286125"/>
          <p14:tracePt t="99172" x="5667375" y="3248025"/>
          <p14:tracePt t="99189" x="5676900" y="3190875"/>
          <p14:tracePt t="99206" x="5695950" y="3133725"/>
          <p14:tracePt t="99206" x="5695950" y="3124200"/>
          <p14:tracePt t="99223" x="5715000" y="3095625"/>
          <p14:tracePt t="99239" x="5724525" y="3067050"/>
          <p14:tracePt t="99256" x="5743575" y="3019425"/>
          <p14:tracePt t="99272" x="5762625" y="2971800"/>
          <p14:tracePt t="99289" x="5772150" y="2943225"/>
          <p14:tracePt t="99306" x="5781675" y="2914650"/>
          <p14:tracePt t="99322" x="5781675" y="2886075"/>
          <p14:tracePt t="99339" x="5791200" y="2847975"/>
          <p14:tracePt t="99356" x="5810250" y="2828925"/>
          <p14:tracePt t="99372" x="5819775" y="2819400"/>
          <p14:tracePt t="99389" x="5829300" y="2790825"/>
          <p14:tracePt t="99406" x="5829300" y="2743200"/>
          <p14:tracePt t="99422" x="5838825" y="2724150"/>
          <p14:tracePt t="99439" x="5867400" y="2657475"/>
          <p14:tracePt t="99455" x="5876925" y="2609850"/>
          <p14:tracePt t="99472" x="5886450" y="2571750"/>
          <p14:tracePt t="99493" x="5886450" y="2562225"/>
          <p14:tracePt t="99517" x="5895975" y="2533650"/>
          <p14:tracePt t="99533" x="5895975" y="2524125"/>
          <p14:tracePt t="99549" x="5905500" y="2505075"/>
          <p14:tracePt t="99573" x="5915025" y="2495550"/>
          <p14:tracePt t="99581" x="5924550" y="2486025"/>
          <p14:tracePt t="99701" x="5934075" y="2486025"/>
          <p14:tracePt t="99717" x="5953125" y="2486025"/>
          <p14:tracePt t="99790" x="5962650" y="2486025"/>
          <p14:tracePt t="99797" x="5972175" y="2486025"/>
          <p14:tracePt t="99806" x="5981700" y="2476500"/>
          <p14:tracePt t="99869" x="6010275" y="2476500"/>
          <p14:tracePt t="100117" x="6019800" y="2476500"/>
          <p14:tracePt t="100133" x="6038850" y="2466975"/>
          <p14:tracePt t="100149" x="6048375" y="2457450"/>
          <p14:tracePt t="100157" x="6057900" y="2447925"/>
          <p14:tracePt t="100171" x="6057900" y="2438400"/>
          <p14:tracePt t="100413" x="6057900" y="2428875"/>
          <p14:tracePt t="101012" x="0" y="0"/>
        </p14:tracePtLst>
        <p14:tracePtLst>
          <p14:tracePt t="121978" x="6143625" y="2247900"/>
          <p14:tracePt t="122089" x="6143625" y="2257425"/>
          <p14:tracePt t="122097" x="6143625" y="2276475"/>
          <p14:tracePt t="122161" x="6134100" y="2314575"/>
          <p14:tracePt t="122193" x="6134100" y="2333625"/>
          <p14:tracePt t="122201" x="6124575" y="2352675"/>
          <p14:tracePt t="122209" x="6096000" y="2371725"/>
          <p14:tracePt t="122217" x="6086475" y="2390775"/>
          <p14:tracePt t="122234" x="6076950" y="2409825"/>
          <p14:tracePt t="122250" x="6048375" y="2457450"/>
          <p14:tracePt t="122267" x="6038850" y="2466975"/>
          <p14:tracePt t="122283" x="6029325" y="2495550"/>
          <p14:tracePt t="122305" x="6029325" y="2533650"/>
          <p14:tracePt t="122321" x="6029325" y="2543175"/>
          <p14:tracePt t="122345" x="6029325" y="2552700"/>
          <p14:tracePt t="122361" x="6029325" y="2571750"/>
          <p14:tracePt t="122369" x="6038850" y="2590800"/>
          <p14:tracePt t="122383" x="6048375" y="2590800"/>
          <p14:tracePt t="122400" x="6076950" y="2590800"/>
          <p14:tracePt t="122416" x="6096000" y="2590800"/>
          <p14:tracePt t="122434" x="6134100" y="2590800"/>
          <p14:tracePt t="122450" x="6172200" y="2600325"/>
          <p14:tracePt t="122467" x="6200775" y="2609850"/>
          <p14:tracePt t="122483" x="6229350" y="2609850"/>
          <p14:tracePt t="122500" x="6248400" y="2638425"/>
          <p14:tracePt t="122521" x="6267450" y="2638425"/>
          <p14:tracePt t="122533" x="6276975" y="2647950"/>
          <p14:tracePt t="122553" x="6276975" y="2667000"/>
          <p14:tracePt t="122566" x="6248400" y="2686050"/>
          <p14:tracePt t="122583" x="6181725" y="2714625"/>
          <p14:tracePt t="122600" x="6057900" y="2771775"/>
          <p14:tracePt t="122616" x="5972175" y="2809875"/>
          <p14:tracePt t="122617" x="5924550" y="2838450"/>
          <p14:tracePt t="122634" x="5848350" y="2857500"/>
          <p14:tracePt t="122650" x="5810250" y="2876550"/>
          <p14:tracePt t="122729" x="5800725" y="2886075"/>
          <p14:tracePt t="122752" x="5810250" y="2914650"/>
          <p14:tracePt t="122760" x="5819775" y="2924175"/>
          <p14:tracePt t="122768" x="5848350" y="2933700"/>
          <p14:tracePt t="122783" x="5876925" y="2952750"/>
          <p14:tracePt t="122800" x="5953125" y="3000375"/>
          <p14:tracePt t="122816" x="6038850" y="3048000"/>
          <p14:tracePt t="122833" x="6048375" y="3057525"/>
          <p14:tracePt t="122864" x="6048375" y="3076575"/>
          <p14:tracePt t="122872" x="6057900" y="3086100"/>
          <p14:tracePt t="122883" x="6057900" y="3095625"/>
          <p14:tracePt t="122900" x="6057900" y="3105150"/>
          <p14:tracePt t="122916" x="6057900" y="3124200"/>
          <p14:tracePt t="122952" x="6057900" y="3133725"/>
          <p14:tracePt t="122969" x="6057900" y="3143250"/>
          <p14:tracePt t="122976" x="6057900" y="3152775"/>
          <p14:tracePt t="122984" x="6038850" y="3162300"/>
          <p14:tracePt t="123000" x="6029325" y="3171825"/>
          <p14:tracePt t="123016" x="6019800" y="3181350"/>
          <p14:tracePt t="123033" x="6019800" y="3209925"/>
          <p14:tracePt t="123050" x="6019800" y="3228975"/>
          <p14:tracePt t="123066" x="6096000" y="3276600"/>
          <p14:tracePt t="123083" x="6219825" y="3295650"/>
          <p14:tracePt t="123100" x="6267450" y="3314700"/>
          <p14:tracePt t="123116" x="6296025" y="3314700"/>
          <p14:tracePt t="123133" x="6315075" y="3314700"/>
          <p14:tracePt t="123208" x="6324600" y="3324225"/>
          <p14:tracePt t="123216" x="6315075" y="3343275"/>
          <p14:tracePt t="123224" x="6305550" y="3352800"/>
          <p14:tracePt t="123233" x="6276975" y="3362325"/>
          <p14:tracePt t="123249" x="6210300" y="3381375"/>
          <p14:tracePt t="123265" x="6124575" y="3409950"/>
          <p14:tracePt t="123283" x="6076950" y="3419475"/>
          <p14:tracePt t="123299" x="6057900" y="3419475"/>
          <p14:tracePt t="123316" x="6048375" y="3429000"/>
          <p14:tracePt t="123384" x="6048375" y="3438525"/>
          <p14:tracePt t="123392" x="6057900" y="3457575"/>
          <p14:tracePt t="123400" x="6067425" y="3467100"/>
          <p14:tracePt t="123416" x="6105525" y="3476625"/>
          <p14:tracePt t="123433" x="6181725" y="3505200"/>
          <p14:tracePt t="123449" x="6229350" y="3524250"/>
          <p14:tracePt t="123466" x="6257925" y="3543300"/>
          <p14:tracePt t="123483" x="6276975" y="3552825"/>
          <p14:tracePt t="123499" x="6286500" y="3581400"/>
          <p14:tracePt t="123516" x="6315075" y="3609975"/>
          <p14:tracePt t="123532" x="6315075" y="3629025"/>
          <p14:tracePt t="123549" x="6315075" y="3638550"/>
          <p14:tracePt t="123566" x="6305550" y="3667125"/>
          <p14:tracePt t="123582" x="6248400" y="3714750"/>
          <p14:tracePt t="123599" x="6191250" y="3762375"/>
          <p14:tracePt t="123600" x="6124575" y="3771900"/>
          <p14:tracePt t="123616" x="6057900" y="3819525"/>
          <p14:tracePt t="123616" x="6019800" y="3829050"/>
          <p14:tracePt t="123632" x="6010275" y="3838575"/>
          <p14:tracePt t="123649" x="6000750" y="3848100"/>
          <p14:tracePt t="123665" x="5991225" y="3857625"/>
          <p14:tracePt t="123682" x="5991225" y="3876675"/>
          <p14:tracePt t="123698" x="6010275" y="3924300"/>
          <p14:tracePt t="123715" x="6124575" y="3962400"/>
          <p14:tracePt t="123732" x="6200775" y="3990975"/>
          <p14:tracePt t="123748" x="6219825" y="4000500"/>
          <p14:tracePt t="123815" x="6229350" y="4010025"/>
          <p14:tracePt t="123824" x="6229350" y="4048125"/>
          <p14:tracePt t="123832" x="6229350" y="4067175"/>
          <p14:tracePt t="123849" x="6191250" y="4133850"/>
          <p14:tracePt t="123865" x="6143625" y="4219575"/>
          <p14:tracePt t="123882" x="6029325" y="4305300"/>
          <p14:tracePt t="123898" x="5972175" y="4352925"/>
          <p14:tracePt t="123915" x="5972175" y="4381500"/>
          <p14:tracePt t="123968" x="5972175" y="4391025"/>
          <p14:tracePt t="123983" x="5972175" y="4429125"/>
          <p14:tracePt t="123992" x="5991225" y="4448175"/>
          <p14:tracePt t="124000" x="6019800" y="4486275"/>
          <p14:tracePt t="124016" x="6096000" y="4543425"/>
          <p14:tracePt t="124032" x="6143625" y="4572000"/>
          <p14:tracePt t="124049" x="6181725" y="4581525"/>
          <p14:tracePt t="124079" x="6191250" y="4600575"/>
          <p14:tracePt t="124095" x="6191250" y="4610100"/>
          <p14:tracePt t="124103" x="6191250" y="4619625"/>
          <p14:tracePt t="124115" x="6191250" y="4648200"/>
          <p14:tracePt t="124132" x="6172200" y="4705350"/>
          <p14:tracePt t="124149" x="6162675" y="4714875"/>
          <p14:tracePt t="124167" x="6162675" y="4733925"/>
          <p14:tracePt t="124207" x="6162675" y="4752975"/>
          <p14:tracePt t="124215" x="6162675" y="4762500"/>
          <p14:tracePt t="124303" x="6162675" y="4800600"/>
          <p14:tracePt t="124319" x="6162675" y="4819650"/>
          <p14:tracePt t="124327" x="6162675" y="4838700"/>
          <p14:tracePt t="124335" x="6162675" y="4848225"/>
          <p14:tracePt t="124348" x="6153150" y="4857750"/>
          <p14:tracePt t="124365" x="6143625" y="4867275"/>
          <p14:tracePt t="124382" x="6134100" y="4876800"/>
          <p14:tracePt t="124423" x="6134100" y="4886325"/>
          <p14:tracePt t="124431" x="6124575" y="4895850"/>
          <p14:tracePt t="124439" x="6115050" y="4905375"/>
          <p14:tracePt t="124448" x="6115050" y="4924425"/>
          <p14:tracePt t="124465" x="6096000" y="4943475"/>
          <p14:tracePt t="124482" x="6076950" y="4953000"/>
          <p14:tracePt t="124535" x="6067425" y="4962525"/>
          <p14:tracePt t="124551" x="6057900" y="4962525"/>
          <p14:tracePt t="124623" x="6057900" y="4972050"/>
          <p14:tracePt t="124631" x="6057900" y="4981575"/>
          <p14:tracePt t="124639" x="6067425" y="4991100"/>
          <p14:tracePt t="124648" x="6086475" y="5000625"/>
          <p14:tracePt t="124664" x="6096000" y="5000625"/>
          <p14:tracePt t="124681" x="6105525" y="5010150"/>
          <p14:tracePt t="124727" x="6134100" y="5019675"/>
          <p14:tracePt t="124751" x="6143625" y="5029200"/>
          <p14:tracePt t="124838" x="6143625" y="5038725"/>
          <p14:tracePt t="124959" x="6143625" y="5048250"/>
          <p14:tracePt t="124967" x="6134100" y="5067300"/>
          <p14:tracePt t="124983" x="6134100" y="5076825"/>
          <p14:tracePt t="125199" x="6124575" y="5086350"/>
          <p14:tracePt t="125654" x="6115050" y="5086350"/>
          <p14:tracePt t="125686" x="6096000" y="5095875"/>
          <p14:tracePt t="125694" x="6086475" y="5124450"/>
          <p14:tracePt t="125718" x="6076950" y="5133975"/>
          <p14:tracePt t="125726" x="6076950" y="5143500"/>
          <p14:tracePt t="125734" x="6067425" y="5172075"/>
          <p14:tracePt t="125750" x="6067425" y="5181600"/>
          <p14:tracePt t="125862" x="6067425" y="5191125"/>
          <p14:tracePt t="125998" x="6067425" y="5200650"/>
          <p14:tracePt t="126046" x="6076950" y="5200650"/>
          <p14:tracePt t="126085" x="6096000" y="5200650"/>
          <p14:tracePt t="126109" x="6105525" y="5200650"/>
          <p14:tracePt t="126117" x="6124575" y="5200650"/>
          <p14:tracePt t="126213" x="6134100" y="5200650"/>
          <p14:tracePt t="126621" x="6143625" y="5191125"/>
          <p14:tracePt t="126637" x="6143625" y="5172075"/>
          <p14:tracePt t="126645" x="6134100" y="5105400"/>
          <p14:tracePt t="126653" x="6134100" y="5067300"/>
          <p14:tracePt t="126663" x="6124575" y="5038725"/>
          <p14:tracePt t="126679" x="6115050" y="4953000"/>
          <p14:tracePt t="126696" x="6076950" y="4867275"/>
          <p14:tracePt t="126712" x="6057900" y="4829175"/>
          <p14:tracePt t="126729" x="6019800" y="4762500"/>
          <p14:tracePt t="126746" x="6010275" y="4733925"/>
          <p14:tracePt t="126762" x="6000750" y="4705350"/>
          <p14:tracePt t="126779" x="5991225" y="4657725"/>
          <p14:tracePt t="126796" x="5991225" y="4629150"/>
          <p14:tracePt t="126812" x="5962650" y="4600575"/>
          <p14:tracePt t="126829" x="5953125" y="4572000"/>
          <p14:tracePt t="126885" x="5953125" y="4562475"/>
          <p14:tracePt t="126893" x="5972175" y="4552950"/>
          <p14:tracePt t="126901" x="6029325" y="4514850"/>
          <p14:tracePt t="126912" x="6076950" y="4486275"/>
          <p14:tracePt t="126929" x="6134100" y="4467225"/>
          <p14:tracePt t="126946" x="6153150" y="4448175"/>
          <p14:tracePt t="126962" x="6162675" y="4438650"/>
          <p14:tracePt t="127037" x="6162675" y="4419600"/>
          <p14:tracePt t="127045" x="6162675" y="4400550"/>
          <p14:tracePt t="127053" x="6162675" y="4352925"/>
          <p14:tracePt t="127064" x="6162675" y="4343400"/>
          <p14:tracePt t="127082" x="6162675" y="4314825"/>
          <p14:tracePt t="127095" x="6162675" y="4295775"/>
          <p14:tracePt t="127112" x="6162675" y="4257675"/>
          <p14:tracePt t="127128" x="6162675" y="4238625"/>
          <p14:tracePt t="127148" x="6162675" y="4219575"/>
          <p14:tracePt t="127162" x="6162675" y="4191000"/>
          <p14:tracePt t="127179" x="6162675" y="4143375"/>
          <p14:tracePt t="127195" x="6162675" y="4114800"/>
          <p14:tracePt t="127213" x="6162675" y="4095750"/>
          <p14:tracePt t="127213" x="6162675" y="4086225"/>
          <p14:tracePt t="127229" x="6143625" y="4067175"/>
          <p14:tracePt t="127245" x="6143625" y="4057650"/>
          <p14:tracePt t="127268" x="6143625" y="4048125"/>
          <p14:tracePt t="127309" x="6143625" y="4029075"/>
          <p14:tracePt t="127325" x="6143625" y="4019550"/>
          <p14:tracePt t="127333" x="6143625" y="3990975"/>
          <p14:tracePt t="127346" x="6143625" y="3943350"/>
          <p14:tracePt t="127363" x="6143625" y="3848100"/>
          <p14:tracePt t="127379" x="6143625" y="3781425"/>
          <p14:tracePt t="127396" x="6143625" y="3724275"/>
          <p14:tracePt t="127413" x="6143625" y="3686175"/>
          <p14:tracePt t="127431" x="6143625" y="3676650"/>
          <p14:tracePt t="127461" x="6143625" y="3638550"/>
          <p14:tracePt t="127468" x="6162675" y="3600450"/>
          <p14:tracePt t="127478" x="6172200" y="3571875"/>
          <p14:tracePt t="127495" x="6191250" y="3514725"/>
          <p14:tracePt t="127512" x="6200775" y="3457575"/>
          <p14:tracePt t="127529" x="6200775" y="3390900"/>
          <p14:tracePt t="127545" x="6210300" y="3352800"/>
          <p14:tracePt t="127562" x="6210300" y="3295650"/>
          <p14:tracePt t="127578" x="6210300" y="3257550"/>
          <p14:tracePt t="127595" x="6210300" y="3190875"/>
          <p14:tracePt t="127612" x="6210300" y="3124200"/>
          <p14:tracePt t="127629" x="6210300" y="3057525"/>
          <p14:tracePt t="127645" x="6210300" y="3028950"/>
          <p14:tracePt t="127661" x="6210300" y="2981325"/>
          <p14:tracePt t="127678" x="6210300" y="2914650"/>
          <p14:tracePt t="127695" x="6210300" y="2876550"/>
          <p14:tracePt t="127711" x="6210300" y="2847975"/>
          <p14:tracePt t="127728" x="6210300" y="2838450"/>
          <p14:tracePt t="127764" x="6210300" y="2828925"/>
          <p14:tracePt t="127772" x="6210300" y="2819400"/>
          <p14:tracePt t="127788" x="6210300" y="2790825"/>
          <p14:tracePt t="127796" x="6200775" y="2771775"/>
          <p14:tracePt t="127811" x="6200775" y="2724150"/>
          <p14:tracePt t="127828" x="6172200" y="2619375"/>
          <p14:tracePt t="127845" x="6172200" y="2600325"/>
          <p14:tracePt t="127862" x="6153150" y="2571750"/>
          <p14:tracePt t="127909" x="6153150" y="2562225"/>
          <p14:tracePt t="127924" x="6153150" y="2552700"/>
          <p14:tracePt t="127932" x="6153150" y="2524125"/>
          <p14:tracePt t="127944" x="6153150" y="2514600"/>
          <p14:tracePt t="127961" x="6143625" y="2486025"/>
          <p14:tracePt t="127978" x="6115050" y="2428875"/>
          <p14:tracePt t="127995" x="6086475" y="2371725"/>
          <p14:tracePt t="128011" x="6076950" y="2352675"/>
          <p14:tracePt t="128172" x="6038850" y="2352675"/>
          <p14:tracePt t="128180" x="6029325" y="2352675"/>
          <p14:tracePt t="128200" x="6019800" y="2352675"/>
          <p14:tracePt t="128204" x="6010275" y="2352675"/>
          <p14:tracePt t="128212" x="5991225" y="2371725"/>
          <p14:tracePt t="128228" x="5981700" y="2400300"/>
          <p14:tracePt t="128245" x="5981700" y="2419350"/>
          <p14:tracePt t="128261" x="5972175" y="2447925"/>
          <p14:tracePt t="128278" x="5972175" y="2466975"/>
          <p14:tracePt t="128294" x="5962650" y="2524125"/>
          <p14:tracePt t="128311" x="5962650" y="2543175"/>
          <p14:tracePt t="128328" x="5962650" y="2552700"/>
          <p14:tracePt t="128344" x="5962650" y="2562225"/>
          <p14:tracePt t="128361" x="5962650" y="2609850"/>
          <p14:tracePt t="128378" x="5962650" y="2628900"/>
          <p14:tracePt t="128394" x="5934075" y="2686050"/>
          <p14:tracePt t="128411" x="5934075" y="2714625"/>
          <p14:tracePt t="128412" x="5924550" y="2752725"/>
          <p14:tracePt t="128428" x="5924550" y="2790825"/>
          <p14:tracePt t="128444" x="5915025" y="2819400"/>
          <p14:tracePt t="128461" x="5915025" y="2838450"/>
          <p14:tracePt t="128478" x="5905500" y="2895600"/>
          <p14:tracePt t="128494" x="5895975" y="2933700"/>
          <p14:tracePt t="128511" x="5857875" y="3019425"/>
          <p14:tracePt t="128527" x="5819775" y="3086100"/>
          <p14:tracePt t="128544" x="5800725" y="3124200"/>
          <p14:tracePt t="128560" x="5791200" y="3181350"/>
          <p14:tracePt t="128578" x="5762625" y="3228975"/>
          <p14:tracePt t="128594" x="5753100" y="3257550"/>
          <p14:tracePt t="128610" x="5743575" y="3295650"/>
          <p14:tracePt t="128628" x="5715000" y="3333750"/>
          <p14:tracePt t="128644" x="5695950" y="3381375"/>
          <p14:tracePt t="128661" x="5686425" y="3400425"/>
          <p14:tracePt t="128677" x="5657850" y="3467100"/>
          <p14:tracePt t="128694" x="5648325" y="3486150"/>
          <p14:tracePt t="128710" x="5619750" y="3514725"/>
          <p14:tracePt t="128728" x="5610225" y="3543300"/>
          <p14:tracePt t="128744" x="5600700" y="3590925"/>
          <p14:tracePt t="128760" x="5591175" y="3629025"/>
          <p14:tracePt t="128778" x="5562600" y="3657600"/>
          <p14:tracePt t="128795" x="5562600" y="3695700"/>
          <p14:tracePt t="128810" x="5562600" y="3714750"/>
          <p14:tracePt t="128828" x="5553075" y="3752850"/>
          <p14:tracePt t="128844" x="5553075" y="3790950"/>
          <p14:tracePt t="128860" x="5553075" y="3829050"/>
          <p14:tracePt t="128877" x="5553075" y="3895725"/>
          <p14:tracePt t="128894" x="5553075" y="3981450"/>
          <p14:tracePt t="128910" x="5553075" y="4057650"/>
          <p14:tracePt t="128927" x="5553075" y="4124325"/>
          <p14:tracePt t="128944" x="5553075" y="4191000"/>
          <p14:tracePt t="128961" x="5572125" y="4248150"/>
          <p14:tracePt t="128977" x="5581650" y="4305300"/>
          <p14:tracePt t="128994" x="5619750" y="4400550"/>
          <p14:tracePt t="129010" x="5638800" y="4486275"/>
          <p14:tracePt t="129011" x="5648325" y="4533900"/>
          <p14:tracePt t="129027" x="5676900" y="4610100"/>
          <p14:tracePt t="129046" x="5715000" y="4724400"/>
          <p14:tracePt t="129060" x="5753100" y="4867275"/>
          <p14:tracePt t="129077" x="5810250" y="4972050"/>
          <p14:tracePt t="129094" x="5829300" y="5067300"/>
          <p14:tracePt t="129110" x="5838825" y="5124450"/>
          <p14:tracePt t="129127" x="5867400" y="5162550"/>
          <p14:tracePt t="129143" x="5876925" y="5191125"/>
          <p14:tracePt t="129160" x="5886450" y="5219700"/>
          <p14:tracePt t="129177" x="5895975" y="5238750"/>
          <p14:tracePt t="129193" x="5915025" y="5276850"/>
          <p14:tracePt t="129211" x="5924550" y="5314950"/>
          <p14:tracePt t="129227" x="5934075" y="5324475"/>
          <p14:tracePt t="129251" x="5943600" y="5334000"/>
          <p14:tracePt t="129267" x="5953125" y="5343525"/>
          <p14:tracePt t="129276" x="5972175" y="5362575"/>
          <p14:tracePt t="129293" x="5981700" y="5372100"/>
          <p14:tracePt t="129310" x="6019800" y="5410200"/>
          <p14:tracePt t="129418" x="6038850" y="5400675"/>
          <p14:tracePt t="129426" x="6057900" y="5391150"/>
          <p14:tracePt t="129434" x="6086475" y="5362575"/>
          <p14:tracePt t="129443" x="6086475" y="5353050"/>
          <p14:tracePt t="129460" x="6162675" y="5286375"/>
          <p14:tracePt t="129477" x="6200775" y="5248275"/>
          <p14:tracePt t="129493" x="6229350" y="5219700"/>
          <p14:tracePt t="129510" x="6248400" y="5200650"/>
          <p14:tracePt t="129526" x="6257925" y="5172075"/>
          <p14:tracePt t="129543" x="6286500" y="5143500"/>
          <p14:tracePt t="129560" x="6286500" y="5114925"/>
          <p14:tracePt t="129576" x="6305550" y="5095875"/>
          <p14:tracePt t="129593" x="6334125" y="5038725"/>
          <p14:tracePt t="129610" x="6353175" y="5000625"/>
          <p14:tracePt t="129627" x="6391275" y="4953000"/>
          <p14:tracePt t="129644" x="6391275" y="4914900"/>
          <p14:tracePt t="129660" x="6400800" y="4886325"/>
          <p14:tracePt t="129676" x="6410325" y="4848225"/>
          <p14:tracePt t="129693" x="6429375" y="4791075"/>
          <p14:tracePt t="129709" x="6448425" y="4724400"/>
          <p14:tracePt t="129726" x="6448425" y="4695825"/>
          <p14:tracePt t="129743" x="6457950" y="4667250"/>
          <p14:tracePt t="129760" x="6457950" y="4648200"/>
          <p14:tracePt t="129777" x="6467475" y="4629150"/>
          <p14:tracePt t="129793" x="6477000" y="4600575"/>
          <p14:tracePt t="129809" x="6486525" y="4543425"/>
          <p14:tracePt t="129826" x="6515100" y="4448175"/>
          <p14:tracePt t="129843" x="6515100" y="4381500"/>
          <p14:tracePt t="129859" x="6534150" y="4343400"/>
          <p14:tracePt t="129876" x="6534150" y="4333875"/>
          <p14:tracePt t="129898" x="6534150" y="4324350"/>
          <p14:tracePt t="129914" x="6534150" y="4314825"/>
          <p14:tracePt t="129927" x="6534150" y="4295775"/>
          <p14:tracePt t="129943" x="6534150" y="4248150"/>
          <p14:tracePt t="129960" x="6534150" y="4181475"/>
          <p14:tracePt t="129976" x="6534150" y="4114800"/>
          <p14:tracePt t="129993" x="6543675" y="4038600"/>
          <p14:tracePt t="130009" x="6543675" y="4000500"/>
          <p14:tracePt t="130026" x="6562725" y="3914775"/>
          <p14:tracePt t="130043" x="6562725" y="3895725"/>
          <p14:tracePt t="130060" x="6572250" y="3857625"/>
          <p14:tracePt t="130076" x="6581775" y="3790950"/>
          <p14:tracePt t="130093" x="6591300" y="3743325"/>
          <p14:tracePt t="130109" x="6591300" y="3714750"/>
          <p14:tracePt t="130126" x="6600825" y="3695700"/>
          <p14:tracePt t="130146" x="6600825" y="3686175"/>
          <p14:tracePt t="130194" x="6600825" y="3667125"/>
          <p14:tracePt t="130202" x="6600825" y="3600450"/>
          <p14:tracePt t="130210" x="6600825" y="3514725"/>
          <p14:tracePt t="130226" x="6581775" y="3448050"/>
          <p14:tracePt t="130243" x="6581775" y="3381375"/>
          <p14:tracePt t="130259" x="6581775" y="3324225"/>
          <p14:tracePt t="130276" x="6572250" y="3286125"/>
          <p14:tracePt t="130292" x="6562725" y="3238500"/>
          <p14:tracePt t="130309" x="6543675" y="3171825"/>
          <p14:tracePt t="130325" x="6524625" y="3114675"/>
          <p14:tracePt t="130342" x="6515100" y="3028950"/>
          <p14:tracePt t="130359" x="6467475" y="2952750"/>
          <p14:tracePt t="130376" x="6457950" y="2924175"/>
          <p14:tracePt t="130393" x="6429375" y="2828925"/>
          <p14:tracePt t="130409" x="6410325" y="2762250"/>
          <p14:tracePt t="130410" x="6391275" y="2724150"/>
          <p14:tracePt t="130426" x="6362700" y="2657475"/>
          <p14:tracePt t="130442" x="6343650" y="2609850"/>
          <p14:tracePt t="130459" x="6334125" y="2571750"/>
          <p14:tracePt t="130476" x="6305550" y="2514600"/>
          <p14:tracePt t="130492" x="6305550" y="2505075"/>
          <p14:tracePt t="130513" x="6296025" y="2495550"/>
          <p14:tracePt t="130593" x="6276975" y="2466975"/>
          <p14:tracePt t="130601" x="6267450" y="2457450"/>
          <p14:tracePt t="130610" x="6248400" y="2447925"/>
          <p14:tracePt t="130626" x="6210300" y="2438400"/>
          <p14:tracePt t="130665" x="6200775" y="2438400"/>
          <p14:tracePt t="130673" x="6191250" y="2428875"/>
          <p14:tracePt t="130681" x="6181725" y="2419350"/>
          <p14:tracePt t="130692" x="6172200" y="2419350"/>
          <p14:tracePt t="130709" x="6162675" y="2419350"/>
          <p14:tracePt t="130737" x="6153150" y="2419350"/>
          <p14:tracePt t="130777" x="6134100" y="2419350"/>
          <p14:tracePt t="130793" x="6124575" y="2419350"/>
          <p14:tracePt t="130833" x="6115050" y="2419350"/>
          <p14:tracePt t="130849" x="6105525" y="2419350"/>
          <p14:tracePt t="130873" x="6096000" y="2419350"/>
          <p14:tracePt t="130889" x="6086475" y="2428875"/>
          <p14:tracePt t="130897" x="6076950" y="2438400"/>
          <p14:tracePt t="130913" x="6067425" y="2447925"/>
          <p14:tracePt t="130929" x="6067425" y="2457450"/>
          <p14:tracePt t="130942" x="6067425" y="2466975"/>
          <p14:tracePt t="130959" x="6048375" y="2505075"/>
          <p14:tracePt t="130975" x="6029325" y="2533650"/>
          <p14:tracePt t="130992" x="6019800" y="2562225"/>
          <p14:tracePt t="131008" x="6010275" y="2619375"/>
          <p14:tracePt t="131025" x="5991225" y="2714625"/>
          <p14:tracePt t="131042" x="5962650" y="2800350"/>
          <p14:tracePt t="131058" x="5934075" y="2857500"/>
          <p14:tracePt t="131075" x="5915025" y="2905125"/>
          <p14:tracePt t="131092" x="5895975" y="2943225"/>
          <p14:tracePt t="131111" x="5895975" y="2962275"/>
          <p14:tracePt t="131137" x="5895975" y="2971800"/>
          <p14:tracePt t="131145" x="5895975" y="2990850"/>
          <p14:tracePt t="131161" x="5895975" y="3009900"/>
          <p14:tracePt t="131175" x="5886450" y="3048000"/>
          <p14:tracePt t="131191" x="5876925" y="3086100"/>
          <p14:tracePt t="131208" x="5876925" y="3171825"/>
          <p14:tracePt t="131209" x="5857875" y="3200400"/>
          <p14:tracePt t="131224" x="5857875" y="3238500"/>
          <p14:tracePt t="131242" x="5829300" y="3419475"/>
          <p14:tracePt t="131258" x="5819775" y="3533775"/>
          <p14:tracePt t="131274" x="5791200" y="3638550"/>
          <p14:tracePt t="131291" x="5781675" y="3695700"/>
          <p14:tracePt t="131308" x="5781675" y="3714750"/>
          <p14:tracePt t="131325" x="5781675" y="3762375"/>
          <p14:tracePt t="131341" x="5781675" y="3819525"/>
          <p14:tracePt t="131358" x="5781675" y="3914775"/>
          <p14:tracePt t="131375" x="5781675" y="3990975"/>
          <p14:tracePt t="131391" x="5781675" y="4105275"/>
          <p14:tracePt t="131408" x="5781675" y="4181475"/>
          <p14:tracePt t="131425" x="5781675" y="4238625"/>
          <p14:tracePt t="131425" x="5781675" y="4267200"/>
          <p14:tracePt t="131441" x="5791200" y="4314825"/>
          <p14:tracePt t="131458" x="5791200" y="4333875"/>
          <p14:tracePt t="131475" x="5791200" y="4371975"/>
          <p14:tracePt t="131491" x="5810250" y="4429125"/>
          <p14:tracePt t="131508" x="5829300" y="4467225"/>
          <p14:tracePt t="131525" x="5838825" y="4524375"/>
          <p14:tracePt t="131541" x="5838825" y="4533900"/>
          <p14:tracePt t="131558" x="5838825" y="4543425"/>
          <p14:tracePt t="131575" x="5848350" y="4562475"/>
          <p14:tracePt t="131591" x="5848350" y="4572000"/>
          <p14:tracePt t="131608" x="5857875" y="4591050"/>
          <p14:tracePt t="131625" x="5895975" y="4686300"/>
          <p14:tracePt t="131641" x="5895975" y="4695825"/>
          <p14:tracePt t="131658" x="5905500" y="4724400"/>
          <p14:tracePt t="131675" x="5905500" y="4733925"/>
          <p14:tracePt t="131691" x="5905500" y="4743450"/>
          <p14:tracePt t="132104" x="0" y="0"/>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1ECC-0C0B-4B2D-98CC-ACF44E637888}"/>
              </a:ext>
            </a:extLst>
          </p:cNvPr>
          <p:cNvSpPr>
            <a:spLocks noGrp="1"/>
          </p:cNvSpPr>
          <p:nvPr>
            <p:ph type="title"/>
          </p:nvPr>
        </p:nvSpPr>
        <p:spPr/>
        <p:txBody>
          <a:bodyPr/>
          <a:lstStyle/>
          <a:p>
            <a:r>
              <a:rPr lang="en-US" dirty="0"/>
              <a:t>Important Notes</a:t>
            </a:r>
          </a:p>
        </p:txBody>
      </p:sp>
      <p:sp>
        <p:nvSpPr>
          <p:cNvPr id="3" name="Content Placeholder 2">
            <a:extLst>
              <a:ext uri="{FF2B5EF4-FFF2-40B4-BE49-F238E27FC236}">
                <a16:creationId xmlns:a16="http://schemas.microsoft.com/office/drawing/2014/main" id="{83216F7D-22D5-4C22-AF9C-E77D3CB7E9F5}"/>
              </a:ext>
            </a:extLst>
          </p:cNvPr>
          <p:cNvSpPr>
            <a:spLocks noGrp="1"/>
          </p:cNvSpPr>
          <p:nvPr>
            <p:ph idx="1"/>
          </p:nvPr>
        </p:nvSpPr>
        <p:spPr/>
        <p:txBody>
          <a:bodyPr/>
          <a:lstStyle/>
          <a:p>
            <a:r>
              <a:rPr lang="en-US" dirty="0"/>
              <a:t>Moving forward, we will start with situations were the correlation between X-variables is 0 or at least trivial. </a:t>
            </a:r>
          </a:p>
          <a:p>
            <a:pPr lvl="1"/>
            <a:r>
              <a:rPr lang="en-US" dirty="0"/>
              <a:t>E.g., experimental designs where participants are randomly assigned to conditions. </a:t>
            </a:r>
          </a:p>
          <a:p>
            <a:pPr lvl="1"/>
            <a:endParaRPr lang="en-US" dirty="0"/>
          </a:p>
          <a:p>
            <a:pPr lvl="1"/>
            <a:r>
              <a:rPr lang="en-US" dirty="0"/>
              <a:t>If you work with observational data, </a:t>
            </a:r>
            <a:r>
              <a:rPr lang="en-US" b="1" dirty="0">
                <a:solidFill>
                  <a:schemeClr val="accent3"/>
                </a:solidFill>
              </a:rPr>
              <a:t>collinearity</a:t>
            </a:r>
            <a:r>
              <a:rPr lang="en-US" dirty="0"/>
              <a:t> is more a problem and it is a topic for future courses/videos. </a:t>
            </a:r>
          </a:p>
        </p:txBody>
      </p:sp>
      <p:sp>
        <p:nvSpPr>
          <p:cNvPr id="4" name="Date Placeholder 3">
            <a:extLst>
              <a:ext uri="{FF2B5EF4-FFF2-40B4-BE49-F238E27FC236}">
                <a16:creationId xmlns:a16="http://schemas.microsoft.com/office/drawing/2014/main" id="{32A26A6C-6E61-4FF7-8171-EAC484BC7B65}"/>
              </a:ext>
            </a:extLst>
          </p:cNvPr>
          <p:cNvSpPr>
            <a:spLocks noGrp="1"/>
          </p:cNvSpPr>
          <p:nvPr>
            <p:ph type="dt" sz="half" idx="10"/>
          </p:nvPr>
        </p:nvSpPr>
        <p:spPr/>
        <p:txBody>
          <a:bodyPr/>
          <a:lstStyle/>
          <a:p>
            <a:fld id="{0B091B22-971E-453B-9F03-D5BA3AD06B00}" type="datetime1">
              <a:rPr lang="en-US" smtClean="0"/>
              <a:t>2/17/2021</a:t>
            </a:fld>
            <a:endParaRPr lang="en-US"/>
          </a:p>
        </p:txBody>
      </p:sp>
      <p:sp>
        <p:nvSpPr>
          <p:cNvPr id="5" name="Slide Number Placeholder 4">
            <a:extLst>
              <a:ext uri="{FF2B5EF4-FFF2-40B4-BE49-F238E27FC236}">
                <a16:creationId xmlns:a16="http://schemas.microsoft.com/office/drawing/2014/main" id="{7CF723EE-BA3A-422D-9C39-F221DB793FF3}"/>
              </a:ext>
            </a:extLst>
          </p:cNvPr>
          <p:cNvSpPr>
            <a:spLocks noGrp="1"/>
          </p:cNvSpPr>
          <p:nvPr>
            <p:ph type="sldNum" sz="quarter" idx="12"/>
          </p:nvPr>
        </p:nvSpPr>
        <p:spPr/>
        <p:txBody>
          <a:bodyPr/>
          <a:lstStyle/>
          <a:p>
            <a:fld id="{BE5DCE90-B29F-4709-A514-D112B7F94586}" type="slidenum">
              <a:rPr lang="en-US" smtClean="0"/>
              <a:t>18</a:t>
            </a:fld>
            <a:endParaRPr lang="en-US"/>
          </a:p>
        </p:txBody>
      </p:sp>
    </p:spTree>
    <p:extLst>
      <p:ext uri="{BB962C8B-B14F-4D97-AF65-F5344CB8AC3E}">
        <p14:creationId xmlns:p14="http://schemas.microsoft.com/office/powerpoint/2010/main" val="19941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1ECC-0C0B-4B2D-98CC-ACF44E637888}"/>
              </a:ext>
            </a:extLst>
          </p:cNvPr>
          <p:cNvSpPr>
            <a:spLocks noGrp="1"/>
          </p:cNvSpPr>
          <p:nvPr>
            <p:ph type="title"/>
          </p:nvPr>
        </p:nvSpPr>
        <p:spPr/>
        <p:txBody>
          <a:bodyPr/>
          <a:lstStyle/>
          <a:p>
            <a:r>
              <a:rPr lang="en-US" dirty="0"/>
              <a:t>Important Notes</a:t>
            </a:r>
          </a:p>
        </p:txBody>
      </p:sp>
      <p:sp>
        <p:nvSpPr>
          <p:cNvPr id="3" name="Content Placeholder 2">
            <a:extLst>
              <a:ext uri="{FF2B5EF4-FFF2-40B4-BE49-F238E27FC236}">
                <a16:creationId xmlns:a16="http://schemas.microsoft.com/office/drawing/2014/main" id="{83216F7D-22D5-4C22-AF9C-E77D3CB7E9F5}"/>
              </a:ext>
            </a:extLst>
          </p:cNvPr>
          <p:cNvSpPr>
            <a:spLocks noGrp="1"/>
          </p:cNvSpPr>
          <p:nvPr>
            <p:ph idx="1"/>
          </p:nvPr>
        </p:nvSpPr>
        <p:spPr/>
        <p:txBody>
          <a:bodyPr>
            <a:normAutofit fontScale="92500" lnSpcReduction="20000"/>
          </a:bodyPr>
          <a:lstStyle/>
          <a:p>
            <a:r>
              <a:rPr lang="en-US" dirty="0"/>
              <a:t>Moving forward, we will start with situations were the correlation between X-variables is 0 or at least trivial. </a:t>
            </a:r>
          </a:p>
          <a:p>
            <a:pPr lvl="1"/>
            <a:endParaRPr lang="en-US" dirty="0"/>
          </a:p>
          <a:p>
            <a:r>
              <a:rPr lang="en-US" dirty="0"/>
              <a:t>Also, note that this approach to excluding shared variance is known as the </a:t>
            </a:r>
            <a:r>
              <a:rPr lang="en-US" b="1" dirty="0">
                <a:solidFill>
                  <a:schemeClr val="accent3"/>
                </a:solidFill>
              </a:rPr>
              <a:t>Type III formulation </a:t>
            </a:r>
            <a:r>
              <a:rPr lang="en-US" dirty="0"/>
              <a:t>for the sum of squared errors. </a:t>
            </a:r>
          </a:p>
          <a:p>
            <a:pPr lvl="1"/>
            <a:r>
              <a:rPr lang="en-US" b="1" dirty="0">
                <a:solidFill>
                  <a:schemeClr val="accent2"/>
                </a:solidFill>
              </a:rPr>
              <a:t>Type I (sequential):</a:t>
            </a:r>
            <a:r>
              <a:rPr lang="en-US" dirty="0"/>
              <a:t> the order of the variables matters, error is assigned based on the order in which the variables are entered into the model.</a:t>
            </a:r>
          </a:p>
          <a:p>
            <a:pPr lvl="1"/>
            <a:endParaRPr lang="en-US" dirty="0"/>
          </a:p>
          <a:p>
            <a:pPr lvl="1"/>
            <a:r>
              <a:rPr lang="en-US" b="1" dirty="0">
                <a:solidFill>
                  <a:schemeClr val="accent5"/>
                </a:solidFill>
              </a:rPr>
              <a:t>Type II (hierarchical/partially sequential):</a:t>
            </a:r>
            <a:r>
              <a:rPr lang="en-US" dirty="0"/>
              <a:t> compares the reduction in error between the full model and a model that excludes all cases of term of interest (main effect of A, A x B interactions, </a:t>
            </a:r>
            <a:r>
              <a:rPr lang="en-US" dirty="0" err="1"/>
              <a:t>etc</a:t>
            </a:r>
            <a:r>
              <a:rPr lang="en-US" dirty="0"/>
              <a:t>). </a:t>
            </a:r>
          </a:p>
          <a:p>
            <a:pPr lvl="1"/>
            <a:endParaRPr lang="en-US" dirty="0"/>
          </a:p>
          <a:p>
            <a:pPr lvl="1"/>
            <a:r>
              <a:rPr lang="en-US" b="1" dirty="0">
                <a:solidFill>
                  <a:schemeClr val="accent3"/>
                </a:solidFill>
              </a:rPr>
              <a:t>Type III (marginal/orthogonal): </a:t>
            </a:r>
            <a:r>
              <a:rPr lang="en-US" dirty="0"/>
              <a:t>shared variance is excluded from all variables. The residuals of these variables are then regressed onto each other, allowing us to interpret one variable “controlling for” all others in the model.</a:t>
            </a:r>
          </a:p>
        </p:txBody>
      </p:sp>
      <p:sp>
        <p:nvSpPr>
          <p:cNvPr id="4" name="Date Placeholder 3">
            <a:extLst>
              <a:ext uri="{FF2B5EF4-FFF2-40B4-BE49-F238E27FC236}">
                <a16:creationId xmlns:a16="http://schemas.microsoft.com/office/drawing/2014/main" id="{32A26A6C-6E61-4FF7-8171-EAC484BC7B65}"/>
              </a:ext>
            </a:extLst>
          </p:cNvPr>
          <p:cNvSpPr>
            <a:spLocks noGrp="1"/>
          </p:cNvSpPr>
          <p:nvPr>
            <p:ph type="dt" sz="half" idx="10"/>
          </p:nvPr>
        </p:nvSpPr>
        <p:spPr/>
        <p:txBody>
          <a:bodyPr/>
          <a:lstStyle/>
          <a:p>
            <a:fld id="{0B091B22-971E-453B-9F03-D5BA3AD06B00}" type="datetime1">
              <a:rPr lang="en-US" smtClean="0"/>
              <a:t>2/17/2021</a:t>
            </a:fld>
            <a:endParaRPr lang="en-US"/>
          </a:p>
        </p:txBody>
      </p:sp>
      <p:sp>
        <p:nvSpPr>
          <p:cNvPr id="5" name="Slide Number Placeholder 4">
            <a:extLst>
              <a:ext uri="{FF2B5EF4-FFF2-40B4-BE49-F238E27FC236}">
                <a16:creationId xmlns:a16="http://schemas.microsoft.com/office/drawing/2014/main" id="{7CF723EE-BA3A-422D-9C39-F221DB793FF3}"/>
              </a:ext>
            </a:extLst>
          </p:cNvPr>
          <p:cNvSpPr>
            <a:spLocks noGrp="1"/>
          </p:cNvSpPr>
          <p:nvPr>
            <p:ph type="sldNum" sz="quarter" idx="12"/>
          </p:nvPr>
        </p:nvSpPr>
        <p:spPr/>
        <p:txBody>
          <a:bodyPr/>
          <a:lstStyle/>
          <a:p>
            <a:fld id="{BE5DCE90-B29F-4709-A514-D112B7F94586}" type="slidenum">
              <a:rPr lang="en-US" smtClean="0"/>
              <a:t>19</a:t>
            </a:fld>
            <a:endParaRPr lang="en-US"/>
          </a:p>
        </p:txBody>
      </p:sp>
    </p:spTree>
    <p:extLst>
      <p:ext uri="{BB962C8B-B14F-4D97-AF65-F5344CB8AC3E}">
        <p14:creationId xmlns:p14="http://schemas.microsoft.com/office/powerpoint/2010/main" val="146832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Multi-variable Regression</a:t>
            </a:r>
          </a:p>
        </p:txBody>
      </p:sp>
      <p:sp>
        <p:nvSpPr>
          <p:cNvPr id="3" name="Content Placeholder 2"/>
          <p:cNvSpPr>
            <a:spLocks noGrp="1"/>
          </p:cNvSpPr>
          <p:nvPr>
            <p:ph idx="1"/>
          </p:nvPr>
        </p:nvSpPr>
        <p:spPr/>
        <p:txBody>
          <a:bodyPr/>
          <a:lstStyle/>
          <a:p>
            <a:r>
              <a:rPr lang="en-US" dirty="0"/>
              <a:t>Usually, conditioning our predictions on a single variable won’t be enough. </a:t>
            </a:r>
          </a:p>
          <a:p>
            <a:pPr lvl="1"/>
            <a:r>
              <a:rPr lang="en-US" dirty="0"/>
              <a:t>This is because most variables we might measure (height, academic achievement, probability of winning a match) are caused by multiple factors or at least associated with multiple factors. </a:t>
            </a:r>
          </a:p>
        </p:txBody>
      </p:sp>
      <p:sp>
        <p:nvSpPr>
          <p:cNvPr id="4" name="Date Placeholder 3"/>
          <p:cNvSpPr>
            <a:spLocks noGrp="1"/>
          </p:cNvSpPr>
          <p:nvPr>
            <p:ph type="dt" sz="half" idx="10"/>
          </p:nvPr>
        </p:nvSpPr>
        <p:spPr/>
        <p:txBody>
          <a:bodyPr/>
          <a:lstStyle/>
          <a:p>
            <a:fld id="{5547C99B-7F2C-4E84-8128-EB3E64FAD082}" type="datetime1">
              <a:rPr lang="en-US" smtClean="0"/>
              <a:t>2/17/2021</a:t>
            </a:fld>
            <a:endParaRPr lang="en-US"/>
          </a:p>
        </p:txBody>
      </p:sp>
      <p:sp>
        <p:nvSpPr>
          <p:cNvPr id="5" name="Slide Number Placeholder 4"/>
          <p:cNvSpPr>
            <a:spLocks noGrp="1"/>
          </p:cNvSpPr>
          <p:nvPr>
            <p:ph type="sldNum" sz="quarter" idx="12"/>
          </p:nvPr>
        </p:nvSpPr>
        <p:spPr/>
        <p:txBody>
          <a:bodyPr/>
          <a:lstStyle/>
          <a:p>
            <a:fld id="{211FFFE4-4E4B-40A7-A942-4F1B7E93AB5C}" type="slidenum">
              <a:rPr lang="en-US" smtClean="0"/>
              <a:t>2</a:t>
            </a:fld>
            <a:endParaRPr lang="en-US"/>
          </a:p>
        </p:txBody>
      </p:sp>
      <mc:AlternateContent xmlns:mc="http://schemas.openxmlformats.org/markup-compatibility/2006" xmlns:a14="http://schemas.microsoft.com/office/drawing/2010/main">
        <mc:Choice Requires="a14">
          <p:sp>
            <p:nvSpPr>
              <p:cNvPr id="19" name="Rounded Rectangle 20">
                <a:extLst>
                  <a:ext uri="{FF2B5EF4-FFF2-40B4-BE49-F238E27FC236}">
                    <a16:creationId xmlns:a16="http://schemas.microsoft.com/office/drawing/2014/main" id="{BC1C8C19-4AA9-4D54-AB75-5596906063AA}"/>
                  </a:ext>
                </a:extLst>
              </p:cNvPr>
              <p:cNvSpPr/>
              <p:nvPr/>
            </p:nvSpPr>
            <p:spPr>
              <a:xfrm>
                <a:off x="3084443" y="4314461"/>
                <a:ext cx="914400" cy="383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r>
                        <a:rPr lang="en-US" i="1" baseline="-25000" dirty="0" smtClean="0">
                          <a:latin typeface="Cambria Math" panose="02040503050406030204" pitchFamily="18" charset="0"/>
                        </a:rPr>
                        <m:t>1</m:t>
                      </m:r>
                    </m:oMath>
                  </m:oMathPara>
                </a14:m>
                <a:endParaRPr lang="en-US" baseline="-25000" dirty="0"/>
              </a:p>
            </p:txBody>
          </p:sp>
        </mc:Choice>
        <mc:Fallback xmlns="">
          <p:sp>
            <p:nvSpPr>
              <p:cNvPr id="19" name="Rounded Rectangle 20">
                <a:extLst>
                  <a:ext uri="{FF2B5EF4-FFF2-40B4-BE49-F238E27FC236}">
                    <a16:creationId xmlns:a16="http://schemas.microsoft.com/office/drawing/2014/main" id="{BC1C8C19-4AA9-4D54-AB75-5596906063AA}"/>
                  </a:ext>
                </a:extLst>
              </p:cNvPr>
              <p:cNvSpPr>
                <a:spLocks noRot="1" noChangeAspect="1" noMove="1" noResize="1" noEditPoints="1" noAdjustHandles="1" noChangeArrowheads="1" noChangeShapeType="1" noTextEdit="1"/>
              </p:cNvSpPr>
              <p:nvPr/>
            </p:nvSpPr>
            <p:spPr>
              <a:xfrm>
                <a:off x="3084443" y="4314461"/>
                <a:ext cx="914400" cy="383458"/>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ounded Rectangle 21">
                <a:extLst>
                  <a:ext uri="{FF2B5EF4-FFF2-40B4-BE49-F238E27FC236}">
                    <a16:creationId xmlns:a16="http://schemas.microsoft.com/office/drawing/2014/main" id="{EA8F4768-A2D6-4C7F-9995-2DC97681A1D2}"/>
                  </a:ext>
                </a:extLst>
              </p:cNvPr>
              <p:cNvSpPr/>
              <p:nvPr/>
            </p:nvSpPr>
            <p:spPr>
              <a:xfrm>
                <a:off x="5045978" y="4314461"/>
                <a:ext cx="914400" cy="383458"/>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𝑌</m:t>
                      </m:r>
                    </m:oMath>
                  </m:oMathPara>
                </a14:m>
                <a:endParaRPr lang="en-US" dirty="0"/>
              </a:p>
            </p:txBody>
          </p:sp>
        </mc:Choice>
        <mc:Fallback xmlns="">
          <p:sp>
            <p:nvSpPr>
              <p:cNvPr id="20" name="Rounded Rectangle 21">
                <a:extLst>
                  <a:ext uri="{FF2B5EF4-FFF2-40B4-BE49-F238E27FC236}">
                    <a16:creationId xmlns:a16="http://schemas.microsoft.com/office/drawing/2014/main" id="{EA8F4768-A2D6-4C7F-9995-2DC97681A1D2}"/>
                  </a:ext>
                </a:extLst>
              </p:cNvPr>
              <p:cNvSpPr>
                <a:spLocks noRot="1" noChangeAspect="1" noMove="1" noResize="1" noEditPoints="1" noAdjustHandles="1" noChangeArrowheads="1" noChangeShapeType="1" noTextEdit="1"/>
              </p:cNvSpPr>
              <p:nvPr/>
            </p:nvSpPr>
            <p:spPr>
              <a:xfrm>
                <a:off x="5045978" y="4314461"/>
                <a:ext cx="914400" cy="383458"/>
              </a:xfrm>
              <a:prstGeom prst="roundRect">
                <a:avLst/>
              </a:prstGeom>
              <a:blipFill>
                <a:blip r:embed="rId4"/>
                <a:stretch>
                  <a:fillRect/>
                </a:stretch>
              </a:blipFill>
              <a:ln>
                <a:solidFill>
                  <a:schemeClr val="accent3"/>
                </a:solidFill>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9A678B4-7398-4C1B-8EFA-8791116CF18E}"/>
              </a:ext>
            </a:extLst>
          </p:cNvPr>
          <p:cNvCxnSpPr>
            <a:stCxn id="19" idx="3"/>
            <a:endCxn id="20" idx="1"/>
          </p:cNvCxnSpPr>
          <p:nvPr/>
        </p:nvCxnSpPr>
        <p:spPr>
          <a:xfrm>
            <a:off x="3998843" y="4506190"/>
            <a:ext cx="1047135" cy="0"/>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CAFF910-A6D9-4A00-882C-92FB79054489}"/>
                  </a:ext>
                </a:extLst>
              </p:cNvPr>
              <p:cNvSpPr txBox="1"/>
              <p:nvPr/>
            </p:nvSpPr>
            <p:spPr>
              <a:xfrm>
                <a:off x="3084443" y="4832856"/>
                <a:ext cx="2875935" cy="1200329"/>
              </a:xfrm>
              <a:prstGeom prst="rect">
                <a:avLst/>
              </a:prstGeom>
              <a:noFill/>
            </p:spPr>
            <p:txBody>
              <a:bodyPr wrap="square" rtlCol="0">
                <a:spAutoFit/>
              </a:bodyPr>
              <a:lstStyle/>
              <a:p>
                <a:pPr algn="ctr"/>
                <a:r>
                  <a:rPr lang="en-US" dirty="0"/>
                  <a:t>If </a:t>
                </a:r>
                <a14:m>
                  <m:oMath xmlns:m="http://schemas.openxmlformats.org/officeDocument/2006/math">
                    <m:r>
                      <a:rPr lang="en-US" i="1" dirty="0" smtClean="0">
                        <a:latin typeface="Cambria Math" panose="02040503050406030204" pitchFamily="18" charset="0"/>
                      </a:rPr>
                      <m:t>𝑋</m:t>
                    </m:r>
                    <m:r>
                      <a:rPr lang="en-US" i="1" baseline="-25000" dirty="0" smtClean="0">
                        <a:latin typeface="Cambria Math" panose="02040503050406030204" pitchFamily="18" charset="0"/>
                      </a:rPr>
                      <m:t>1</m:t>
                    </m:r>
                  </m:oMath>
                </a14:m>
                <a:r>
                  <a:rPr lang="en-US" dirty="0"/>
                  <a:t> is the only thing that relates to </a:t>
                </a:r>
                <a14:m>
                  <m:oMath xmlns:m="http://schemas.openxmlformats.org/officeDocument/2006/math">
                    <m:r>
                      <a:rPr lang="en-US" i="1" dirty="0" smtClean="0">
                        <a:latin typeface="Cambria Math" panose="02040503050406030204" pitchFamily="18" charset="0"/>
                      </a:rPr>
                      <m:t>𝑌</m:t>
                    </m:r>
                  </m:oMath>
                </a14:m>
                <a:r>
                  <a:rPr lang="en-US" dirty="0"/>
                  <a:t>, any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n-US" dirty="0"/>
                  <a:t> in our data would be due to measurement error.</a:t>
                </a:r>
              </a:p>
            </p:txBody>
          </p:sp>
        </mc:Choice>
        <mc:Fallback xmlns="">
          <p:sp>
            <p:nvSpPr>
              <p:cNvPr id="22" name="TextBox 21">
                <a:extLst>
                  <a:ext uri="{FF2B5EF4-FFF2-40B4-BE49-F238E27FC236}">
                    <a16:creationId xmlns:a16="http://schemas.microsoft.com/office/drawing/2014/main" id="{DCAFF910-A6D9-4A00-882C-92FB79054489}"/>
                  </a:ext>
                </a:extLst>
              </p:cNvPr>
              <p:cNvSpPr txBox="1">
                <a:spLocks noRot="1" noChangeAspect="1" noMove="1" noResize="1" noEditPoints="1" noAdjustHandles="1" noChangeArrowheads="1" noChangeShapeType="1" noTextEdit="1"/>
              </p:cNvSpPr>
              <p:nvPr/>
            </p:nvSpPr>
            <p:spPr>
              <a:xfrm>
                <a:off x="3084443" y="4832856"/>
                <a:ext cx="2875935" cy="1200329"/>
              </a:xfrm>
              <a:prstGeom prst="rect">
                <a:avLst/>
              </a:prstGeom>
              <a:blipFill>
                <a:blip r:embed="rId5"/>
                <a:stretch>
                  <a:fillRect t="-3046" b="-7107"/>
                </a:stretch>
              </a:blipFill>
            </p:spPr>
            <p:txBody>
              <a:bodyPr/>
              <a:lstStyle/>
              <a:p>
                <a:r>
                  <a:rPr lang="en-US">
                    <a:noFill/>
                  </a:rPr>
                  <a:t> </a:t>
                </a:r>
              </a:p>
            </p:txBody>
          </p:sp>
        </mc:Fallback>
      </mc:AlternateContent>
    </p:spTree>
    <p:extLst>
      <p:ext uri="{BB962C8B-B14F-4D97-AF65-F5344CB8AC3E}">
        <p14:creationId xmlns:p14="http://schemas.microsoft.com/office/powerpoint/2010/main" val="125744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Multi-variable Regression</a:t>
            </a:r>
          </a:p>
        </p:txBody>
      </p:sp>
      <p:sp>
        <p:nvSpPr>
          <p:cNvPr id="3" name="Content Placeholder 2"/>
          <p:cNvSpPr>
            <a:spLocks noGrp="1"/>
          </p:cNvSpPr>
          <p:nvPr>
            <p:ph idx="1"/>
          </p:nvPr>
        </p:nvSpPr>
        <p:spPr/>
        <p:txBody>
          <a:bodyPr/>
          <a:lstStyle/>
          <a:p>
            <a:r>
              <a:rPr lang="en-US" dirty="0"/>
              <a:t>Usually, conditioning our predictions on a single variable won’t be enough. </a:t>
            </a:r>
          </a:p>
          <a:p>
            <a:pPr lvl="1"/>
            <a:r>
              <a:rPr lang="en-US" dirty="0"/>
              <a:t>This is because most variables we might measure (height, academic achievement, probability of winning a match) are caused by multiple factors or at least associated with multiple factors. </a:t>
            </a:r>
          </a:p>
        </p:txBody>
      </p:sp>
      <p:sp>
        <p:nvSpPr>
          <p:cNvPr id="4" name="Date Placeholder 3"/>
          <p:cNvSpPr>
            <a:spLocks noGrp="1"/>
          </p:cNvSpPr>
          <p:nvPr>
            <p:ph type="dt" sz="half" idx="10"/>
          </p:nvPr>
        </p:nvSpPr>
        <p:spPr/>
        <p:txBody>
          <a:bodyPr/>
          <a:lstStyle/>
          <a:p>
            <a:fld id="{5547C99B-7F2C-4E84-8128-EB3E64FAD082}" type="datetime1">
              <a:rPr lang="en-US" smtClean="0"/>
              <a:t>2/17/2021</a:t>
            </a:fld>
            <a:endParaRPr lang="en-US"/>
          </a:p>
        </p:txBody>
      </p:sp>
      <p:sp>
        <p:nvSpPr>
          <p:cNvPr id="5" name="Slide Number Placeholder 4"/>
          <p:cNvSpPr>
            <a:spLocks noGrp="1"/>
          </p:cNvSpPr>
          <p:nvPr>
            <p:ph type="sldNum" sz="quarter" idx="12"/>
          </p:nvPr>
        </p:nvSpPr>
        <p:spPr/>
        <p:txBody>
          <a:bodyPr/>
          <a:lstStyle/>
          <a:p>
            <a:fld id="{211FFFE4-4E4B-40A7-A942-4F1B7E93AB5C}" type="slidenum">
              <a:rPr lang="en-US" smtClean="0"/>
              <a:t>3</a:t>
            </a:fld>
            <a:endParaRPr lang="en-US"/>
          </a:p>
        </p:txBody>
      </p:sp>
      <mc:AlternateContent xmlns:mc="http://schemas.openxmlformats.org/markup-compatibility/2006" xmlns:a14="http://schemas.microsoft.com/office/drawing/2010/main">
        <mc:Choice Requires="a14">
          <p:sp>
            <p:nvSpPr>
              <p:cNvPr id="10" name="Rounded Rectangle 9"/>
              <p:cNvSpPr/>
              <p:nvPr/>
            </p:nvSpPr>
            <p:spPr>
              <a:xfrm>
                <a:off x="6520817" y="4314461"/>
                <a:ext cx="914400" cy="383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r>
                        <a:rPr lang="en-US" i="1" baseline="-25000" dirty="0" smtClean="0">
                          <a:latin typeface="Cambria Math" panose="02040503050406030204" pitchFamily="18" charset="0"/>
                        </a:rPr>
                        <m:t>1</m:t>
                      </m:r>
                    </m:oMath>
                  </m:oMathPara>
                </a14:m>
                <a:endParaRPr lang="en-US" baseline="-25000" dirty="0"/>
              </a:p>
            </p:txBody>
          </p:sp>
        </mc:Choice>
        <mc:Fallback xmlns="">
          <p:sp>
            <p:nvSpPr>
              <p:cNvPr id="10" name="Rounded Rectangle 9"/>
              <p:cNvSpPr>
                <a:spLocks noRot="1" noChangeAspect="1" noMove="1" noResize="1" noEditPoints="1" noAdjustHandles="1" noChangeArrowheads="1" noChangeShapeType="1" noTextEdit="1"/>
              </p:cNvSpPr>
              <p:nvPr/>
            </p:nvSpPr>
            <p:spPr>
              <a:xfrm>
                <a:off x="6520817" y="4314461"/>
                <a:ext cx="914400" cy="383458"/>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ounded Rectangle 10"/>
              <p:cNvSpPr/>
              <p:nvPr/>
            </p:nvSpPr>
            <p:spPr>
              <a:xfrm>
                <a:off x="8482352" y="4314461"/>
                <a:ext cx="914400" cy="383458"/>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𝑌</m:t>
                      </m:r>
                    </m:oMath>
                  </m:oMathPara>
                </a14:m>
                <a:endParaRPr lang="en-US" dirty="0"/>
              </a:p>
            </p:txBody>
          </p:sp>
        </mc:Choice>
        <mc:Fallback xmlns="">
          <p:sp>
            <p:nvSpPr>
              <p:cNvPr id="11" name="Rounded Rectangle 10"/>
              <p:cNvSpPr>
                <a:spLocks noRot="1" noChangeAspect="1" noMove="1" noResize="1" noEditPoints="1" noAdjustHandles="1" noChangeArrowheads="1" noChangeShapeType="1" noTextEdit="1"/>
              </p:cNvSpPr>
              <p:nvPr/>
            </p:nvSpPr>
            <p:spPr>
              <a:xfrm>
                <a:off x="8482352" y="4314461"/>
                <a:ext cx="914400" cy="383458"/>
              </a:xfrm>
              <a:prstGeom prst="roundRect">
                <a:avLst/>
              </a:prstGeom>
              <a:blipFill>
                <a:blip r:embed="rId4"/>
                <a:stretch>
                  <a:fillRect/>
                </a:stretch>
              </a:blipFill>
              <a:ln>
                <a:solidFill>
                  <a:schemeClr val="accent3"/>
                </a:solidFill>
              </a:ln>
            </p:spPr>
            <p:txBody>
              <a:bodyPr/>
              <a:lstStyle/>
              <a:p>
                <a:r>
                  <a:rPr lang="en-US">
                    <a:noFill/>
                  </a:rPr>
                  <a:t> </a:t>
                </a:r>
              </a:p>
            </p:txBody>
          </p:sp>
        </mc:Fallback>
      </mc:AlternateContent>
      <p:cxnSp>
        <p:nvCxnSpPr>
          <p:cNvPr id="13" name="Straight Arrow Connector 12"/>
          <p:cNvCxnSpPr>
            <a:stCxn id="10" idx="3"/>
            <a:endCxn id="11" idx="1"/>
          </p:cNvCxnSpPr>
          <p:nvPr/>
        </p:nvCxnSpPr>
        <p:spPr>
          <a:xfrm>
            <a:off x="7435217" y="4506190"/>
            <a:ext cx="1047135" cy="0"/>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6520816" y="5433020"/>
                <a:ext cx="2875935" cy="923330"/>
              </a:xfrm>
              <a:prstGeom prst="rect">
                <a:avLst/>
              </a:prstGeom>
              <a:noFill/>
            </p:spPr>
            <p:txBody>
              <a:bodyPr wrap="square" rtlCol="0">
                <a:spAutoFit/>
              </a:bodyPr>
              <a:lstStyle/>
              <a:p>
                <a:pPr algn="ctr"/>
                <a:r>
                  <a:rPr lang="en-US" dirty="0"/>
                  <a:t>Usually, however,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n-US" dirty="0"/>
                  <a:t> in our data will arise due variables we haven’t accounted for.</a:t>
                </a:r>
              </a:p>
            </p:txBody>
          </p:sp>
        </mc:Choice>
        <mc:Fallback xmlns="">
          <p:sp>
            <p:nvSpPr>
              <p:cNvPr id="14" name="TextBox 13"/>
              <p:cNvSpPr txBox="1">
                <a:spLocks noRot="1" noChangeAspect="1" noMove="1" noResize="1" noEditPoints="1" noAdjustHandles="1" noChangeArrowheads="1" noChangeShapeType="1" noTextEdit="1"/>
              </p:cNvSpPr>
              <p:nvPr/>
            </p:nvSpPr>
            <p:spPr>
              <a:xfrm>
                <a:off x="6520816" y="5433020"/>
                <a:ext cx="2875935" cy="923330"/>
              </a:xfrm>
              <a:prstGeom prst="rect">
                <a:avLst/>
              </a:prstGeom>
              <a:blipFill>
                <a:blip r:embed="rId5"/>
                <a:stretch>
                  <a:fillRect t="-3289" r="-1274"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ounded Rectangle 14"/>
              <p:cNvSpPr/>
              <p:nvPr/>
            </p:nvSpPr>
            <p:spPr>
              <a:xfrm>
                <a:off x="6683050" y="4811183"/>
                <a:ext cx="914400" cy="383458"/>
              </a:xfrm>
              <a:prstGeom prst="roundRect">
                <a:avLst/>
              </a:prstGeom>
              <a:solidFill>
                <a:schemeClr val="bg1">
                  <a:lumMod val="6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2</m:t>
                          </m:r>
                        </m:sub>
                      </m:sSub>
                    </m:oMath>
                  </m:oMathPara>
                </a14:m>
                <a:endParaRPr lang="en-US" baseline="-25000" dirty="0"/>
              </a:p>
            </p:txBody>
          </p:sp>
        </mc:Choice>
        <mc:Fallback xmlns="">
          <p:sp>
            <p:nvSpPr>
              <p:cNvPr id="15" name="Rounded Rectangle 14"/>
              <p:cNvSpPr>
                <a:spLocks noRot="1" noChangeAspect="1" noMove="1" noResize="1" noEditPoints="1" noAdjustHandles="1" noChangeArrowheads="1" noChangeShapeType="1" noTextEdit="1"/>
              </p:cNvSpPr>
              <p:nvPr/>
            </p:nvSpPr>
            <p:spPr>
              <a:xfrm>
                <a:off x="6683050" y="4811183"/>
                <a:ext cx="914400" cy="383458"/>
              </a:xfrm>
              <a:prstGeom prst="roundRect">
                <a:avLst/>
              </a:prstGeom>
              <a:blipFill>
                <a:blip r:embed="rId6"/>
                <a:stretch>
                  <a:fillRect/>
                </a:stretch>
              </a:blipFill>
              <a:ln w="28575">
                <a:solidFill>
                  <a:schemeClr val="accent1"/>
                </a:solidFill>
                <a:prstDash val="sysDash"/>
              </a:ln>
            </p:spPr>
            <p:txBody>
              <a:bodyPr/>
              <a:lstStyle/>
              <a:p>
                <a:r>
                  <a:rPr lang="en-US">
                    <a:noFill/>
                  </a:rPr>
                  <a:t> </a:t>
                </a:r>
              </a:p>
            </p:txBody>
          </p:sp>
        </mc:Fallback>
      </mc:AlternateContent>
      <p:cxnSp>
        <p:nvCxnSpPr>
          <p:cNvPr id="16" name="Straight Arrow Connector 15"/>
          <p:cNvCxnSpPr>
            <a:stCxn id="15" idx="3"/>
            <a:endCxn id="11" idx="1"/>
          </p:cNvCxnSpPr>
          <p:nvPr/>
        </p:nvCxnSpPr>
        <p:spPr>
          <a:xfrm flipV="1">
            <a:off x="7597450" y="4506190"/>
            <a:ext cx="884902" cy="496722"/>
          </a:xfrm>
          <a:prstGeom prst="straightConnector1">
            <a:avLst/>
          </a:prstGeom>
          <a:ln w="28575">
            <a:solidFill>
              <a:schemeClr val="accent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ounded Rectangle 17"/>
              <p:cNvSpPr/>
              <p:nvPr/>
            </p:nvSpPr>
            <p:spPr>
              <a:xfrm>
                <a:off x="6683050" y="3838705"/>
                <a:ext cx="914400" cy="383458"/>
              </a:xfrm>
              <a:prstGeom prst="roundRect">
                <a:avLst/>
              </a:prstGeom>
              <a:solidFill>
                <a:schemeClr val="bg1">
                  <a:lumMod val="6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3</m:t>
                          </m:r>
                        </m:sub>
                      </m:sSub>
                    </m:oMath>
                  </m:oMathPara>
                </a14:m>
                <a:endParaRPr lang="en-US" baseline="-25000" dirty="0"/>
              </a:p>
            </p:txBody>
          </p:sp>
        </mc:Choice>
        <mc:Fallback xmlns="">
          <p:sp>
            <p:nvSpPr>
              <p:cNvPr id="18" name="Rounded Rectangle 17"/>
              <p:cNvSpPr>
                <a:spLocks noRot="1" noChangeAspect="1" noMove="1" noResize="1" noEditPoints="1" noAdjustHandles="1" noChangeArrowheads="1" noChangeShapeType="1" noTextEdit="1"/>
              </p:cNvSpPr>
              <p:nvPr/>
            </p:nvSpPr>
            <p:spPr>
              <a:xfrm>
                <a:off x="6683050" y="3838705"/>
                <a:ext cx="914400" cy="383458"/>
              </a:xfrm>
              <a:prstGeom prst="roundRect">
                <a:avLst/>
              </a:prstGeom>
              <a:blipFill>
                <a:blip r:embed="rId7"/>
                <a:stretch>
                  <a:fillRect/>
                </a:stretch>
              </a:blipFill>
              <a:ln w="28575">
                <a:solidFill>
                  <a:schemeClr val="accent1"/>
                </a:solidFill>
                <a:prstDash val="sysDash"/>
              </a:ln>
            </p:spPr>
            <p:txBody>
              <a:bodyPr/>
              <a:lstStyle/>
              <a:p>
                <a:r>
                  <a:rPr lang="en-US">
                    <a:noFill/>
                  </a:rPr>
                  <a:t> </a:t>
                </a:r>
              </a:p>
            </p:txBody>
          </p:sp>
        </mc:Fallback>
      </mc:AlternateContent>
      <p:cxnSp>
        <p:nvCxnSpPr>
          <p:cNvPr id="19" name="Straight Arrow Connector 18"/>
          <p:cNvCxnSpPr>
            <a:stCxn id="18" idx="3"/>
            <a:endCxn id="11" idx="1"/>
          </p:cNvCxnSpPr>
          <p:nvPr/>
        </p:nvCxnSpPr>
        <p:spPr>
          <a:xfrm>
            <a:off x="7597450" y="4030434"/>
            <a:ext cx="884902" cy="475756"/>
          </a:xfrm>
          <a:prstGeom prst="straightConnector1">
            <a:avLst/>
          </a:prstGeom>
          <a:ln w="28575">
            <a:solidFill>
              <a:schemeClr val="accent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ounded Rectangle 20"/>
              <p:cNvSpPr/>
              <p:nvPr/>
            </p:nvSpPr>
            <p:spPr>
              <a:xfrm>
                <a:off x="3084443" y="4314461"/>
                <a:ext cx="914400" cy="383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r>
                        <a:rPr lang="en-US" i="1" baseline="-25000" dirty="0" smtClean="0">
                          <a:latin typeface="Cambria Math" panose="02040503050406030204" pitchFamily="18" charset="0"/>
                        </a:rPr>
                        <m:t>1</m:t>
                      </m:r>
                    </m:oMath>
                  </m:oMathPara>
                </a14:m>
                <a:endParaRPr lang="en-US" baseline="-25000"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3084443" y="4314461"/>
                <a:ext cx="914400" cy="383458"/>
              </a:xfrm>
              <a:prstGeom prst="round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ounded Rectangle 21"/>
              <p:cNvSpPr/>
              <p:nvPr/>
            </p:nvSpPr>
            <p:spPr>
              <a:xfrm>
                <a:off x="5045978" y="4314461"/>
                <a:ext cx="914400" cy="383458"/>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𝑌</m:t>
                      </m:r>
                    </m:oMath>
                  </m:oMathPara>
                </a14:m>
                <a:endParaRPr lang="en-US" dirty="0"/>
              </a:p>
            </p:txBody>
          </p:sp>
        </mc:Choice>
        <mc:Fallback xmlns="">
          <p:sp>
            <p:nvSpPr>
              <p:cNvPr id="22" name="Rounded Rectangle 21"/>
              <p:cNvSpPr>
                <a:spLocks noRot="1" noChangeAspect="1" noMove="1" noResize="1" noEditPoints="1" noAdjustHandles="1" noChangeArrowheads="1" noChangeShapeType="1" noTextEdit="1"/>
              </p:cNvSpPr>
              <p:nvPr/>
            </p:nvSpPr>
            <p:spPr>
              <a:xfrm>
                <a:off x="5045978" y="4314461"/>
                <a:ext cx="914400" cy="383458"/>
              </a:xfrm>
              <a:prstGeom prst="roundRect">
                <a:avLst/>
              </a:prstGeom>
              <a:blipFill>
                <a:blip r:embed="rId9"/>
                <a:stretch>
                  <a:fillRect/>
                </a:stretch>
              </a:blipFill>
              <a:ln>
                <a:solidFill>
                  <a:schemeClr val="accent3"/>
                </a:solidFill>
              </a:ln>
            </p:spPr>
            <p:txBody>
              <a:bodyPr/>
              <a:lstStyle/>
              <a:p>
                <a:r>
                  <a:rPr lang="en-US">
                    <a:noFill/>
                  </a:rPr>
                  <a:t> </a:t>
                </a:r>
              </a:p>
            </p:txBody>
          </p:sp>
        </mc:Fallback>
      </mc:AlternateContent>
      <p:cxnSp>
        <p:nvCxnSpPr>
          <p:cNvPr id="23" name="Straight Arrow Connector 22"/>
          <p:cNvCxnSpPr>
            <a:stCxn id="21" idx="3"/>
            <a:endCxn id="22" idx="1"/>
          </p:cNvCxnSpPr>
          <p:nvPr/>
        </p:nvCxnSpPr>
        <p:spPr>
          <a:xfrm>
            <a:off x="3998843" y="4506190"/>
            <a:ext cx="1047135" cy="0"/>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3084443" y="4832856"/>
                <a:ext cx="2875935" cy="1200329"/>
              </a:xfrm>
              <a:prstGeom prst="rect">
                <a:avLst/>
              </a:prstGeom>
              <a:noFill/>
            </p:spPr>
            <p:txBody>
              <a:bodyPr wrap="square" rtlCol="0">
                <a:spAutoFit/>
              </a:bodyPr>
              <a:lstStyle/>
              <a:p>
                <a:pPr algn="ctr"/>
                <a:r>
                  <a:rPr lang="en-US" dirty="0"/>
                  <a:t>If </a:t>
                </a:r>
                <a14:m>
                  <m:oMath xmlns:m="http://schemas.openxmlformats.org/officeDocument/2006/math">
                    <m:r>
                      <a:rPr lang="en-US" i="1" dirty="0" smtClean="0">
                        <a:latin typeface="Cambria Math" panose="02040503050406030204" pitchFamily="18" charset="0"/>
                      </a:rPr>
                      <m:t>𝑋</m:t>
                    </m:r>
                    <m:r>
                      <a:rPr lang="en-US" i="1" baseline="-25000" dirty="0" smtClean="0">
                        <a:latin typeface="Cambria Math" panose="02040503050406030204" pitchFamily="18" charset="0"/>
                      </a:rPr>
                      <m:t>1</m:t>
                    </m:r>
                  </m:oMath>
                </a14:m>
                <a:r>
                  <a:rPr lang="en-US" dirty="0"/>
                  <a:t> is the only thing that relates to </a:t>
                </a:r>
                <a14:m>
                  <m:oMath xmlns:m="http://schemas.openxmlformats.org/officeDocument/2006/math">
                    <m:r>
                      <a:rPr lang="en-US" i="1" dirty="0" smtClean="0">
                        <a:latin typeface="Cambria Math" panose="02040503050406030204" pitchFamily="18" charset="0"/>
                      </a:rPr>
                      <m:t>𝑌</m:t>
                    </m:r>
                  </m:oMath>
                </a14:m>
                <a:r>
                  <a:rPr lang="en-US" dirty="0"/>
                  <a:t>, any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n-US" dirty="0"/>
                  <a:t> in our data would be due to measurement error.</a:t>
                </a:r>
              </a:p>
            </p:txBody>
          </p:sp>
        </mc:Choice>
        <mc:Fallback xmlns="">
          <p:sp>
            <p:nvSpPr>
              <p:cNvPr id="24" name="TextBox 23"/>
              <p:cNvSpPr txBox="1">
                <a:spLocks noRot="1" noChangeAspect="1" noMove="1" noResize="1" noEditPoints="1" noAdjustHandles="1" noChangeArrowheads="1" noChangeShapeType="1" noTextEdit="1"/>
              </p:cNvSpPr>
              <p:nvPr/>
            </p:nvSpPr>
            <p:spPr>
              <a:xfrm>
                <a:off x="3084443" y="4832856"/>
                <a:ext cx="2875935" cy="1200329"/>
              </a:xfrm>
              <a:prstGeom prst="rect">
                <a:avLst/>
              </a:prstGeom>
              <a:blipFill>
                <a:blip r:embed="rId10"/>
                <a:stretch>
                  <a:fillRect t="-3046" b="-7107"/>
                </a:stretch>
              </a:blipFill>
            </p:spPr>
            <p:txBody>
              <a:bodyPr/>
              <a:lstStyle/>
              <a:p>
                <a:r>
                  <a:rPr lang="en-US">
                    <a:noFill/>
                  </a:rPr>
                  <a:t> </a:t>
                </a:r>
              </a:p>
            </p:txBody>
          </p:sp>
        </mc:Fallback>
      </mc:AlternateContent>
    </p:spTree>
    <p:extLst>
      <p:ext uri="{BB962C8B-B14F-4D97-AF65-F5344CB8AC3E}">
        <p14:creationId xmlns:p14="http://schemas.microsoft.com/office/powerpoint/2010/main" val="30861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Multi-variable Regression</a:t>
            </a:r>
          </a:p>
        </p:txBody>
      </p:sp>
      <p:sp>
        <p:nvSpPr>
          <p:cNvPr id="3" name="Content Placeholder 2"/>
          <p:cNvSpPr>
            <a:spLocks noGrp="1"/>
          </p:cNvSpPr>
          <p:nvPr>
            <p:ph idx="1"/>
          </p:nvPr>
        </p:nvSpPr>
        <p:spPr>
          <a:xfrm>
            <a:off x="838200" y="3811377"/>
            <a:ext cx="10515600" cy="2365586"/>
          </a:xfrm>
        </p:spPr>
        <p:txBody>
          <a:bodyPr/>
          <a:lstStyle/>
          <a:p>
            <a:r>
              <a:rPr lang="en-US" dirty="0"/>
              <a:t>The trick, however, is that the X’s don’t only relate to Y, they also relate to each other. </a:t>
            </a:r>
          </a:p>
          <a:p>
            <a:pPr lvl="1"/>
            <a:r>
              <a:rPr lang="en-US" dirty="0"/>
              <a:t>E.g., Weight is related to Age and Height, …</a:t>
            </a:r>
          </a:p>
          <a:p>
            <a:pPr lvl="1"/>
            <a:r>
              <a:rPr lang="en-US" dirty="0"/>
              <a:t>… but Height is also related to Age…</a:t>
            </a:r>
          </a:p>
          <a:p>
            <a:pPr lvl="1"/>
            <a:r>
              <a:rPr lang="en-US" dirty="0"/>
              <a:t>… so how much of </a:t>
            </a:r>
            <a:r>
              <a:rPr lang="en-US" dirty="0" err="1"/>
              <a:t>Weight~Height</a:t>
            </a:r>
            <a:r>
              <a:rPr lang="en-US" dirty="0"/>
              <a:t> is actually due to age?</a:t>
            </a:r>
          </a:p>
        </p:txBody>
      </p:sp>
      <p:sp>
        <p:nvSpPr>
          <p:cNvPr id="4" name="Date Placeholder 3"/>
          <p:cNvSpPr>
            <a:spLocks noGrp="1"/>
          </p:cNvSpPr>
          <p:nvPr>
            <p:ph type="dt" sz="half" idx="10"/>
          </p:nvPr>
        </p:nvSpPr>
        <p:spPr/>
        <p:txBody>
          <a:bodyPr/>
          <a:lstStyle/>
          <a:p>
            <a:fld id="{5547C99B-7F2C-4E84-8128-EB3E64FAD082}" type="datetime1">
              <a:rPr lang="en-US" smtClean="0"/>
              <a:t>2/17/2021</a:t>
            </a:fld>
            <a:endParaRPr lang="en-US"/>
          </a:p>
        </p:txBody>
      </p:sp>
      <p:sp>
        <p:nvSpPr>
          <p:cNvPr id="5" name="Slide Number Placeholder 4"/>
          <p:cNvSpPr>
            <a:spLocks noGrp="1"/>
          </p:cNvSpPr>
          <p:nvPr>
            <p:ph type="sldNum" sz="quarter" idx="12"/>
          </p:nvPr>
        </p:nvSpPr>
        <p:spPr/>
        <p:txBody>
          <a:bodyPr/>
          <a:lstStyle/>
          <a:p>
            <a:fld id="{211FFFE4-4E4B-40A7-A942-4F1B7E93AB5C}" type="slidenum">
              <a:rPr lang="en-US" smtClean="0"/>
              <a:t>4</a:t>
            </a:fld>
            <a:endParaRPr lang="en-US"/>
          </a:p>
        </p:txBody>
      </p:sp>
      <mc:AlternateContent xmlns:mc="http://schemas.openxmlformats.org/markup-compatibility/2006" xmlns:a14="http://schemas.microsoft.com/office/drawing/2010/main">
        <mc:Choice Requires="a14">
          <p:sp>
            <p:nvSpPr>
              <p:cNvPr id="10" name="Rounded Rectangle 9"/>
              <p:cNvSpPr/>
              <p:nvPr/>
            </p:nvSpPr>
            <p:spPr>
              <a:xfrm>
                <a:off x="4791410" y="2315531"/>
                <a:ext cx="914400" cy="383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r>
                        <a:rPr lang="en-US" i="1" baseline="-25000" dirty="0" smtClean="0">
                          <a:latin typeface="Cambria Math" panose="02040503050406030204" pitchFamily="18" charset="0"/>
                        </a:rPr>
                        <m:t>1</m:t>
                      </m:r>
                    </m:oMath>
                  </m:oMathPara>
                </a14:m>
                <a:endParaRPr lang="en-US" baseline="-25000" dirty="0"/>
              </a:p>
            </p:txBody>
          </p:sp>
        </mc:Choice>
        <mc:Fallback xmlns="">
          <p:sp>
            <p:nvSpPr>
              <p:cNvPr id="10" name="Rounded Rectangle 9"/>
              <p:cNvSpPr>
                <a:spLocks noRot="1" noChangeAspect="1" noMove="1" noResize="1" noEditPoints="1" noAdjustHandles="1" noChangeArrowheads="1" noChangeShapeType="1" noTextEdit="1"/>
              </p:cNvSpPr>
              <p:nvPr/>
            </p:nvSpPr>
            <p:spPr>
              <a:xfrm>
                <a:off x="4791410" y="2315531"/>
                <a:ext cx="914400" cy="383458"/>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ounded Rectangle 10"/>
              <p:cNvSpPr/>
              <p:nvPr/>
            </p:nvSpPr>
            <p:spPr>
              <a:xfrm>
                <a:off x="6752945" y="2315531"/>
                <a:ext cx="914400" cy="383458"/>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𝑌</m:t>
                      </m:r>
                    </m:oMath>
                  </m:oMathPara>
                </a14:m>
                <a:endParaRPr lang="en-US" dirty="0"/>
              </a:p>
            </p:txBody>
          </p:sp>
        </mc:Choice>
        <mc:Fallback xmlns="">
          <p:sp>
            <p:nvSpPr>
              <p:cNvPr id="11" name="Rounded Rectangle 10"/>
              <p:cNvSpPr>
                <a:spLocks noRot="1" noChangeAspect="1" noMove="1" noResize="1" noEditPoints="1" noAdjustHandles="1" noChangeArrowheads="1" noChangeShapeType="1" noTextEdit="1"/>
              </p:cNvSpPr>
              <p:nvPr/>
            </p:nvSpPr>
            <p:spPr>
              <a:xfrm>
                <a:off x="6752945" y="2315531"/>
                <a:ext cx="914400" cy="383458"/>
              </a:xfrm>
              <a:prstGeom prst="roundRect">
                <a:avLst/>
              </a:prstGeom>
              <a:blipFill>
                <a:blip r:embed="rId4"/>
                <a:stretch>
                  <a:fillRect/>
                </a:stretch>
              </a:blipFill>
              <a:ln>
                <a:solidFill>
                  <a:schemeClr val="accent3"/>
                </a:solidFill>
              </a:ln>
            </p:spPr>
            <p:txBody>
              <a:bodyPr/>
              <a:lstStyle/>
              <a:p>
                <a:r>
                  <a:rPr lang="en-US">
                    <a:noFill/>
                  </a:rPr>
                  <a:t> </a:t>
                </a:r>
              </a:p>
            </p:txBody>
          </p:sp>
        </mc:Fallback>
      </mc:AlternateContent>
      <p:cxnSp>
        <p:nvCxnSpPr>
          <p:cNvPr id="13" name="Straight Arrow Connector 12"/>
          <p:cNvCxnSpPr>
            <a:stCxn id="10" idx="3"/>
            <a:endCxn id="11" idx="1"/>
          </p:cNvCxnSpPr>
          <p:nvPr/>
        </p:nvCxnSpPr>
        <p:spPr>
          <a:xfrm>
            <a:off x="5705810" y="2507260"/>
            <a:ext cx="1047135" cy="0"/>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ounded Rectangle 14"/>
              <p:cNvSpPr/>
              <p:nvPr/>
            </p:nvSpPr>
            <p:spPr>
              <a:xfrm>
                <a:off x="4953643" y="2983016"/>
                <a:ext cx="914400" cy="383458"/>
              </a:xfrm>
              <a:prstGeom prst="roundRect">
                <a:avLst/>
              </a:prstGeom>
              <a:solidFill>
                <a:schemeClr val="accent1"/>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2</m:t>
                          </m:r>
                        </m:sub>
                      </m:sSub>
                    </m:oMath>
                  </m:oMathPara>
                </a14:m>
                <a:endParaRPr lang="en-US" baseline="-25000" dirty="0"/>
              </a:p>
            </p:txBody>
          </p:sp>
        </mc:Choice>
        <mc:Fallback xmlns="">
          <p:sp>
            <p:nvSpPr>
              <p:cNvPr id="15" name="Rounded Rectangle 14"/>
              <p:cNvSpPr>
                <a:spLocks noRot="1" noChangeAspect="1" noMove="1" noResize="1" noEditPoints="1" noAdjustHandles="1" noChangeArrowheads="1" noChangeShapeType="1" noTextEdit="1"/>
              </p:cNvSpPr>
              <p:nvPr/>
            </p:nvSpPr>
            <p:spPr>
              <a:xfrm>
                <a:off x="4953643" y="2983016"/>
                <a:ext cx="914400" cy="383458"/>
              </a:xfrm>
              <a:prstGeom prst="roundRect">
                <a:avLst/>
              </a:prstGeom>
              <a:blipFill>
                <a:blip r:embed="rId5"/>
                <a:stretch>
                  <a:fillRect/>
                </a:stretch>
              </a:blipFill>
              <a:ln w="12700">
                <a:solidFill>
                  <a:schemeClr val="accent1"/>
                </a:solidFill>
                <a:prstDash val="solid"/>
              </a:ln>
            </p:spPr>
            <p:txBody>
              <a:bodyPr/>
              <a:lstStyle/>
              <a:p>
                <a:r>
                  <a:rPr lang="en-US">
                    <a:noFill/>
                  </a:rPr>
                  <a:t> </a:t>
                </a:r>
              </a:p>
            </p:txBody>
          </p:sp>
        </mc:Fallback>
      </mc:AlternateContent>
      <p:cxnSp>
        <p:nvCxnSpPr>
          <p:cNvPr id="16" name="Straight Arrow Connector 15"/>
          <p:cNvCxnSpPr>
            <a:stCxn id="15" idx="3"/>
            <a:endCxn id="11" idx="1"/>
          </p:cNvCxnSpPr>
          <p:nvPr/>
        </p:nvCxnSpPr>
        <p:spPr>
          <a:xfrm flipV="1">
            <a:off x="5868043" y="2507260"/>
            <a:ext cx="884902" cy="667485"/>
          </a:xfrm>
          <a:prstGeom prst="straightConnector1">
            <a:avLst/>
          </a:prstGeom>
          <a:ln w="12700">
            <a:solidFill>
              <a:schemeClr val="accent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ounded Rectangle 17"/>
              <p:cNvSpPr/>
              <p:nvPr/>
            </p:nvSpPr>
            <p:spPr>
              <a:xfrm>
                <a:off x="4953643" y="1651968"/>
                <a:ext cx="914400" cy="383458"/>
              </a:xfrm>
              <a:prstGeom prst="roundRect">
                <a:avLst/>
              </a:prstGeom>
              <a:solidFill>
                <a:schemeClr val="accent1"/>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3</m:t>
                          </m:r>
                        </m:sub>
                      </m:sSub>
                    </m:oMath>
                  </m:oMathPara>
                </a14:m>
                <a:endParaRPr lang="en-US" baseline="-25000" dirty="0"/>
              </a:p>
            </p:txBody>
          </p:sp>
        </mc:Choice>
        <mc:Fallback xmlns="">
          <p:sp>
            <p:nvSpPr>
              <p:cNvPr id="18" name="Rounded Rectangle 17"/>
              <p:cNvSpPr>
                <a:spLocks noRot="1" noChangeAspect="1" noMove="1" noResize="1" noEditPoints="1" noAdjustHandles="1" noChangeArrowheads="1" noChangeShapeType="1" noTextEdit="1"/>
              </p:cNvSpPr>
              <p:nvPr/>
            </p:nvSpPr>
            <p:spPr>
              <a:xfrm>
                <a:off x="4953643" y="1651968"/>
                <a:ext cx="914400" cy="383458"/>
              </a:xfrm>
              <a:prstGeom prst="roundRect">
                <a:avLst/>
              </a:prstGeom>
              <a:blipFill>
                <a:blip r:embed="rId6"/>
                <a:stretch>
                  <a:fillRect/>
                </a:stretch>
              </a:blipFill>
              <a:ln w="12700">
                <a:solidFill>
                  <a:schemeClr val="accent1"/>
                </a:solidFill>
                <a:prstDash val="solid"/>
              </a:ln>
            </p:spPr>
            <p:txBody>
              <a:bodyPr/>
              <a:lstStyle/>
              <a:p>
                <a:r>
                  <a:rPr lang="en-US">
                    <a:noFill/>
                  </a:rPr>
                  <a:t> </a:t>
                </a:r>
              </a:p>
            </p:txBody>
          </p:sp>
        </mc:Fallback>
      </mc:AlternateContent>
      <p:cxnSp>
        <p:nvCxnSpPr>
          <p:cNvPr id="19" name="Straight Arrow Connector 18"/>
          <p:cNvCxnSpPr>
            <a:stCxn id="18" idx="3"/>
            <a:endCxn id="11" idx="1"/>
          </p:cNvCxnSpPr>
          <p:nvPr/>
        </p:nvCxnSpPr>
        <p:spPr>
          <a:xfrm>
            <a:off x="5868043" y="1843697"/>
            <a:ext cx="884902" cy="663563"/>
          </a:xfrm>
          <a:prstGeom prst="straightConnector1">
            <a:avLst/>
          </a:prstGeom>
          <a:ln w="12700">
            <a:solidFill>
              <a:schemeClr val="accent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48B16B17-EF0D-4AE1-A8FF-274C72EE0B26}"/>
              </a:ext>
            </a:extLst>
          </p:cNvPr>
          <p:cNvCxnSpPr>
            <a:stCxn id="18" idx="1"/>
            <a:endCxn id="10" idx="1"/>
          </p:cNvCxnSpPr>
          <p:nvPr/>
        </p:nvCxnSpPr>
        <p:spPr>
          <a:xfrm rot="10800000" flipV="1">
            <a:off x="4791411" y="1843696"/>
            <a:ext cx="162233" cy="663563"/>
          </a:xfrm>
          <a:prstGeom prst="curvedConnector3">
            <a:avLst>
              <a:gd name="adj1" fmla="val 240908"/>
            </a:avLst>
          </a:prstGeom>
          <a:ln w="190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2A51792E-F1BE-45ED-985A-5DADF37ADA89}"/>
              </a:ext>
            </a:extLst>
          </p:cNvPr>
          <p:cNvCxnSpPr>
            <a:cxnSpLocks/>
            <a:stCxn id="10" idx="1"/>
            <a:endCxn id="15" idx="1"/>
          </p:cNvCxnSpPr>
          <p:nvPr/>
        </p:nvCxnSpPr>
        <p:spPr>
          <a:xfrm rot="10800000" flipH="1" flipV="1">
            <a:off x="4791409" y="2507259"/>
            <a:ext cx="162233" cy="667485"/>
          </a:xfrm>
          <a:prstGeom prst="curvedConnector3">
            <a:avLst>
              <a:gd name="adj1" fmla="val -140908"/>
            </a:avLst>
          </a:prstGeom>
          <a:ln w="190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356A79CB-0530-4C7B-A459-ED8DB45CDDA6}"/>
              </a:ext>
            </a:extLst>
          </p:cNvPr>
          <p:cNvCxnSpPr>
            <a:cxnSpLocks/>
            <a:stCxn id="18" idx="1"/>
            <a:endCxn id="15" idx="1"/>
          </p:cNvCxnSpPr>
          <p:nvPr/>
        </p:nvCxnSpPr>
        <p:spPr>
          <a:xfrm rot="10800000" flipV="1">
            <a:off x="4953643" y="1843697"/>
            <a:ext cx="12700" cy="1331048"/>
          </a:xfrm>
          <a:prstGeom prst="curvedConnector3">
            <a:avLst>
              <a:gd name="adj1" fmla="val 4773906"/>
            </a:avLst>
          </a:prstGeom>
          <a:ln w="190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573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Unpacking a multi-variable relationship</a:t>
            </a:r>
          </a:p>
        </p:txBody>
      </p:sp>
      <p:sp>
        <p:nvSpPr>
          <p:cNvPr id="3" name="Content Placeholder 2"/>
          <p:cNvSpPr>
            <a:spLocks noGrp="1"/>
          </p:cNvSpPr>
          <p:nvPr>
            <p:ph idx="1"/>
          </p:nvPr>
        </p:nvSpPr>
        <p:spPr>
          <a:xfrm>
            <a:off x="838200" y="1825625"/>
            <a:ext cx="10734368" cy="1192530"/>
          </a:xfrm>
        </p:spPr>
        <p:txBody>
          <a:bodyPr/>
          <a:lstStyle/>
          <a:p>
            <a:r>
              <a:rPr lang="en-US" dirty="0"/>
              <a:t>For this example, we will look at the relationship between students’ heights, weights, and ages presented in the chapter. </a:t>
            </a:r>
          </a:p>
        </p:txBody>
      </p:sp>
      <p:sp>
        <p:nvSpPr>
          <p:cNvPr id="4" name="Date Placeholder 3"/>
          <p:cNvSpPr>
            <a:spLocks noGrp="1"/>
          </p:cNvSpPr>
          <p:nvPr>
            <p:ph type="dt" sz="half" idx="10"/>
          </p:nvPr>
        </p:nvSpPr>
        <p:spPr/>
        <p:txBody>
          <a:bodyPr/>
          <a:lstStyle/>
          <a:p>
            <a:fld id="{5547C99B-7F2C-4E84-8128-EB3E64FAD082}" type="datetime1">
              <a:rPr lang="en-US" smtClean="0"/>
              <a:t>2/17/2021</a:t>
            </a:fld>
            <a:endParaRPr lang="en-US"/>
          </a:p>
        </p:txBody>
      </p:sp>
      <p:sp>
        <p:nvSpPr>
          <p:cNvPr id="5" name="Slide Number Placeholder 4"/>
          <p:cNvSpPr>
            <a:spLocks noGrp="1"/>
          </p:cNvSpPr>
          <p:nvPr>
            <p:ph type="sldNum" sz="quarter" idx="12"/>
          </p:nvPr>
        </p:nvSpPr>
        <p:spPr/>
        <p:txBody>
          <a:bodyPr/>
          <a:lstStyle/>
          <a:p>
            <a:fld id="{211FFFE4-4E4B-40A7-A942-4F1B7E93AB5C}" type="slidenum">
              <a:rPr lang="en-US" smtClean="0"/>
              <a:t>5</a:t>
            </a:fld>
            <a:endParaRPr lang="en-US"/>
          </a:p>
        </p:txBody>
      </p:sp>
      <p:sp>
        <p:nvSpPr>
          <p:cNvPr id="6" name="TextBox 5"/>
          <p:cNvSpPr txBox="1"/>
          <p:nvPr/>
        </p:nvSpPr>
        <p:spPr>
          <a:xfrm>
            <a:off x="838200" y="3018155"/>
            <a:ext cx="4110421" cy="2308324"/>
          </a:xfrm>
          <a:prstGeom prst="rect">
            <a:avLst/>
          </a:prstGeom>
          <a:solidFill>
            <a:schemeClr val="bg1">
              <a:lumMod val="85000"/>
            </a:schemeClr>
          </a:solidFill>
          <a:ln>
            <a:solidFill>
              <a:schemeClr val="tx1"/>
            </a:solidFill>
          </a:ln>
        </p:spPr>
        <p:txBody>
          <a:bodyPr wrap="none" rtlCol="0">
            <a:spAutoFit/>
          </a:bodyPr>
          <a:lstStyle/>
          <a:p>
            <a:r>
              <a:rPr lang="en-US" dirty="0">
                <a:latin typeface="Consolas" panose="020B0609020204030204" pitchFamily="49" charset="0"/>
              </a:rPr>
              <a:t>&gt; head(</a:t>
            </a:r>
            <a:r>
              <a:rPr lang="en-US" dirty="0" err="1">
                <a:latin typeface="Consolas" panose="020B0609020204030204" pitchFamily="49" charset="0"/>
              </a:rPr>
              <a:t>dat</a:t>
            </a:r>
            <a:r>
              <a:rPr lang="en-US" dirty="0">
                <a:latin typeface="Consolas" panose="020B0609020204030204" pitchFamily="49" charset="0"/>
              </a:rPr>
              <a:t>)</a:t>
            </a:r>
          </a:p>
          <a:p>
            <a:r>
              <a:rPr lang="en-US" dirty="0">
                <a:latin typeface="Consolas" panose="020B0609020204030204" pitchFamily="49" charset="0"/>
              </a:rPr>
              <a:t>     Name Sex Age Height Weight</a:t>
            </a:r>
          </a:p>
          <a:p>
            <a:r>
              <a:rPr lang="en-US" dirty="0">
                <a:latin typeface="Consolas" panose="020B0609020204030204" pitchFamily="49" charset="0"/>
              </a:rPr>
              <a:t>1  Alfred   M  14   69.0  112.5</a:t>
            </a:r>
          </a:p>
          <a:p>
            <a:r>
              <a:rPr lang="en-US" dirty="0">
                <a:latin typeface="Consolas" panose="020B0609020204030204" pitchFamily="49" charset="0"/>
              </a:rPr>
              <a:t>2   Alice   F  13   56.5   84.0</a:t>
            </a:r>
          </a:p>
          <a:p>
            <a:r>
              <a:rPr lang="en-US" dirty="0">
                <a:latin typeface="Consolas" panose="020B0609020204030204" pitchFamily="49" charset="0"/>
              </a:rPr>
              <a:t>3 Barbara   F  13   65.3   98.0</a:t>
            </a:r>
          </a:p>
          <a:p>
            <a:r>
              <a:rPr lang="en-US" dirty="0">
                <a:latin typeface="Consolas" panose="020B0609020204030204" pitchFamily="49" charset="0"/>
              </a:rPr>
              <a:t>4   Carol   F  14   62.8  102.5</a:t>
            </a:r>
          </a:p>
          <a:p>
            <a:r>
              <a:rPr lang="en-US" dirty="0">
                <a:latin typeface="Consolas" panose="020B0609020204030204" pitchFamily="49" charset="0"/>
              </a:rPr>
              <a:t>5   Henry   M  14   63.5  102.5</a:t>
            </a:r>
          </a:p>
          <a:p>
            <a:r>
              <a:rPr lang="en-US" dirty="0">
                <a:latin typeface="Consolas" panose="020B0609020204030204" pitchFamily="49" charset="0"/>
              </a:rPr>
              <a:t>6   James   M  12   57.3   83.0</a:t>
            </a:r>
          </a:p>
        </p:txBody>
      </p:sp>
      <p:pic>
        <p:nvPicPr>
          <p:cNvPr id="8" name="Picture 7"/>
          <p:cNvPicPr>
            <a:picLocks noChangeAspect="1"/>
          </p:cNvPicPr>
          <p:nvPr/>
        </p:nvPicPr>
        <p:blipFill>
          <a:blip r:embed="rId3"/>
          <a:stretch>
            <a:fillRect/>
          </a:stretch>
        </p:blipFill>
        <p:spPr>
          <a:xfrm>
            <a:off x="5775960" y="2827973"/>
            <a:ext cx="5577840" cy="3718560"/>
          </a:xfrm>
          <a:prstGeom prst="rect">
            <a:avLst/>
          </a:prstGeom>
        </p:spPr>
      </p:pic>
    </p:spTree>
    <p:extLst>
      <p:ext uri="{BB962C8B-B14F-4D97-AF65-F5344CB8AC3E}">
        <p14:creationId xmlns:p14="http://schemas.microsoft.com/office/powerpoint/2010/main" val="217757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Going from </a:t>
            </a:r>
            <a:r>
              <a:rPr lang="en-CA" dirty="0" err="1"/>
              <a:t>univariable</a:t>
            </a:r>
            <a:r>
              <a:rPr lang="en-CA" dirty="0"/>
              <a:t> to multivariable regression:</a:t>
            </a:r>
          </a:p>
        </p:txBody>
      </p:sp>
      <p:sp>
        <p:nvSpPr>
          <p:cNvPr id="3" name="Content Placeholder 2"/>
          <p:cNvSpPr>
            <a:spLocks noGrp="1"/>
          </p:cNvSpPr>
          <p:nvPr>
            <p:ph idx="1"/>
          </p:nvPr>
        </p:nvSpPr>
        <p:spPr>
          <a:xfrm>
            <a:off x="1971366" y="2270832"/>
            <a:ext cx="8229600" cy="820688"/>
          </a:xfrm>
        </p:spPr>
        <p:txBody>
          <a:bodyPr/>
          <a:lstStyle/>
          <a:p>
            <a:r>
              <a:rPr lang="en-CA" dirty="0"/>
              <a:t>Multivariable model:</a:t>
            </a:r>
          </a:p>
        </p:txBody>
      </p:sp>
      <p:sp>
        <p:nvSpPr>
          <p:cNvPr id="5" name="TextBox 4"/>
          <p:cNvSpPr txBox="1"/>
          <p:nvPr/>
        </p:nvSpPr>
        <p:spPr>
          <a:xfrm>
            <a:off x="3102017" y="4509977"/>
            <a:ext cx="1039644" cy="369332"/>
          </a:xfrm>
          <a:prstGeom prst="rect">
            <a:avLst/>
          </a:prstGeom>
          <a:noFill/>
        </p:spPr>
        <p:txBody>
          <a:bodyPr wrap="none" rtlCol="0">
            <a:spAutoFit/>
          </a:bodyPr>
          <a:lstStyle/>
          <a:p>
            <a:r>
              <a:rPr lang="en-CA" dirty="0"/>
              <a:t>Intercept</a:t>
            </a:r>
          </a:p>
        </p:txBody>
      </p:sp>
      <p:cxnSp>
        <p:nvCxnSpPr>
          <p:cNvPr id="7" name="Curved Connector 6"/>
          <p:cNvCxnSpPr>
            <a:stCxn id="5" idx="0"/>
          </p:cNvCxnSpPr>
          <p:nvPr/>
        </p:nvCxnSpPr>
        <p:spPr>
          <a:xfrm rot="5400000" flipH="1" flipV="1">
            <a:off x="3577952" y="3689768"/>
            <a:ext cx="864096" cy="776322"/>
          </a:xfrm>
          <a:prstGeom prst="curved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54145" y="4798010"/>
            <a:ext cx="1584176" cy="646331"/>
          </a:xfrm>
          <a:prstGeom prst="rect">
            <a:avLst/>
          </a:prstGeom>
          <a:noFill/>
        </p:spPr>
        <p:txBody>
          <a:bodyPr wrap="square" rtlCol="0">
            <a:spAutoFit/>
          </a:bodyPr>
          <a:lstStyle/>
          <a:p>
            <a:r>
              <a:rPr lang="en-CA" dirty="0"/>
              <a:t>The effect of X</a:t>
            </a:r>
            <a:r>
              <a:rPr lang="en-CA" baseline="-25000" dirty="0"/>
              <a:t>1</a:t>
            </a:r>
            <a:r>
              <a:rPr lang="en-CA" dirty="0"/>
              <a:t> on Y</a:t>
            </a:r>
            <a:r>
              <a:rPr lang="en-CA" baseline="-25000" dirty="0"/>
              <a:t>P</a:t>
            </a:r>
          </a:p>
        </p:txBody>
      </p:sp>
      <p:cxnSp>
        <p:nvCxnSpPr>
          <p:cNvPr id="9" name="Curved Connector 8"/>
          <p:cNvCxnSpPr>
            <a:stCxn id="8" idx="0"/>
          </p:cNvCxnSpPr>
          <p:nvPr/>
        </p:nvCxnSpPr>
        <p:spPr>
          <a:xfrm rot="5400000" flipH="1" flipV="1">
            <a:off x="4686193" y="4077929"/>
            <a:ext cx="1080120" cy="360040"/>
          </a:xfrm>
          <a:prstGeom prst="curved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06473" y="4726002"/>
            <a:ext cx="1584176" cy="646331"/>
          </a:xfrm>
          <a:prstGeom prst="rect">
            <a:avLst/>
          </a:prstGeom>
          <a:noFill/>
        </p:spPr>
        <p:txBody>
          <a:bodyPr wrap="square" rtlCol="0">
            <a:spAutoFit/>
          </a:bodyPr>
          <a:lstStyle/>
          <a:p>
            <a:r>
              <a:rPr lang="en-CA" dirty="0"/>
              <a:t>The effect of X</a:t>
            </a:r>
            <a:r>
              <a:rPr lang="en-CA" baseline="-25000" dirty="0"/>
              <a:t>2</a:t>
            </a:r>
            <a:r>
              <a:rPr lang="en-CA" dirty="0"/>
              <a:t> on Y</a:t>
            </a:r>
            <a:r>
              <a:rPr lang="en-CA" baseline="-25000" dirty="0"/>
              <a:t>P</a:t>
            </a:r>
          </a:p>
        </p:txBody>
      </p:sp>
      <p:cxnSp>
        <p:nvCxnSpPr>
          <p:cNvPr id="13" name="Curved Connector 12"/>
          <p:cNvCxnSpPr>
            <a:stCxn id="12" idx="0"/>
          </p:cNvCxnSpPr>
          <p:nvPr/>
        </p:nvCxnSpPr>
        <p:spPr>
          <a:xfrm rot="16200000" flipV="1">
            <a:off x="6954445" y="3681885"/>
            <a:ext cx="1080120" cy="1008112"/>
          </a:xfrm>
          <a:prstGeom prst="curved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Object 10"/>
          <p:cNvGraphicFramePr>
            <a:graphicFrameLocks noChangeAspect="1"/>
          </p:cNvGraphicFramePr>
          <p:nvPr>
            <p:extLst>
              <p:ext uri="{D42A27DB-BD31-4B8C-83A1-F6EECF244321}">
                <p14:modId xmlns:p14="http://schemas.microsoft.com/office/powerpoint/2010/main" val="1094367537"/>
              </p:ext>
            </p:extLst>
          </p:nvPr>
        </p:nvGraphicFramePr>
        <p:xfrm>
          <a:off x="3108325" y="2925763"/>
          <a:ext cx="5192713" cy="792162"/>
        </p:xfrm>
        <a:graphic>
          <a:graphicData uri="http://schemas.openxmlformats.org/presentationml/2006/ole">
            <mc:AlternateContent xmlns:mc="http://schemas.openxmlformats.org/markup-compatibility/2006">
              <mc:Choice xmlns:v="urn:schemas-microsoft-com:vml" Requires="v">
                <p:oleObj name="Equation" r:id="rId3" imgW="1498320" imgH="228600" progId="Equation.3">
                  <p:embed/>
                </p:oleObj>
              </mc:Choice>
              <mc:Fallback>
                <p:oleObj name="Equation" r:id="rId3" imgW="1498320" imgH="228600" progId="Equation.3">
                  <p:embed/>
                  <p:pic>
                    <p:nvPicPr>
                      <p:cNvPr id="11" name="Object 10"/>
                      <p:cNvPicPr>
                        <a:picLocks noChangeAspect="1" noChangeArrowheads="1"/>
                      </p:cNvPicPr>
                      <p:nvPr/>
                    </p:nvPicPr>
                    <p:blipFill>
                      <a:blip r:embed="rId4"/>
                      <a:srcRect/>
                      <a:stretch>
                        <a:fillRect/>
                      </a:stretch>
                    </p:blipFill>
                    <p:spPr bwMode="auto">
                      <a:xfrm>
                        <a:off x="3108325" y="2925763"/>
                        <a:ext cx="5192713" cy="792162"/>
                      </a:xfrm>
                      <a:prstGeom prst="rect">
                        <a:avLst/>
                      </a:prstGeom>
                      <a:solidFill>
                        <a:schemeClr val="tx1">
                          <a:lumMod val="85000"/>
                        </a:schemeClr>
                      </a:solidFill>
                    </p:spPr>
                  </p:pic>
                </p:oleObj>
              </mc:Fallback>
            </mc:AlternateContent>
          </a:graphicData>
        </a:graphic>
      </p:graphicFrame>
    </p:spTree>
    <p:extLst>
      <p:ext uri="{BB962C8B-B14F-4D97-AF65-F5344CB8AC3E}">
        <p14:creationId xmlns:p14="http://schemas.microsoft.com/office/powerpoint/2010/main" val="210730046"/>
      </p:ext>
    </p:extLst>
  </p:cSld>
  <p:clrMapOvr>
    <a:masterClrMapping/>
  </p:clrMapOvr>
  <mc:AlternateContent xmlns:mc="http://schemas.openxmlformats.org/markup-compatibility/2006" xmlns:p14="http://schemas.microsoft.com/office/powerpoint/2010/main">
    <mc:Choice Requires="p14">
      <p:transition spd="slow" p14:dur="2000" advTm="55825"/>
    </mc:Choice>
    <mc:Fallback xmlns="">
      <p:transition spd="slow" advTm="55825"/>
    </mc:Fallback>
  </mc:AlternateContent>
  <p:extLst>
    <p:ext uri="{3A86A75C-4F4B-4683-9AE1-C65F6400EC91}">
      <p14:laserTraceLst xmlns:p14="http://schemas.microsoft.com/office/powerpoint/2010/main">
        <p14:tracePtLst>
          <p14:tracePt t="7629" x="2895600" y="3076575"/>
          <p14:tracePt t="7764" x="2847975" y="3095625"/>
          <p14:tracePt t="7780" x="2838450" y="3095625"/>
          <p14:tracePt t="7788" x="2828925" y="3095625"/>
          <p14:tracePt t="7796" x="2809875" y="3114675"/>
          <p14:tracePt t="7810" x="2790825" y="3124200"/>
          <p14:tracePt t="7828" x="2743200" y="3143250"/>
          <p14:tracePt t="7843" x="2705100" y="3152775"/>
          <p14:tracePt t="7860" x="2676525" y="3171825"/>
          <p14:tracePt t="7876" x="2647950" y="3171825"/>
          <p14:tracePt t="7894" x="2628900" y="3171825"/>
          <p14:tracePt t="7911" x="2590800" y="3171825"/>
          <p14:tracePt t="7926" x="2552700" y="3171825"/>
          <p14:tracePt t="7943" x="2543175" y="3171825"/>
          <p14:tracePt t="7960" x="2533650" y="3171825"/>
          <p14:tracePt t="7977" x="2524125" y="3162300"/>
          <p14:tracePt t="7993" x="2486025" y="3114675"/>
          <p14:tracePt t="8010" x="2476500" y="3086100"/>
          <p14:tracePt t="8027" x="2466975" y="3067050"/>
          <p14:tracePt t="8043" x="2457450" y="3019425"/>
          <p14:tracePt t="8060" x="2447925" y="3009900"/>
          <p14:tracePt t="8076" x="2438400" y="2981325"/>
          <p14:tracePt t="8100" x="2438400" y="2962275"/>
          <p14:tracePt t="8109" x="2438400" y="2943225"/>
          <p14:tracePt t="8126" x="2419350" y="2895600"/>
          <p14:tracePt t="8143" x="2419350" y="2876550"/>
          <p14:tracePt t="8159" x="2400300" y="2838450"/>
          <p14:tracePt t="8176" x="2390775" y="2819400"/>
          <p14:tracePt t="8193" x="2390775" y="2781300"/>
          <p14:tracePt t="8209" x="2390775" y="2762250"/>
          <p14:tracePt t="8226" x="2390775" y="2724150"/>
          <p14:tracePt t="8243" x="2390775" y="2686050"/>
          <p14:tracePt t="8259" x="2390775" y="2638425"/>
          <p14:tracePt t="8260" x="2390775" y="2619375"/>
          <p14:tracePt t="8276" x="2390775" y="2571750"/>
          <p14:tracePt t="8293" x="2390775" y="2533650"/>
          <p14:tracePt t="8309" x="2390775" y="2514600"/>
          <p14:tracePt t="8326" x="2390775" y="2486025"/>
          <p14:tracePt t="8356" x="2390775" y="2476500"/>
          <p14:tracePt t="8364" x="2400300" y="2466975"/>
          <p14:tracePt t="8376" x="2409825" y="2428875"/>
          <p14:tracePt t="8392" x="2419350" y="2409825"/>
          <p14:tracePt t="8409" x="2438400" y="2381250"/>
          <p14:tracePt t="8426" x="2457450" y="2352675"/>
          <p14:tracePt t="8443" x="2466975" y="2333625"/>
          <p14:tracePt t="8459" x="2476500" y="2324100"/>
          <p14:tracePt t="8524" x="2486025" y="2324100"/>
          <p14:tracePt t="8532" x="2495550" y="2324100"/>
          <p14:tracePt t="8542" x="2505075" y="2324100"/>
          <p14:tracePt t="8560" x="2543175" y="2324100"/>
          <p14:tracePt t="8576" x="2590800" y="2324100"/>
          <p14:tracePt t="8593" x="2619375" y="2324100"/>
          <p14:tracePt t="8609" x="2628900" y="2324100"/>
          <p14:tracePt t="8626" x="2647950" y="2324100"/>
          <p14:tracePt t="8642" x="2657475" y="2324100"/>
          <p14:tracePt t="8659" x="2676525" y="2343150"/>
          <p14:tracePt t="8660" x="2686050" y="2352675"/>
          <p14:tracePt t="8676" x="2695575" y="2352675"/>
          <p14:tracePt t="8693" x="2714625" y="2381250"/>
          <p14:tracePt t="8709" x="2733675" y="2390775"/>
          <p14:tracePt t="8725" x="2743200" y="2400300"/>
          <p14:tracePt t="8742" x="2771775" y="2409825"/>
          <p14:tracePt t="8811" x="2790825" y="2428875"/>
          <p14:tracePt t="8819" x="2800350" y="2438400"/>
          <p14:tracePt t="8827" x="2809875" y="2447925"/>
          <p14:tracePt t="8842" x="2828925" y="2466975"/>
          <p14:tracePt t="8859" x="2857500" y="2495550"/>
          <p14:tracePt t="8860" x="2876550" y="2533650"/>
          <p14:tracePt t="8876" x="2895600" y="2552700"/>
          <p14:tracePt t="8893" x="2905125" y="2562225"/>
          <p14:tracePt t="8909" x="2924175" y="2571750"/>
          <p14:tracePt t="8926" x="2943225" y="2590800"/>
          <p14:tracePt t="8947" x="2962275" y="2609850"/>
          <p14:tracePt t="8965" x="2971800" y="2628900"/>
          <p14:tracePt t="8975" x="2981325" y="2638425"/>
          <p14:tracePt t="8992" x="3000375" y="2676525"/>
          <p14:tracePt t="9009" x="3009900" y="2686050"/>
          <p14:tracePt t="9026" x="3028950" y="2724150"/>
          <p14:tracePt t="9042" x="3038475" y="2762250"/>
          <p14:tracePt t="9061" x="3067050" y="2828925"/>
          <p14:tracePt t="9076" x="3086100" y="2876550"/>
          <p14:tracePt t="9092" x="3086100" y="2924175"/>
          <p14:tracePt t="9109" x="3114675" y="2952750"/>
          <p14:tracePt t="9125" x="3114675" y="2971800"/>
          <p14:tracePt t="9142" x="3114675" y="2990850"/>
          <p14:tracePt t="9158" x="3114675" y="3009900"/>
          <p14:tracePt t="9175" x="3114675" y="3028950"/>
          <p14:tracePt t="9192" x="3114675" y="3057525"/>
          <p14:tracePt t="9208" x="3114675" y="3076575"/>
          <p14:tracePt t="9225" x="3105150" y="3086100"/>
          <p14:tracePt t="9242" x="3086100" y="3114675"/>
          <p14:tracePt t="9260" x="3067050" y="3124200"/>
          <p14:tracePt t="9275" x="3057525" y="3124200"/>
          <p14:tracePt t="9292" x="3028950" y="3133725"/>
          <p14:tracePt t="9309" x="3009900" y="3133725"/>
          <p14:tracePt t="9325" x="2962275" y="3133725"/>
          <p14:tracePt t="9342" x="2867025" y="3133725"/>
          <p14:tracePt t="9359" x="2752725" y="3133725"/>
          <p14:tracePt t="9375" x="2676525" y="3114675"/>
          <p14:tracePt t="9392" x="2619375" y="3095625"/>
          <p14:tracePt t="9409" x="2552700" y="3086100"/>
          <p14:tracePt t="9425" x="2476500" y="3048000"/>
          <p14:tracePt t="9442" x="2447925" y="3038475"/>
          <p14:tracePt t="9458" x="2438400" y="3028950"/>
          <p14:tracePt t="9475" x="2428875" y="3028950"/>
          <p14:tracePt t="9491" x="2409825" y="3000375"/>
          <p14:tracePt t="9515" x="2400300" y="2962275"/>
          <p14:tracePt t="9525" x="2400300" y="2952750"/>
          <p14:tracePt t="9542" x="2390775" y="2924175"/>
          <p14:tracePt t="9558" x="2381250" y="2895600"/>
          <p14:tracePt t="9575" x="2362200" y="2857500"/>
          <p14:tracePt t="9592" x="2362200" y="2809875"/>
          <p14:tracePt t="9609" x="2362200" y="2743200"/>
          <p14:tracePt t="9625" x="2362200" y="2657475"/>
          <p14:tracePt t="9642" x="2362200" y="2609850"/>
          <p14:tracePt t="9659" x="2362200" y="2543175"/>
          <p14:tracePt t="9675" x="2371725" y="2495550"/>
          <p14:tracePt t="9694" x="2409825" y="2447925"/>
          <p14:tracePt t="9709" x="2428875" y="2419350"/>
          <p14:tracePt t="9724" x="2438400" y="2381250"/>
          <p14:tracePt t="9744" x="2457450" y="2362200"/>
          <p14:tracePt t="9758" x="2466975" y="2333625"/>
          <p14:tracePt t="9776" x="2476500" y="2314575"/>
          <p14:tracePt t="9791" x="2505075" y="2295525"/>
          <p14:tracePt t="9808" x="2514600" y="2276475"/>
          <p14:tracePt t="9826" x="2524125" y="2266950"/>
          <p14:tracePt t="9841" x="2543175" y="2266950"/>
          <p14:tracePt t="9859" x="2571750" y="2257425"/>
          <p14:tracePt t="9859" x="2609850" y="2257425"/>
          <p14:tracePt t="9875" x="2676525" y="2238375"/>
          <p14:tracePt t="9892" x="2724150" y="2238375"/>
          <p14:tracePt t="9908" x="2752725" y="2238375"/>
          <p14:tracePt t="9924" x="2762250" y="2238375"/>
          <p14:tracePt t="9962" x="2771775" y="2238375"/>
          <p14:tracePt t="9978" x="2781300" y="2238375"/>
          <p14:tracePt t="9986" x="2800350" y="2238375"/>
          <p14:tracePt t="9994" x="2819400" y="2247900"/>
          <p14:tracePt t="10008" x="2838450" y="2266950"/>
          <p14:tracePt t="10025" x="2867025" y="2314575"/>
          <p14:tracePt t="10041" x="2876550" y="2333625"/>
          <p14:tracePt t="10058" x="2886075" y="2352675"/>
          <p14:tracePt t="10059" x="2886075" y="2371725"/>
          <p14:tracePt t="10074" x="2895600" y="2381250"/>
          <p14:tracePt t="10091" x="2905125" y="2409825"/>
          <p14:tracePt t="10108" x="2914650" y="2438400"/>
          <p14:tracePt t="10124" x="2924175" y="2466975"/>
          <p14:tracePt t="10141" x="2943225" y="2524125"/>
          <p14:tracePt t="10158" x="2943225" y="2571750"/>
          <p14:tracePt t="10174" x="2943225" y="2600325"/>
          <p14:tracePt t="10191" x="2943225" y="2647950"/>
          <p14:tracePt t="10208" x="2943225" y="2667000"/>
          <p14:tracePt t="10225" x="2943225" y="2686050"/>
          <p14:tracePt t="10241" x="2943225" y="2724150"/>
          <p14:tracePt t="10257" x="2943225" y="2771775"/>
          <p14:tracePt t="10274" x="2943225" y="2819400"/>
          <p14:tracePt t="10291" x="2943225" y="2847975"/>
          <p14:tracePt t="10307" x="2943225" y="2876550"/>
          <p14:tracePt t="10324" x="2924175" y="2905125"/>
          <p14:tracePt t="10341" x="2924175" y="2914650"/>
          <p14:tracePt t="10357" x="2895600" y="2943225"/>
          <p14:tracePt t="10374" x="2867025" y="2971800"/>
          <p14:tracePt t="10391" x="2800350" y="2990850"/>
          <p14:tracePt t="10407" x="2714625" y="3000375"/>
          <p14:tracePt t="10425" x="2638425" y="3038475"/>
          <p14:tracePt t="10441" x="2600325" y="3038475"/>
          <p14:tracePt t="10457" x="2581275" y="3038475"/>
          <p14:tracePt t="10474" x="2562225" y="3038475"/>
          <p14:tracePt t="10786" x="2571750" y="3038475"/>
          <p14:tracePt t="10793" x="2590800" y="3028950"/>
          <p14:tracePt t="10807" x="2619375" y="3019425"/>
          <p14:tracePt t="10824" x="2686050" y="2990850"/>
          <p14:tracePt t="10840" x="2714625" y="2971800"/>
          <p14:tracePt t="10857" x="2752725" y="2962275"/>
          <p14:tracePt t="10873" x="2771775" y="2952750"/>
          <p14:tracePt t="10890" x="2781300" y="2943225"/>
          <p14:tracePt t="10907" x="2828925" y="2933700"/>
          <p14:tracePt t="10924" x="2876550" y="2924175"/>
          <p14:tracePt t="10940" x="2990850" y="2895600"/>
          <p14:tracePt t="10957" x="3105150" y="2895600"/>
          <p14:tracePt t="10973" x="3181350" y="2895600"/>
          <p14:tracePt t="10990" x="3238500" y="2895600"/>
          <p14:tracePt t="11697" x="3276600" y="2895600"/>
          <p14:tracePt t="11705" x="3305175" y="2895600"/>
          <p14:tracePt t="11713" x="3324225" y="2895600"/>
          <p14:tracePt t="11723" x="3333750" y="2895600"/>
          <p14:tracePt t="11739" x="3343275" y="2895600"/>
          <p14:tracePt t="11769" x="3352800" y="2895600"/>
          <p14:tracePt t="11801" x="3362325" y="2905125"/>
          <p14:tracePt t="11833" x="3371850" y="2914650"/>
          <p14:tracePt t="11857" x="3371850" y="2924175"/>
          <p14:tracePt t="11944" x="3381375" y="2933700"/>
          <p14:tracePt t="11968" x="3429000" y="2933700"/>
          <p14:tracePt t="11976" x="3457575" y="2905125"/>
          <p14:tracePt t="11989" x="3505200" y="2895600"/>
          <p14:tracePt t="12006" x="3562350" y="2857500"/>
          <p14:tracePt t="12023" x="3590925" y="2838450"/>
          <p14:tracePt t="12039" x="3609975" y="2828925"/>
          <p14:tracePt t="12296" x="3609975" y="2838450"/>
          <p14:tracePt t="12305" x="3638550" y="2867025"/>
          <p14:tracePt t="12312" x="3667125" y="2914650"/>
          <p14:tracePt t="12322" x="3676650" y="2924175"/>
          <p14:tracePt t="12340" x="3695700" y="2952750"/>
          <p14:tracePt t="12356" x="3705225" y="2962275"/>
          <p14:tracePt t="12372" x="3714750" y="2981325"/>
          <p14:tracePt t="12496" x="3724275" y="2981325"/>
          <p14:tracePt t="12520" x="3724275" y="2971800"/>
          <p14:tracePt t="13104" x="3733800" y="2962275"/>
          <p14:tracePt t="13113" x="3743325" y="2962275"/>
          <p14:tracePt t="13127" x="3752850" y="2962275"/>
          <p14:tracePt t="13138" x="3781425" y="2971800"/>
          <p14:tracePt t="13155" x="3848100" y="3009900"/>
          <p14:tracePt t="13171" x="3905250" y="3048000"/>
          <p14:tracePt t="13188" x="3952875" y="3086100"/>
          <p14:tracePt t="13205" x="3990975" y="3114675"/>
          <p14:tracePt t="13221" x="4029075" y="3152775"/>
          <p14:tracePt t="13238" x="4038600" y="3152775"/>
          <p14:tracePt t="13295" x="4057650" y="3152775"/>
          <p14:tracePt t="13304" x="4067175" y="3152775"/>
          <p14:tracePt t="13311" x="4086225" y="3152775"/>
          <p14:tracePt t="13321" x="4124325" y="3152775"/>
          <p14:tracePt t="13338" x="4257675" y="3152775"/>
          <p14:tracePt t="13355" x="4352925" y="3124200"/>
          <p14:tracePt t="13371" x="4381500" y="3105150"/>
          <p14:tracePt t="13388" x="4419600" y="3095625"/>
          <p14:tracePt t="13487" x="4429125" y="3105150"/>
          <p14:tracePt t="13495" x="4448175" y="3143250"/>
          <p14:tracePt t="13504" x="4457700" y="3190875"/>
          <p14:tracePt t="13521" x="4476750" y="3219450"/>
          <p14:tracePt t="13538" x="4495800" y="3248025"/>
          <p14:tracePt t="13555" x="4524375" y="3276600"/>
          <p14:tracePt t="13575" x="4533900" y="3286125"/>
          <p14:tracePt t="13631" x="4552950" y="3286125"/>
          <p14:tracePt t="13647" x="4562475" y="3286125"/>
          <p14:tracePt t="13655" x="4581525" y="3286125"/>
          <p14:tracePt t="13680" x="4619625" y="3276600"/>
          <p14:tracePt t="13695" x="4638675" y="3267075"/>
          <p14:tracePt t="13719" x="4657725" y="3257550"/>
          <p14:tracePt t="13751" x="4667250" y="3248025"/>
          <p14:tracePt t="13847" x="4667250" y="3238500"/>
          <p14:tracePt t="13871" x="4657725" y="3238500"/>
          <p14:tracePt t="13879" x="4638675" y="3238500"/>
          <p14:tracePt t="13888" x="4629150" y="3238500"/>
          <p14:tracePt t="13904" x="4619625" y="3228975"/>
          <p14:tracePt t="13920" x="4610100" y="3228975"/>
          <p14:tracePt t="13999" x="4610100" y="3238500"/>
          <p14:tracePt t="14007" x="4638675" y="3248025"/>
          <p14:tracePt t="14021" x="4705350" y="3276600"/>
          <p14:tracePt t="14037" x="4848225" y="3333750"/>
          <p14:tracePt t="14054" x="4981575" y="3371850"/>
          <p14:tracePt t="14071" x="5143500" y="3371850"/>
          <p14:tracePt t="14087" x="5219700" y="3371850"/>
          <p14:tracePt t="14104" x="5334000" y="3371850"/>
          <p14:tracePt t="14120" x="5438775" y="3371850"/>
          <p14:tracePt t="14137" x="5581650" y="3371850"/>
          <p14:tracePt t="14154" x="5695950" y="3371850"/>
          <p14:tracePt t="14172" x="5781675" y="3352800"/>
          <p14:tracePt t="14188" x="5848350" y="3324225"/>
          <p14:tracePt t="14204" x="5886450" y="3295650"/>
          <p14:tracePt t="14225" x="5895975" y="3267075"/>
          <p14:tracePt t="14237" x="5905500" y="3248025"/>
          <p14:tracePt t="14254" x="5905500" y="3219450"/>
          <p14:tracePt t="14270" x="5924550" y="3171825"/>
          <p14:tracePt t="14287" x="5924550" y="3114675"/>
          <p14:tracePt t="14304" x="5924550" y="3076575"/>
          <p14:tracePt t="14320" x="5924550" y="3028950"/>
          <p14:tracePt t="14337" x="5924550" y="2962275"/>
          <p14:tracePt t="14353" x="5924550" y="2924175"/>
          <p14:tracePt t="14370" x="5924550" y="2867025"/>
          <p14:tracePt t="14387" x="5924550" y="2838450"/>
          <p14:tracePt t="14404" x="5924550" y="2800350"/>
          <p14:tracePt t="14420" x="5924550" y="2752725"/>
          <p14:tracePt t="14437" x="5905500" y="2695575"/>
          <p14:tracePt t="14454" x="5848350" y="2619375"/>
          <p14:tracePt t="14455" x="5810250" y="2581275"/>
          <p14:tracePt t="14470" x="5753100" y="2524125"/>
          <p14:tracePt t="14471" x="5734050" y="2505075"/>
          <p14:tracePt t="14487" x="5676900" y="2447925"/>
          <p14:tracePt t="14504" x="5629275" y="2409825"/>
          <p14:tracePt t="14520" x="5610225" y="2381250"/>
          <p14:tracePt t="14537" x="5581650" y="2371725"/>
          <p14:tracePt t="14554" x="5534025" y="2343150"/>
          <p14:tracePt t="14573" x="5514975" y="2314575"/>
          <p14:tracePt t="14586" x="5495925" y="2295525"/>
          <p14:tracePt t="14603" x="5486400" y="2286000"/>
          <p14:tracePt t="14620" x="5467350" y="2276475"/>
          <p14:tracePt t="14636" x="5457825" y="2276475"/>
          <p14:tracePt t="14653" x="5438775" y="2257425"/>
          <p14:tracePt t="14670" x="5410200" y="2257425"/>
          <p14:tracePt t="14686" x="5381625" y="2247900"/>
          <p14:tracePt t="14703" x="5343525" y="2247900"/>
          <p14:tracePt t="14720" x="5305425" y="2247900"/>
          <p14:tracePt t="14736" x="5286375" y="2247900"/>
          <p14:tracePt t="14755" x="5248275" y="2247900"/>
          <p14:tracePt t="14770" x="5210175" y="2247900"/>
          <p14:tracePt t="14787" x="5153025" y="2247900"/>
          <p14:tracePt t="14803" x="5095875" y="2257425"/>
          <p14:tracePt t="14820" x="5000625" y="2295525"/>
          <p14:tracePt t="14836" x="4914900" y="2343150"/>
          <p14:tracePt t="14853" x="4857750" y="2381250"/>
          <p14:tracePt t="14870" x="4781550" y="2438400"/>
          <p14:tracePt t="14887" x="4772025" y="2447925"/>
          <p14:tracePt t="14903" x="4762500" y="2457450"/>
          <p14:tracePt t="14920" x="4752975" y="2457450"/>
          <p14:tracePt t="14950" x="4752975" y="2466975"/>
          <p14:tracePt t="14958" x="4752975" y="2476500"/>
          <p14:tracePt t="14970" x="4752975" y="2486025"/>
          <p14:tracePt t="14986" x="4752975" y="2524125"/>
          <p14:tracePt t="15003" x="4752975" y="2581275"/>
          <p14:tracePt t="15020" x="4752975" y="2619375"/>
          <p14:tracePt t="15036" x="4752975" y="2657475"/>
          <p14:tracePt t="15053" x="4762500" y="2686050"/>
          <p14:tracePt t="15069" x="4772025" y="2724150"/>
          <p14:tracePt t="15087" x="4810125" y="2771775"/>
          <p14:tracePt t="15103" x="4829175" y="2828925"/>
          <p14:tracePt t="15119" x="4867275" y="2886075"/>
          <p14:tracePt t="15136" x="4876800" y="2933700"/>
          <p14:tracePt t="15153" x="4886325" y="2952750"/>
          <p14:tracePt t="15169" x="4905375" y="2990850"/>
          <p14:tracePt t="15186" x="4924425" y="3028950"/>
          <p14:tracePt t="15202" x="4933950" y="3048000"/>
          <p14:tracePt t="15219" x="4962525" y="3086100"/>
          <p14:tracePt t="15237" x="4972050" y="3095625"/>
          <p14:tracePt t="15254" x="5000625" y="3124200"/>
          <p14:tracePt t="15270" x="5019675" y="3143250"/>
          <p14:tracePt t="15293" x="5038725" y="3162300"/>
          <p14:tracePt t="15309" x="5048250" y="3162300"/>
          <p14:tracePt t="15319" x="5057775" y="3162300"/>
          <p14:tracePt t="15336" x="5095875" y="3181350"/>
          <p14:tracePt t="15352" x="5133975" y="3181350"/>
          <p14:tracePt t="15369" x="5143500" y="3181350"/>
          <p14:tracePt t="15386" x="5191125" y="3181350"/>
          <p14:tracePt t="15402" x="5238750" y="3181350"/>
          <p14:tracePt t="15419" x="5286375" y="3181350"/>
          <p14:tracePt t="15436" x="5305425" y="3181350"/>
          <p14:tracePt t="15453" x="5343525" y="3181350"/>
          <p14:tracePt t="15469" x="5353050" y="3181350"/>
          <p14:tracePt t="15486" x="5381625" y="3181350"/>
          <p14:tracePt t="15503" x="5400675" y="3171825"/>
          <p14:tracePt t="15519" x="5448300" y="3162300"/>
          <p14:tracePt t="15535" x="5505450" y="3133725"/>
          <p14:tracePt t="15552" x="5543550" y="3114675"/>
          <p14:tracePt t="15569" x="5562600" y="3105150"/>
          <p14:tracePt t="15586" x="5572125" y="3086100"/>
          <p14:tracePt t="15602" x="5591175" y="3067050"/>
          <p14:tracePt t="15619" x="5591175" y="3057525"/>
          <p14:tracePt t="15636" x="5600700" y="3048000"/>
          <p14:tracePt t="15652" x="5600700" y="3038475"/>
          <p14:tracePt t="15669" x="5600700" y="3028950"/>
          <p14:tracePt t="15686" x="5600700" y="3000375"/>
          <p14:tracePt t="15702" x="5600700" y="2952750"/>
          <p14:tracePt t="15719" x="5600700" y="2905125"/>
          <p14:tracePt t="15736" x="5600700" y="2867025"/>
          <p14:tracePt t="15752" x="5600700" y="2847975"/>
          <p14:tracePt t="15769" x="5591175" y="2809875"/>
          <p14:tracePt t="15786" x="5591175" y="2800350"/>
          <p14:tracePt t="15802" x="5581650" y="2771775"/>
          <p14:tracePt t="15819" x="5581650" y="2752725"/>
          <p14:tracePt t="15835" x="5581650" y="2724150"/>
          <p14:tracePt t="15852" x="5572125" y="2695575"/>
          <p14:tracePt t="15869" x="5543550" y="2657475"/>
          <p14:tracePt t="15886" x="5543550" y="2647950"/>
          <p14:tracePt t="15903" x="5534025" y="2609850"/>
          <p14:tracePt t="16341" x="5543550" y="2619375"/>
          <p14:tracePt t="16348" x="5553075" y="2628900"/>
          <p14:tracePt t="16356" x="5572125" y="2647950"/>
          <p14:tracePt t="16368" x="5581650" y="2657475"/>
          <p14:tracePt t="16385" x="5600700" y="2676525"/>
          <p14:tracePt t="16402" x="5619750" y="2695575"/>
          <p14:tracePt t="16420" x="5638800" y="2705100"/>
          <p14:tracePt t="16716" x="5648325" y="2705100"/>
          <p14:tracePt t="16740" x="5667375" y="2705100"/>
          <p14:tracePt t="16764" x="5676900" y="2705100"/>
          <p14:tracePt t="16796" x="5686425" y="2705100"/>
          <p14:tracePt t="16804" x="5695950" y="2705100"/>
          <p14:tracePt t="16818" x="5715000" y="2705100"/>
          <p14:tracePt t="16835" x="5734050" y="2705100"/>
          <p14:tracePt t="16852" x="5753100" y="2686050"/>
          <p14:tracePt t="16868" x="5762625" y="2686050"/>
          <p14:tracePt t="16892" x="5772150" y="2686050"/>
          <p14:tracePt t="17308" x="5791200" y="2686050"/>
          <p14:tracePt t="17324" x="5838825" y="2686050"/>
          <p14:tracePt t="17332" x="5867400" y="2686050"/>
          <p14:tracePt t="17340" x="5886450" y="2686050"/>
          <p14:tracePt t="17351" x="5934075" y="2686050"/>
          <p14:tracePt t="17367" x="6057900" y="2686050"/>
          <p14:tracePt t="17384" x="6143625" y="2686050"/>
          <p14:tracePt t="17401" x="6181725" y="2686050"/>
          <p14:tracePt t="17417" x="6200775" y="2657475"/>
          <p14:tracePt t="17444" x="6210300" y="2657475"/>
          <p14:tracePt t="17627" x="6210300" y="2667000"/>
          <p14:tracePt t="17635" x="6219825" y="2676525"/>
          <p14:tracePt t="17643" x="6219825" y="2686050"/>
          <p14:tracePt t="17652" x="6219825" y="2695575"/>
          <p14:tracePt t="17667" x="6229350" y="2705100"/>
          <p14:tracePt t="17755" x="6229350" y="2686050"/>
          <p14:tracePt t="17763" x="6229350" y="2590800"/>
          <p14:tracePt t="17771" x="6238875" y="2524125"/>
          <p14:tracePt t="17783" x="6238875" y="2457450"/>
          <p14:tracePt t="17800" x="6257925" y="2390775"/>
          <p14:tracePt t="17817" x="6257925" y="2371725"/>
          <p14:tracePt t="17899" x="6257925" y="2390775"/>
          <p14:tracePt t="17909" x="6257925" y="2438400"/>
          <p14:tracePt t="17920" x="6257925" y="2457450"/>
          <p14:tracePt t="17933" x="6248400" y="2543175"/>
          <p14:tracePt t="17950" x="6248400" y="2562225"/>
          <p14:tracePt t="17967" x="6248400" y="2590800"/>
          <p14:tracePt t="18107" x="6248400" y="2600325"/>
          <p14:tracePt t="18115" x="6248400" y="2619375"/>
          <p14:tracePt t="18123" x="6248400" y="2657475"/>
          <p14:tracePt t="18133" x="6257925" y="2695575"/>
          <p14:tracePt t="18150" x="6296025" y="2743200"/>
          <p14:tracePt t="18166" x="6305550" y="2762250"/>
          <p14:tracePt t="18184" x="6315075" y="2771775"/>
          <p14:tracePt t="18203" x="6324600" y="2781300"/>
          <p14:tracePt t="18235" x="6343650" y="2800350"/>
          <p14:tracePt t="18243" x="6343650" y="2819400"/>
          <p14:tracePt t="18251" x="6343650" y="2847975"/>
          <p14:tracePt t="18266" x="6343650" y="2886075"/>
          <p14:tracePt t="18284" x="6362700" y="2971800"/>
          <p14:tracePt t="18300" x="6362700" y="2981325"/>
          <p14:tracePt t="18316" x="6372225" y="3000375"/>
          <p14:tracePt t="18355" x="6391275" y="3000375"/>
          <p14:tracePt t="18363" x="6419850" y="3028950"/>
          <p14:tracePt t="18371" x="6467475" y="3038475"/>
          <p14:tracePt t="18383" x="6505575" y="3038475"/>
          <p14:tracePt t="18400" x="6600825" y="3038475"/>
          <p14:tracePt t="18416" x="6677025" y="3038475"/>
          <p14:tracePt t="18433" x="6734175" y="3038475"/>
          <p14:tracePt t="18451" x="6743700" y="3038475"/>
          <p14:tracePt t="18475" x="6743700" y="3028950"/>
          <p14:tracePt t="18483" x="6743700" y="3019425"/>
          <p14:tracePt t="18500" x="6743700" y="2981325"/>
          <p14:tracePt t="18516" x="6743700" y="2943225"/>
          <p14:tracePt t="18533" x="6743700" y="2933700"/>
          <p14:tracePt t="18603" x="6743700" y="2924175"/>
          <p14:tracePt t="18618" x="6753225" y="2895600"/>
          <p14:tracePt t="18650" x="6762750" y="2886075"/>
          <p14:tracePt t="18658" x="6772275" y="2876550"/>
          <p14:tracePt t="18674" x="6781800" y="2867025"/>
          <p14:tracePt t="18683" x="6791325" y="2857500"/>
          <p14:tracePt t="18699" x="6810375" y="2838450"/>
          <p14:tracePt t="18716" x="6829425" y="2828925"/>
          <p14:tracePt t="18733" x="6838950" y="2819400"/>
          <p14:tracePt t="18979" x="6838950" y="2828925"/>
          <p14:tracePt t="18988" x="6838950" y="2838450"/>
          <p14:tracePt t="19000" x="6838950" y="2847975"/>
          <p14:tracePt t="19016" x="6819900" y="2876550"/>
          <p14:tracePt t="19032" x="6819900" y="2905125"/>
          <p14:tracePt t="19049" x="6819900" y="2943225"/>
          <p14:tracePt t="19066" x="6867525" y="3028950"/>
          <p14:tracePt t="19066" x="6896100" y="3057525"/>
          <p14:tracePt t="19083" x="6972300" y="3124200"/>
          <p14:tracePt t="19099" x="7010400" y="3143250"/>
          <p14:tracePt t="19116" x="7058025" y="3171825"/>
          <p14:tracePt t="19132" x="7096125" y="3190875"/>
          <p14:tracePt t="19149" x="7134225" y="3200400"/>
          <p14:tracePt t="19165" x="7181850" y="3238500"/>
          <p14:tracePt t="19182" x="7229475" y="3257550"/>
          <p14:tracePt t="19199" x="7277100" y="3286125"/>
          <p14:tracePt t="19216" x="7324725" y="3314700"/>
          <p14:tracePt t="19232" x="7381875" y="3314700"/>
          <p14:tracePt t="19249" x="7429500" y="3333750"/>
          <p14:tracePt t="19266" x="7543800" y="3333750"/>
          <p14:tracePt t="19282" x="7610475" y="3333750"/>
          <p14:tracePt t="19299" x="7667625" y="3314700"/>
          <p14:tracePt t="19315" x="7743825" y="3276600"/>
          <p14:tracePt t="19332" x="7772400" y="3248025"/>
          <p14:tracePt t="19348" x="7781925" y="3228975"/>
          <p14:tracePt t="19365" x="7800975" y="3171825"/>
          <p14:tracePt t="19382" x="7839075" y="3114675"/>
          <p14:tracePt t="19399" x="7867650" y="3048000"/>
          <p14:tracePt t="19417" x="7867650" y="3009900"/>
          <p14:tracePt t="19418" x="7877175" y="2962275"/>
          <p14:tracePt t="19432" x="7877175" y="2933700"/>
          <p14:tracePt t="19449" x="7877175" y="2857500"/>
          <p14:tracePt t="19465" x="7877175" y="2800350"/>
          <p14:tracePt t="19466" x="7877175" y="2781300"/>
          <p14:tracePt t="19487" x="7877175" y="2752725"/>
          <p14:tracePt t="19499" x="7867650" y="2714625"/>
          <p14:tracePt t="19515" x="7858125" y="2686050"/>
          <p14:tracePt t="19532" x="7810500" y="2609850"/>
          <p14:tracePt t="19548" x="7772400" y="2552700"/>
          <p14:tracePt t="19565" x="7724775" y="2505075"/>
          <p14:tracePt t="19582" x="7639050" y="2447925"/>
          <p14:tracePt t="19599" x="7534275" y="2390775"/>
          <p14:tracePt t="19615" x="7448550" y="2333625"/>
          <p14:tracePt t="19632" x="7343775" y="2276475"/>
          <p14:tracePt t="19649" x="7277100" y="2257425"/>
          <p14:tracePt t="19665" x="7210425" y="2247900"/>
          <p14:tracePt t="19682" x="7124700" y="2200275"/>
          <p14:tracePt t="19698" x="7067550" y="2181225"/>
          <p14:tracePt t="19715" x="7038975" y="2181225"/>
          <p14:tracePt t="19732" x="7010400" y="2181225"/>
          <p14:tracePt t="19749" x="6991350" y="2181225"/>
          <p14:tracePt t="19766" x="6962775" y="2181225"/>
          <p14:tracePt t="19782" x="6924675" y="2181225"/>
          <p14:tracePt t="19800" x="6867525" y="2209800"/>
          <p14:tracePt t="19815" x="6810375" y="2266950"/>
          <p14:tracePt t="19832" x="6753225" y="2324100"/>
          <p14:tracePt t="19848" x="6705600" y="2381250"/>
          <p14:tracePt t="19865" x="6686550" y="2409825"/>
          <p14:tracePt t="19866" x="6667500" y="2438400"/>
          <p14:tracePt t="19882" x="6657975" y="2457450"/>
          <p14:tracePt t="19898" x="6638925" y="2514600"/>
          <p14:tracePt t="19915" x="6638925" y="2543175"/>
          <p14:tracePt t="19932" x="6629400" y="2562225"/>
          <p14:tracePt t="19948" x="6629400" y="2590800"/>
          <p14:tracePt t="19965" x="6629400" y="2638425"/>
          <p14:tracePt t="19982" x="6629400" y="2705100"/>
          <p14:tracePt t="19998" x="6629400" y="2800350"/>
          <p14:tracePt t="20016" x="6629400" y="2867025"/>
          <p14:tracePt t="20031" x="6629400" y="2924175"/>
          <p14:tracePt t="20049" x="6638925" y="2933700"/>
          <p14:tracePt t="20073" x="6648450" y="2943225"/>
          <p14:tracePt t="20089" x="6667500" y="2952750"/>
          <p14:tracePt t="20098" x="6686550" y="2981325"/>
          <p14:tracePt t="20115" x="6715125" y="3009900"/>
          <p14:tracePt t="20131" x="6753225" y="3038475"/>
          <p14:tracePt t="20148" x="6810375" y="3057525"/>
          <p14:tracePt t="20164" x="6838950" y="3095625"/>
          <p14:tracePt t="20182" x="6867525" y="3105150"/>
          <p14:tracePt t="20198" x="6896100" y="3114675"/>
          <p14:tracePt t="20214" x="6924675" y="3133725"/>
          <p14:tracePt t="20232" x="6981825" y="3143250"/>
          <p14:tracePt t="20248" x="7010400" y="3152775"/>
          <p14:tracePt t="20265" x="7067550" y="3152775"/>
          <p14:tracePt t="20265" x="7096125" y="3171825"/>
          <p14:tracePt t="20281" x="7134225" y="3171825"/>
          <p14:tracePt t="20298" x="7162800" y="3171825"/>
          <p14:tracePt t="20315" x="7200900" y="3171825"/>
          <p14:tracePt t="20331" x="7239000" y="3171825"/>
          <p14:tracePt t="20348" x="7277100" y="3171825"/>
          <p14:tracePt t="20364" x="7334250" y="3171825"/>
          <p14:tracePt t="20381" x="7391400" y="3162300"/>
          <p14:tracePt t="20398" x="7458075" y="3133725"/>
          <p14:tracePt t="20414" x="7477125" y="3124200"/>
          <p14:tracePt t="20432" x="7505700" y="3105150"/>
          <p14:tracePt t="20448" x="7515225" y="3095625"/>
          <p14:tracePt t="20465" x="7562850" y="3048000"/>
          <p14:tracePt t="20482" x="7581900" y="3009900"/>
          <p14:tracePt t="20499" x="7620000" y="2962275"/>
          <p14:tracePt t="20515" x="7629525" y="2933700"/>
          <p14:tracePt t="20531" x="7639050" y="2924175"/>
          <p14:tracePt t="20548" x="7639050" y="2905125"/>
          <p14:tracePt t="20565" x="7639050" y="2895600"/>
          <p14:tracePt t="20617" x="7639050" y="2886075"/>
          <p14:tracePt t="20633" x="7639050" y="2876550"/>
          <p14:tracePt t="20649" x="7639050" y="2857500"/>
          <p14:tracePt t="20681" x="7639050" y="2847975"/>
          <p14:tracePt t="20689" x="7639050" y="2838450"/>
          <p14:tracePt t="20698" x="7639050" y="2828925"/>
          <p14:tracePt t="20714" x="7610475" y="2790825"/>
          <p14:tracePt t="20731" x="7610475" y="2781300"/>
          <p14:tracePt t="20748" x="7591425" y="2752725"/>
          <p14:tracePt t="20765" x="7591425" y="2743200"/>
          <p14:tracePt t="21264" x="7581900" y="2733675"/>
          <p14:tracePt t="21272" x="7534275" y="2724150"/>
          <p14:tracePt t="21281" x="7448550" y="2686050"/>
          <p14:tracePt t="21298" x="7353300" y="2686050"/>
          <p14:tracePt t="21314" x="7267575" y="2676525"/>
          <p14:tracePt t="21331" x="7210425" y="2667000"/>
          <p14:tracePt t="21347" x="7143750" y="2667000"/>
          <p14:tracePt t="21364" x="7124700" y="2667000"/>
          <p14:tracePt t="21381" x="7096125" y="2667000"/>
          <p14:tracePt t="21396" x="7058025" y="2667000"/>
          <p14:tracePt t="21413" x="6991350" y="2667000"/>
          <p14:tracePt t="21430" x="6924675" y="2667000"/>
          <p14:tracePt t="21447" x="6838950" y="2667000"/>
          <p14:tracePt t="21463" x="6772275" y="2667000"/>
          <p14:tracePt t="21464" x="6762750" y="2667000"/>
          <p14:tracePt t="21480" x="6715125" y="2667000"/>
          <p14:tracePt t="21498" x="6686550" y="2686050"/>
          <p14:tracePt t="21514" x="6657975" y="2695575"/>
          <p14:tracePt t="21530" x="6600825" y="2733675"/>
          <p14:tracePt t="21547" x="6562725" y="2752725"/>
          <p14:tracePt t="21563" x="6486525" y="2800350"/>
          <p14:tracePt t="21580" x="6400800" y="2847975"/>
          <p14:tracePt t="21597" x="6334125" y="2886075"/>
          <p14:tracePt t="21614" x="6296025" y="2905125"/>
          <p14:tracePt t="21630" x="6248400" y="2924175"/>
          <p14:tracePt t="21646" x="6219825" y="2933700"/>
          <p14:tracePt t="21663" x="6181725" y="2952750"/>
          <p14:tracePt t="21680" x="6124575" y="2971800"/>
          <p14:tracePt t="21697" x="6115050" y="2971800"/>
          <p14:tracePt t="21713" x="6067425" y="2981325"/>
          <p14:tracePt t="21730" x="6038850" y="3000375"/>
          <p14:tracePt t="21746" x="6000750" y="3009900"/>
          <p14:tracePt t="21763" x="5981700" y="3009900"/>
          <p14:tracePt t="21780" x="5953125" y="3019425"/>
          <p14:tracePt t="21796" x="5934075" y="3019425"/>
          <p14:tracePt t="21813" x="5905500" y="3028950"/>
          <p14:tracePt t="21830" x="5876925" y="3057525"/>
          <p14:tracePt t="21846" x="5848350" y="3057525"/>
          <p14:tracePt t="21863" x="5819775" y="3067050"/>
          <p14:tracePt t="21864" x="5800725" y="3086100"/>
          <p14:tracePt t="21880" x="5743575" y="3086100"/>
          <p14:tracePt t="21897" x="5695950" y="3105150"/>
          <p14:tracePt t="21913" x="5667375" y="3105150"/>
          <p14:tracePt t="21930" x="5638800" y="3105150"/>
          <p14:tracePt t="21946" x="5581650" y="3105150"/>
          <p14:tracePt t="21963" x="5534025" y="3105150"/>
          <p14:tracePt t="21980" x="5476875" y="3105150"/>
          <p14:tracePt t="21998" x="5419725" y="3095625"/>
          <p14:tracePt t="22013" x="5391150" y="3086100"/>
          <p14:tracePt t="22029" x="5381625" y="3086100"/>
          <p14:tracePt t="22048" x="5362575" y="3076575"/>
          <p14:tracePt t="22063" x="5353050" y="3067050"/>
          <p14:tracePt t="22081" x="5343525" y="3057525"/>
          <p14:tracePt t="22097" x="5334000" y="3057525"/>
          <p14:tracePt t="22113" x="5324475" y="3057525"/>
          <p14:tracePt t="22295" x="5314950" y="3057525"/>
          <p14:tracePt t="22399" x="5305425" y="3057525"/>
          <p14:tracePt t="23030" x="5305425" y="3048000"/>
          <p14:tracePt t="23142" x="5305425" y="3038475"/>
          <p14:tracePt t="23175" x="5314950" y="3038475"/>
          <p14:tracePt t="23222" x="5324475" y="3038475"/>
          <p14:tracePt t="23278" x="5334000" y="3038475"/>
          <p14:tracePt t="23302" x="5353050" y="3038475"/>
          <p14:tracePt t="23326" x="5362575" y="3038475"/>
          <p14:tracePt t="23334" x="5372100" y="3038475"/>
          <p14:tracePt t="23358" x="5381625" y="3038475"/>
          <p14:tracePt t="23830" x="5400675" y="3038475"/>
          <p14:tracePt t="23838" x="5514975" y="3067050"/>
          <p14:tracePt t="23846" x="5648325" y="3105150"/>
          <p14:tracePt t="23861" x="5743575" y="3152775"/>
          <p14:tracePt t="23878" x="5895975" y="3190875"/>
          <p14:tracePt t="23878" x="6038850" y="3190875"/>
          <p14:tracePt t="23894" x="6362700" y="3238500"/>
          <p14:tracePt t="23911" x="6657975" y="3257550"/>
          <p14:tracePt t="23927" x="6762750" y="3257550"/>
          <p14:tracePt t="23998" x="6772275" y="3248025"/>
          <p14:tracePt t="24006" x="6772275" y="3238500"/>
          <p14:tracePt t="24022" x="6772275" y="3209925"/>
          <p14:tracePt t="24030" x="6772275" y="3200400"/>
          <p14:tracePt t="24044" x="6772275" y="3190875"/>
          <p14:tracePt t="24060" x="6772275" y="3152775"/>
          <p14:tracePt t="24077" x="6772275" y="3133725"/>
          <p14:tracePt t="24094" x="6772275" y="3105150"/>
          <p14:tracePt t="24111" x="6819900" y="3076575"/>
          <p14:tracePt t="24128" x="6924675" y="3038475"/>
          <p14:tracePt t="24144" x="6962775" y="3019425"/>
          <p14:tracePt t="24161" x="6972300" y="3019425"/>
          <p14:tracePt t="24389" x="6981825" y="3019425"/>
          <p14:tracePt t="24397" x="6991350" y="3019425"/>
          <p14:tracePt t="24411" x="7038975" y="3028950"/>
          <p14:tracePt t="24427" x="7067550" y="3067050"/>
          <p14:tracePt t="24444" x="7105650" y="3114675"/>
          <p14:tracePt t="24460" x="7115175" y="3124200"/>
          <p14:tracePt t="24653" x="7124700" y="3124200"/>
          <p14:tracePt t="24669" x="7134225" y="3124200"/>
          <p14:tracePt t="24678" x="7143750" y="3114675"/>
          <p14:tracePt t="24694" x="7162800" y="3095625"/>
          <p14:tracePt t="24710" x="7191375" y="3076575"/>
          <p14:tracePt t="24727" x="7219950" y="3067050"/>
          <p14:tracePt t="24957" x="7210425" y="3095625"/>
          <p14:tracePt t="24965" x="7172325" y="3105150"/>
          <p14:tracePt t="24977" x="7105650" y="3124200"/>
          <p14:tracePt t="24994" x="6886575" y="3200400"/>
          <p14:tracePt t="25010" x="6391275" y="3305175"/>
          <p14:tracePt t="25027" x="5676900" y="3400425"/>
          <p14:tracePt t="25043" x="4933950" y="3448050"/>
          <p14:tracePt t="25045" x="4591050" y="3448050"/>
          <p14:tracePt t="25060" x="4333875" y="3448050"/>
          <p14:tracePt t="25077" x="3914775" y="3486150"/>
          <p14:tracePt t="25077" x="3733800" y="3486150"/>
          <p14:tracePt t="25093" x="3476625" y="3486150"/>
          <p14:tracePt t="25110" x="3295650" y="3486150"/>
          <p14:tracePt t="25126" x="3219450" y="3467100"/>
          <p14:tracePt t="25143" x="3181350" y="3457575"/>
          <p14:tracePt t="25160" x="3171825" y="3457575"/>
          <p14:tracePt t="25176" x="3162300" y="3448050"/>
          <p14:tracePt t="25205" x="3152775" y="3438525"/>
          <p14:tracePt t="25213" x="3095625" y="3438525"/>
          <p14:tracePt t="25226" x="3067050" y="3438525"/>
          <p14:tracePt t="25243" x="2952750" y="3419475"/>
          <p14:tracePt t="25260" x="2886075" y="3381375"/>
          <p14:tracePt t="25276" x="2838450" y="3371850"/>
          <p14:tracePt t="25277" x="2819400" y="3362325"/>
          <p14:tracePt t="25300" x="2809875" y="3352800"/>
          <p14:tracePt t="25316" x="2781300" y="3343275"/>
          <p14:tracePt t="25332" x="2771775" y="3333750"/>
          <p14:tracePt t="25343" x="2762250" y="3324225"/>
          <p14:tracePt t="25359" x="2752725" y="3295650"/>
          <p14:tracePt t="25376" x="2733675" y="3238500"/>
          <p14:tracePt t="25393" x="2714625" y="3209925"/>
          <p14:tracePt t="25409" x="2714625" y="3181350"/>
          <p14:tracePt t="25426" x="2705100" y="3171825"/>
          <p14:tracePt t="25443" x="2686050" y="3143250"/>
          <p14:tracePt t="25564" x="2686050" y="3133725"/>
          <p14:tracePt t="25596" x="2686050" y="3124200"/>
          <p14:tracePt t="25604" x="2686050" y="3086100"/>
          <p14:tracePt t="25612" x="2686050" y="3038475"/>
          <p14:tracePt t="25626" x="2676525" y="3000375"/>
          <p14:tracePt t="25643" x="2676525" y="2952750"/>
          <p14:tracePt t="25659" x="2676525" y="2914650"/>
          <p14:tracePt t="25676" x="2676525" y="2905125"/>
          <p14:tracePt t="25756" x="2676525" y="2895600"/>
          <p14:tracePt t="25828" x="2686050" y="2895600"/>
          <p14:tracePt t="25844" x="2724150" y="2895600"/>
          <p14:tracePt t="25860" x="2724150" y="2905125"/>
          <p14:tracePt t="25868" x="2724150" y="2914650"/>
          <p14:tracePt t="26060" x="2733675" y="2924175"/>
          <p14:tracePt t="26084" x="2771775" y="2933700"/>
          <p14:tracePt t="26092" x="2781300" y="2952750"/>
          <p14:tracePt t="26110" x="2800350" y="2971800"/>
          <p14:tracePt t="26127" x="2828925" y="3009900"/>
          <p14:tracePt t="26142" x="2838450" y="3019425"/>
          <p14:tracePt t="26159" x="2847975" y="3028950"/>
          <p14:tracePt t="27027"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Going from </a:t>
            </a:r>
            <a:r>
              <a:rPr lang="en-CA" dirty="0" err="1"/>
              <a:t>univariable</a:t>
            </a:r>
            <a:r>
              <a:rPr lang="en-CA" dirty="0"/>
              <a:t> to multivariable regression:</a:t>
            </a:r>
          </a:p>
        </p:txBody>
      </p:sp>
      <p:sp>
        <p:nvSpPr>
          <p:cNvPr id="3" name="Content Placeholder 2"/>
          <p:cNvSpPr>
            <a:spLocks noGrp="1"/>
          </p:cNvSpPr>
          <p:nvPr>
            <p:ph idx="1"/>
          </p:nvPr>
        </p:nvSpPr>
        <p:spPr>
          <a:xfrm>
            <a:off x="1981200" y="1600201"/>
            <a:ext cx="8229600" cy="820688"/>
          </a:xfrm>
        </p:spPr>
        <p:txBody>
          <a:bodyPr/>
          <a:lstStyle/>
          <a:p>
            <a:r>
              <a:rPr lang="en-CA" dirty="0"/>
              <a:t>Multivariable model:</a:t>
            </a:r>
          </a:p>
        </p:txBody>
      </p:sp>
      <p:graphicFrame>
        <p:nvGraphicFramePr>
          <p:cNvPr id="4" name="Object 3"/>
          <p:cNvGraphicFramePr>
            <a:graphicFrameLocks noChangeAspect="1"/>
          </p:cNvGraphicFramePr>
          <p:nvPr>
            <p:extLst>
              <p:ext uri="{D42A27DB-BD31-4B8C-83A1-F6EECF244321}">
                <p14:modId xmlns:p14="http://schemas.microsoft.com/office/powerpoint/2010/main" val="3674428712"/>
              </p:ext>
            </p:extLst>
          </p:nvPr>
        </p:nvGraphicFramePr>
        <p:xfrm>
          <a:off x="2430463" y="2276475"/>
          <a:ext cx="5192712" cy="792163"/>
        </p:xfrm>
        <a:graphic>
          <a:graphicData uri="http://schemas.openxmlformats.org/presentationml/2006/ole">
            <mc:AlternateContent xmlns:mc="http://schemas.openxmlformats.org/markup-compatibility/2006">
              <mc:Choice xmlns:v="urn:schemas-microsoft-com:vml" Requires="v">
                <p:oleObj name="Equation" r:id="rId3" imgW="1498320" imgH="228600" progId="Equation.3">
                  <p:embed/>
                </p:oleObj>
              </mc:Choice>
              <mc:Fallback>
                <p:oleObj name="Equation" r:id="rId3" imgW="1498320" imgH="228600" progId="Equation.3">
                  <p:embed/>
                  <p:pic>
                    <p:nvPicPr>
                      <p:cNvPr id="4" name="Object 3"/>
                      <p:cNvPicPr>
                        <a:picLocks noChangeAspect="1" noChangeArrowheads="1"/>
                      </p:cNvPicPr>
                      <p:nvPr/>
                    </p:nvPicPr>
                    <p:blipFill>
                      <a:blip r:embed="rId4"/>
                      <a:srcRect/>
                      <a:stretch>
                        <a:fillRect/>
                      </a:stretch>
                    </p:blipFill>
                    <p:spPr bwMode="auto">
                      <a:xfrm>
                        <a:off x="2430463" y="2276475"/>
                        <a:ext cx="5192712" cy="792163"/>
                      </a:xfrm>
                      <a:prstGeom prst="rect">
                        <a:avLst/>
                      </a:prstGeom>
                      <a:solidFill>
                        <a:schemeClr val="tx1">
                          <a:lumMod val="85000"/>
                        </a:schemeClr>
                      </a:solidFill>
                    </p:spPr>
                  </p:pic>
                </p:oleObj>
              </mc:Fallback>
            </mc:AlternateContent>
          </a:graphicData>
        </a:graphic>
      </p:graphicFrame>
      <p:sp>
        <p:nvSpPr>
          <p:cNvPr id="5" name="TextBox 4"/>
          <p:cNvSpPr txBox="1"/>
          <p:nvPr/>
        </p:nvSpPr>
        <p:spPr>
          <a:xfrm>
            <a:off x="2423592" y="3861048"/>
            <a:ext cx="1039644" cy="369332"/>
          </a:xfrm>
          <a:prstGeom prst="rect">
            <a:avLst/>
          </a:prstGeom>
          <a:noFill/>
        </p:spPr>
        <p:txBody>
          <a:bodyPr wrap="none" rtlCol="0">
            <a:spAutoFit/>
          </a:bodyPr>
          <a:lstStyle/>
          <a:p>
            <a:r>
              <a:rPr lang="en-CA" dirty="0"/>
              <a:t>Intercept</a:t>
            </a:r>
          </a:p>
        </p:txBody>
      </p:sp>
      <p:cxnSp>
        <p:nvCxnSpPr>
          <p:cNvPr id="7" name="Curved Connector 6"/>
          <p:cNvCxnSpPr>
            <a:stCxn id="5" idx="0"/>
          </p:cNvCxnSpPr>
          <p:nvPr/>
        </p:nvCxnSpPr>
        <p:spPr>
          <a:xfrm rot="5400000" flipH="1" flipV="1">
            <a:off x="2899527" y="3040839"/>
            <a:ext cx="864096" cy="776322"/>
          </a:xfrm>
          <a:prstGeom prst="curved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95800" y="4005065"/>
            <a:ext cx="1584176" cy="646331"/>
          </a:xfrm>
          <a:prstGeom prst="rect">
            <a:avLst/>
          </a:prstGeom>
          <a:noFill/>
        </p:spPr>
        <p:txBody>
          <a:bodyPr wrap="square" rtlCol="0">
            <a:spAutoFit/>
          </a:bodyPr>
          <a:lstStyle/>
          <a:p>
            <a:r>
              <a:rPr lang="en-CA" dirty="0"/>
              <a:t>The effect of X</a:t>
            </a:r>
            <a:r>
              <a:rPr lang="en-CA" baseline="-25000" dirty="0"/>
              <a:t>1</a:t>
            </a:r>
            <a:r>
              <a:rPr lang="en-CA" dirty="0"/>
              <a:t> on Y</a:t>
            </a:r>
            <a:r>
              <a:rPr lang="en-CA" baseline="-25000" dirty="0"/>
              <a:t>i</a:t>
            </a:r>
          </a:p>
        </p:txBody>
      </p:sp>
      <p:cxnSp>
        <p:nvCxnSpPr>
          <p:cNvPr id="9" name="Curved Connector 8"/>
          <p:cNvCxnSpPr>
            <a:stCxn id="8" idx="0"/>
          </p:cNvCxnSpPr>
          <p:nvPr/>
        </p:nvCxnSpPr>
        <p:spPr>
          <a:xfrm rot="16200000" flipV="1">
            <a:off x="4367808" y="3284984"/>
            <a:ext cx="1008112" cy="432048"/>
          </a:xfrm>
          <a:prstGeom prst="curved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28048" y="4077073"/>
            <a:ext cx="1584176" cy="646331"/>
          </a:xfrm>
          <a:prstGeom prst="rect">
            <a:avLst/>
          </a:prstGeom>
          <a:noFill/>
        </p:spPr>
        <p:txBody>
          <a:bodyPr wrap="square" rtlCol="0">
            <a:spAutoFit/>
          </a:bodyPr>
          <a:lstStyle/>
          <a:p>
            <a:r>
              <a:rPr lang="en-CA" dirty="0"/>
              <a:t>The effect of X</a:t>
            </a:r>
            <a:r>
              <a:rPr lang="en-CA" baseline="-25000" dirty="0"/>
              <a:t>2</a:t>
            </a:r>
            <a:r>
              <a:rPr lang="en-CA" dirty="0"/>
              <a:t> on Y</a:t>
            </a:r>
            <a:r>
              <a:rPr lang="en-CA" baseline="-25000" dirty="0"/>
              <a:t>i</a:t>
            </a:r>
          </a:p>
        </p:txBody>
      </p:sp>
      <p:cxnSp>
        <p:nvCxnSpPr>
          <p:cNvPr id="13" name="Curved Connector 12"/>
          <p:cNvCxnSpPr>
            <a:stCxn id="12" idx="0"/>
          </p:cNvCxnSpPr>
          <p:nvPr/>
        </p:nvCxnSpPr>
        <p:spPr>
          <a:xfrm rot="16200000" flipV="1">
            <a:off x="6312024" y="3068960"/>
            <a:ext cx="1080120" cy="936104"/>
          </a:xfrm>
          <a:prstGeom prst="curved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5" idx="2"/>
          </p:cNvCxnSpPr>
          <p:nvPr/>
        </p:nvCxnSpPr>
        <p:spPr>
          <a:xfrm rot="16200000" flipH="1">
            <a:off x="2807282" y="4366512"/>
            <a:ext cx="1440159" cy="1167894"/>
          </a:xfrm>
          <a:prstGeom prst="curved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8" idx="2"/>
            <a:endCxn id="10" idx="0"/>
          </p:cNvCxnSpPr>
          <p:nvPr/>
        </p:nvCxnSpPr>
        <p:spPr>
          <a:xfrm rot="16200000" flipH="1">
            <a:off x="4913122" y="4826161"/>
            <a:ext cx="1095250" cy="745719"/>
          </a:xfrm>
          <a:prstGeom prst="curved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2" idx="2"/>
          </p:cNvCxnSpPr>
          <p:nvPr/>
        </p:nvCxnSpPr>
        <p:spPr>
          <a:xfrm rot="16200000" flipH="1">
            <a:off x="6967438" y="5076101"/>
            <a:ext cx="1008435" cy="303039"/>
          </a:xfrm>
          <a:prstGeom prst="curved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2430463" y="5746646"/>
                <a:ext cx="6806287" cy="445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𝑊𝑡</m:t>
                              </m:r>
                            </m:e>
                          </m:acc>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=−141.22+3.60∗</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𝐻𝑡</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+1.28∗</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𝐴𝑔𝑒</m:t>
                          </m:r>
                        </m:e>
                        <m:sub>
                          <m:r>
                            <a:rPr lang="en-US" sz="2800" b="0" i="1" smtClean="0">
                              <a:latin typeface="Cambria Math" panose="02040503050406030204" pitchFamily="18" charset="0"/>
                            </a:rPr>
                            <m:t>𝑖</m:t>
                          </m:r>
                        </m:sub>
                      </m:sSub>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2430463" y="5746646"/>
                <a:ext cx="6806287" cy="44525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44319286"/>
      </p:ext>
    </p:extLst>
  </p:cSld>
  <p:clrMapOvr>
    <a:masterClrMapping/>
  </p:clrMapOvr>
  <mc:AlternateContent xmlns:mc="http://schemas.openxmlformats.org/markup-compatibility/2006" xmlns:p14="http://schemas.microsoft.com/office/powerpoint/2010/main">
    <mc:Choice Requires="p14">
      <p:transition spd="slow" p14:dur="2000" advTm="27031"/>
    </mc:Choice>
    <mc:Fallback xmlns="">
      <p:transition spd="slow" advTm="27031"/>
    </mc:Fallback>
  </mc:AlternateContent>
  <p:extLst>
    <p:ext uri="{3A86A75C-4F4B-4683-9AE1-C65F6400EC91}">
      <p14:laserTraceLst xmlns:p14="http://schemas.microsoft.com/office/powerpoint/2010/main">
        <p14:tracePtLst>
          <p14:tracePt t="6274" x="2609850" y="6038850"/>
          <p14:tracePt t="6473" x="2638425" y="6038850"/>
          <p14:tracePt t="6487" x="2647950" y="6038850"/>
          <p14:tracePt t="6497" x="2667000" y="6038850"/>
          <p14:tracePt t="6515" x="2705100" y="6057900"/>
          <p14:tracePt t="6531" x="2743200" y="6057900"/>
          <p14:tracePt t="6548" x="2781300" y="6057900"/>
          <p14:tracePt t="6565" x="2838450" y="6076950"/>
          <p14:tracePt t="6581" x="2924175" y="6086475"/>
          <p14:tracePt t="6598" x="2971800" y="6086475"/>
          <p14:tracePt t="6615" x="3009900" y="6086475"/>
          <p14:tracePt t="6631" x="3057525" y="6086475"/>
          <p14:tracePt t="6649" x="3067050" y="6086475"/>
          <p14:tracePt t="6665" x="3076575" y="6086475"/>
          <p14:tracePt t="6682" x="3162300" y="6086475"/>
          <p14:tracePt t="6698" x="3219450" y="6086475"/>
          <p14:tracePt t="6714" x="3257550" y="6086475"/>
          <p14:tracePt t="6731" x="3267075" y="6086475"/>
          <p14:tracePt t="6833" x="3276600" y="6086475"/>
          <p14:tracePt t="7001" x="3314700" y="6086475"/>
          <p14:tracePt t="7011" x="3409950" y="6086475"/>
          <p14:tracePt t="7022" x="3533775" y="6086475"/>
          <p14:tracePt t="7031" x="3619500" y="6086475"/>
          <p14:tracePt t="7047" x="3838575" y="6048375"/>
          <p14:tracePt t="7064" x="3952875" y="6010275"/>
          <p14:tracePt t="7081" x="4010025" y="5981700"/>
          <p14:tracePt t="7098" x="4019550" y="5972175"/>
          <p14:tracePt t="7217" x="4019550" y="5962650"/>
          <p14:tracePt t="7226" x="4010025" y="5962650"/>
          <p14:tracePt t="7257" x="3990975" y="5962650"/>
          <p14:tracePt t="7265" x="3971925" y="5972175"/>
          <p14:tracePt t="7281" x="3962400" y="5972175"/>
          <p14:tracePt t="7298" x="3943350" y="5972175"/>
          <p14:tracePt t="7315" x="3924300" y="5972175"/>
          <p14:tracePt t="7330" x="3914775" y="5972175"/>
          <p14:tracePt t="7347" x="3895725" y="5972175"/>
          <p14:tracePt t="7552" x="3895725" y="6000750"/>
          <p14:tracePt t="7568" x="3895725" y="6010275"/>
          <p14:tracePt t="7680" x="3895725" y="6019800"/>
          <p14:tracePt t="7768" x="3886200" y="6019800"/>
          <p14:tracePt t="7792" x="3886200" y="6000750"/>
          <p14:tracePt t="7808" x="3895725" y="5991225"/>
          <p14:tracePt t="7904" x="3905250" y="5991225"/>
          <p14:tracePt t="8096" x="3933825" y="5991225"/>
          <p14:tracePt t="8104" x="4000500" y="5991225"/>
          <p14:tracePt t="8113" x="4086225" y="5991225"/>
          <p14:tracePt t="8130" x="4295775" y="5991225"/>
          <p14:tracePt t="8147" x="4391025" y="5991225"/>
          <p14:tracePt t="8163" x="4400550" y="5991225"/>
          <p14:tracePt t="8415" x="4410075" y="6010275"/>
          <p14:tracePt t="8423" x="4410075" y="6019800"/>
          <p14:tracePt t="8431" x="4410075" y="6048375"/>
          <p14:tracePt t="8446" x="4419600" y="6067425"/>
          <p14:tracePt t="8463" x="4429125" y="6096000"/>
          <p14:tracePt t="8480" x="4467225" y="6162675"/>
          <p14:tracePt t="8497" x="4476750" y="6172200"/>
          <p14:tracePt t="8559" x="4486275" y="6181725"/>
          <p14:tracePt t="8567" x="4495800" y="6181725"/>
          <p14:tracePt t="8579" x="4514850" y="6153150"/>
          <p14:tracePt t="8596" x="4524375" y="6134100"/>
          <p14:tracePt t="8613" x="4543425" y="6057900"/>
          <p14:tracePt t="8629" x="4552950" y="6010275"/>
          <p14:tracePt t="8646" x="4562475" y="5972175"/>
          <p14:tracePt t="8663" x="4572000" y="5943600"/>
          <p14:tracePt t="8663" x="4572000" y="5915025"/>
          <p14:tracePt t="8679" x="4591050" y="5886450"/>
          <p14:tracePt t="8696" x="4591050" y="5867400"/>
          <p14:tracePt t="8712" x="4591050" y="5848350"/>
          <p14:tracePt t="8729" x="4591050" y="5829300"/>
          <p14:tracePt t="8746" x="4591050" y="5819775"/>
          <p14:tracePt t="8775" x="4591050" y="5810250"/>
          <p14:tracePt t="8823" x="4591050" y="5800725"/>
          <p14:tracePt t="8983" x="4591050" y="5810250"/>
          <p14:tracePt t="8991" x="4591050" y="5819775"/>
          <p14:tracePt t="8999" x="4591050" y="5829300"/>
          <p14:tracePt t="9012" x="4591050" y="5857875"/>
          <p14:tracePt t="9029" x="4591050" y="5876925"/>
          <p14:tracePt t="9247" x="4610100" y="5895975"/>
          <p14:tracePt t="9257" x="4619625" y="5905500"/>
          <p14:tracePt t="9270" x="4648200" y="5953125"/>
          <p14:tracePt t="9271" x="4667250" y="5972175"/>
          <p14:tracePt t="9279" x="4695825" y="6000750"/>
          <p14:tracePt t="9295" x="4714875" y="6019800"/>
          <p14:tracePt t="9312" x="4724400" y="6029325"/>
          <p14:tracePt t="9414" x="4733925" y="6029325"/>
          <p14:tracePt t="9422" x="4743450" y="6019800"/>
          <p14:tracePt t="9446" x="4752975" y="6010275"/>
          <p14:tracePt t="9462" x="4762500" y="6000750"/>
          <p14:tracePt t="9590" x="4781550" y="5981700"/>
          <p14:tracePt t="9638" x="4791075" y="5981700"/>
          <p14:tracePt t="9766" x="4800600" y="5981700"/>
          <p14:tracePt t="9774" x="4819650" y="5981700"/>
          <p14:tracePt t="9790" x="4848225" y="5981700"/>
          <p14:tracePt t="9798" x="4857750" y="5991225"/>
          <p14:tracePt t="9812" x="4867275" y="5991225"/>
          <p14:tracePt t="9829" x="4876800" y="6000750"/>
          <p14:tracePt t="9886" x="4886325" y="6000750"/>
          <p14:tracePt t="9902" x="4895850" y="6000750"/>
          <p14:tracePt t="9910" x="4905375" y="6000750"/>
          <p14:tracePt t="9918" x="4933950" y="6000750"/>
          <p14:tracePt t="9928" x="4953000" y="6000750"/>
          <p14:tracePt t="9945" x="4991100" y="6000750"/>
          <p14:tracePt t="9961" x="5010150" y="6000750"/>
          <p14:tracePt t="10318" x="5038725" y="6000750"/>
          <p14:tracePt t="10326" x="5086350" y="6000750"/>
          <p14:tracePt t="10334" x="5105400" y="6000750"/>
          <p14:tracePt t="10344" x="5153025" y="6000750"/>
          <p14:tracePt t="10361" x="5276850" y="6067425"/>
          <p14:tracePt t="10378" x="5362575" y="6115050"/>
          <p14:tracePt t="10394" x="5438775" y="6162675"/>
          <p14:tracePt t="10411" x="5514975" y="6191250"/>
          <p14:tracePt t="10427" x="5600700" y="6191250"/>
          <p14:tracePt t="10444" x="5667375" y="6210300"/>
          <p14:tracePt t="10461" x="5724525" y="6210300"/>
          <p14:tracePt t="10477" x="5772150" y="6210300"/>
          <p14:tracePt t="10478" x="5800725" y="6200775"/>
          <p14:tracePt t="10495" x="5867400" y="6143625"/>
          <p14:tracePt t="10511" x="5934075" y="6096000"/>
          <p14:tracePt t="10527" x="5981700" y="6067425"/>
          <p14:tracePt t="10545" x="5991225" y="6057900"/>
          <p14:tracePt t="10854" x="5991225" y="6048375"/>
          <p14:tracePt t="10877" x="5991225" y="6038850"/>
          <p14:tracePt t="10981" x="6010275" y="6038850"/>
          <p14:tracePt t="10991" x="6010275" y="6048375"/>
          <p14:tracePt t="11011" x="6029325" y="6076950"/>
          <p14:tracePt t="11027" x="6038850" y="6086475"/>
          <p14:tracePt t="11044" x="6048375" y="6105525"/>
          <p14:tracePt t="11061" x="6067425" y="6105525"/>
          <p14:tracePt t="11077" x="6096000" y="6105525"/>
          <p14:tracePt t="11094" x="6153150" y="6105525"/>
          <p14:tracePt t="11111" x="6191250" y="6096000"/>
          <p14:tracePt t="11127" x="6238875" y="6076950"/>
          <p14:tracePt t="11144" x="6257925" y="6048375"/>
          <p14:tracePt t="11405" x="6267450" y="6048375"/>
          <p14:tracePt t="11416" x="6276975" y="6048375"/>
          <p14:tracePt t="11509" x="6286500" y="6048375"/>
          <p14:tracePt t="11533" x="6296025" y="6048375"/>
          <p14:tracePt t="11541" x="6334125" y="6048375"/>
          <p14:tracePt t="11549" x="6381750" y="6057900"/>
          <p14:tracePt t="11560" x="6400800" y="6057900"/>
          <p14:tracePt t="11576" x="6496050" y="6096000"/>
          <p14:tracePt t="11593" x="6524625" y="6105525"/>
          <p14:tracePt t="11613" x="6562725" y="6115050"/>
          <p14:tracePt t="11628" x="6562725" y="6124575"/>
          <p14:tracePt t="11644" x="6600825" y="6143625"/>
          <p14:tracePt t="11660" x="6629400" y="6143625"/>
          <p14:tracePt t="11677" x="6715125" y="6143625"/>
          <p14:tracePt t="11693" x="6753225" y="6143625"/>
          <p14:tracePt t="11710" x="6762750" y="6143625"/>
          <p14:tracePt t="11726" x="6781800" y="6143625"/>
          <p14:tracePt t="11743" x="6829425" y="6143625"/>
          <p14:tracePt t="11760" x="6867525" y="6143625"/>
          <p14:tracePt t="11776" x="6934200" y="6143625"/>
          <p14:tracePt t="11793" x="7019925" y="6143625"/>
          <p14:tracePt t="11810" x="7115175" y="6143625"/>
          <p14:tracePt t="11826" x="7162800" y="6134100"/>
          <p14:tracePt t="11843" x="7210425" y="6124575"/>
          <p14:tracePt t="11859" x="7239000" y="6105525"/>
          <p14:tracePt t="11876" x="7381875" y="6086475"/>
          <p14:tracePt t="11893" x="7553325" y="6067425"/>
          <p14:tracePt t="11910" x="7639050" y="6038850"/>
          <p14:tracePt t="11926" x="7648575" y="6019800"/>
          <p14:tracePt t="11943" x="7658100" y="6010275"/>
          <p14:tracePt t="11996" x="7667625" y="6000750"/>
          <p14:tracePt t="12004" x="7677150" y="5981700"/>
          <p14:tracePt t="12012" x="7705725" y="5972175"/>
          <p14:tracePt t="12028" x="7715250" y="5962650"/>
          <p14:tracePt t="12043" x="7715250" y="5953125"/>
          <p14:tracePt t="12059" x="7724775" y="5924550"/>
          <p14:tracePt t="12076" x="7734300" y="5915025"/>
          <p14:tracePt t="12076" x="7753350" y="5895975"/>
          <p14:tracePt t="12093" x="7772400" y="5876925"/>
          <p14:tracePt t="12109" x="7800975" y="5848350"/>
          <p14:tracePt t="12126" x="7810500" y="5838825"/>
          <p14:tracePt t="12148" x="7810500" y="5829300"/>
          <p14:tracePt t="12159" x="7810500" y="5810250"/>
          <p14:tracePt t="12176" x="7810500" y="5791200"/>
          <p14:tracePt t="12192" x="7810500" y="5781675"/>
          <p14:tracePt t="12209" x="7810500" y="5753100"/>
          <p14:tracePt t="12226" x="7810500" y="5743575"/>
          <p14:tracePt t="12243" x="7810500" y="5724525"/>
          <p14:tracePt t="12259" x="7810500" y="5705475"/>
          <p14:tracePt t="12276" x="7800975" y="5648325"/>
          <p14:tracePt t="12293" x="7772400" y="5629275"/>
          <p14:tracePt t="12309" x="7762875" y="5619750"/>
          <p14:tracePt t="12326" x="7734300" y="5600700"/>
          <p14:tracePt t="12342" x="7696200" y="5581650"/>
          <p14:tracePt t="12359" x="7677150" y="5581650"/>
          <p14:tracePt t="12376" x="7639050" y="5553075"/>
          <p14:tracePt t="12392" x="7629525" y="5543550"/>
          <p14:tracePt t="12409" x="7591425" y="5543550"/>
          <p14:tracePt t="12426" x="7534275" y="5534025"/>
          <p14:tracePt t="12442" x="7477125" y="5534025"/>
          <p14:tracePt t="12459" x="7429500" y="5534025"/>
          <p14:tracePt t="12476" x="7334250" y="5524500"/>
          <p14:tracePt t="12493" x="7267575" y="5524500"/>
          <p14:tracePt t="12509" x="7191375" y="5524500"/>
          <p14:tracePt t="12525" x="7096125" y="5524500"/>
          <p14:tracePt t="12542" x="6972300" y="5524500"/>
          <p14:tracePt t="12559" x="6791325" y="5562600"/>
          <p14:tracePt t="12584" x="6610350" y="5581650"/>
          <p14:tracePt t="12592" x="6562725" y="5581650"/>
          <p14:tracePt t="12609" x="6553200" y="5591175"/>
          <p14:tracePt t="12628" x="6534150" y="5591175"/>
          <p14:tracePt t="12644" x="6505575" y="5610225"/>
          <p14:tracePt t="12660" x="6496050" y="5619750"/>
          <p14:tracePt t="12677" x="6467475" y="5629275"/>
          <p14:tracePt t="12692" x="6448425" y="5657850"/>
          <p14:tracePt t="12708" x="6410325" y="5753100"/>
          <p14:tracePt t="12725" x="6400800" y="5781675"/>
          <p14:tracePt t="12742" x="6391275" y="5838825"/>
          <p14:tracePt t="12758" x="6391275" y="5895975"/>
          <p14:tracePt t="12776" x="6391275" y="5934075"/>
          <p14:tracePt t="12792" x="6372225" y="5953125"/>
          <p14:tracePt t="12808" x="6372225" y="5991225"/>
          <p14:tracePt t="12825" x="6372225" y="6029325"/>
          <p14:tracePt t="12842" x="6381750" y="6086475"/>
          <p14:tracePt t="12858" x="6410325" y="6124575"/>
          <p14:tracePt t="12876" x="6419850" y="6153150"/>
          <p14:tracePt t="12892" x="6448425" y="6172200"/>
          <p14:tracePt t="12909" x="6486525" y="6181725"/>
          <p14:tracePt t="12925" x="6543675" y="6200775"/>
          <p14:tracePt t="12942" x="6581775" y="6219825"/>
          <p14:tracePt t="12960" x="6610350" y="6219825"/>
          <p14:tracePt t="12982" x="6657975" y="6229350"/>
          <p14:tracePt t="12995" x="6696075" y="6248400"/>
          <p14:tracePt t="13009" x="6715125" y="6248400"/>
          <p14:tracePt t="13025" x="6781800" y="6248400"/>
          <p14:tracePt t="13041" x="6877050" y="6248400"/>
          <p14:tracePt t="13058" x="6953250" y="6248400"/>
          <p14:tracePt t="13075" x="7048500" y="6248400"/>
          <p14:tracePt t="13075" x="7058025" y="6248400"/>
          <p14:tracePt t="13091" x="7067550" y="6248400"/>
          <p14:tracePt t="13108" x="7077075" y="6248400"/>
          <p14:tracePt t="13171" x="7086600" y="6248400"/>
          <p14:tracePt t="13203" x="7096125" y="6238875"/>
          <p14:tracePt t="13219" x="7105650" y="6229350"/>
          <p14:tracePt t="13227" x="7115175" y="6219825"/>
          <p14:tracePt t="13243" x="7124700" y="6219825"/>
          <p14:tracePt t="13258" x="7134225" y="6219825"/>
          <p14:tracePt t="13275" x="7153275" y="6219825"/>
          <p14:tracePt t="13275" x="7162800" y="6210300"/>
          <p14:tracePt t="13308" x="7172325" y="6210300"/>
          <p14:tracePt t="13574" x="7191375" y="6210300"/>
          <p14:tracePt t="13593" x="7334250" y="6210300"/>
          <p14:tracePt t="13599" x="7400925" y="6210300"/>
          <p14:tracePt t="13610" x="7429500" y="6210300"/>
          <p14:tracePt t="13624" x="7515225" y="6210300"/>
          <p14:tracePt t="13641" x="7562850" y="6210300"/>
          <p14:tracePt t="13659" x="7639050" y="6200775"/>
          <p14:tracePt t="13674" x="7648575" y="6200775"/>
          <p14:tracePt t="13675" x="7667625" y="6200775"/>
          <p14:tracePt t="13692" x="7705725" y="6191250"/>
          <p14:tracePt t="13708" x="7753350" y="6191250"/>
          <p14:tracePt t="13724" x="7800975" y="6162675"/>
          <p14:tracePt t="13742" x="7829550" y="6153150"/>
          <p14:tracePt t="13758" x="7886700" y="6134100"/>
          <p14:tracePt t="13774" x="7915275" y="6134100"/>
          <p14:tracePt t="13791" x="7934325" y="6115050"/>
          <p14:tracePt t="13850" x="7943850" y="6105525"/>
          <p14:tracePt t="13866" x="7962900" y="6096000"/>
          <p14:tracePt t="13874" x="7972425" y="6086475"/>
          <p14:tracePt t="13891" x="7991475" y="6057900"/>
          <p14:tracePt t="13898" x="8010525" y="6038850"/>
          <p14:tracePt t="13908" x="8020050" y="6029325"/>
          <p14:tracePt t="13924" x="8067675" y="5991225"/>
          <p14:tracePt t="13941" x="8096250" y="5962650"/>
          <p14:tracePt t="13958" x="8143875" y="5934075"/>
          <p14:tracePt t="13974" x="8162925" y="5924550"/>
          <p14:tracePt t="14066" x="8172450" y="5915025"/>
          <p14:tracePt t="14163" x="8181975" y="5924550"/>
          <p14:tracePt t="14172" x="8191500" y="5934075"/>
          <p14:tracePt t="14191" x="8210550" y="5953125"/>
          <p14:tracePt t="14208" x="8220075" y="5962650"/>
          <p14:tracePt t="14224" x="8229600" y="5972175"/>
          <p14:tracePt t="14241" x="8248650" y="5991225"/>
          <p14:tracePt t="14259" x="8267700" y="6010275"/>
          <p14:tracePt t="14275" x="8296275" y="6029325"/>
          <p14:tracePt t="14291" x="8305800" y="6038850"/>
          <p14:tracePt t="14308" x="8315325" y="6048375"/>
          <p14:tracePt t="14378" x="8334375" y="6048375"/>
          <p14:tracePt t="14386" x="8353425" y="6048375"/>
          <p14:tracePt t="14402" x="8382000" y="6048375"/>
          <p14:tracePt t="14410" x="8391525" y="6048375"/>
          <p14:tracePt t="14424" x="8401050" y="6038850"/>
          <p14:tracePt t="14530" x="8410575" y="6038850"/>
          <p14:tracePt t="14538" x="8429625" y="6038850"/>
          <p14:tracePt t="14546" x="8439150" y="6038850"/>
          <p14:tracePt t="14558" x="8458200" y="6048375"/>
          <p14:tracePt t="14574" x="8486775" y="6096000"/>
          <p14:tracePt t="14592" x="8505825" y="6124575"/>
          <p14:tracePt t="14607" x="8524875" y="6134100"/>
          <p14:tracePt t="14623" x="8534400" y="6134100"/>
          <p14:tracePt t="14640" x="8543925" y="6143625"/>
          <p14:tracePt t="14657" x="8562975" y="6143625"/>
          <p14:tracePt t="14673" x="8591550" y="6124575"/>
          <p14:tracePt t="14674" x="8610600" y="6115050"/>
          <p14:tracePt t="14691" x="8696325" y="6076950"/>
          <p14:tracePt t="14707" x="8772525" y="6057900"/>
          <p14:tracePt t="14723" x="8820150" y="6029325"/>
          <p14:tracePt t="14740" x="8877300" y="6010275"/>
          <p14:tracePt t="14757" x="8896350" y="5991225"/>
          <p14:tracePt t="15130" x="8924925" y="5991225"/>
          <p14:tracePt t="15137" x="8934450" y="5991225"/>
          <p14:tracePt t="15145" x="8963025" y="6000750"/>
          <p14:tracePt t="15156" x="8991600" y="6038850"/>
          <p14:tracePt t="15173" x="9029700" y="6067425"/>
          <p14:tracePt t="15190" x="9039225" y="6086475"/>
          <p14:tracePt t="15206" x="9048750" y="6096000"/>
          <p14:tracePt t="15377" x="9067800" y="6086475"/>
          <p14:tracePt t="15401" x="9077325" y="6086475"/>
          <p14:tracePt t="15410" x="9086850" y="6086475"/>
          <p14:tracePt t="15423" x="9105900" y="6086475"/>
          <p14:tracePt t="15440" x="9124950" y="6086475"/>
          <p14:tracePt t="15456" x="9182100" y="6086475"/>
          <p14:tracePt t="15473" x="9220200" y="6086475"/>
          <p14:tracePt t="15473" x="9239250" y="6086475"/>
          <p14:tracePt t="15489" x="9286875" y="6086475"/>
          <p14:tracePt t="15506" x="9305925" y="6086475"/>
          <p14:tracePt t="15522" x="9334500" y="6086475"/>
          <p14:tracePt t="15539" x="9382125" y="6096000"/>
          <p14:tracePt t="15556" x="9420225" y="6096000"/>
          <p14:tracePt t="15572" x="9477375" y="6096000"/>
          <p14:tracePt t="15589" x="9582150" y="6105525"/>
          <p14:tracePt t="15606" x="9677400" y="6105525"/>
          <p14:tracePt t="15622" x="9829800" y="6105525"/>
          <p14:tracePt t="15639" x="9925050" y="6105525"/>
          <p14:tracePt t="15655" x="9972675" y="6105525"/>
          <p14:tracePt t="15672" x="10001250" y="6105525"/>
          <p14:tracePt t="15673" x="10010775" y="6105525"/>
          <p14:tracePt t="15697" x="10029825" y="6105525"/>
          <p14:tracePt t="15706" x="10058400" y="6096000"/>
          <p14:tracePt t="15722" x="10106025" y="6096000"/>
          <p14:tracePt t="15739" x="10153650" y="6086475"/>
          <p14:tracePt t="15755" x="10210800" y="6067425"/>
          <p14:tracePt t="15772" x="10258425" y="6029325"/>
          <p14:tracePt t="15789" x="10287000" y="6010275"/>
          <p14:tracePt t="15806" x="10325100" y="5981700"/>
          <p14:tracePt t="15822" x="10344150" y="5962650"/>
          <p14:tracePt t="15839" x="10401300" y="5924550"/>
          <p14:tracePt t="15856" x="10410825" y="5905500"/>
          <p14:tracePt t="15872" x="10410825" y="5895975"/>
          <p14:tracePt t="15889" x="10420350" y="5876925"/>
          <p14:tracePt t="15906" x="10429875" y="5867400"/>
          <p14:tracePt t="15922" x="10429875" y="5848350"/>
          <p14:tracePt t="15939" x="10429875" y="5810250"/>
          <p14:tracePt t="15956" x="10420350" y="5753100"/>
          <p14:tracePt t="15972" x="10382250" y="5695950"/>
          <p14:tracePt t="15989" x="10363200" y="5638800"/>
          <p14:tracePt t="16005" x="10296525" y="5553075"/>
          <p14:tracePt t="16022" x="10220325" y="5476875"/>
          <p14:tracePt t="16039" x="10096500" y="5381625"/>
          <p14:tracePt t="16056" x="9925050" y="5276850"/>
          <p14:tracePt t="16057" x="9858375" y="5248275"/>
          <p14:tracePt t="16072" x="9801225" y="5200650"/>
          <p14:tracePt t="16089" x="9705975" y="5153025"/>
          <p14:tracePt t="16105" x="9667875" y="5143500"/>
          <p14:tracePt t="16122" x="9610725" y="5133975"/>
          <p14:tracePt t="16139" x="9544050" y="5133975"/>
          <p14:tracePt t="16157" x="9505950" y="5133975"/>
          <p14:tracePt t="16172" x="9477375" y="5133975"/>
          <p14:tracePt t="16189" x="9439275" y="5133975"/>
          <p14:tracePt t="16205" x="9401175" y="5133975"/>
          <p14:tracePt t="16222" x="9344025" y="5162550"/>
          <p14:tracePt t="16239" x="9248775" y="5210175"/>
          <p14:tracePt t="16255" x="9115425" y="5295900"/>
          <p14:tracePt t="16272" x="9039225" y="5343525"/>
          <p14:tracePt t="16273" x="9020175" y="5362575"/>
          <p14:tracePt t="16289" x="8972550" y="5419725"/>
          <p14:tracePt t="16305" x="8943975" y="5476875"/>
          <p14:tracePt t="16322" x="8905875" y="5534025"/>
          <p14:tracePt t="16339" x="8886825" y="5581650"/>
          <p14:tracePt t="16356" x="8848725" y="5648325"/>
          <p14:tracePt t="16372" x="8829675" y="5705475"/>
          <p14:tracePt t="16389" x="8820150" y="5762625"/>
          <p14:tracePt t="16405" x="8820150" y="5800725"/>
          <p14:tracePt t="16422" x="8820150" y="5848350"/>
          <p14:tracePt t="16438" x="8791575" y="5905500"/>
          <p14:tracePt t="16455" x="8791575" y="5943600"/>
          <p14:tracePt t="16472" x="8791575" y="6010275"/>
          <p14:tracePt t="16488" x="8801100" y="6115050"/>
          <p14:tracePt t="16505" x="8820150" y="6162675"/>
          <p14:tracePt t="16522" x="8848725" y="6200775"/>
          <p14:tracePt t="16540" x="8858250" y="6219825"/>
          <p14:tracePt t="16555" x="8886825" y="6238875"/>
          <p14:tracePt t="16572" x="8896350" y="6248400"/>
          <p14:tracePt t="16588" x="8934450" y="6267450"/>
          <p14:tracePt t="16605" x="8991600" y="6296025"/>
          <p14:tracePt t="16621" x="9048750" y="6334125"/>
          <p14:tracePt t="16638" x="9086850" y="6343650"/>
          <p14:tracePt t="16655" x="9124950" y="6353175"/>
          <p14:tracePt t="16671" x="9163050" y="6372225"/>
          <p14:tracePt t="16688" x="9229725" y="6372225"/>
          <p14:tracePt t="16705" x="9305925" y="6372225"/>
          <p14:tracePt t="16721" x="9382125" y="6372225"/>
          <p14:tracePt t="16738" x="9496425" y="6372225"/>
          <p14:tracePt t="16755" x="9572625" y="6372225"/>
          <p14:tracePt t="16771" x="9686925" y="6372225"/>
          <p14:tracePt t="16788" x="9801225" y="6372225"/>
          <p14:tracePt t="16804" x="9867900" y="6353175"/>
          <p14:tracePt t="16821" x="9953625" y="6315075"/>
          <p14:tracePt t="16838" x="9991725" y="6305550"/>
          <p14:tracePt t="16855" x="10058400" y="6267450"/>
          <p14:tracePt t="16872" x="10106025" y="6238875"/>
          <p14:tracePt t="16889" x="10144125" y="6210300"/>
          <p14:tracePt t="16905" x="10153650" y="6200775"/>
          <p14:tracePt t="16921" x="10191750" y="6162675"/>
          <p14:tracePt t="16938" x="10201275" y="6162675"/>
          <p14:tracePt t="16954" x="10210800" y="6134100"/>
          <p14:tracePt t="16972" x="10229850" y="6115050"/>
          <p14:tracePt t="16988" x="10239375" y="6105525"/>
          <p14:tracePt t="17005" x="10239375" y="6076950"/>
          <p14:tracePt t="17021" x="10248900" y="6057900"/>
          <p14:tracePt t="17038" x="10248900" y="6019800"/>
          <p14:tracePt t="17054" x="10248900" y="5991225"/>
          <p14:tracePt t="17071" x="10248900" y="5972175"/>
          <p14:tracePt t="17088" x="10248900" y="5924550"/>
          <p14:tracePt t="17104" x="10248900" y="5915025"/>
          <p14:tracePt t="17121" x="10248900" y="5895975"/>
          <p14:tracePt t="17138" x="10248900" y="5886450"/>
          <p14:tracePt t="17663" x="0" y="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4826" y="2166733"/>
            <a:ext cx="10605052" cy="1180727"/>
          </a:xfrm>
        </p:spPr>
        <p:txBody>
          <a:bodyPr>
            <a:normAutofit/>
          </a:bodyPr>
          <a:lstStyle/>
          <a:p>
            <a:r>
              <a:rPr lang="en-CA" dirty="0"/>
              <a:t>How do we interpret a single variable in the multivariable model?</a:t>
            </a:r>
          </a:p>
        </p:txBody>
      </p:sp>
      <p:sp>
        <p:nvSpPr>
          <p:cNvPr id="2" name="Title 1"/>
          <p:cNvSpPr>
            <a:spLocks noGrp="1"/>
          </p:cNvSpPr>
          <p:nvPr>
            <p:ph type="title"/>
          </p:nvPr>
        </p:nvSpPr>
        <p:spPr/>
        <p:txBody>
          <a:bodyPr>
            <a:normAutofit/>
          </a:bodyPr>
          <a:lstStyle/>
          <a:p>
            <a:r>
              <a:rPr lang="en-CA" dirty="0"/>
              <a:t>Univariable to multivariable regression:</a:t>
            </a:r>
          </a:p>
        </p:txBody>
      </p:sp>
      <p:sp>
        <p:nvSpPr>
          <p:cNvPr id="15" name="TextBox 14"/>
          <p:cNvSpPr txBox="1"/>
          <p:nvPr/>
        </p:nvSpPr>
        <p:spPr>
          <a:xfrm>
            <a:off x="2855639" y="3923223"/>
            <a:ext cx="6475174" cy="1200329"/>
          </a:xfrm>
          <a:prstGeom prst="rect">
            <a:avLst/>
          </a:prstGeom>
          <a:noFill/>
        </p:spPr>
        <p:txBody>
          <a:bodyPr wrap="square" rtlCol="0">
            <a:spAutoFit/>
          </a:bodyPr>
          <a:lstStyle/>
          <a:p>
            <a:r>
              <a:rPr lang="en-CA" sz="2400" dirty="0"/>
              <a:t>This is the effect of Height controlling for Age.</a:t>
            </a:r>
          </a:p>
          <a:p>
            <a:endParaRPr lang="en-CA" sz="2400" dirty="0"/>
          </a:p>
          <a:p>
            <a:r>
              <a:rPr lang="en-CA" sz="2400" dirty="0"/>
              <a:t>But what does it mean to control for age?</a:t>
            </a:r>
          </a:p>
        </p:txBody>
      </p:sp>
      <p:cxnSp>
        <p:nvCxnSpPr>
          <p:cNvPr id="18" name="Shape 17"/>
          <p:cNvCxnSpPr>
            <a:stCxn id="15" idx="0"/>
            <a:endCxn id="8" idx="2"/>
          </p:cNvCxnSpPr>
          <p:nvPr/>
        </p:nvCxnSpPr>
        <p:spPr>
          <a:xfrm rot="5400000" flipH="1" flipV="1">
            <a:off x="5760792" y="3588015"/>
            <a:ext cx="667643" cy="2774"/>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2692856" y="2810330"/>
                <a:ext cx="6806287" cy="445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𝑊𝑡</m:t>
                              </m:r>
                            </m:e>
                          </m:acc>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=−141.22+3.60∗</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𝐻𝑡</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+1.28∗</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𝐴𝑔𝑒</m:t>
                          </m:r>
                        </m:e>
                        <m:sub>
                          <m:r>
                            <a:rPr lang="en-US" sz="2800" b="0" i="1" smtClean="0">
                              <a:latin typeface="Cambria Math" panose="02040503050406030204" pitchFamily="18" charset="0"/>
                            </a:rPr>
                            <m:t>𝑖</m:t>
                          </m:r>
                        </m:sub>
                      </m:sSub>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2692856" y="2810330"/>
                <a:ext cx="6806287" cy="44525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93225749"/>
      </p:ext>
    </p:extLst>
  </p:cSld>
  <p:clrMapOvr>
    <a:masterClrMapping/>
  </p:clrMapOvr>
  <mc:AlternateContent xmlns:mc="http://schemas.openxmlformats.org/markup-compatibility/2006" xmlns:p14="http://schemas.microsoft.com/office/powerpoint/2010/main">
    <mc:Choice Requires="p14">
      <p:transition spd="slow" p14:dur="2000" advTm="61848"/>
    </mc:Choice>
    <mc:Fallback xmlns="">
      <p:transition spd="slow" advTm="61848"/>
    </mc:Fallback>
  </mc:AlternateContent>
  <p:extLst>
    <p:ext uri="{3A86A75C-4F4B-4683-9AE1-C65F6400EC91}">
      <p14:laserTraceLst xmlns:p14="http://schemas.microsoft.com/office/powerpoint/2010/main">
        <p14:tracePtLst>
          <p14:tracePt t="16785" x="5000625" y="3495675"/>
          <p14:tracePt t="16848" x="4972050" y="3514725"/>
          <p14:tracePt t="16857" x="4933950" y="3524250"/>
          <p14:tracePt t="16865" x="4886325" y="3533775"/>
          <p14:tracePt t="16881" x="4829175" y="3571875"/>
          <p14:tracePt t="16898" x="4762500" y="3581400"/>
          <p14:tracePt t="16914" x="4695825" y="3590925"/>
          <p14:tracePt t="16931" x="4648200" y="3590925"/>
          <p14:tracePt t="16948" x="4562475" y="3590925"/>
          <p14:tracePt t="16964" x="4438650" y="3590925"/>
          <p14:tracePt t="16981" x="4343400" y="3590925"/>
          <p14:tracePt t="16997" x="4229100" y="3590925"/>
          <p14:tracePt t="17014" x="4191000" y="3571875"/>
          <p14:tracePt t="17031" x="4171950" y="3571875"/>
          <p14:tracePt t="17047" x="4152900" y="3571875"/>
          <p14:tracePt t="17064" x="4143375" y="3562350"/>
          <p14:tracePt t="17081" x="4095750" y="3543300"/>
          <p14:tracePt t="17098" x="4057650" y="3505200"/>
          <p14:tracePt t="17114" x="4000500" y="3457575"/>
          <p14:tracePt t="17131" x="3952875" y="3438525"/>
          <p14:tracePt t="17147" x="3895725" y="3409950"/>
          <p14:tracePt t="17164" x="3848100" y="3381375"/>
          <p14:tracePt t="17181" x="3838575" y="3371850"/>
          <p14:tracePt t="17198" x="3829050" y="3362325"/>
          <p14:tracePt t="17214" x="3810000" y="3343275"/>
          <p14:tracePt t="17230" x="3800475" y="3333750"/>
          <p14:tracePt t="17247" x="3800475" y="3305175"/>
          <p14:tracePt t="17264" x="3781425" y="3267075"/>
          <p14:tracePt t="17264" x="3762375" y="3248025"/>
          <p14:tracePt t="17280" x="3743325" y="3209925"/>
          <p14:tracePt t="17297" x="3733800" y="3162300"/>
          <p14:tracePt t="17314" x="3724275" y="3143250"/>
          <p14:tracePt t="17331" x="3714750" y="3133725"/>
          <p14:tracePt t="17348" x="3705225" y="3105150"/>
          <p14:tracePt t="17364" x="3705225" y="3095625"/>
          <p14:tracePt t="17380" x="3705225" y="3086100"/>
          <p14:tracePt t="17397" x="3705225" y="3057525"/>
          <p14:tracePt t="17414" x="3705225" y="3019425"/>
          <p14:tracePt t="17430" x="3705225" y="2990850"/>
          <p14:tracePt t="17447" x="3714750" y="2943225"/>
          <p14:tracePt t="17464" x="3724275" y="2924175"/>
          <p14:tracePt t="17464" x="3733800" y="2914650"/>
          <p14:tracePt t="17481" x="3743325" y="2886075"/>
          <p14:tracePt t="17497" x="3800475" y="2847975"/>
          <p14:tracePt t="17514" x="3886200" y="2828925"/>
          <p14:tracePt t="17530" x="4038600" y="2771775"/>
          <p14:tracePt t="17547" x="4210050" y="2724150"/>
          <p14:tracePt t="17564" x="4295775" y="2705100"/>
          <p14:tracePt t="17580" x="4362450" y="2676525"/>
          <p14:tracePt t="17596" x="4381500" y="2667000"/>
          <p14:tracePt t="17613" x="4410075" y="2657475"/>
          <p14:tracePt t="17630" x="4438650" y="2657475"/>
          <p14:tracePt t="17646" x="4476750" y="2657475"/>
          <p14:tracePt t="17663" x="4543425" y="2657475"/>
          <p14:tracePt t="17680" x="4714875" y="2657475"/>
          <p14:tracePt t="17697" x="4848225" y="2667000"/>
          <p14:tracePt t="17713" x="4924425" y="2676525"/>
          <p14:tracePt t="17730" x="4981575" y="2676525"/>
          <p14:tracePt t="17800" x="5019675" y="2705100"/>
          <p14:tracePt t="17807" x="5048250" y="2733675"/>
          <p14:tracePt t="17815" x="5124450" y="2781300"/>
          <p14:tracePt t="17830" x="5162550" y="2819400"/>
          <p14:tracePt t="17847" x="5257800" y="2886075"/>
          <p14:tracePt t="17864" x="5343525" y="2952750"/>
          <p14:tracePt t="17864" x="5372100" y="2962275"/>
          <p14:tracePt t="17880" x="5381625" y="2981325"/>
          <p14:tracePt t="17897" x="5400675" y="2990850"/>
          <p14:tracePt t="17913" x="5410200" y="3000375"/>
          <p14:tracePt t="17930" x="5429250" y="3009900"/>
          <p14:tracePt t="17946" x="5448300" y="3028950"/>
          <p14:tracePt t="17963" x="5457825" y="3038475"/>
          <p14:tracePt t="17980" x="5457825" y="3048000"/>
          <p14:tracePt t="17998" x="5467350" y="3057525"/>
          <p14:tracePt t="18013" x="5486400" y="3095625"/>
          <p14:tracePt t="18030" x="5486400" y="3133725"/>
          <p14:tracePt t="18047" x="5486400" y="3200400"/>
          <p14:tracePt t="18048" x="5486400" y="3228975"/>
          <p14:tracePt t="18063" x="5486400" y="3257550"/>
          <p14:tracePt t="18080" x="5467350" y="3352800"/>
          <p14:tracePt t="18096" x="5448300" y="3390900"/>
          <p14:tracePt t="18113" x="5429250" y="3419475"/>
          <p14:tracePt t="18129" x="5410200" y="3438525"/>
          <p14:tracePt t="18146" x="5381625" y="3467100"/>
          <p14:tracePt t="18163" x="5372100" y="3486150"/>
          <p14:tracePt t="18180" x="5353050" y="3505200"/>
          <p14:tracePt t="18196" x="5343525" y="3524250"/>
          <p14:tracePt t="18213" x="5295900" y="3571875"/>
          <p14:tracePt t="18230" x="5257800" y="3609975"/>
          <p14:tracePt t="18246" x="5191125" y="3629025"/>
          <p14:tracePt t="18263" x="5095875" y="3667125"/>
          <p14:tracePt t="18280" x="5038725" y="3676650"/>
          <p14:tracePt t="18296" x="5000625" y="3676650"/>
          <p14:tracePt t="18312" x="4933950" y="3676650"/>
          <p14:tracePt t="18329" x="4886325" y="3676650"/>
          <p14:tracePt t="18346" x="4819650" y="3676650"/>
          <p14:tracePt t="18363" x="4752975" y="3676650"/>
          <p14:tracePt t="18379" x="4657725" y="3676650"/>
          <p14:tracePt t="18397" x="4572000" y="3676650"/>
          <p14:tracePt t="18417" x="4429125" y="3667125"/>
          <p14:tracePt t="18431" x="4381500" y="3667125"/>
          <p14:tracePt t="18449" x="4324350" y="3638550"/>
          <p14:tracePt t="18462" x="4295775" y="3629025"/>
          <p14:tracePt t="18479" x="4257675" y="3600450"/>
          <p14:tracePt t="18496" x="4238625" y="3590925"/>
          <p14:tracePt t="18513" x="4200525" y="3581400"/>
          <p14:tracePt t="18530" x="4171950" y="3552825"/>
          <p14:tracePt t="18546" x="4133850" y="3524250"/>
          <p14:tracePt t="18563" x="4114800" y="3495675"/>
          <p14:tracePt t="18579" x="4105275" y="3467100"/>
          <p14:tracePt t="18596" x="4086225" y="3438525"/>
          <p14:tracePt t="18612" x="4076700" y="3390900"/>
          <p14:tracePt t="18632" x="4057650" y="3276600"/>
          <p14:tracePt t="18646" x="4048125" y="3257550"/>
          <p14:tracePt t="18662" x="4048125" y="3181350"/>
          <p14:tracePt t="18663" x="4048125" y="3171825"/>
          <p14:tracePt t="18679" x="4048125" y="3152775"/>
          <p14:tracePt t="18696" x="4048125" y="3133725"/>
          <p14:tracePt t="18712" x="4048125" y="3076575"/>
          <p14:tracePt t="18729" x="4057650" y="3009900"/>
          <p14:tracePt t="18745" x="4114800" y="2924175"/>
          <p14:tracePt t="18762" x="4171950" y="2867025"/>
          <p14:tracePt t="18779" x="4276725" y="2800350"/>
          <p14:tracePt t="18796" x="4343400" y="2743200"/>
          <p14:tracePt t="18812" x="4448175" y="2695575"/>
          <p14:tracePt t="18829" x="4514850" y="2667000"/>
          <p14:tracePt t="18845" x="4572000" y="2647950"/>
          <p14:tracePt t="18862" x="4629150" y="2638425"/>
          <p14:tracePt t="18879" x="4819650" y="2619375"/>
          <p14:tracePt t="18895" x="5067300" y="2619375"/>
          <p14:tracePt t="18912" x="5295900" y="2619375"/>
          <p14:tracePt t="18929" x="5505450" y="2619375"/>
          <p14:tracePt t="18945" x="5572125" y="2638425"/>
          <p14:tracePt t="19030" x="5610225" y="2667000"/>
          <p14:tracePt t="19038" x="5638800" y="2705100"/>
          <p14:tracePt t="19047" x="5648325" y="2752725"/>
          <p14:tracePt t="19062" x="5695950" y="2828925"/>
          <p14:tracePt t="19063" x="5724525" y="2914650"/>
          <p14:tracePt t="19079" x="5753100" y="2971800"/>
          <p14:tracePt t="19095" x="5753100" y="3038475"/>
          <p14:tracePt t="19112" x="5762625" y="3095625"/>
          <p14:tracePt t="19129" x="5762625" y="3133725"/>
          <p14:tracePt t="19145" x="5762625" y="3171825"/>
          <p14:tracePt t="19162" x="5762625" y="3209925"/>
          <p14:tracePt t="19178" x="5743575" y="3276600"/>
          <p14:tracePt t="19195" x="5734050" y="3324225"/>
          <p14:tracePt t="19212" x="5686425" y="3362325"/>
          <p14:tracePt t="19229" x="5667375" y="3409950"/>
          <p14:tracePt t="19245" x="5638800" y="3438525"/>
          <p14:tracePt t="19263" x="5600700" y="3457575"/>
          <p14:tracePt t="19279" x="5534025" y="3486150"/>
          <p14:tracePt t="19296" x="5419725" y="3495675"/>
          <p14:tracePt t="19312" x="5314950" y="3495675"/>
          <p14:tracePt t="19329" x="5229225" y="3495675"/>
          <p14:tracePt t="19345" x="5181600" y="3495675"/>
          <p14:tracePt t="19362" x="5133975" y="3495675"/>
          <p14:tracePt t="19379" x="5095875" y="3495675"/>
          <p14:tracePt t="19395" x="5048250" y="3495675"/>
          <p14:tracePt t="19412" x="4991100" y="3495675"/>
          <p14:tracePt t="19429" x="4933950" y="3495675"/>
          <p14:tracePt t="19445" x="4857750" y="3495675"/>
          <p14:tracePt t="19462" x="4791075" y="3495675"/>
          <p14:tracePt t="19462" x="4743450" y="3495675"/>
          <p14:tracePt t="19478" x="4714875" y="3495675"/>
          <p14:tracePt t="19662" x="4705350" y="3495675"/>
          <p14:tracePt t="20254" x="4714875" y="3495675"/>
          <p14:tracePt t="20264" x="4810125" y="3495675"/>
          <p14:tracePt t="20278" x="5124450" y="3495675"/>
          <p14:tracePt t="20294" x="5438775" y="3495675"/>
          <p14:tracePt t="20311" x="5600700" y="3495675"/>
          <p14:tracePt t="20328" x="5686425" y="3495675"/>
          <p14:tracePt t="20344" x="5753100" y="3495675"/>
          <p14:tracePt t="20361" x="5800725" y="3495675"/>
          <p14:tracePt t="20378" x="5848350" y="3495675"/>
          <p14:tracePt t="20394" x="5895975" y="3495675"/>
          <p14:tracePt t="20411" x="5991225" y="3514725"/>
          <p14:tracePt t="20427" x="6076950" y="3524250"/>
          <p14:tracePt t="20444" x="6143625" y="3524250"/>
          <p14:tracePt t="20461" x="6219825" y="3543300"/>
          <p14:tracePt t="20461" x="6238875" y="3543300"/>
          <p14:tracePt t="20478" x="6296025" y="3543300"/>
          <p14:tracePt t="20494" x="6362700" y="3543300"/>
          <p14:tracePt t="20511" x="6467475" y="3543300"/>
          <p14:tracePt t="20527" x="6581775" y="3543300"/>
          <p14:tracePt t="20544" x="6724650" y="3543300"/>
          <p14:tracePt t="20561" x="6877050" y="3543300"/>
          <p14:tracePt t="20577" x="7086600" y="3543300"/>
          <p14:tracePt t="20594" x="7277100" y="3543300"/>
          <p14:tracePt t="20611" x="7372350" y="3543300"/>
          <p14:tracePt t="20627" x="7467600" y="3543300"/>
          <p14:tracePt t="20644" x="7524750" y="3543300"/>
          <p14:tracePt t="20661" x="7667625" y="3543300"/>
          <p14:tracePt t="20661" x="7791450" y="3543300"/>
          <p14:tracePt t="20677" x="8143875" y="3543300"/>
          <p14:tracePt t="20694" x="8477250" y="3543300"/>
          <p14:tracePt t="20711" x="8724900" y="3543300"/>
          <p14:tracePt t="20727" x="8915400" y="3543300"/>
          <p14:tracePt t="20744" x="9086850" y="3543300"/>
          <p14:tracePt t="20760" x="9220200" y="3543300"/>
          <p14:tracePt t="20777" x="9315450" y="3543300"/>
          <p14:tracePt t="20794" x="9439275" y="3543300"/>
          <p14:tracePt t="20810" x="9591675" y="3543300"/>
          <p14:tracePt t="20828" x="9753600" y="3543300"/>
          <p14:tracePt t="20844" x="9867900" y="3543300"/>
          <p14:tracePt t="20861" x="9925050" y="3543300"/>
          <p14:tracePt t="20861" x="9953625" y="3543300"/>
          <p14:tracePt t="20878" x="9972675" y="3543300"/>
          <p14:tracePt t="20894" x="9982200" y="3543300"/>
          <p14:tracePt t="20917" x="10001250" y="3543300"/>
          <p14:tracePt t="21197" x="9972675" y="3562350"/>
          <p14:tracePt t="21206" x="9944100" y="3562350"/>
          <p14:tracePt t="21213" x="9848850" y="3562350"/>
          <p14:tracePt t="21230" x="9629775" y="3571875"/>
          <p14:tracePt t="21244" x="9486900" y="3590925"/>
          <p14:tracePt t="21260" x="9191625" y="3619500"/>
          <p14:tracePt t="21277" x="8686800" y="3638550"/>
          <p14:tracePt t="21294" x="8439150" y="3638550"/>
          <p14:tracePt t="21310" x="8210550" y="3638550"/>
          <p14:tracePt t="21326" x="8058150" y="3638550"/>
          <p14:tracePt t="21343" x="7867650" y="3638550"/>
          <p14:tracePt t="21360" x="7743825" y="3638550"/>
          <p14:tracePt t="21376" x="7591425" y="3638550"/>
          <p14:tracePt t="21393" x="7400925" y="3638550"/>
          <p14:tracePt t="21410" x="7239000" y="3638550"/>
          <p14:tracePt t="21426" x="7000875" y="3638550"/>
          <p14:tracePt t="21443" x="6772275" y="3638550"/>
          <p14:tracePt t="21460" x="6315075" y="3657600"/>
          <p14:tracePt t="21477" x="5962650" y="3657600"/>
          <p14:tracePt t="21494" x="5648325" y="3657600"/>
          <p14:tracePt t="21511" x="5353050" y="3619500"/>
          <p14:tracePt t="21527" x="5162550" y="3600450"/>
          <p14:tracePt t="21543" x="5010150" y="3590925"/>
          <p14:tracePt t="21560" x="4943475" y="3590925"/>
          <p14:tracePt t="21576" x="4886325" y="3562350"/>
          <p14:tracePt t="21593" x="4838700" y="3552825"/>
          <p14:tracePt t="21610" x="4752975" y="3543300"/>
          <p14:tracePt t="21626" x="4676775" y="3543300"/>
          <p14:tracePt t="21643" x="4543425" y="3524250"/>
          <p14:tracePt t="21660" x="4381500" y="3495675"/>
          <p14:tracePt t="21660" x="4295775" y="3495675"/>
          <p14:tracePt t="21676" x="4133850" y="3467100"/>
          <p14:tracePt t="21693" x="4029075" y="3457575"/>
          <p14:tracePt t="21709" x="3990975" y="3457575"/>
          <p14:tracePt t="21726" x="3962400" y="3448050"/>
          <p14:tracePt t="21796" x="3952875" y="3438525"/>
          <p14:tracePt t="21812" x="3924300" y="3438525"/>
          <p14:tracePt t="21820" x="3914775" y="3438525"/>
          <p14:tracePt t="21836" x="3895725" y="3429000"/>
          <p14:tracePt t="22084" x="3886200" y="3419475"/>
          <p14:tracePt t="22116" x="3895725" y="3419475"/>
          <p14:tracePt t="22125" x="3905250" y="3409950"/>
          <p14:tracePt t="22156" x="3924300" y="3400425"/>
          <p14:tracePt t="22220" x="3933825" y="3390900"/>
          <p14:tracePt t="22252" x="3943350" y="3390900"/>
          <p14:tracePt t="22292" x="3962400" y="3390900"/>
          <p14:tracePt t="22300" x="3971925" y="3390900"/>
          <p14:tracePt t="22309" x="4010025" y="3390900"/>
          <p14:tracePt t="22326" x="4133850" y="3390900"/>
          <p14:tracePt t="22343" x="4267200" y="3390900"/>
          <p14:tracePt t="22359" x="4362450" y="3390900"/>
          <p14:tracePt t="22376" x="4391025" y="3390900"/>
          <p14:tracePt t="22392" x="4410075" y="3390900"/>
          <p14:tracePt t="22409" x="4419600" y="3390900"/>
          <p14:tracePt t="22459" x="4457700" y="3390900"/>
          <p14:tracePt t="22467" x="4495800" y="3390900"/>
          <p14:tracePt t="22476" x="4572000" y="3390900"/>
          <p14:tracePt t="22492" x="4724400" y="3390900"/>
          <p14:tracePt t="22509" x="4800600" y="3390900"/>
          <p14:tracePt t="22525" x="4838700" y="3390900"/>
          <p14:tracePt t="22542" x="4848225" y="3390900"/>
          <p14:tracePt t="22559" x="4857750" y="3390900"/>
          <p14:tracePt t="23059" x="4905375" y="3390900"/>
          <p14:tracePt t="23067" x="5067300" y="3371850"/>
          <p14:tracePt t="23076" x="5257800" y="3352800"/>
          <p14:tracePt t="23091" x="5648325" y="3352800"/>
          <p14:tracePt t="23109" x="5924550" y="3352800"/>
          <p14:tracePt t="23125" x="6105525" y="3352800"/>
          <p14:tracePt t="23142" x="6162675" y="3352800"/>
          <p14:tracePt t="23158" x="6172200" y="3352800"/>
          <p14:tracePt t="23175" x="6181725" y="3352800"/>
          <p14:tracePt t="23191" x="6210300" y="3352800"/>
          <p14:tracePt t="23208" x="6296025" y="3352800"/>
          <p14:tracePt t="23225" x="6486525" y="3352800"/>
          <p14:tracePt t="23241" x="6696075" y="3352800"/>
          <p14:tracePt t="23258" x="6886575" y="3352800"/>
          <p14:tracePt t="23259" x="6991350" y="3352800"/>
          <p14:tracePt t="23275" x="7134225" y="3352800"/>
          <p14:tracePt t="23291" x="7200900" y="3352800"/>
          <p14:tracePt t="23308" x="7210425" y="3352800"/>
          <p14:tracePt t="23802" x="7219950" y="3352800"/>
          <p14:tracePt t="23811" x="7219950" y="3362325"/>
          <p14:tracePt t="23825" x="7219950" y="3390900"/>
          <p14:tracePt t="23841" x="7239000" y="3400425"/>
          <p14:tracePt t="23857" x="7239000" y="3409950"/>
          <p14:tracePt t="23874" x="7239000" y="3419475"/>
          <p14:tracePt t="24649" x="7315200" y="3429000"/>
          <p14:tracePt t="24657" x="7562850" y="3429000"/>
          <p14:tracePt t="24665" x="7905750" y="3429000"/>
          <p14:tracePt t="24674" x="8248650" y="3429000"/>
          <p14:tracePt t="24690" x="8724900" y="3429000"/>
          <p14:tracePt t="24706" x="9096375" y="3429000"/>
          <p14:tracePt t="24723" x="9334500" y="3476625"/>
          <p14:tracePt t="24740" x="9372600" y="3476625"/>
          <p14:tracePt t="24756" x="9382125" y="3476625"/>
          <p14:tracePt t="24773" x="9410700" y="3476625"/>
          <p14:tracePt t="24790" x="9467850" y="3476625"/>
          <p14:tracePt t="24806" x="9563100" y="3476625"/>
          <p14:tracePt t="24823" x="9620250" y="3476625"/>
          <p14:tracePt t="24840" x="9639300" y="3476625"/>
          <p14:tracePt t="26112" x="0" y="0"/>
        </p14:tracePtLst>
        <p14:tracePtLst>
          <p14:tracePt t="40995" x="5572125" y="3362325"/>
          <p14:tracePt t="41131" x="5581650" y="3362325"/>
          <p14:tracePt t="41138" x="5591175" y="3362325"/>
          <p14:tracePt t="41147" x="5600700" y="3362325"/>
          <p14:tracePt t="41157" x="5619750" y="3362325"/>
          <p14:tracePt t="41174" x="5648325" y="3362325"/>
          <p14:tracePt t="41191" x="5686425" y="3362325"/>
          <p14:tracePt t="41208" x="5715000" y="3362325"/>
          <p14:tracePt t="41224" x="5734050" y="3362325"/>
          <p14:tracePt t="41241" x="5743575" y="3362325"/>
          <p14:tracePt t="41258" x="5762625" y="3362325"/>
          <p14:tracePt t="41306" x="5772150" y="3362325"/>
          <p14:tracePt t="41314" x="5781675" y="3362325"/>
          <p14:tracePt t="41355" x="5819775" y="3352800"/>
          <p14:tracePt t="41402" x="5838825" y="3352800"/>
          <p14:tracePt t="41410" x="5867400" y="3352800"/>
          <p14:tracePt t="41426" x="5924550" y="3362325"/>
          <p14:tracePt t="41440" x="5943600" y="3362325"/>
          <p14:tracePt t="41458" x="5991225" y="3362325"/>
          <p14:tracePt t="41459" x="6038850" y="3362325"/>
          <p14:tracePt t="41474" x="6076950" y="3362325"/>
          <p14:tracePt t="41475" x="6134100" y="3362325"/>
          <p14:tracePt t="41491" x="6267450" y="3362325"/>
          <p14:tracePt t="41507" x="6419850" y="3362325"/>
          <p14:tracePt t="41524" x="6543675" y="3362325"/>
          <p14:tracePt t="41541" x="6610350" y="3362325"/>
          <p14:tracePt t="41558" x="6619875" y="3362325"/>
          <p14:tracePt t="41574" x="6629400" y="3371850"/>
          <p14:tracePt t="41730" x="6619875" y="3381375"/>
          <p14:tracePt t="41738" x="6581775" y="3400425"/>
          <p14:tracePt t="41746" x="6534150" y="3400425"/>
          <p14:tracePt t="41757" x="6505575" y="3409950"/>
          <p14:tracePt t="41774" x="6419850" y="3438525"/>
          <p14:tracePt t="41790" x="6353175" y="3457575"/>
          <p14:tracePt t="41807" x="6315075" y="3467100"/>
          <p14:tracePt t="41824" x="6267450" y="3476625"/>
          <p14:tracePt t="41840" x="6219825" y="3495675"/>
          <p14:tracePt t="41857" x="6200775" y="3495675"/>
          <p14:tracePt t="41858" x="6172200" y="3495675"/>
          <p14:tracePt t="41874" x="6134100" y="3495675"/>
          <p14:tracePt t="41890" x="6076950" y="3495675"/>
          <p14:tracePt t="41907" x="6057900" y="3495675"/>
          <p14:tracePt t="41924" x="6048375" y="3495675"/>
          <p14:tracePt t="42010" x="6029325" y="3495675"/>
          <p14:tracePt t="42018" x="6000750" y="3495675"/>
          <p14:tracePt t="42026" x="5962650" y="3495675"/>
          <p14:tracePt t="42040" x="5934075" y="3495675"/>
          <p14:tracePt t="42057" x="5848350" y="3495675"/>
          <p14:tracePt t="42073" x="5781675" y="3495675"/>
          <p14:tracePt t="42074" x="5772150" y="3495675"/>
          <p14:tracePt t="42090" x="5743575" y="3495675"/>
          <p14:tracePt t="42107" x="5734050" y="3495675"/>
          <p14:tracePt t="42130" x="5724525" y="3495675"/>
          <p14:tracePt t="42154" x="5705475" y="3495675"/>
          <p14:tracePt t="42170" x="5686425" y="3486150"/>
          <p14:tracePt t="42297" x="5686425" y="3476625"/>
          <p14:tracePt t="42306" x="5686425" y="3467100"/>
          <p14:tracePt t="42313" x="5695950" y="3457575"/>
          <p14:tracePt t="42330" x="5705475" y="3457575"/>
          <p14:tracePt t="42340" x="5724525" y="3448050"/>
          <p14:tracePt t="42361" x="5734050" y="3448050"/>
          <p14:tracePt t="42433" x="5743575" y="3448050"/>
          <p14:tracePt t="42441" x="5753100" y="3448050"/>
          <p14:tracePt t="42449" x="5772150" y="3448050"/>
          <p14:tracePt t="42465" x="5781675" y="3448050"/>
          <p14:tracePt t="42601" x="5791200" y="3448050"/>
          <p14:tracePt t="42609" x="5781675" y="3457575"/>
          <p14:tracePt t="42625" x="5772150" y="3467100"/>
          <p14:tracePt t="42649" x="5753100" y="3467100"/>
          <p14:tracePt t="42665" x="5743575" y="3467100"/>
          <p14:tracePt t="42681" x="5734050" y="3467100"/>
          <p14:tracePt t="42817" x="5753100" y="3467100"/>
          <p14:tracePt t="42826" x="5772150" y="3467100"/>
          <p14:tracePt t="42841" x="5829300" y="3476625"/>
          <p14:tracePt t="42856" x="5848350" y="3476625"/>
          <p14:tracePt t="42873" x="5895975" y="3486150"/>
          <p14:tracePt t="42873" x="5943600" y="3486150"/>
          <p14:tracePt t="42889" x="6010275" y="3486150"/>
          <p14:tracePt t="42906" x="6105525" y="3486150"/>
          <p14:tracePt t="42923" x="6134100" y="3486150"/>
          <p14:tracePt t="42939" x="6162675" y="3486150"/>
          <p14:tracePt t="42957" x="6172200" y="3486150"/>
          <p14:tracePt t="42972" x="6200775" y="3486150"/>
          <p14:tracePt t="43145" x="6162675" y="3467100"/>
          <p14:tracePt t="43153" x="6076950" y="3467100"/>
          <p14:tracePt t="43161" x="6029325" y="3457575"/>
          <p14:tracePt t="43172" x="5962650" y="3448050"/>
          <p14:tracePt t="43189" x="5905500" y="3448050"/>
          <p14:tracePt t="43206" x="5848350" y="3438525"/>
          <p14:tracePt t="43223" x="5838825" y="3438525"/>
          <p14:tracePt t="43329" x="5848350" y="3438525"/>
          <p14:tracePt t="43337" x="5895975" y="3438525"/>
          <p14:tracePt t="43345" x="5943600" y="3438525"/>
          <p14:tracePt t="43356" x="5981700" y="3438525"/>
          <p14:tracePt t="43372" x="6029325" y="3438525"/>
          <p14:tracePt t="43390" x="6086475" y="3457575"/>
          <p14:tracePt t="43406" x="6096000" y="3457575"/>
          <p14:tracePt t="43432" x="6115050" y="3457575"/>
          <p14:tracePt t="43448" x="6124575" y="3457575"/>
          <p14:tracePt t="43457" x="6162675" y="3457575"/>
          <p14:tracePt t="43478" x="6191250" y="3457575"/>
          <p14:tracePt t="43489" x="6229350" y="3467100"/>
          <p14:tracePt t="43506" x="6257925" y="3467100"/>
          <p14:tracePt t="43523" x="6267450" y="3467100"/>
          <p14:tracePt t="43896" x="6276975" y="3467100"/>
          <p14:tracePt t="43906" x="6334125" y="3467100"/>
          <p14:tracePt t="43923" x="6505575" y="3467100"/>
          <p14:tracePt t="43938" x="6657975" y="3438525"/>
          <p14:tracePt t="43955" x="6705600" y="3429000"/>
          <p14:tracePt t="44280" x="6724650" y="3438525"/>
          <p14:tracePt t="44288" x="6743700" y="3467100"/>
          <p14:tracePt t="44296" x="6781800" y="3486150"/>
          <p14:tracePt t="44305" x="6819900" y="3505200"/>
          <p14:tracePt t="44321" x="6877050" y="3543300"/>
          <p14:tracePt t="44338" x="6943725" y="3581400"/>
          <p14:tracePt t="44354" x="7077075" y="3629025"/>
          <p14:tracePt t="44371" x="7191375" y="3648075"/>
          <p14:tracePt t="44388" x="7296150" y="3657600"/>
          <p14:tracePt t="44404" x="7400925" y="3657600"/>
          <p14:tracePt t="44421" x="7467600" y="3657600"/>
          <p14:tracePt t="44438" x="7572375" y="3657600"/>
          <p14:tracePt t="44454" x="7648575" y="3648075"/>
          <p14:tracePt t="44471" x="7724775" y="3629025"/>
          <p14:tracePt t="44472" x="7762875" y="3619500"/>
          <p14:tracePt t="44488" x="7800975" y="3609975"/>
          <p14:tracePt t="44504" x="7820025" y="3600450"/>
          <p14:tracePt t="44696" x="7820025" y="3590925"/>
          <p14:tracePt t="44704" x="7791450" y="3590925"/>
          <p14:tracePt t="44712" x="7734300" y="3590925"/>
          <p14:tracePt t="44722" x="7667625" y="3609975"/>
          <p14:tracePt t="44739" x="7553325" y="3609975"/>
          <p14:tracePt t="44755" x="7439025" y="3609975"/>
          <p14:tracePt t="44771" x="7391400" y="3609975"/>
          <p14:tracePt t="44788" x="7324725" y="3609975"/>
          <p14:tracePt t="44804" x="7258050" y="3609975"/>
          <p14:tracePt t="44820" x="7191375" y="3609975"/>
          <p14:tracePt t="44837" x="7105650" y="3581400"/>
          <p14:tracePt t="44854" x="7067550" y="3571875"/>
          <p14:tracePt t="44871" x="7019925" y="3562350"/>
          <p14:tracePt t="44871" x="7000875" y="3543300"/>
          <p14:tracePt t="44887" x="6981825" y="3524250"/>
          <p14:tracePt t="44904" x="6953250" y="3514725"/>
          <p14:tracePt t="44921" x="6943725" y="3505200"/>
          <p14:tracePt t="45007" x="6934200" y="3495675"/>
          <p14:tracePt t="45023" x="6943725" y="3486150"/>
          <p14:tracePt t="45035" x="6953250" y="3486150"/>
          <p14:tracePt t="45054" x="7000875" y="3486150"/>
          <p14:tracePt t="45071" x="7077075" y="3486150"/>
          <p14:tracePt t="45071" x="7096125" y="3486150"/>
          <p14:tracePt t="45087" x="7153275" y="3486150"/>
          <p14:tracePt t="45104" x="7200900" y="3505200"/>
          <p14:tracePt t="45121" x="7248525" y="3524250"/>
          <p14:tracePt t="45138" x="7267575" y="3543300"/>
          <p14:tracePt t="45154" x="7324725" y="3562350"/>
          <p14:tracePt t="45170" x="7381875" y="3590925"/>
          <p14:tracePt t="45187" x="7419975" y="3590925"/>
          <p14:tracePt t="45203" x="7448550" y="3590925"/>
          <p14:tracePt t="45221" x="7467600" y="3590925"/>
          <p14:tracePt t="45237" x="7515225" y="3562350"/>
          <p14:tracePt t="45254" x="7562850" y="3524250"/>
          <p14:tracePt t="45271" x="7639050" y="3457575"/>
          <p14:tracePt t="45287" x="7648575" y="3448050"/>
          <p14:tracePt t="45305" x="7658100" y="3438525"/>
          <p14:tracePt t="45479" x="7629525" y="3448050"/>
          <p14:tracePt t="45487" x="7562850" y="3448050"/>
          <p14:tracePt t="45495" x="7543800" y="3457575"/>
          <p14:tracePt t="45504" x="7505700" y="3457575"/>
          <p14:tracePt t="45521" x="7429500" y="3495675"/>
          <p14:tracePt t="45537" x="7343775" y="3505200"/>
          <p14:tracePt t="45553" x="7277100" y="3505200"/>
          <p14:tracePt t="45571" x="7162800" y="3514725"/>
          <p14:tracePt t="45587" x="7067550" y="3514725"/>
          <p14:tracePt t="45604" x="7019925" y="3514725"/>
          <p14:tracePt t="45620" x="6972300" y="3514725"/>
          <p14:tracePt t="45646" x="6962775" y="3514725"/>
          <p14:tracePt t="45806" x="6972300" y="3514725"/>
          <p14:tracePt t="45814" x="7038975" y="3543300"/>
          <p14:tracePt t="45823" x="7086600" y="3552825"/>
          <p14:tracePt t="45837" x="7124700" y="3571875"/>
          <p14:tracePt t="45853" x="7200900" y="3581400"/>
          <p14:tracePt t="45870" x="7258050" y="3581400"/>
          <p14:tracePt t="45871" x="7277100" y="3581400"/>
          <p14:tracePt t="45886" x="7305675" y="3581400"/>
          <p14:tracePt t="45903" x="7353300" y="3552825"/>
          <p14:tracePt t="45919" x="7362825" y="3543300"/>
          <p14:tracePt t="45936" x="7400925" y="3505200"/>
          <p14:tracePt t="45953" x="7429500" y="3495675"/>
          <p14:tracePt t="45969" x="7467600" y="3486150"/>
          <p14:tracePt t="45986" x="7496175" y="3467100"/>
          <p14:tracePt t="46003" x="7524750" y="3448050"/>
          <p14:tracePt t="46310" x="7543800" y="3467100"/>
          <p14:tracePt t="46318" x="7581900" y="3514725"/>
          <p14:tracePt t="46326" x="7658100" y="3581400"/>
          <p14:tracePt t="46336" x="7677150" y="3600450"/>
          <p14:tracePt t="46352" x="7753350" y="3648075"/>
          <p14:tracePt t="46369" x="7762875" y="3657600"/>
          <p14:tracePt t="46422" x="7772400" y="3657600"/>
          <p14:tracePt t="46430" x="7820025" y="3657600"/>
          <p14:tracePt t="46438" x="7848600" y="3657600"/>
          <p14:tracePt t="46452" x="7915275" y="3657600"/>
          <p14:tracePt t="46470" x="8153400" y="3638550"/>
          <p14:tracePt t="46486" x="8239125" y="3619500"/>
          <p14:tracePt t="46486" x="8305800" y="3609975"/>
          <p14:tracePt t="46503" x="8401050" y="3581400"/>
          <p14:tracePt t="46521" x="8429625" y="3571875"/>
          <p14:tracePt t="46536" x="8458200" y="3562350"/>
          <p14:tracePt t="46558" x="8477250" y="3552825"/>
          <p14:tracePt t="46582" x="8505825" y="3552825"/>
          <p14:tracePt t="46590" x="8505825" y="3543300"/>
          <p14:tracePt t="46603" x="8515350" y="3533775"/>
          <p14:tracePt t="46619" x="8543925" y="3524250"/>
          <p14:tracePt t="46636" x="8601075" y="3505200"/>
          <p14:tracePt t="46653" x="8629650" y="3486150"/>
          <p14:tracePt t="46669" x="8686800" y="3486150"/>
          <p14:tracePt t="46686" x="8705850" y="3467100"/>
          <p14:tracePt t="46781" x="8715375" y="3457575"/>
          <p14:tracePt t="46789" x="8715375" y="3448050"/>
          <p14:tracePt t="46802" x="8715375" y="3429000"/>
          <p14:tracePt t="46819" x="8696325" y="3409950"/>
          <p14:tracePt t="46835" x="8677275" y="3409950"/>
          <p14:tracePt t="46852" x="8629650" y="3381375"/>
          <p14:tracePt t="46868" x="8601075" y="3371850"/>
          <p14:tracePt t="46886" x="8515350" y="3314700"/>
          <p14:tracePt t="46902" x="8505825" y="3305175"/>
          <p14:tracePt t="46919" x="8486775" y="3286125"/>
          <p14:tracePt t="46935" x="8477250" y="3286125"/>
          <p14:tracePt t="47061" x="8467725" y="3286125"/>
          <p14:tracePt t="47069" x="8467725" y="3295650"/>
          <p14:tracePt t="47077" x="8467725" y="3324225"/>
          <p14:tracePt t="47086" x="8467725" y="3343275"/>
          <p14:tracePt t="47102" x="8515350" y="3400425"/>
          <p14:tracePt t="47119" x="8534400" y="3438525"/>
          <p14:tracePt t="47135" x="8543925" y="3457575"/>
          <p14:tracePt t="47151" x="8572500" y="3476625"/>
          <p14:tracePt t="47169" x="8591550" y="3495675"/>
          <p14:tracePt t="47185" x="8639175" y="3514725"/>
          <p14:tracePt t="47201" x="8686800" y="3533775"/>
          <p14:tracePt t="47218" x="8715375" y="3533775"/>
          <p14:tracePt t="47235" x="8724900" y="3533775"/>
          <p14:tracePt t="47251" x="8734425" y="3533775"/>
          <p14:tracePt t="47293" x="8772525" y="3533775"/>
          <p14:tracePt t="47309" x="8782050" y="3524250"/>
          <p14:tracePt t="47317" x="8810625" y="3514725"/>
          <p14:tracePt t="47325" x="8829675" y="3495675"/>
          <p14:tracePt t="47335" x="8867775" y="3486150"/>
          <p14:tracePt t="47352" x="8924925" y="3457575"/>
          <p14:tracePt t="47368" x="8991600" y="3419475"/>
          <p14:tracePt t="47385" x="9029700" y="3400425"/>
          <p14:tracePt t="47401" x="9058275" y="3381375"/>
          <p14:tracePt t="47629" x="9010650" y="3390900"/>
          <p14:tracePt t="47637" x="8991600" y="3400425"/>
          <p14:tracePt t="47651" x="8953500" y="3429000"/>
          <p14:tracePt t="47669" x="8877300" y="3457575"/>
          <p14:tracePt t="47685" x="8829675" y="3467100"/>
          <p14:tracePt t="47701" x="8772525" y="3486150"/>
          <p14:tracePt t="47718" x="8715375" y="3486150"/>
          <p14:tracePt t="47735" x="8667750" y="3486150"/>
          <p14:tracePt t="47751" x="8629650" y="3486150"/>
          <p14:tracePt t="47768" x="8620125" y="3486150"/>
          <p14:tracePt t="47784" x="8582025" y="3486150"/>
          <p14:tracePt t="47801" x="8562975" y="3486150"/>
          <p14:tracePt t="47818" x="8505825" y="3476625"/>
          <p14:tracePt t="47835" x="8467725" y="3467100"/>
          <p14:tracePt t="47851" x="8429625" y="3429000"/>
          <p14:tracePt t="47868" x="8420100" y="3419475"/>
          <p14:tracePt t="47884" x="8401050" y="3409950"/>
          <p14:tracePt t="47901" x="8401050" y="3390900"/>
          <p14:tracePt t="47924" x="8401050" y="3381375"/>
          <p14:tracePt t="47972" x="8401050" y="3371850"/>
          <p14:tracePt t="47980" x="8410575" y="3371850"/>
          <p14:tracePt t="47988" x="8429625" y="3371850"/>
          <p14:tracePt t="48001" x="8448675" y="3371850"/>
          <p14:tracePt t="48018" x="8477250" y="3381375"/>
          <p14:tracePt t="48035" x="8505825" y="3409950"/>
          <p14:tracePt t="48051" x="8534400" y="3429000"/>
          <p14:tracePt t="48069" x="8620125" y="3476625"/>
          <p14:tracePt t="48084" x="8677275" y="3505200"/>
          <p14:tracePt t="48101" x="8734425" y="3524250"/>
          <p14:tracePt t="48118" x="8801100" y="3552825"/>
          <p14:tracePt t="48134" x="8810625" y="3552825"/>
          <p14:tracePt t="48151" x="8839200" y="3552825"/>
          <p14:tracePt t="48167" x="8858250" y="3552825"/>
          <p14:tracePt t="48185" x="8886825" y="3552825"/>
          <p14:tracePt t="48201" x="8915400" y="3552825"/>
          <p14:tracePt t="48217" x="8924925" y="3552825"/>
          <p14:tracePt t="48234" x="8963025" y="3543300"/>
          <p14:tracePt t="48251" x="8982075" y="3533775"/>
          <p14:tracePt t="48269" x="9010650" y="3505200"/>
          <p14:tracePt t="48308" x="9020175" y="3495675"/>
          <p14:tracePt t="48316" x="9029700" y="3495675"/>
          <p14:tracePt t="48732" x="9039225" y="3495675"/>
          <p14:tracePt t="48740" x="9067800" y="3495675"/>
          <p14:tracePt t="48751" x="9077325" y="3505200"/>
          <p14:tracePt t="48767" x="9096375" y="3533775"/>
          <p14:tracePt t="48828" x="9105900" y="3533775"/>
          <p14:tracePt t="48836" x="9115425" y="3533775"/>
          <p14:tracePt t="48850" x="9134475" y="3533775"/>
          <p14:tracePt t="48867" x="9182100" y="3533775"/>
          <p14:tracePt t="48868" x="9210675" y="3533775"/>
          <p14:tracePt t="48884" x="9220200" y="3533775"/>
          <p14:tracePt t="48884" x="9239250" y="3533775"/>
          <p14:tracePt t="48900" x="9344025" y="3533775"/>
          <p14:tracePt t="48917" x="9429750" y="3533775"/>
          <p14:tracePt t="48934" x="9505950" y="3533775"/>
          <p14:tracePt t="48950" x="9610725" y="3533775"/>
          <p14:tracePt t="48967" x="9667875" y="3533775"/>
          <p14:tracePt t="49044" x="9677400" y="3533775"/>
          <p14:tracePt t="49060" x="9686925" y="3533775"/>
          <p14:tracePt t="49068" x="9696450" y="3533775"/>
          <p14:tracePt t="49084" x="9715500" y="3524250"/>
          <p14:tracePt t="49100" x="9734550" y="3514725"/>
          <p14:tracePt t="49117" x="9763125" y="3505200"/>
          <p14:tracePt t="49139" x="9772650" y="3495675"/>
          <p14:tracePt t="49387" x="9763125" y="3495675"/>
          <p14:tracePt t="49395" x="9744075" y="3495675"/>
          <p14:tracePt t="49403" x="9705975" y="3514725"/>
          <p14:tracePt t="49417" x="9686925" y="3524250"/>
          <p14:tracePt t="49433" x="9629775" y="3533775"/>
          <p14:tracePt t="49450" x="9591675" y="3543300"/>
          <p14:tracePt t="49468" x="9563100" y="3543300"/>
          <p14:tracePt t="49539" x="9553575" y="3543300"/>
          <p14:tracePt t="49549" x="9534525" y="3543300"/>
          <p14:tracePt t="49567" x="9515475" y="3543300"/>
          <p14:tracePt t="49583" x="9496425" y="3524250"/>
          <p14:tracePt t="49600" x="9496425" y="3495675"/>
          <p14:tracePt t="49616" x="9477375" y="3457575"/>
          <p14:tracePt t="49739" x="9486900" y="3486150"/>
          <p14:tracePt t="49747" x="9505950" y="3495675"/>
          <p14:tracePt t="49755" x="9525000" y="3505200"/>
          <p14:tracePt t="49766" x="9582150" y="3543300"/>
          <p14:tracePt t="49782" x="9648825" y="3562350"/>
          <p14:tracePt t="49799" x="9705975" y="3590925"/>
          <p14:tracePt t="49816" x="9705975" y="3600450"/>
          <p14:tracePt t="49899" x="9725025" y="3600450"/>
          <p14:tracePt t="49907" x="9753600" y="3600450"/>
          <p14:tracePt t="49916" x="9782175" y="3600450"/>
          <p14:tracePt t="49932" x="9801225" y="3600450"/>
          <p14:tracePt t="49949" x="9810750" y="3600450"/>
          <p14:tracePt t="49966" x="9839325" y="3600450"/>
          <p14:tracePt t="50019" x="9848850" y="3590925"/>
          <p14:tracePt t="50051" x="9858375" y="3581400"/>
          <p14:tracePt t="50083" x="9867900" y="3571875"/>
          <p14:tracePt t="50099" x="9867900" y="3562350"/>
          <p14:tracePt t="50322" x="9867900" y="3552825"/>
          <p14:tracePt t="50354" x="9867900" y="3543300"/>
          <p14:tracePt t="50954" x="0" y="0"/>
        </p14:tracePtLst>
        <p14:tracePtLst>
          <p14:tracePt t="52569" x="8124825" y="3762375"/>
          <p14:tracePt t="52744" x="8105775" y="3752850"/>
          <p14:tracePt t="52752" x="8077200" y="3752850"/>
          <p14:tracePt t="52763" x="8039100" y="3752850"/>
          <p14:tracePt t="52780" x="7991475" y="3752850"/>
          <p14:tracePt t="52796" x="7905750" y="3752850"/>
          <p14:tracePt t="52813" x="7829550" y="3752850"/>
          <p14:tracePt t="52830" x="7734300" y="3752850"/>
          <p14:tracePt t="52846" x="7677150" y="3752850"/>
          <p14:tracePt t="52863" x="7639050" y="3752850"/>
          <p14:tracePt t="52879" x="7600950" y="3752850"/>
          <p14:tracePt t="52880" x="7591425" y="3752850"/>
          <p14:tracePt t="52896" x="7534275" y="3752850"/>
          <p14:tracePt t="52915" x="7467600" y="3752850"/>
          <p14:tracePt t="52930" x="7391400" y="3752850"/>
          <p14:tracePt t="52946" x="7315200" y="3752850"/>
          <p14:tracePt t="52963" x="7162800" y="3771900"/>
          <p14:tracePt t="52979" x="7029450" y="3781425"/>
          <p14:tracePt t="52996" x="6858000" y="3781425"/>
          <p14:tracePt t="53013" x="6762750" y="3781425"/>
          <p14:tracePt t="53029" x="6667500" y="3810000"/>
          <p14:tracePt t="53046" x="6638925" y="3810000"/>
          <p14:tracePt t="53063" x="6619875" y="3810000"/>
          <p14:tracePt t="53080" x="6600825" y="3810000"/>
          <p14:tracePt t="53080" x="6581775" y="3810000"/>
          <p14:tracePt t="53096" x="6572250" y="3810000"/>
          <p14:tracePt t="53114" x="6562725" y="3810000"/>
          <p14:tracePt t="53130" x="6553200" y="3810000"/>
          <p14:tracePt t="53147" x="6524625" y="3819525"/>
          <p14:tracePt t="53163" x="6486525" y="3819525"/>
          <p14:tracePt t="53180" x="6448425" y="3829050"/>
          <p14:tracePt t="53196" x="6362700" y="3829050"/>
          <p14:tracePt t="53213" x="6257925" y="3829050"/>
          <p14:tracePt t="53229" x="6181725" y="3829050"/>
          <p14:tracePt t="53246" x="6105525" y="3838575"/>
          <p14:tracePt t="53263" x="6057900" y="3857625"/>
          <p14:tracePt t="53279" x="5991225" y="3876675"/>
          <p14:tracePt t="53280" x="5953125" y="3876675"/>
          <p14:tracePt t="53296" x="5895975" y="3876675"/>
          <p14:tracePt t="53312" x="5876925" y="3886200"/>
          <p14:tracePt t="53329" x="5867400" y="3886200"/>
          <p14:tracePt t="53346" x="5857875" y="3886200"/>
          <p14:tracePt t="53362" x="5848350" y="3886200"/>
          <p14:tracePt t="53379" x="5819775" y="3914775"/>
          <p14:tracePt t="53395" x="5791200" y="3924300"/>
          <p14:tracePt t="53412" x="5762625" y="3924300"/>
          <p14:tracePt t="53429" x="5743575" y="3933825"/>
          <p14:tracePt t="53445" x="5734050" y="3933825"/>
          <p14:tracePt t="53464" x="5724525" y="3933825"/>
          <p14:tracePt t="53480" x="5715000" y="3933825"/>
          <p14:tracePt t="53496" x="5705475" y="3933825"/>
          <p14:tracePt t="53512" x="5676900" y="3952875"/>
          <p14:tracePt t="53528" x="5667375" y="3962400"/>
          <p14:tracePt t="53545" x="5638800" y="3971925"/>
          <p14:tracePt t="53562" x="5610225" y="3981450"/>
          <p14:tracePt t="53579" x="5562600" y="4010025"/>
          <p14:tracePt t="53595" x="5553075" y="4019550"/>
          <p14:tracePt t="53612" x="5524500" y="4029075"/>
          <p14:tracePt t="53629" x="5524500" y="4038600"/>
          <p14:tracePt t="53645" x="5495925" y="4057650"/>
          <p14:tracePt t="53662" x="5476875" y="4076700"/>
          <p14:tracePt t="53678" x="5467350" y="4086225"/>
          <p14:tracePt t="53695" x="5438775" y="4114800"/>
          <p14:tracePt t="53712" x="5410200" y="4133850"/>
          <p14:tracePt t="53729" x="5400675" y="4152900"/>
          <p14:tracePt t="53745" x="5372100" y="4171950"/>
          <p14:tracePt t="53767" x="5362575" y="4210050"/>
          <p14:tracePt t="53791" x="5353050" y="4238625"/>
          <p14:tracePt t="53807" x="5353050" y="4248150"/>
          <p14:tracePt t="53815" x="5353050" y="4257675"/>
          <p14:tracePt t="53828" x="5353050" y="4286250"/>
          <p14:tracePt t="53845" x="5353050" y="4314825"/>
          <p14:tracePt t="53862" x="5353050" y="4352925"/>
          <p14:tracePt t="53879" x="5381625" y="4371975"/>
          <p14:tracePt t="53879" x="5400675" y="4391025"/>
          <p14:tracePt t="53896" x="5438775" y="4419600"/>
          <p14:tracePt t="53912" x="5486400" y="4438650"/>
          <p14:tracePt t="53928" x="5534025" y="4467225"/>
          <p14:tracePt t="53946" x="5581650" y="4495800"/>
          <p14:tracePt t="53962" x="5619750" y="4505325"/>
          <p14:tracePt t="53985" x="5753100" y="4552950"/>
          <p14:tracePt t="53996" x="5791200" y="4572000"/>
          <p14:tracePt t="54012" x="5905500" y="4610100"/>
          <p14:tracePt t="54029" x="6105525" y="4676775"/>
          <p14:tracePt t="54045" x="6276975" y="4686300"/>
          <p14:tracePt t="54061" x="6410325" y="4714875"/>
          <p14:tracePt t="54078" x="6505575" y="4724400"/>
          <p14:tracePt t="54095" x="6572250" y="4724400"/>
          <p14:tracePt t="54095" x="6610350" y="4733925"/>
          <p14:tracePt t="54112" x="6629400" y="4733925"/>
          <p14:tracePt t="54128" x="6657975" y="4733925"/>
          <p14:tracePt t="54145" x="6715125" y="4733925"/>
          <p14:tracePt t="54161" x="6810375" y="4733925"/>
          <p14:tracePt t="54178" x="6981825" y="4733925"/>
          <p14:tracePt t="54195" x="7124700" y="4733925"/>
          <p14:tracePt t="54211" x="7210425" y="4733925"/>
          <p14:tracePt t="54228" x="7248525" y="4733925"/>
          <p14:tracePt t="54245" x="7277100" y="4733925"/>
          <p14:tracePt t="54261" x="7305675" y="4733925"/>
          <p14:tracePt t="54278" x="7362825" y="4733925"/>
          <p14:tracePt t="54295" x="7524750" y="4705350"/>
          <p14:tracePt t="54312" x="7677150" y="4667250"/>
          <p14:tracePt t="54328" x="7791450" y="4629150"/>
          <p14:tracePt t="54345" x="7886700" y="4600575"/>
          <p14:tracePt t="54362" x="7953375" y="4581525"/>
          <p14:tracePt t="54378" x="8029575" y="4552950"/>
          <p14:tracePt t="54395" x="8067675" y="4533900"/>
          <p14:tracePt t="54412" x="8124825" y="4514850"/>
          <p14:tracePt t="54428" x="8143875" y="4505325"/>
          <p14:tracePt t="54445" x="8191500" y="4467225"/>
          <p14:tracePt t="54461" x="8229600" y="4448175"/>
          <p14:tracePt t="54478" x="8277225" y="4400550"/>
          <p14:tracePt t="54479" x="8315325" y="4391025"/>
          <p14:tracePt t="54495" x="8353425" y="4343400"/>
          <p14:tracePt t="54512" x="8410575" y="4305300"/>
          <p14:tracePt t="54528" x="8448675" y="4257675"/>
          <p14:tracePt t="54546" x="8458200" y="4238625"/>
          <p14:tracePt t="54561" x="8458200" y="4219575"/>
          <p14:tracePt t="54578" x="8467725" y="4200525"/>
          <p14:tracePt t="54598" x="8467725" y="4191000"/>
          <p14:tracePt t="54614" x="8467725" y="4181475"/>
          <p14:tracePt t="54638" x="8467725" y="4171950"/>
          <p14:tracePt t="54646" x="8467725" y="4162425"/>
          <p14:tracePt t="54662" x="8467725" y="4152900"/>
          <p14:tracePt t="54686" x="8467725" y="4133850"/>
          <p14:tracePt t="54718" x="8467725" y="4105275"/>
          <p14:tracePt t="54734" x="8458200" y="4105275"/>
          <p14:tracePt t="54742" x="8448675" y="4086225"/>
          <p14:tracePt t="54750" x="8439150" y="4057650"/>
          <p14:tracePt t="54761" x="8420100" y="4038600"/>
          <p14:tracePt t="54778" x="8372475" y="4000500"/>
          <p14:tracePt t="54794" x="8324850" y="3990975"/>
          <p14:tracePt t="54811" x="8239125" y="3962400"/>
          <p14:tracePt t="54828" x="8191500" y="3943350"/>
          <p14:tracePt t="54844" x="8143875" y="3933825"/>
          <p14:tracePt t="54861" x="8086725" y="3905250"/>
          <p14:tracePt t="54877" x="8048625" y="3895725"/>
          <p14:tracePt t="54894" x="7981950" y="3867150"/>
          <p14:tracePt t="54911" x="7943850" y="3867150"/>
          <p14:tracePt t="54927" x="7915275" y="3838575"/>
          <p14:tracePt t="54944" x="7886700" y="3838575"/>
          <p14:tracePt t="54963" x="7848600" y="3829050"/>
          <p14:tracePt t="54977" x="7781925" y="3819525"/>
          <p14:tracePt t="54994" x="7705725" y="3790950"/>
          <p14:tracePt t="55011" x="7581900" y="3790950"/>
          <p14:tracePt t="55029" x="7448550" y="3790950"/>
          <p14:tracePt t="55044" x="7324725" y="3790950"/>
          <p14:tracePt t="55060" x="7191375" y="3790950"/>
          <p14:tracePt t="55077" x="7124700" y="3790950"/>
          <p14:tracePt t="55094" x="7077075" y="3790950"/>
          <p14:tracePt t="55094" x="7038975" y="3790950"/>
          <p14:tracePt t="55111" x="7000875" y="3790950"/>
          <p14:tracePt t="55127" x="6972300" y="3790950"/>
          <p14:tracePt t="55144" x="6896100" y="3790950"/>
          <p14:tracePt t="55161" x="6810375" y="3790950"/>
          <p14:tracePt t="55177" x="6705600" y="3790950"/>
          <p14:tracePt t="55194" x="6610350" y="3790950"/>
          <p14:tracePt t="55211" x="6486525" y="3790950"/>
          <p14:tracePt t="55227" x="6410325" y="3790950"/>
          <p14:tracePt t="55244" x="6353175" y="3790950"/>
          <p14:tracePt t="55261" x="6315075" y="3790950"/>
          <p14:tracePt t="55277" x="6296025" y="3790950"/>
          <p14:tracePt t="55278" x="6286500" y="3790950"/>
          <p14:tracePt t="55294" x="6267450" y="3790950"/>
          <p14:tracePt t="55311" x="6257925" y="3790950"/>
          <p14:tracePt t="55327" x="6219825" y="3790950"/>
          <p14:tracePt t="55344" x="6162675" y="3790950"/>
          <p14:tracePt t="55361" x="6086475" y="3790950"/>
          <p14:tracePt t="55378" x="6019800" y="3790950"/>
          <p14:tracePt t="55394" x="5886450" y="3810000"/>
          <p14:tracePt t="55410" x="5772150" y="3819525"/>
          <p14:tracePt t="55427" x="5667375" y="3819525"/>
          <p14:tracePt t="55444" x="5610225" y="3857625"/>
          <p14:tracePt t="55461" x="5591175" y="3857625"/>
          <p14:tracePt t="55478" x="5543550" y="3876675"/>
          <p14:tracePt t="55494" x="5534025" y="3876675"/>
          <p14:tracePt t="55510" x="5524500" y="3886200"/>
          <p14:tracePt t="55530" x="5505450" y="3905250"/>
          <p14:tracePt t="55543" x="5495925" y="3914775"/>
          <p14:tracePt t="55560" x="5486400" y="3924300"/>
          <p14:tracePt t="55576" x="5486400" y="3943350"/>
          <p14:tracePt t="55593" x="5486400" y="3962400"/>
          <p14:tracePt t="55610" x="5486400" y="4000500"/>
          <p14:tracePt t="55627" x="5486400" y="4029075"/>
          <p14:tracePt t="55643" x="5486400" y="4057650"/>
          <p14:tracePt t="55660" x="5486400" y="4105275"/>
          <p14:tracePt t="55677" x="5486400" y="4143375"/>
          <p14:tracePt t="55693" x="5486400" y="4210050"/>
          <p14:tracePt t="55694" x="5495925" y="4219575"/>
          <p14:tracePt t="55710" x="5514975" y="4267200"/>
          <p14:tracePt t="55733" x="5524500" y="4276725"/>
          <p14:tracePt t="55765" x="5534025" y="4295775"/>
          <p14:tracePt t="55773" x="5553075" y="4305300"/>
          <p14:tracePt t="55781" x="5572125" y="4314825"/>
          <p14:tracePt t="55793" x="5610225" y="4324350"/>
          <p14:tracePt t="55810" x="5695950" y="4352925"/>
          <p14:tracePt t="55826" x="5762625" y="4371975"/>
          <p14:tracePt t="55843" x="5800725" y="4371975"/>
          <p14:tracePt t="55860" x="5857875" y="4381500"/>
          <p14:tracePt t="55876" x="5934075" y="4381500"/>
          <p14:tracePt t="55893" x="6029325" y="4410075"/>
          <p14:tracePt t="55893" x="6096000" y="4410075"/>
          <p14:tracePt t="55910" x="6172200" y="4419600"/>
          <p14:tracePt t="55926" x="6238875" y="4419600"/>
          <p14:tracePt t="55943" x="6305550" y="4419600"/>
          <p14:tracePt t="55959" x="6372225" y="4419600"/>
          <p14:tracePt t="55976" x="6505575" y="4438650"/>
          <p14:tracePt t="55993" x="6629400" y="4448175"/>
          <p14:tracePt t="56009" x="6743700" y="4448175"/>
          <p14:tracePt t="56027" x="6819900" y="4448175"/>
          <p14:tracePt t="56043" x="6886575" y="4448175"/>
          <p14:tracePt t="56065" x="6972300" y="4448175"/>
          <p14:tracePt t="56076" x="7019925" y="4448175"/>
          <p14:tracePt t="56093" x="7153275" y="4448175"/>
          <p14:tracePt t="56094" x="7229475" y="4448175"/>
          <p14:tracePt t="56109" x="7448550" y="4429125"/>
          <p14:tracePt t="56127" x="7581900" y="4400550"/>
          <p14:tracePt t="56143" x="7696200" y="4391025"/>
          <p14:tracePt t="56159" x="7762875" y="4381500"/>
          <p14:tracePt t="56176" x="7820025" y="4381500"/>
          <p14:tracePt t="56193" x="7886700" y="4352925"/>
          <p14:tracePt t="56209" x="7962900" y="4343400"/>
          <p14:tracePt t="56227" x="8115300" y="4333875"/>
          <p14:tracePt t="56243" x="8267700" y="4314825"/>
          <p14:tracePt t="56259" x="8429625" y="4286250"/>
          <p14:tracePt t="56276" x="8524875" y="4257675"/>
          <p14:tracePt t="56293" x="8572500" y="4248150"/>
          <p14:tracePt t="56310" x="8610600" y="4248150"/>
          <p14:tracePt t="56326" x="8639175" y="4229100"/>
          <p14:tracePt t="56357" x="8648700" y="4219575"/>
          <p14:tracePt t="56373" x="8667750" y="4210050"/>
          <p14:tracePt t="56381" x="8677275" y="4200525"/>
          <p14:tracePt t="56393" x="8715375" y="4181475"/>
          <p14:tracePt t="56410" x="8791575" y="4133850"/>
          <p14:tracePt t="56427" x="8924925" y="4067175"/>
          <p14:tracePt t="56443" x="8991600" y="3990975"/>
          <p14:tracePt t="56459" x="9067800" y="3914775"/>
          <p14:tracePt t="56476" x="9096375" y="3857625"/>
          <p14:tracePt t="56493" x="9115425" y="3810000"/>
          <p14:tracePt t="56510" x="9124950" y="3800475"/>
          <p14:tracePt t="56526" x="9134475" y="3762375"/>
          <p14:tracePt t="56543" x="9144000" y="3752850"/>
          <p14:tracePt t="56732" x="9144000" y="3724275"/>
          <p14:tracePt t="56740" x="9144000" y="3714750"/>
          <p14:tracePt t="56748" x="9144000" y="3695700"/>
          <p14:tracePt t="56759" x="9124950" y="3657600"/>
          <p14:tracePt t="56776" x="9105900" y="3648075"/>
          <p14:tracePt t="56844" x="9096375" y="3638550"/>
          <p14:tracePt t="56860" x="9058275" y="3638550"/>
          <p14:tracePt t="56868" x="9039225" y="3638550"/>
          <p14:tracePt t="56877" x="9020175" y="3638550"/>
          <p14:tracePt t="56892" x="8991600" y="3638550"/>
          <p14:tracePt t="56909" x="8896350" y="3667125"/>
          <p14:tracePt t="56926" x="8829675" y="3676650"/>
          <p14:tracePt t="56942" x="8772525" y="3676650"/>
          <p14:tracePt t="56959" x="8763000" y="3676650"/>
          <p14:tracePt t="56976" x="8724900" y="3667125"/>
          <p14:tracePt t="56992" x="8696325" y="3657600"/>
          <p14:tracePt t="57009" x="8648700" y="3619500"/>
          <p14:tracePt t="57026" x="8610600" y="3600450"/>
          <p14:tracePt t="57042" x="8553450" y="3543300"/>
          <p14:tracePt t="57059" x="8534400" y="3524250"/>
          <p14:tracePt t="57076" x="8515350" y="3505200"/>
          <p14:tracePt t="57092" x="8496300" y="3467100"/>
          <p14:tracePt t="57109" x="8448675" y="3409950"/>
          <p14:tracePt t="57126" x="8439150" y="3390900"/>
          <p14:tracePt t="57142" x="8401050" y="3352800"/>
          <p14:tracePt t="57158" x="8391525" y="3343275"/>
          <p14:tracePt t="57175" x="8382000" y="3314700"/>
          <p14:tracePt t="57196" x="8382000" y="3305175"/>
          <p14:tracePt t="57209" x="8372475" y="3295650"/>
          <p14:tracePt t="57225" x="8362950" y="3276600"/>
          <p14:tracePt t="57242" x="8362950" y="3267075"/>
          <p14:tracePt t="57268" x="8362950" y="3257550"/>
          <p14:tracePt t="57284" x="8362950" y="3248025"/>
          <p14:tracePt t="57293" x="8362950" y="3228975"/>
          <p14:tracePt t="57309" x="8362950" y="3200400"/>
          <p14:tracePt t="57326" x="8362950" y="3162300"/>
          <p14:tracePt t="57342" x="8362950" y="3133725"/>
          <p14:tracePt t="57358" x="8362950" y="3105150"/>
          <p14:tracePt t="57376" x="8362950" y="3086100"/>
          <p14:tracePt t="57392" x="8362950" y="3067050"/>
          <p14:tracePt t="57409" x="8362950" y="3019425"/>
          <p14:tracePt t="57425" x="8372475" y="3000375"/>
          <p14:tracePt t="57445" x="8382000" y="2952750"/>
          <p14:tracePt t="57460" x="8382000" y="2933700"/>
          <p14:tracePt t="57461" x="8391525" y="2924175"/>
          <p14:tracePt t="57484" x="8391525" y="2914650"/>
          <p14:tracePt t="57540" x="8401050" y="2905125"/>
          <p14:tracePt t="57548" x="8410575" y="2895600"/>
          <p14:tracePt t="57564" x="8420100" y="2886075"/>
          <p14:tracePt t="57575" x="8429625" y="2876550"/>
          <p14:tracePt t="57591" x="8467725" y="2857500"/>
          <p14:tracePt t="57608" x="8515350" y="2847975"/>
          <p14:tracePt t="57625" x="8591550" y="2828925"/>
          <p14:tracePt t="57642" x="8639175" y="2809875"/>
          <p14:tracePt t="57659" x="8686800" y="2800350"/>
          <p14:tracePt t="57675" x="8696325" y="2790825"/>
          <p14:tracePt t="57708" x="8715375" y="2790825"/>
          <p14:tracePt t="57724" x="8724900" y="2790825"/>
          <p14:tracePt t="57731" x="8734425" y="2790825"/>
          <p14:tracePt t="57741" x="8743950" y="2790825"/>
          <p14:tracePt t="57758" x="8782050" y="2790825"/>
          <p14:tracePt t="57775" x="8810625" y="2790825"/>
          <p14:tracePt t="57795" x="8820150" y="2790825"/>
          <p14:tracePt t="57811" x="8829675" y="2790825"/>
          <p14:tracePt t="57825" x="8848725" y="2790825"/>
          <p14:tracePt t="57841" x="8877300" y="2809875"/>
          <p14:tracePt t="57858" x="8905875" y="2828925"/>
          <p14:tracePt t="57875" x="8953500" y="2867025"/>
          <p14:tracePt t="57891" x="8982075" y="2886075"/>
          <p14:tracePt t="57892" x="9010650" y="2895600"/>
          <p14:tracePt t="57909" x="9020175" y="2905125"/>
          <p14:tracePt t="57924" x="9039225" y="2914650"/>
          <p14:tracePt t="57947" x="9048750" y="2924175"/>
          <p14:tracePt t="57958" x="9058275" y="2933700"/>
          <p14:tracePt t="57975" x="9067800" y="2943225"/>
          <p14:tracePt t="57991" x="9067800" y="2952750"/>
          <p14:tracePt t="58008" x="9067800" y="2971800"/>
          <p14:tracePt t="58025" x="9086850" y="3000375"/>
          <p14:tracePt t="58041" x="9105900" y="3057525"/>
          <p14:tracePt t="58058" x="9105900" y="3095625"/>
          <p14:tracePt t="58075" x="9115425" y="3143250"/>
          <p14:tracePt t="58076" x="9115425" y="3162300"/>
          <p14:tracePt t="58092" x="9115425" y="3171825"/>
          <p14:tracePt t="58108" x="9115425" y="3219450"/>
          <p14:tracePt t="58125" x="9115425" y="3257550"/>
          <p14:tracePt t="58141" x="9115425" y="3276600"/>
          <p14:tracePt t="58159" x="9115425" y="3295650"/>
          <p14:tracePt t="58175" x="9115425" y="3305175"/>
          <p14:tracePt t="58191" x="9115425" y="3314700"/>
          <p14:tracePt t="58208" x="9115425" y="3343275"/>
          <p14:tracePt t="58224" x="9115425" y="3362325"/>
          <p14:tracePt t="58241" x="9096375" y="3400425"/>
          <p14:tracePt t="58258" x="9077325" y="3409950"/>
          <p14:tracePt t="58274" x="9048750" y="3448050"/>
          <p14:tracePt t="58291" x="8943975" y="3495675"/>
          <p14:tracePt t="58308" x="8877300" y="3514725"/>
          <p14:tracePt t="58324" x="8791575" y="3524250"/>
          <p14:tracePt t="58341" x="8734425" y="3533775"/>
          <p14:tracePt t="58358" x="8705850" y="3562350"/>
          <p14:tracePt t="58375" x="8667750" y="3562350"/>
          <p14:tracePt t="58391" x="8639175" y="3562350"/>
          <p14:tracePt t="58408" x="8620125" y="3562350"/>
          <p14:tracePt t="58424" x="8610600" y="3562350"/>
          <p14:tracePt t="58441" x="8591550" y="3562350"/>
          <p14:tracePt t="58457" x="8562975" y="3562350"/>
          <p14:tracePt t="58475" x="8524875" y="3533775"/>
          <p14:tracePt t="58491" x="8515350" y="3524250"/>
          <p14:tracePt t="58508" x="8515350" y="3514725"/>
          <p14:tracePt t="58526" x="8477250" y="3486150"/>
          <p14:tracePt t="58541" x="8467725" y="3457575"/>
          <p14:tracePt t="58557" x="8429625" y="3429000"/>
          <p14:tracePt t="58574" x="8420100" y="3409950"/>
          <p14:tracePt t="58591" x="8410575" y="3381375"/>
          <p14:tracePt t="58608" x="8410575" y="3371850"/>
          <p14:tracePt t="58624" x="8391525" y="3343275"/>
          <p14:tracePt t="58641" x="8391525" y="3324225"/>
          <p14:tracePt t="58658" x="8382000" y="3286125"/>
          <p14:tracePt t="58674" x="8382000" y="3248025"/>
          <p14:tracePt t="58691" x="8382000" y="3219450"/>
          <p14:tracePt t="58707" x="8382000" y="3190875"/>
          <p14:tracePt t="58724" x="8382000" y="3152775"/>
          <p14:tracePt t="58740" x="8382000" y="3143250"/>
          <p14:tracePt t="58757" x="8382000" y="3124200"/>
          <p14:tracePt t="58774" x="8382000" y="3105150"/>
          <p14:tracePt t="58790" x="8382000" y="3086100"/>
          <p14:tracePt t="58807" x="8382000" y="3076575"/>
          <p14:tracePt t="58824" x="8382000" y="3057525"/>
          <p14:tracePt t="58841" x="8382000" y="3048000"/>
          <p14:tracePt t="58857" x="8382000" y="3028950"/>
          <p14:tracePt t="58874" x="8391525" y="3009900"/>
          <p14:tracePt t="58891" x="8410575" y="2981325"/>
          <p14:tracePt t="58908" x="8448675" y="2952750"/>
          <p14:tracePt t="58924" x="8486775" y="2924175"/>
          <p14:tracePt t="58941" x="8543925" y="2895600"/>
          <p14:tracePt t="58958" x="8591550" y="2876550"/>
          <p14:tracePt t="58974" x="8620125" y="2876550"/>
          <p14:tracePt t="58991" x="8658225" y="2876550"/>
          <p14:tracePt t="59007" x="8667750" y="2876550"/>
          <p14:tracePt t="59024" x="8705850" y="2876550"/>
          <p14:tracePt t="59040" x="8743950" y="2876550"/>
          <p14:tracePt t="59057" x="8820150" y="2876550"/>
          <p14:tracePt t="59073" x="8915400" y="2905125"/>
          <p14:tracePt t="59090" x="8972550" y="2914650"/>
          <p14:tracePt t="59091" x="9029700" y="2924175"/>
          <p14:tracePt t="59107" x="9039225" y="2924175"/>
          <p14:tracePt t="59394" x="0" y="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Univariable to multivariable regression:</a:t>
            </a:r>
          </a:p>
        </p:txBody>
      </p:sp>
      <p:sp>
        <p:nvSpPr>
          <p:cNvPr id="3" name="Content Placeholder 2"/>
          <p:cNvSpPr>
            <a:spLocks noGrp="1"/>
          </p:cNvSpPr>
          <p:nvPr>
            <p:ph idx="1"/>
          </p:nvPr>
        </p:nvSpPr>
        <p:spPr>
          <a:xfrm>
            <a:off x="874643" y="2216428"/>
            <a:ext cx="10495722" cy="1180727"/>
          </a:xfrm>
        </p:spPr>
        <p:txBody>
          <a:bodyPr>
            <a:normAutofit/>
          </a:bodyPr>
          <a:lstStyle/>
          <a:p>
            <a:r>
              <a:rPr lang="en-CA" dirty="0"/>
              <a:t>How do we interpret a single variable in the multivariable model?</a:t>
            </a:r>
          </a:p>
        </p:txBody>
      </p:sp>
      <p:sp>
        <p:nvSpPr>
          <p:cNvPr id="15" name="TextBox 14"/>
          <p:cNvSpPr txBox="1"/>
          <p:nvPr/>
        </p:nvSpPr>
        <p:spPr>
          <a:xfrm>
            <a:off x="2855639" y="3923223"/>
            <a:ext cx="6475174" cy="1200329"/>
          </a:xfrm>
          <a:prstGeom prst="rect">
            <a:avLst/>
          </a:prstGeom>
          <a:noFill/>
        </p:spPr>
        <p:txBody>
          <a:bodyPr wrap="square" rtlCol="0">
            <a:spAutoFit/>
          </a:bodyPr>
          <a:lstStyle/>
          <a:p>
            <a:r>
              <a:rPr lang="en-CA" sz="2400" dirty="0"/>
              <a:t>This is the effect of Height controlling for Age.</a:t>
            </a:r>
          </a:p>
          <a:p>
            <a:endParaRPr lang="en-CA" sz="2400" dirty="0"/>
          </a:p>
          <a:p>
            <a:r>
              <a:rPr lang="en-CA" sz="2400" dirty="0"/>
              <a:t>But what does it mean to control for age?</a:t>
            </a:r>
          </a:p>
        </p:txBody>
      </p:sp>
      <p:cxnSp>
        <p:nvCxnSpPr>
          <p:cNvPr id="18" name="Shape 17"/>
          <p:cNvCxnSpPr>
            <a:stCxn id="15" idx="0"/>
            <a:endCxn id="8" idx="2"/>
          </p:cNvCxnSpPr>
          <p:nvPr/>
        </p:nvCxnSpPr>
        <p:spPr>
          <a:xfrm rot="5400000" flipH="1" flipV="1">
            <a:off x="5760792" y="3588015"/>
            <a:ext cx="667643" cy="2774"/>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2692856" y="2810330"/>
                <a:ext cx="6806287" cy="445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𝑊𝑡</m:t>
                              </m:r>
                            </m:e>
                          </m:acc>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=−141.22+3.60∗</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𝐻𝑡</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+1.28∗</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𝐴𝑔𝑒</m:t>
                          </m:r>
                        </m:e>
                        <m:sub>
                          <m:r>
                            <a:rPr lang="en-US" sz="2800" b="0" i="1" smtClean="0">
                              <a:latin typeface="Cambria Math" panose="02040503050406030204" pitchFamily="18" charset="0"/>
                            </a:rPr>
                            <m:t>𝑖</m:t>
                          </m:r>
                        </m:sub>
                      </m:sSub>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2692856" y="2810330"/>
                <a:ext cx="6806287" cy="445250"/>
              </a:xfrm>
              <a:prstGeom prst="rect">
                <a:avLst/>
              </a:prstGeom>
              <a:blipFill>
                <a:blip r:embed="rId3"/>
                <a:stretch>
                  <a:fillRect/>
                </a:stretch>
              </a:blipFill>
            </p:spPr>
            <p:txBody>
              <a:bodyPr/>
              <a:lstStyle/>
              <a:p>
                <a:r>
                  <a:rPr lang="en-US">
                    <a:noFill/>
                  </a:rPr>
                  <a:t> </a:t>
                </a:r>
              </a:p>
            </p:txBody>
          </p:sp>
        </mc:Fallback>
      </mc:AlternateContent>
      <p:sp>
        <p:nvSpPr>
          <p:cNvPr id="7" name="TextBox 6"/>
          <p:cNvSpPr txBox="1"/>
          <p:nvPr/>
        </p:nvSpPr>
        <p:spPr>
          <a:xfrm>
            <a:off x="6528048" y="5733256"/>
            <a:ext cx="3960440" cy="923330"/>
          </a:xfrm>
          <a:prstGeom prst="rect">
            <a:avLst/>
          </a:prstGeom>
          <a:noFill/>
        </p:spPr>
        <p:txBody>
          <a:bodyPr wrap="square" rtlCol="0">
            <a:spAutoFit/>
          </a:bodyPr>
          <a:lstStyle/>
          <a:p>
            <a:r>
              <a:rPr lang="en-CA" dirty="0"/>
              <a:t>Similarly, this is the effect of Age controlling for Height, but what does it mean to control for height?</a:t>
            </a:r>
          </a:p>
        </p:txBody>
      </p:sp>
      <p:cxnSp>
        <p:nvCxnSpPr>
          <p:cNvPr id="9" name="Shape 17"/>
          <p:cNvCxnSpPr>
            <a:stCxn id="7" idx="0"/>
          </p:cNvCxnSpPr>
          <p:nvPr/>
        </p:nvCxnSpPr>
        <p:spPr>
          <a:xfrm rot="5400000" flipH="1" flipV="1">
            <a:off x="7554162" y="4311098"/>
            <a:ext cx="2376264" cy="468052"/>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161393"/>
      </p:ext>
    </p:extLst>
  </p:cSld>
  <p:clrMapOvr>
    <a:masterClrMapping/>
  </p:clrMapOvr>
  <mc:AlternateContent xmlns:mc="http://schemas.openxmlformats.org/markup-compatibility/2006" xmlns:p14="http://schemas.microsoft.com/office/powerpoint/2010/main">
    <mc:Choice Requires="p14">
      <p:transition spd="slow" p14:dur="2000" advTm="61848"/>
    </mc:Choice>
    <mc:Fallback xmlns="">
      <p:transition spd="slow" advTm="61848"/>
    </mc:Fallback>
  </mc:AlternateContent>
  <p:extLst>
    <p:ext uri="{3A86A75C-4F4B-4683-9AE1-C65F6400EC91}">
      <p14:laserTraceLst xmlns:p14="http://schemas.microsoft.com/office/powerpoint/2010/main">
        <p14:tracePtLst>
          <p14:tracePt t="16785" x="5000625" y="3495675"/>
          <p14:tracePt t="16848" x="4972050" y="3514725"/>
          <p14:tracePt t="16857" x="4933950" y="3524250"/>
          <p14:tracePt t="16865" x="4886325" y="3533775"/>
          <p14:tracePt t="16881" x="4829175" y="3571875"/>
          <p14:tracePt t="16898" x="4762500" y="3581400"/>
          <p14:tracePt t="16914" x="4695825" y="3590925"/>
          <p14:tracePt t="16931" x="4648200" y="3590925"/>
          <p14:tracePt t="16948" x="4562475" y="3590925"/>
          <p14:tracePt t="16964" x="4438650" y="3590925"/>
          <p14:tracePt t="16981" x="4343400" y="3590925"/>
          <p14:tracePt t="16997" x="4229100" y="3590925"/>
          <p14:tracePt t="17014" x="4191000" y="3571875"/>
          <p14:tracePt t="17031" x="4171950" y="3571875"/>
          <p14:tracePt t="17047" x="4152900" y="3571875"/>
          <p14:tracePt t="17064" x="4143375" y="3562350"/>
          <p14:tracePt t="17081" x="4095750" y="3543300"/>
          <p14:tracePt t="17098" x="4057650" y="3505200"/>
          <p14:tracePt t="17114" x="4000500" y="3457575"/>
          <p14:tracePt t="17131" x="3952875" y="3438525"/>
          <p14:tracePt t="17147" x="3895725" y="3409950"/>
          <p14:tracePt t="17164" x="3848100" y="3381375"/>
          <p14:tracePt t="17181" x="3838575" y="3371850"/>
          <p14:tracePt t="17198" x="3829050" y="3362325"/>
          <p14:tracePt t="17214" x="3810000" y="3343275"/>
          <p14:tracePt t="17230" x="3800475" y="3333750"/>
          <p14:tracePt t="17247" x="3800475" y="3305175"/>
          <p14:tracePt t="17264" x="3781425" y="3267075"/>
          <p14:tracePt t="17264" x="3762375" y="3248025"/>
          <p14:tracePt t="17280" x="3743325" y="3209925"/>
          <p14:tracePt t="17297" x="3733800" y="3162300"/>
          <p14:tracePt t="17314" x="3724275" y="3143250"/>
          <p14:tracePt t="17331" x="3714750" y="3133725"/>
          <p14:tracePt t="17348" x="3705225" y="3105150"/>
          <p14:tracePt t="17364" x="3705225" y="3095625"/>
          <p14:tracePt t="17380" x="3705225" y="3086100"/>
          <p14:tracePt t="17397" x="3705225" y="3057525"/>
          <p14:tracePt t="17414" x="3705225" y="3019425"/>
          <p14:tracePt t="17430" x="3705225" y="2990850"/>
          <p14:tracePt t="17447" x="3714750" y="2943225"/>
          <p14:tracePt t="17464" x="3724275" y="2924175"/>
          <p14:tracePt t="17464" x="3733800" y="2914650"/>
          <p14:tracePt t="17481" x="3743325" y="2886075"/>
          <p14:tracePt t="17497" x="3800475" y="2847975"/>
          <p14:tracePt t="17514" x="3886200" y="2828925"/>
          <p14:tracePt t="17530" x="4038600" y="2771775"/>
          <p14:tracePt t="17547" x="4210050" y="2724150"/>
          <p14:tracePt t="17564" x="4295775" y="2705100"/>
          <p14:tracePt t="17580" x="4362450" y="2676525"/>
          <p14:tracePt t="17596" x="4381500" y="2667000"/>
          <p14:tracePt t="17613" x="4410075" y="2657475"/>
          <p14:tracePt t="17630" x="4438650" y="2657475"/>
          <p14:tracePt t="17646" x="4476750" y="2657475"/>
          <p14:tracePt t="17663" x="4543425" y="2657475"/>
          <p14:tracePt t="17680" x="4714875" y="2657475"/>
          <p14:tracePt t="17697" x="4848225" y="2667000"/>
          <p14:tracePt t="17713" x="4924425" y="2676525"/>
          <p14:tracePt t="17730" x="4981575" y="2676525"/>
          <p14:tracePt t="17800" x="5019675" y="2705100"/>
          <p14:tracePt t="17807" x="5048250" y="2733675"/>
          <p14:tracePt t="17815" x="5124450" y="2781300"/>
          <p14:tracePt t="17830" x="5162550" y="2819400"/>
          <p14:tracePt t="17847" x="5257800" y="2886075"/>
          <p14:tracePt t="17864" x="5343525" y="2952750"/>
          <p14:tracePt t="17864" x="5372100" y="2962275"/>
          <p14:tracePt t="17880" x="5381625" y="2981325"/>
          <p14:tracePt t="17897" x="5400675" y="2990850"/>
          <p14:tracePt t="17913" x="5410200" y="3000375"/>
          <p14:tracePt t="17930" x="5429250" y="3009900"/>
          <p14:tracePt t="17946" x="5448300" y="3028950"/>
          <p14:tracePt t="17963" x="5457825" y="3038475"/>
          <p14:tracePt t="17980" x="5457825" y="3048000"/>
          <p14:tracePt t="17998" x="5467350" y="3057525"/>
          <p14:tracePt t="18013" x="5486400" y="3095625"/>
          <p14:tracePt t="18030" x="5486400" y="3133725"/>
          <p14:tracePt t="18047" x="5486400" y="3200400"/>
          <p14:tracePt t="18048" x="5486400" y="3228975"/>
          <p14:tracePt t="18063" x="5486400" y="3257550"/>
          <p14:tracePt t="18080" x="5467350" y="3352800"/>
          <p14:tracePt t="18096" x="5448300" y="3390900"/>
          <p14:tracePt t="18113" x="5429250" y="3419475"/>
          <p14:tracePt t="18129" x="5410200" y="3438525"/>
          <p14:tracePt t="18146" x="5381625" y="3467100"/>
          <p14:tracePt t="18163" x="5372100" y="3486150"/>
          <p14:tracePt t="18180" x="5353050" y="3505200"/>
          <p14:tracePt t="18196" x="5343525" y="3524250"/>
          <p14:tracePt t="18213" x="5295900" y="3571875"/>
          <p14:tracePt t="18230" x="5257800" y="3609975"/>
          <p14:tracePt t="18246" x="5191125" y="3629025"/>
          <p14:tracePt t="18263" x="5095875" y="3667125"/>
          <p14:tracePt t="18280" x="5038725" y="3676650"/>
          <p14:tracePt t="18296" x="5000625" y="3676650"/>
          <p14:tracePt t="18312" x="4933950" y="3676650"/>
          <p14:tracePt t="18329" x="4886325" y="3676650"/>
          <p14:tracePt t="18346" x="4819650" y="3676650"/>
          <p14:tracePt t="18363" x="4752975" y="3676650"/>
          <p14:tracePt t="18379" x="4657725" y="3676650"/>
          <p14:tracePt t="18397" x="4572000" y="3676650"/>
          <p14:tracePt t="18417" x="4429125" y="3667125"/>
          <p14:tracePt t="18431" x="4381500" y="3667125"/>
          <p14:tracePt t="18449" x="4324350" y="3638550"/>
          <p14:tracePt t="18462" x="4295775" y="3629025"/>
          <p14:tracePt t="18479" x="4257675" y="3600450"/>
          <p14:tracePt t="18496" x="4238625" y="3590925"/>
          <p14:tracePt t="18513" x="4200525" y="3581400"/>
          <p14:tracePt t="18530" x="4171950" y="3552825"/>
          <p14:tracePt t="18546" x="4133850" y="3524250"/>
          <p14:tracePt t="18563" x="4114800" y="3495675"/>
          <p14:tracePt t="18579" x="4105275" y="3467100"/>
          <p14:tracePt t="18596" x="4086225" y="3438525"/>
          <p14:tracePt t="18612" x="4076700" y="3390900"/>
          <p14:tracePt t="18632" x="4057650" y="3276600"/>
          <p14:tracePt t="18646" x="4048125" y="3257550"/>
          <p14:tracePt t="18662" x="4048125" y="3181350"/>
          <p14:tracePt t="18663" x="4048125" y="3171825"/>
          <p14:tracePt t="18679" x="4048125" y="3152775"/>
          <p14:tracePt t="18696" x="4048125" y="3133725"/>
          <p14:tracePt t="18712" x="4048125" y="3076575"/>
          <p14:tracePt t="18729" x="4057650" y="3009900"/>
          <p14:tracePt t="18745" x="4114800" y="2924175"/>
          <p14:tracePt t="18762" x="4171950" y="2867025"/>
          <p14:tracePt t="18779" x="4276725" y="2800350"/>
          <p14:tracePt t="18796" x="4343400" y="2743200"/>
          <p14:tracePt t="18812" x="4448175" y="2695575"/>
          <p14:tracePt t="18829" x="4514850" y="2667000"/>
          <p14:tracePt t="18845" x="4572000" y="2647950"/>
          <p14:tracePt t="18862" x="4629150" y="2638425"/>
          <p14:tracePt t="18879" x="4819650" y="2619375"/>
          <p14:tracePt t="18895" x="5067300" y="2619375"/>
          <p14:tracePt t="18912" x="5295900" y="2619375"/>
          <p14:tracePt t="18929" x="5505450" y="2619375"/>
          <p14:tracePt t="18945" x="5572125" y="2638425"/>
          <p14:tracePt t="19030" x="5610225" y="2667000"/>
          <p14:tracePt t="19038" x="5638800" y="2705100"/>
          <p14:tracePt t="19047" x="5648325" y="2752725"/>
          <p14:tracePt t="19062" x="5695950" y="2828925"/>
          <p14:tracePt t="19063" x="5724525" y="2914650"/>
          <p14:tracePt t="19079" x="5753100" y="2971800"/>
          <p14:tracePt t="19095" x="5753100" y="3038475"/>
          <p14:tracePt t="19112" x="5762625" y="3095625"/>
          <p14:tracePt t="19129" x="5762625" y="3133725"/>
          <p14:tracePt t="19145" x="5762625" y="3171825"/>
          <p14:tracePt t="19162" x="5762625" y="3209925"/>
          <p14:tracePt t="19178" x="5743575" y="3276600"/>
          <p14:tracePt t="19195" x="5734050" y="3324225"/>
          <p14:tracePt t="19212" x="5686425" y="3362325"/>
          <p14:tracePt t="19229" x="5667375" y="3409950"/>
          <p14:tracePt t="19245" x="5638800" y="3438525"/>
          <p14:tracePt t="19263" x="5600700" y="3457575"/>
          <p14:tracePt t="19279" x="5534025" y="3486150"/>
          <p14:tracePt t="19296" x="5419725" y="3495675"/>
          <p14:tracePt t="19312" x="5314950" y="3495675"/>
          <p14:tracePt t="19329" x="5229225" y="3495675"/>
          <p14:tracePt t="19345" x="5181600" y="3495675"/>
          <p14:tracePt t="19362" x="5133975" y="3495675"/>
          <p14:tracePt t="19379" x="5095875" y="3495675"/>
          <p14:tracePt t="19395" x="5048250" y="3495675"/>
          <p14:tracePt t="19412" x="4991100" y="3495675"/>
          <p14:tracePt t="19429" x="4933950" y="3495675"/>
          <p14:tracePt t="19445" x="4857750" y="3495675"/>
          <p14:tracePt t="19462" x="4791075" y="3495675"/>
          <p14:tracePt t="19462" x="4743450" y="3495675"/>
          <p14:tracePt t="19478" x="4714875" y="3495675"/>
          <p14:tracePt t="19662" x="4705350" y="3495675"/>
          <p14:tracePt t="20254" x="4714875" y="3495675"/>
          <p14:tracePt t="20264" x="4810125" y="3495675"/>
          <p14:tracePt t="20278" x="5124450" y="3495675"/>
          <p14:tracePt t="20294" x="5438775" y="3495675"/>
          <p14:tracePt t="20311" x="5600700" y="3495675"/>
          <p14:tracePt t="20328" x="5686425" y="3495675"/>
          <p14:tracePt t="20344" x="5753100" y="3495675"/>
          <p14:tracePt t="20361" x="5800725" y="3495675"/>
          <p14:tracePt t="20378" x="5848350" y="3495675"/>
          <p14:tracePt t="20394" x="5895975" y="3495675"/>
          <p14:tracePt t="20411" x="5991225" y="3514725"/>
          <p14:tracePt t="20427" x="6076950" y="3524250"/>
          <p14:tracePt t="20444" x="6143625" y="3524250"/>
          <p14:tracePt t="20461" x="6219825" y="3543300"/>
          <p14:tracePt t="20461" x="6238875" y="3543300"/>
          <p14:tracePt t="20478" x="6296025" y="3543300"/>
          <p14:tracePt t="20494" x="6362700" y="3543300"/>
          <p14:tracePt t="20511" x="6467475" y="3543300"/>
          <p14:tracePt t="20527" x="6581775" y="3543300"/>
          <p14:tracePt t="20544" x="6724650" y="3543300"/>
          <p14:tracePt t="20561" x="6877050" y="3543300"/>
          <p14:tracePt t="20577" x="7086600" y="3543300"/>
          <p14:tracePt t="20594" x="7277100" y="3543300"/>
          <p14:tracePt t="20611" x="7372350" y="3543300"/>
          <p14:tracePt t="20627" x="7467600" y="3543300"/>
          <p14:tracePt t="20644" x="7524750" y="3543300"/>
          <p14:tracePt t="20661" x="7667625" y="3543300"/>
          <p14:tracePt t="20661" x="7791450" y="3543300"/>
          <p14:tracePt t="20677" x="8143875" y="3543300"/>
          <p14:tracePt t="20694" x="8477250" y="3543300"/>
          <p14:tracePt t="20711" x="8724900" y="3543300"/>
          <p14:tracePt t="20727" x="8915400" y="3543300"/>
          <p14:tracePt t="20744" x="9086850" y="3543300"/>
          <p14:tracePt t="20760" x="9220200" y="3543300"/>
          <p14:tracePt t="20777" x="9315450" y="3543300"/>
          <p14:tracePt t="20794" x="9439275" y="3543300"/>
          <p14:tracePt t="20810" x="9591675" y="3543300"/>
          <p14:tracePt t="20828" x="9753600" y="3543300"/>
          <p14:tracePt t="20844" x="9867900" y="3543300"/>
          <p14:tracePt t="20861" x="9925050" y="3543300"/>
          <p14:tracePt t="20861" x="9953625" y="3543300"/>
          <p14:tracePt t="20878" x="9972675" y="3543300"/>
          <p14:tracePt t="20894" x="9982200" y="3543300"/>
          <p14:tracePt t="20917" x="10001250" y="3543300"/>
          <p14:tracePt t="21197" x="9972675" y="3562350"/>
          <p14:tracePt t="21206" x="9944100" y="3562350"/>
          <p14:tracePt t="21213" x="9848850" y="3562350"/>
          <p14:tracePt t="21230" x="9629775" y="3571875"/>
          <p14:tracePt t="21244" x="9486900" y="3590925"/>
          <p14:tracePt t="21260" x="9191625" y="3619500"/>
          <p14:tracePt t="21277" x="8686800" y="3638550"/>
          <p14:tracePt t="21294" x="8439150" y="3638550"/>
          <p14:tracePt t="21310" x="8210550" y="3638550"/>
          <p14:tracePt t="21326" x="8058150" y="3638550"/>
          <p14:tracePt t="21343" x="7867650" y="3638550"/>
          <p14:tracePt t="21360" x="7743825" y="3638550"/>
          <p14:tracePt t="21376" x="7591425" y="3638550"/>
          <p14:tracePt t="21393" x="7400925" y="3638550"/>
          <p14:tracePt t="21410" x="7239000" y="3638550"/>
          <p14:tracePt t="21426" x="7000875" y="3638550"/>
          <p14:tracePt t="21443" x="6772275" y="3638550"/>
          <p14:tracePt t="21460" x="6315075" y="3657600"/>
          <p14:tracePt t="21477" x="5962650" y="3657600"/>
          <p14:tracePt t="21494" x="5648325" y="3657600"/>
          <p14:tracePt t="21511" x="5353050" y="3619500"/>
          <p14:tracePt t="21527" x="5162550" y="3600450"/>
          <p14:tracePt t="21543" x="5010150" y="3590925"/>
          <p14:tracePt t="21560" x="4943475" y="3590925"/>
          <p14:tracePt t="21576" x="4886325" y="3562350"/>
          <p14:tracePt t="21593" x="4838700" y="3552825"/>
          <p14:tracePt t="21610" x="4752975" y="3543300"/>
          <p14:tracePt t="21626" x="4676775" y="3543300"/>
          <p14:tracePt t="21643" x="4543425" y="3524250"/>
          <p14:tracePt t="21660" x="4381500" y="3495675"/>
          <p14:tracePt t="21660" x="4295775" y="3495675"/>
          <p14:tracePt t="21676" x="4133850" y="3467100"/>
          <p14:tracePt t="21693" x="4029075" y="3457575"/>
          <p14:tracePt t="21709" x="3990975" y="3457575"/>
          <p14:tracePt t="21726" x="3962400" y="3448050"/>
          <p14:tracePt t="21796" x="3952875" y="3438525"/>
          <p14:tracePt t="21812" x="3924300" y="3438525"/>
          <p14:tracePt t="21820" x="3914775" y="3438525"/>
          <p14:tracePt t="21836" x="3895725" y="3429000"/>
          <p14:tracePt t="22084" x="3886200" y="3419475"/>
          <p14:tracePt t="22116" x="3895725" y="3419475"/>
          <p14:tracePt t="22125" x="3905250" y="3409950"/>
          <p14:tracePt t="22156" x="3924300" y="3400425"/>
          <p14:tracePt t="22220" x="3933825" y="3390900"/>
          <p14:tracePt t="22252" x="3943350" y="3390900"/>
          <p14:tracePt t="22292" x="3962400" y="3390900"/>
          <p14:tracePt t="22300" x="3971925" y="3390900"/>
          <p14:tracePt t="22309" x="4010025" y="3390900"/>
          <p14:tracePt t="22326" x="4133850" y="3390900"/>
          <p14:tracePt t="22343" x="4267200" y="3390900"/>
          <p14:tracePt t="22359" x="4362450" y="3390900"/>
          <p14:tracePt t="22376" x="4391025" y="3390900"/>
          <p14:tracePt t="22392" x="4410075" y="3390900"/>
          <p14:tracePt t="22409" x="4419600" y="3390900"/>
          <p14:tracePt t="22459" x="4457700" y="3390900"/>
          <p14:tracePt t="22467" x="4495800" y="3390900"/>
          <p14:tracePt t="22476" x="4572000" y="3390900"/>
          <p14:tracePt t="22492" x="4724400" y="3390900"/>
          <p14:tracePt t="22509" x="4800600" y="3390900"/>
          <p14:tracePt t="22525" x="4838700" y="3390900"/>
          <p14:tracePt t="22542" x="4848225" y="3390900"/>
          <p14:tracePt t="22559" x="4857750" y="3390900"/>
          <p14:tracePt t="23059" x="4905375" y="3390900"/>
          <p14:tracePt t="23067" x="5067300" y="3371850"/>
          <p14:tracePt t="23076" x="5257800" y="3352800"/>
          <p14:tracePt t="23091" x="5648325" y="3352800"/>
          <p14:tracePt t="23109" x="5924550" y="3352800"/>
          <p14:tracePt t="23125" x="6105525" y="3352800"/>
          <p14:tracePt t="23142" x="6162675" y="3352800"/>
          <p14:tracePt t="23158" x="6172200" y="3352800"/>
          <p14:tracePt t="23175" x="6181725" y="3352800"/>
          <p14:tracePt t="23191" x="6210300" y="3352800"/>
          <p14:tracePt t="23208" x="6296025" y="3352800"/>
          <p14:tracePt t="23225" x="6486525" y="3352800"/>
          <p14:tracePt t="23241" x="6696075" y="3352800"/>
          <p14:tracePt t="23258" x="6886575" y="3352800"/>
          <p14:tracePt t="23259" x="6991350" y="3352800"/>
          <p14:tracePt t="23275" x="7134225" y="3352800"/>
          <p14:tracePt t="23291" x="7200900" y="3352800"/>
          <p14:tracePt t="23308" x="7210425" y="3352800"/>
          <p14:tracePt t="23802" x="7219950" y="3352800"/>
          <p14:tracePt t="23811" x="7219950" y="3362325"/>
          <p14:tracePt t="23825" x="7219950" y="3390900"/>
          <p14:tracePt t="23841" x="7239000" y="3400425"/>
          <p14:tracePt t="23857" x="7239000" y="3409950"/>
          <p14:tracePt t="23874" x="7239000" y="3419475"/>
          <p14:tracePt t="24649" x="7315200" y="3429000"/>
          <p14:tracePt t="24657" x="7562850" y="3429000"/>
          <p14:tracePt t="24665" x="7905750" y="3429000"/>
          <p14:tracePt t="24674" x="8248650" y="3429000"/>
          <p14:tracePt t="24690" x="8724900" y="3429000"/>
          <p14:tracePt t="24706" x="9096375" y="3429000"/>
          <p14:tracePt t="24723" x="9334500" y="3476625"/>
          <p14:tracePt t="24740" x="9372600" y="3476625"/>
          <p14:tracePt t="24756" x="9382125" y="3476625"/>
          <p14:tracePt t="24773" x="9410700" y="3476625"/>
          <p14:tracePt t="24790" x="9467850" y="3476625"/>
          <p14:tracePt t="24806" x="9563100" y="3476625"/>
          <p14:tracePt t="24823" x="9620250" y="3476625"/>
          <p14:tracePt t="24840" x="9639300" y="3476625"/>
          <p14:tracePt t="26112" x="0" y="0"/>
        </p14:tracePtLst>
        <p14:tracePtLst>
          <p14:tracePt t="40995" x="5572125" y="3362325"/>
          <p14:tracePt t="41131" x="5581650" y="3362325"/>
          <p14:tracePt t="41138" x="5591175" y="3362325"/>
          <p14:tracePt t="41147" x="5600700" y="3362325"/>
          <p14:tracePt t="41157" x="5619750" y="3362325"/>
          <p14:tracePt t="41174" x="5648325" y="3362325"/>
          <p14:tracePt t="41191" x="5686425" y="3362325"/>
          <p14:tracePt t="41208" x="5715000" y="3362325"/>
          <p14:tracePt t="41224" x="5734050" y="3362325"/>
          <p14:tracePt t="41241" x="5743575" y="3362325"/>
          <p14:tracePt t="41258" x="5762625" y="3362325"/>
          <p14:tracePt t="41306" x="5772150" y="3362325"/>
          <p14:tracePt t="41314" x="5781675" y="3362325"/>
          <p14:tracePt t="41355" x="5819775" y="3352800"/>
          <p14:tracePt t="41402" x="5838825" y="3352800"/>
          <p14:tracePt t="41410" x="5867400" y="3352800"/>
          <p14:tracePt t="41426" x="5924550" y="3362325"/>
          <p14:tracePt t="41440" x="5943600" y="3362325"/>
          <p14:tracePt t="41458" x="5991225" y="3362325"/>
          <p14:tracePt t="41459" x="6038850" y="3362325"/>
          <p14:tracePt t="41474" x="6076950" y="3362325"/>
          <p14:tracePt t="41475" x="6134100" y="3362325"/>
          <p14:tracePt t="41491" x="6267450" y="3362325"/>
          <p14:tracePt t="41507" x="6419850" y="3362325"/>
          <p14:tracePt t="41524" x="6543675" y="3362325"/>
          <p14:tracePt t="41541" x="6610350" y="3362325"/>
          <p14:tracePt t="41558" x="6619875" y="3362325"/>
          <p14:tracePt t="41574" x="6629400" y="3371850"/>
          <p14:tracePt t="41730" x="6619875" y="3381375"/>
          <p14:tracePt t="41738" x="6581775" y="3400425"/>
          <p14:tracePt t="41746" x="6534150" y="3400425"/>
          <p14:tracePt t="41757" x="6505575" y="3409950"/>
          <p14:tracePt t="41774" x="6419850" y="3438525"/>
          <p14:tracePt t="41790" x="6353175" y="3457575"/>
          <p14:tracePt t="41807" x="6315075" y="3467100"/>
          <p14:tracePt t="41824" x="6267450" y="3476625"/>
          <p14:tracePt t="41840" x="6219825" y="3495675"/>
          <p14:tracePt t="41857" x="6200775" y="3495675"/>
          <p14:tracePt t="41858" x="6172200" y="3495675"/>
          <p14:tracePt t="41874" x="6134100" y="3495675"/>
          <p14:tracePt t="41890" x="6076950" y="3495675"/>
          <p14:tracePt t="41907" x="6057900" y="3495675"/>
          <p14:tracePt t="41924" x="6048375" y="3495675"/>
          <p14:tracePt t="42010" x="6029325" y="3495675"/>
          <p14:tracePt t="42018" x="6000750" y="3495675"/>
          <p14:tracePt t="42026" x="5962650" y="3495675"/>
          <p14:tracePt t="42040" x="5934075" y="3495675"/>
          <p14:tracePt t="42057" x="5848350" y="3495675"/>
          <p14:tracePt t="42073" x="5781675" y="3495675"/>
          <p14:tracePt t="42074" x="5772150" y="3495675"/>
          <p14:tracePt t="42090" x="5743575" y="3495675"/>
          <p14:tracePt t="42107" x="5734050" y="3495675"/>
          <p14:tracePt t="42130" x="5724525" y="3495675"/>
          <p14:tracePt t="42154" x="5705475" y="3495675"/>
          <p14:tracePt t="42170" x="5686425" y="3486150"/>
          <p14:tracePt t="42297" x="5686425" y="3476625"/>
          <p14:tracePt t="42306" x="5686425" y="3467100"/>
          <p14:tracePt t="42313" x="5695950" y="3457575"/>
          <p14:tracePt t="42330" x="5705475" y="3457575"/>
          <p14:tracePt t="42340" x="5724525" y="3448050"/>
          <p14:tracePt t="42361" x="5734050" y="3448050"/>
          <p14:tracePt t="42433" x="5743575" y="3448050"/>
          <p14:tracePt t="42441" x="5753100" y="3448050"/>
          <p14:tracePt t="42449" x="5772150" y="3448050"/>
          <p14:tracePt t="42465" x="5781675" y="3448050"/>
          <p14:tracePt t="42601" x="5791200" y="3448050"/>
          <p14:tracePt t="42609" x="5781675" y="3457575"/>
          <p14:tracePt t="42625" x="5772150" y="3467100"/>
          <p14:tracePt t="42649" x="5753100" y="3467100"/>
          <p14:tracePt t="42665" x="5743575" y="3467100"/>
          <p14:tracePt t="42681" x="5734050" y="3467100"/>
          <p14:tracePt t="42817" x="5753100" y="3467100"/>
          <p14:tracePt t="42826" x="5772150" y="3467100"/>
          <p14:tracePt t="42841" x="5829300" y="3476625"/>
          <p14:tracePt t="42856" x="5848350" y="3476625"/>
          <p14:tracePt t="42873" x="5895975" y="3486150"/>
          <p14:tracePt t="42873" x="5943600" y="3486150"/>
          <p14:tracePt t="42889" x="6010275" y="3486150"/>
          <p14:tracePt t="42906" x="6105525" y="3486150"/>
          <p14:tracePt t="42923" x="6134100" y="3486150"/>
          <p14:tracePt t="42939" x="6162675" y="3486150"/>
          <p14:tracePt t="42957" x="6172200" y="3486150"/>
          <p14:tracePt t="42972" x="6200775" y="3486150"/>
          <p14:tracePt t="43145" x="6162675" y="3467100"/>
          <p14:tracePt t="43153" x="6076950" y="3467100"/>
          <p14:tracePt t="43161" x="6029325" y="3457575"/>
          <p14:tracePt t="43172" x="5962650" y="3448050"/>
          <p14:tracePt t="43189" x="5905500" y="3448050"/>
          <p14:tracePt t="43206" x="5848350" y="3438525"/>
          <p14:tracePt t="43223" x="5838825" y="3438525"/>
          <p14:tracePt t="43329" x="5848350" y="3438525"/>
          <p14:tracePt t="43337" x="5895975" y="3438525"/>
          <p14:tracePt t="43345" x="5943600" y="3438525"/>
          <p14:tracePt t="43356" x="5981700" y="3438525"/>
          <p14:tracePt t="43372" x="6029325" y="3438525"/>
          <p14:tracePt t="43390" x="6086475" y="3457575"/>
          <p14:tracePt t="43406" x="6096000" y="3457575"/>
          <p14:tracePt t="43432" x="6115050" y="3457575"/>
          <p14:tracePt t="43448" x="6124575" y="3457575"/>
          <p14:tracePt t="43457" x="6162675" y="3457575"/>
          <p14:tracePt t="43478" x="6191250" y="3457575"/>
          <p14:tracePt t="43489" x="6229350" y="3467100"/>
          <p14:tracePt t="43506" x="6257925" y="3467100"/>
          <p14:tracePt t="43523" x="6267450" y="3467100"/>
          <p14:tracePt t="43896" x="6276975" y="3467100"/>
          <p14:tracePt t="43906" x="6334125" y="3467100"/>
          <p14:tracePt t="43923" x="6505575" y="3467100"/>
          <p14:tracePt t="43938" x="6657975" y="3438525"/>
          <p14:tracePt t="43955" x="6705600" y="3429000"/>
          <p14:tracePt t="44280" x="6724650" y="3438525"/>
          <p14:tracePt t="44288" x="6743700" y="3467100"/>
          <p14:tracePt t="44296" x="6781800" y="3486150"/>
          <p14:tracePt t="44305" x="6819900" y="3505200"/>
          <p14:tracePt t="44321" x="6877050" y="3543300"/>
          <p14:tracePt t="44338" x="6943725" y="3581400"/>
          <p14:tracePt t="44354" x="7077075" y="3629025"/>
          <p14:tracePt t="44371" x="7191375" y="3648075"/>
          <p14:tracePt t="44388" x="7296150" y="3657600"/>
          <p14:tracePt t="44404" x="7400925" y="3657600"/>
          <p14:tracePt t="44421" x="7467600" y="3657600"/>
          <p14:tracePt t="44438" x="7572375" y="3657600"/>
          <p14:tracePt t="44454" x="7648575" y="3648075"/>
          <p14:tracePt t="44471" x="7724775" y="3629025"/>
          <p14:tracePt t="44472" x="7762875" y="3619500"/>
          <p14:tracePt t="44488" x="7800975" y="3609975"/>
          <p14:tracePt t="44504" x="7820025" y="3600450"/>
          <p14:tracePt t="44696" x="7820025" y="3590925"/>
          <p14:tracePt t="44704" x="7791450" y="3590925"/>
          <p14:tracePt t="44712" x="7734300" y="3590925"/>
          <p14:tracePt t="44722" x="7667625" y="3609975"/>
          <p14:tracePt t="44739" x="7553325" y="3609975"/>
          <p14:tracePt t="44755" x="7439025" y="3609975"/>
          <p14:tracePt t="44771" x="7391400" y="3609975"/>
          <p14:tracePt t="44788" x="7324725" y="3609975"/>
          <p14:tracePt t="44804" x="7258050" y="3609975"/>
          <p14:tracePt t="44820" x="7191375" y="3609975"/>
          <p14:tracePt t="44837" x="7105650" y="3581400"/>
          <p14:tracePt t="44854" x="7067550" y="3571875"/>
          <p14:tracePt t="44871" x="7019925" y="3562350"/>
          <p14:tracePt t="44871" x="7000875" y="3543300"/>
          <p14:tracePt t="44887" x="6981825" y="3524250"/>
          <p14:tracePt t="44904" x="6953250" y="3514725"/>
          <p14:tracePt t="44921" x="6943725" y="3505200"/>
          <p14:tracePt t="45007" x="6934200" y="3495675"/>
          <p14:tracePt t="45023" x="6943725" y="3486150"/>
          <p14:tracePt t="45035" x="6953250" y="3486150"/>
          <p14:tracePt t="45054" x="7000875" y="3486150"/>
          <p14:tracePt t="45071" x="7077075" y="3486150"/>
          <p14:tracePt t="45071" x="7096125" y="3486150"/>
          <p14:tracePt t="45087" x="7153275" y="3486150"/>
          <p14:tracePt t="45104" x="7200900" y="3505200"/>
          <p14:tracePt t="45121" x="7248525" y="3524250"/>
          <p14:tracePt t="45138" x="7267575" y="3543300"/>
          <p14:tracePt t="45154" x="7324725" y="3562350"/>
          <p14:tracePt t="45170" x="7381875" y="3590925"/>
          <p14:tracePt t="45187" x="7419975" y="3590925"/>
          <p14:tracePt t="45203" x="7448550" y="3590925"/>
          <p14:tracePt t="45221" x="7467600" y="3590925"/>
          <p14:tracePt t="45237" x="7515225" y="3562350"/>
          <p14:tracePt t="45254" x="7562850" y="3524250"/>
          <p14:tracePt t="45271" x="7639050" y="3457575"/>
          <p14:tracePt t="45287" x="7648575" y="3448050"/>
          <p14:tracePt t="45305" x="7658100" y="3438525"/>
          <p14:tracePt t="45479" x="7629525" y="3448050"/>
          <p14:tracePt t="45487" x="7562850" y="3448050"/>
          <p14:tracePt t="45495" x="7543800" y="3457575"/>
          <p14:tracePt t="45504" x="7505700" y="3457575"/>
          <p14:tracePt t="45521" x="7429500" y="3495675"/>
          <p14:tracePt t="45537" x="7343775" y="3505200"/>
          <p14:tracePt t="45553" x="7277100" y="3505200"/>
          <p14:tracePt t="45571" x="7162800" y="3514725"/>
          <p14:tracePt t="45587" x="7067550" y="3514725"/>
          <p14:tracePt t="45604" x="7019925" y="3514725"/>
          <p14:tracePt t="45620" x="6972300" y="3514725"/>
          <p14:tracePt t="45646" x="6962775" y="3514725"/>
          <p14:tracePt t="45806" x="6972300" y="3514725"/>
          <p14:tracePt t="45814" x="7038975" y="3543300"/>
          <p14:tracePt t="45823" x="7086600" y="3552825"/>
          <p14:tracePt t="45837" x="7124700" y="3571875"/>
          <p14:tracePt t="45853" x="7200900" y="3581400"/>
          <p14:tracePt t="45870" x="7258050" y="3581400"/>
          <p14:tracePt t="45871" x="7277100" y="3581400"/>
          <p14:tracePt t="45886" x="7305675" y="3581400"/>
          <p14:tracePt t="45903" x="7353300" y="3552825"/>
          <p14:tracePt t="45919" x="7362825" y="3543300"/>
          <p14:tracePt t="45936" x="7400925" y="3505200"/>
          <p14:tracePt t="45953" x="7429500" y="3495675"/>
          <p14:tracePt t="45969" x="7467600" y="3486150"/>
          <p14:tracePt t="45986" x="7496175" y="3467100"/>
          <p14:tracePt t="46003" x="7524750" y="3448050"/>
          <p14:tracePt t="46310" x="7543800" y="3467100"/>
          <p14:tracePt t="46318" x="7581900" y="3514725"/>
          <p14:tracePt t="46326" x="7658100" y="3581400"/>
          <p14:tracePt t="46336" x="7677150" y="3600450"/>
          <p14:tracePt t="46352" x="7753350" y="3648075"/>
          <p14:tracePt t="46369" x="7762875" y="3657600"/>
          <p14:tracePt t="46422" x="7772400" y="3657600"/>
          <p14:tracePt t="46430" x="7820025" y="3657600"/>
          <p14:tracePt t="46438" x="7848600" y="3657600"/>
          <p14:tracePt t="46452" x="7915275" y="3657600"/>
          <p14:tracePt t="46470" x="8153400" y="3638550"/>
          <p14:tracePt t="46486" x="8239125" y="3619500"/>
          <p14:tracePt t="46486" x="8305800" y="3609975"/>
          <p14:tracePt t="46503" x="8401050" y="3581400"/>
          <p14:tracePt t="46521" x="8429625" y="3571875"/>
          <p14:tracePt t="46536" x="8458200" y="3562350"/>
          <p14:tracePt t="46558" x="8477250" y="3552825"/>
          <p14:tracePt t="46582" x="8505825" y="3552825"/>
          <p14:tracePt t="46590" x="8505825" y="3543300"/>
          <p14:tracePt t="46603" x="8515350" y="3533775"/>
          <p14:tracePt t="46619" x="8543925" y="3524250"/>
          <p14:tracePt t="46636" x="8601075" y="3505200"/>
          <p14:tracePt t="46653" x="8629650" y="3486150"/>
          <p14:tracePt t="46669" x="8686800" y="3486150"/>
          <p14:tracePt t="46686" x="8705850" y="3467100"/>
          <p14:tracePt t="46781" x="8715375" y="3457575"/>
          <p14:tracePt t="46789" x="8715375" y="3448050"/>
          <p14:tracePt t="46802" x="8715375" y="3429000"/>
          <p14:tracePt t="46819" x="8696325" y="3409950"/>
          <p14:tracePt t="46835" x="8677275" y="3409950"/>
          <p14:tracePt t="46852" x="8629650" y="3381375"/>
          <p14:tracePt t="46868" x="8601075" y="3371850"/>
          <p14:tracePt t="46886" x="8515350" y="3314700"/>
          <p14:tracePt t="46902" x="8505825" y="3305175"/>
          <p14:tracePt t="46919" x="8486775" y="3286125"/>
          <p14:tracePt t="46935" x="8477250" y="3286125"/>
          <p14:tracePt t="47061" x="8467725" y="3286125"/>
          <p14:tracePt t="47069" x="8467725" y="3295650"/>
          <p14:tracePt t="47077" x="8467725" y="3324225"/>
          <p14:tracePt t="47086" x="8467725" y="3343275"/>
          <p14:tracePt t="47102" x="8515350" y="3400425"/>
          <p14:tracePt t="47119" x="8534400" y="3438525"/>
          <p14:tracePt t="47135" x="8543925" y="3457575"/>
          <p14:tracePt t="47151" x="8572500" y="3476625"/>
          <p14:tracePt t="47169" x="8591550" y="3495675"/>
          <p14:tracePt t="47185" x="8639175" y="3514725"/>
          <p14:tracePt t="47201" x="8686800" y="3533775"/>
          <p14:tracePt t="47218" x="8715375" y="3533775"/>
          <p14:tracePt t="47235" x="8724900" y="3533775"/>
          <p14:tracePt t="47251" x="8734425" y="3533775"/>
          <p14:tracePt t="47293" x="8772525" y="3533775"/>
          <p14:tracePt t="47309" x="8782050" y="3524250"/>
          <p14:tracePt t="47317" x="8810625" y="3514725"/>
          <p14:tracePt t="47325" x="8829675" y="3495675"/>
          <p14:tracePt t="47335" x="8867775" y="3486150"/>
          <p14:tracePt t="47352" x="8924925" y="3457575"/>
          <p14:tracePt t="47368" x="8991600" y="3419475"/>
          <p14:tracePt t="47385" x="9029700" y="3400425"/>
          <p14:tracePt t="47401" x="9058275" y="3381375"/>
          <p14:tracePt t="47629" x="9010650" y="3390900"/>
          <p14:tracePt t="47637" x="8991600" y="3400425"/>
          <p14:tracePt t="47651" x="8953500" y="3429000"/>
          <p14:tracePt t="47669" x="8877300" y="3457575"/>
          <p14:tracePt t="47685" x="8829675" y="3467100"/>
          <p14:tracePt t="47701" x="8772525" y="3486150"/>
          <p14:tracePt t="47718" x="8715375" y="3486150"/>
          <p14:tracePt t="47735" x="8667750" y="3486150"/>
          <p14:tracePt t="47751" x="8629650" y="3486150"/>
          <p14:tracePt t="47768" x="8620125" y="3486150"/>
          <p14:tracePt t="47784" x="8582025" y="3486150"/>
          <p14:tracePt t="47801" x="8562975" y="3486150"/>
          <p14:tracePt t="47818" x="8505825" y="3476625"/>
          <p14:tracePt t="47835" x="8467725" y="3467100"/>
          <p14:tracePt t="47851" x="8429625" y="3429000"/>
          <p14:tracePt t="47868" x="8420100" y="3419475"/>
          <p14:tracePt t="47884" x="8401050" y="3409950"/>
          <p14:tracePt t="47901" x="8401050" y="3390900"/>
          <p14:tracePt t="47924" x="8401050" y="3381375"/>
          <p14:tracePt t="47972" x="8401050" y="3371850"/>
          <p14:tracePt t="47980" x="8410575" y="3371850"/>
          <p14:tracePt t="47988" x="8429625" y="3371850"/>
          <p14:tracePt t="48001" x="8448675" y="3371850"/>
          <p14:tracePt t="48018" x="8477250" y="3381375"/>
          <p14:tracePt t="48035" x="8505825" y="3409950"/>
          <p14:tracePt t="48051" x="8534400" y="3429000"/>
          <p14:tracePt t="48069" x="8620125" y="3476625"/>
          <p14:tracePt t="48084" x="8677275" y="3505200"/>
          <p14:tracePt t="48101" x="8734425" y="3524250"/>
          <p14:tracePt t="48118" x="8801100" y="3552825"/>
          <p14:tracePt t="48134" x="8810625" y="3552825"/>
          <p14:tracePt t="48151" x="8839200" y="3552825"/>
          <p14:tracePt t="48167" x="8858250" y="3552825"/>
          <p14:tracePt t="48185" x="8886825" y="3552825"/>
          <p14:tracePt t="48201" x="8915400" y="3552825"/>
          <p14:tracePt t="48217" x="8924925" y="3552825"/>
          <p14:tracePt t="48234" x="8963025" y="3543300"/>
          <p14:tracePt t="48251" x="8982075" y="3533775"/>
          <p14:tracePt t="48269" x="9010650" y="3505200"/>
          <p14:tracePt t="48308" x="9020175" y="3495675"/>
          <p14:tracePt t="48316" x="9029700" y="3495675"/>
          <p14:tracePt t="48732" x="9039225" y="3495675"/>
          <p14:tracePt t="48740" x="9067800" y="3495675"/>
          <p14:tracePt t="48751" x="9077325" y="3505200"/>
          <p14:tracePt t="48767" x="9096375" y="3533775"/>
          <p14:tracePt t="48828" x="9105900" y="3533775"/>
          <p14:tracePt t="48836" x="9115425" y="3533775"/>
          <p14:tracePt t="48850" x="9134475" y="3533775"/>
          <p14:tracePt t="48867" x="9182100" y="3533775"/>
          <p14:tracePt t="48868" x="9210675" y="3533775"/>
          <p14:tracePt t="48884" x="9220200" y="3533775"/>
          <p14:tracePt t="48884" x="9239250" y="3533775"/>
          <p14:tracePt t="48900" x="9344025" y="3533775"/>
          <p14:tracePt t="48917" x="9429750" y="3533775"/>
          <p14:tracePt t="48934" x="9505950" y="3533775"/>
          <p14:tracePt t="48950" x="9610725" y="3533775"/>
          <p14:tracePt t="48967" x="9667875" y="3533775"/>
          <p14:tracePt t="49044" x="9677400" y="3533775"/>
          <p14:tracePt t="49060" x="9686925" y="3533775"/>
          <p14:tracePt t="49068" x="9696450" y="3533775"/>
          <p14:tracePt t="49084" x="9715500" y="3524250"/>
          <p14:tracePt t="49100" x="9734550" y="3514725"/>
          <p14:tracePt t="49117" x="9763125" y="3505200"/>
          <p14:tracePt t="49139" x="9772650" y="3495675"/>
          <p14:tracePt t="49387" x="9763125" y="3495675"/>
          <p14:tracePt t="49395" x="9744075" y="3495675"/>
          <p14:tracePt t="49403" x="9705975" y="3514725"/>
          <p14:tracePt t="49417" x="9686925" y="3524250"/>
          <p14:tracePt t="49433" x="9629775" y="3533775"/>
          <p14:tracePt t="49450" x="9591675" y="3543300"/>
          <p14:tracePt t="49468" x="9563100" y="3543300"/>
          <p14:tracePt t="49539" x="9553575" y="3543300"/>
          <p14:tracePt t="49549" x="9534525" y="3543300"/>
          <p14:tracePt t="49567" x="9515475" y="3543300"/>
          <p14:tracePt t="49583" x="9496425" y="3524250"/>
          <p14:tracePt t="49600" x="9496425" y="3495675"/>
          <p14:tracePt t="49616" x="9477375" y="3457575"/>
          <p14:tracePt t="49739" x="9486900" y="3486150"/>
          <p14:tracePt t="49747" x="9505950" y="3495675"/>
          <p14:tracePt t="49755" x="9525000" y="3505200"/>
          <p14:tracePt t="49766" x="9582150" y="3543300"/>
          <p14:tracePt t="49782" x="9648825" y="3562350"/>
          <p14:tracePt t="49799" x="9705975" y="3590925"/>
          <p14:tracePt t="49816" x="9705975" y="3600450"/>
          <p14:tracePt t="49899" x="9725025" y="3600450"/>
          <p14:tracePt t="49907" x="9753600" y="3600450"/>
          <p14:tracePt t="49916" x="9782175" y="3600450"/>
          <p14:tracePt t="49932" x="9801225" y="3600450"/>
          <p14:tracePt t="49949" x="9810750" y="3600450"/>
          <p14:tracePt t="49966" x="9839325" y="3600450"/>
          <p14:tracePt t="50019" x="9848850" y="3590925"/>
          <p14:tracePt t="50051" x="9858375" y="3581400"/>
          <p14:tracePt t="50083" x="9867900" y="3571875"/>
          <p14:tracePt t="50099" x="9867900" y="3562350"/>
          <p14:tracePt t="50322" x="9867900" y="3552825"/>
          <p14:tracePt t="50354" x="9867900" y="3543300"/>
          <p14:tracePt t="50954" x="0" y="0"/>
        </p14:tracePtLst>
        <p14:tracePtLst>
          <p14:tracePt t="52569" x="8124825" y="3762375"/>
          <p14:tracePt t="52744" x="8105775" y="3752850"/>
          <p14:tracePt t="52752" x="8077200" y="3752850"/>
          <p14:tracePt t="52763" x="8039100" y="3752850"/>
          <p14:tracePt t="52780" x="7991475" y="3752850"/>
          <p14:tracePt t="52796" x="7905750" y="3752850"/>
          <p14:tracePt t="52813" x="7829550" y="3752850"/>
          <p14:tracePt t="52830" x="7734300" y="3752850"/>
          <p14:tracePt t="52846" x="7677150" y="3752850"/>
          <p14:tracePt t="52863" x="7639050" y="3752850"/>
          <p14:tracePt t="52879" x="7600950" y="3752850"/>
          <p14:tracePt t="52880" x="7591425" y="3752850"/>
          <p14:tracePt t="52896" x="7534275" y="3752850"/>
          <p14:tracePt t="52915" x="7467600" y="3752850"/>
          <p14:tracePt t="52930" x="7391400" y="3752850"/>
          <p14:tracePt t="52946" x="7315200" y="3752850"/>
          <p14:tracePt t="52963" x="7162800" y="3771900"/>
          <p14:tracePt t="52979" x="7029450" y="3781425"/>
          <p14:tracePt t="52996" x="6858000" y="3781425"/>
          <p14:tracePt t="53013" x="6762750" y="3781425"/>
          <p14:tracePt t="53029" x="6667500" y="3810000"/>
          <p14:tracePt t="53046" x="6638925" y="3810000"/>
          <p14:tracePt t="53063" x="6619875" y="3810000"/>
          <p14:tracePt t="53080" x="6600825" y="3810000"/>
          <p14:tracePt t="53080" x="6581775" y="3810000"/>
          <p14:tracePt t="53096" x="6572250" y="3810000"/>
          <p14:tracePt t="53114" x="6562725" y="3810000"/>
          <p14:tracePt t="53130" x="6553200" y="3810000"/>
          <p14:tracePt t="53147" x="6524625" y="3819525"/>
          <p14:tracePt t="53163" x="6486525" y="3819525"/>
          <p14:tracePt t="53180" x="6448425" y="3829050"/>
          <p14:tracePt t="53196" x="6362700" y="3829050"/>
          <p14:tracePt t="53213" x="6257925" y="3829050"/>
          <p14:tracePt t="53229" x="6181725" y="3829050"/>
          <p14:tracePt t="53246" x="6105525" y="3838575"/>
          <p14:tracePt t="53263" x="6057900" y="3857625"/>
          <p14:tracePt t="53279" x="5991225" y="3876675"/>
          <p14:tracePt t="53280" x="5953125" y="3876675"/>
          <p14:tracePt t="53296" x="5895975" y="3876675"/>
          <p14:tracePt t="53312" x="5876925" y="3886200"/>
          <p14:tracePt t="53329" x="5867400" y="3886200"/>
          <p14:tracePt t="53346" x="5857875" y="3886200"/>
          <p14:tracePt t="53362" x="5848350" y="3886200"/>
          <p14:tracePt t="53379" x="5819775" y="3914775"/>
          <p14:tracePt t="53395" x="5791200" y="3924300"/>
          <p14:tracePt t="53412" x="5762625" y="3924300"/>
          <p14:tracePt t="53429" x="5743575" y="3933825"/>
          <p14:tracePt t="53445" x="5734050" y="3933825"/>
          <p14:tracePt t="53464" x="5724525" y="3933825"/>
          <p14:tracePt t="53480" x="5715000" y="3933825"/>
          <p14:tracePt t="53496" x="5705475" y="3933825"/>
          <p14:tracePt t="53512" x="5676900" y="3952875"/>
          <p14:tracePt t="53528" x="5667375" y="3962400"/>
          <p14:tracePt t="53545" x="5638800" y="3971925"/>
          <p14:tracePt t="53562" x="5610225" y="3981450"/>
          <p14:tracePt t="53579" x="5562600" y="4010025"/>
          <p14:tracePt t="53595" x="5553075" y="4019550"/>
          <p14:tracePt t="53612" x="5524500" y="4029075"/>
          <p14:tracePt t="53629" x="5524500" y="4038600"/>
          <p14:tracePt t="53645" x="5495925" y="4057650"/>
          <p14:tracePt t="53662" x="5476875" y="4076700"/>
          <p14:tracePt t="53678" x="5467350" y="4086225"/>
          <p14:tracePt t="53695" x="5438775" y="4114800"/>
          <p14:tracePt t="53712" x="5410200" y="4133850"/>
          <p14:tracePt t="53729" x="5400675" y="4152900"/>
          <p14:tracePt t="53745" x="5372100" y="4171950"/>
          <p14:tracePt t="53767" x="5362575" y="4210050"/>
          <p14:tracePt t="53791" x="5353050" y="4238625"/>
          <p14:tracePt t="53807" x="5353050" y="4248150"/>
          <p14:tracePt t="53815" x="5353050" y="4257675"/>
          <p14:tracePt t="53828" x="5353050" y="4286250"/>
          <p14:tracePt t="53845" x="5353050" y="4314825"/>
          <p14:tracePt t="53862" x="5353050" y="4352925"/>
          <p14:tracePt t="53879" x="5381625" y="4371975"/>
          <p14:tracePt t="53879" x="5400675" y="4391025"/>
          <p14:tracePt t="53896" x="5438775" y="4419600"/>
          <p14:tracePt t="53912" x="5486400" y="4438650"/>
          <p14:tracePt t="53928" x="5534025" y="4467225"/>
          <p14:tracePt t="53946" x="5581650" y="4495800"/>
          <p14:tracePt t="53962" x="5619750" y="4505325"/>
          <p14:tracePt t="53985" x="5753100" y="4552950"/>
          <p14:tracePt t="53996" x="5791200" y="4572000"/>
          <p14:tracePt t="54012" x="5905500" y="4610100"/>
          <p14:tracePt t="54029" x="6105525" y="4676775"/>
          <p14:tracePt t="54045" x="6276975" y="4686300"/>
          <p14:tracePt t="54061" x="6410325" y="4714875"/>
          <p14:tracePt t="54078" x="6505575" y="4724400"/>
          <p14:tracePt t="54095" x="6572250" y="4724400"/>
          <p14:tracePt t="54095" x="6610350" y="4733925"/>
          <p14:tracePt t="54112" x="6629400" y="4733925"/>
          <p14:tracePt t="54128" x="6657975" y="4733925"/>
          <p14:tracePt t="54145" x="6715125" y="4733925"/>
          <p14:tracePt t="54161" x="6810375" y="4733925"/>
          <p14:tracePt t="54178" x="6981825" y="4733925"/>
          <p14:tracePt t="54195" x="7124700" y="4733925"/>
          <p14:tracePt t="54211" x="7210425" y="4733925"/>
          <p14:tracePt t="54228" x="7248525" y="4733925"/>
          <p14:tracePt t="54245" x="7277100" y="4733925"/>
          <p14:tracePt t="54261" x="7305675" y="4733925"/>
          <p14:tracePt t="54278" x="7362825" y="4733925"/>
          <p14:tracePt t="54295" x="7524750" y="4705350"/>
          <p14:tracePt t="54312" x="7677150" y="4667250"/>
          <p14:tracePt t="54328" x="7791450" y="4629150"/>
          <p14:tracePt t="54345" x="7886700" y="4600575"/>
          <p14:tracePt t="54362" x="7953375" y="4581525"/>
          <p14:tracePt t="54378" x="8029575" y="4552950"/>
          <p14:tracePt t="54395" x="8067675" y="4533900"/>
          <p14:tracePt t="54412" x="8124825" y="4514850"/>
          <p14:tracePt t="54428" x="8143875" y="4505325"/>
          <p14:tracePt t="54445" x="8191500" y="4467225"/>
          <p14:tracePt t="54461" x="8229600" y="4448175"/>
          <p14:tracePt t="54478" x="8277225" y="4400550"/>
          <p14:tracePt t="54479" x="8315325" y="4391025"/>
          <p14:tracePt t="54495" x="8353425" y="4343400"/>
          <p14:tracePt t="54512" x="8410575" y="4305300"/>
          <p14:tracePt t="54528" x="8448675" y="4257675"/>
          <p14:tracePt t="54546" x="8458200" y="4238625"/>
          <p14:tracePt t="54561" x="8458200" y="4219575"/>
          <p14:tracePt t="54578" x="8467725" y="4200525"/>
          <p14:tracePt t="54598" x="8467725" y="4191000"/>
          <p14:tracePt t="54614" x="8467725" y="4181475"/>
          <p14:tracePt t="54638" x="8467725" y="4171950"/>
          <p14:tracePt t="54646" x="8467725" y="4162425"/>
          <p14:tracePt t="54662" x="8467725" y="4152900"/>
          <p14:tracePt t="54686" x="8467725" y="4133850"/>
          <p14:tracePt t="54718" x="8467725" y="4105275"/>
          <p14:tracePt t="54734" x="8458200" y="4105275"/>
          <p14:tracePt t="54742" x="8448675" y="4086225"/>
          <p14:tracePt t="54750" x="8439150" y="4057650"/>
          <p14:tracePt t="54761" x="8420100" y="4038600"/>
          <p14:tracePt t="54778" x="8372475" y="4000500"/>
          <p14:tracePt t="54794" x="8324850" y="3990975"/>
          <p14:tracePt t="54811" x="8239125" y="3962400"/>
          <p14:tracePt t="54828" x="8191500" y="3943350"/>
          <p14:tracePt t="54844" x="8143875" y="3933825"/>
          <p14:tracePt t="54861" x="8086725" y="3905250"/>
          <p14:tracePt t="54877" x="8048625" y="3895725"/>
          <p14:tracePt t="54894" x="7981950" y="3867150"/>
          <p14:tracePt t="54911" x="7943850" y="3867150"/>
          <p14:tracePt t="54927" x="7915275" y="3838575"/>
          <p14:tracePt t="54944" x="7886700" y="3838575"/>
          <p14:tracePt t="54963" x="7848600" y="3829050"/>
          <p14:tracePt t="54977" x="7781925" y="3819525"/>
          <p14:tracePt t="54994" x="7705725" y="3790950"/>
          <p14:tracePt t="55011" x="7581900" y="3790950"/>
          <p14:tracePt t="55029" x="7448550" y="3790950"/>
          <p14:tracePt t="55044" x="7324725" y="3790950"/>
          <p14:tracePt t="55060" x="7191375" y="3790950"/>
          <p14:tracePt t="55077" x="7124700" y="3790950"/>
          <p14:tracePt t="55094" x="7077075" y="3790950"/>
          <p14:tracePt t="55094" x="7038975" y="3790950"/>
          <p14:tracePt t="55111" x="7000875" y="3790950"/>
          <p14:tracePt t="55127" x="6972300" y="3790950"/>
          <p14:tracePt t="55144" x="6896100" y="3790950"/>
          <p14:tracePt t="55161" x="6810375" y="3790950"/>
          <p14:tracePt t="55177" x="6705600" y="3790950"/>
          <p14:tracePt t="55194" x="6610350" y="3790950"/>
          <p14:tracePt t="55211" x="6486525" y="3790950"/>
          <p14:tracePt t="55227" x="6410325" y="3790950"/>
          <p14:tracePt t="55244" x="6353175" y="3790950"/>
          <p14:tracePt t="55261" x="6315075" y="3790950"/>
          <p14:tracePt t="55277" x="6296025" y="3790950"/>
          <p14:tracePt t="55278" x="6286500" y="3790950"/>
          <p14:tracePt t="55294" x="6267450" y="3790950"/>
          <p14:tracePt t="55311" x="6257925" y="3790950"/>
          <p14:tracePt t="55327" x="6219825" y="3790950"/>
          <p14:tracePt t="55344" x="6162675" y="3790950"/>
          <p14:tracePt t="55361" x="6086475" y="3790950"/>
          <p14:tracePt t="55378" x="6019800" y="3790950"/>
          <p14:tracePt t="55394" x="5886450" y="3810000"/>
          <p14:tracePt t="55410" x="5772150" y="3819525"/>
          <p14:tracePt t="55427" x="5667375" y="3819525"/>
          <p14:tracePt t="55444" x="5610225" y="3857625"/>
          <p14:tracePt t="55461" x="5591175" y="3857625"/>
          <p14:tracePt t="55478" x="5543550" y="3876675"/>
          <p14:tracePt t="55494" x="5534025" y="3876675"/>
          <p14:tracePt t="55510" x="5524500" y="3886200"/>
          <p14:tracePt t="55530" x="5505450" y="3905250"/>
          <p14:tracePt t="55543" x="5495925" y="3914775"/>
          <p14:tracePt t="55560" x="5486400" y="3924300"/>
          <p14:tracePt t="55576" x="5486400" y="3943350"/>
          <p14:tracePt t="55593" x="5486400" y="3962400"/>
          <p14:tracePt t="55610" x="5486400" y="4000500"/>
          <p14:tracePt t="55627" x="5486400" y="4029075"/>
          <p14:tracePt t="55643" x="5486400" y="4057650"/>
          <p14:tracePt t="55660" x="5486400" y="4105275"/>
          <p14:tracePt t="55677" x="5486400" y="4143375"/>
          <p14:tracePt t="55693" x="5486400" y="4210050"/>
          <p14:tracePt t="55694" x="5495925" y="4219575"/>
          <p14:tracePt t="55710" x="5514975" y="4267200"/>
          <p14:tracePt t="55733" x="5524500" y="4276725"/>
          <p14:tracePt t="55765" x="5534025" y="4295775"/>
          <p14:tracePt t="55773" x="5553075" y="4305300"/>
          <p14:tracePt t="55781" x="5572125" y="4314825"/>
          <p14:tracePt t="55793" x="5610225" y="4324350"/>
          <p14:tracePt t="55810" x="5695950" y="4352925"/>
          <p14:tracePt t="55826" x="5762625" y="4371975"/>
          <p14:tracePt t="55843" x="5800725" y="4371975"/>
          <p14:tracePt t="55860" x="5857875" y="4381500"/>
          <p14:tracePt t="55876" x="5934075" y="4381500"/>
          <p14:tracePt t="55893" x="6029325" y="4410075"/>
          <p14:tracePt t="55893" x="6096000" y="4410075"/>
          <p14:tracePt t="55910" x="6172200" y="4419600"/>
          <p14:tracePt t="55926" x="6238875" y="4419600"/>
          <p14:tracePt t="55943" x="6305550" y="4419600"/>
          <p14:tracePt t="55959" x="6372225" y="4419600"/>
          <p14:tracePt t="55976" x="6505575" y="4438650"/>
          <p14:tracePt t="55993" x="6629400" y="4448175"/>
          <p14:tracePt t="56009" x="6743700" y="4448175"/>
          <p14:tracePt t="56027" x="6819900" y="4448175"/>
          <p14:tracePt t="56043" x="6886575" y="4448175"/>
          <p14:tracePt t="56065" x="6972300" y="4448175"/>
          <p14:tracePt t="56076" x="7019925" y="4448175"/>
          <p14:tracePt t="56093" x="7153275" y="4448175"/>
          <p14:tracePt t="56094" x="7229475" y="4448175"/>
          <p14:tracePt t="56109" x="7448550" y="4429125"/>
          <p14:tracePt t="56127" x="7581900" y="4400550"/>
          <p14:tracePt t="56143" x="7696200" y="4391025"/>
          <p14:tracePt t="56159" x="7762875" y="4381500"/>
          <p14:tracePt t="56176" x="7820025" y="4381500"/>
          <p14:tracePt t="56193" x="7886700" y="4352925"/>
          <p14:tracePt t="56209" x="7962900" y="4343400"/>
          <p14:tracePt t="56227" x="8115300" y="4333875"/>
          <p14:tracePt t="56243" x="8267700" y="4314825"/>
          <p14:tracePt t="56259" x="8429625" y="4286250"/>
          <p14:tracePt t="56276" x="8524875" y="4257675"/>
          <p14:tracePt t="56293" x="8572500" y="4248150"/>
          <p14:tracePt t="56310" x="8610600" y="4248150"/>
          <p14:tracePt t="56326" x="8639175" y="4229100"/>
          <p14:tracePt t="56357" x="8648700" y="4219575"/>
          <p14:tracePt t="56373" x="8667750" y="4210050"/>
          <p14:tracePt t="56381" x="8677275" y="4200525"/>
          <p14:tracePt t="56393" x="8715375" y="4181475"/>
          <p14:tracePt t="56410" x="8791575" y="4133850"/>
          <p14:tracePt t="56427" x="8924925" y="4067175"/>
          <p14:tracePt t="56443" x="8991600" y="3990975"/>
          <p14:tracePt t="56459" x="9067800" y="3914775"/>
          <p14:tracePt t="56476" x="9096375" y="3857625"/>
          <p14:tracePt t="56493" x="9115425" y="3810000"/>
          <p14:tracePt t="56510" x="9124950" y="3800475"/>
          <p14:tracePt t="56526" x="9134475" y="3762375"/>
          <p14:tracePt t="56543" x="9144000" y="3752850"/>
          <p14:tracePt t="56732" x="9144000" y="3724275"/>
          <p14:tracePt t="56740" x="9144000" y="3714750"/>
          <p14:tracePt t="56748" x="9144000" y="3695700"/>
          <p14:tracePt t="56759" x="9124950" y="3657600"/>
          <p14:tracePt t="56776" x="9105900" y="3648075"/>
          <p14:tracePt t="56844" x="9096375" y="3638550"/>
          <p14:tracePt t="56860" x="9058275" y="3638550"/>
          <p14:tracePt t="56868" x="9039225" y="3638550"/>
          <p14:tracePt t="56877" x="9020175" y="3638550"/>
          <p14:tracePt t="56892" x="8991600" y="3638550"/>
          <p14:tracePt t="56909" x="8896350" y="3667125"/>
          <p14:tracePt t="56926" x="8829675" y="3676650"/>
          <p14:tracePt t="56942" x="8772525" y="3676650"/>
          <p14:tracePt t="56959" x="8763000" y="3676650"/>
          <p14:tracePt t="56976" x="8724900" y="3667125"/>
          <p14:tracePt t="56992" x="8696325" y="3657600"/>
          <p14:tracePt t="57009" x="8648700" y="3619500"/>
          <p14:tracePt t="57026" x="8610600" y="3600450"/>
          <p14:tracePt t="57042" x="8553450" y="3543300"/>
          <p14:tracePt t="57059" x="8534400" y="3524250"/>
          <p14:tracePt t="57076" x="8515350" y="3505200"/>
          <p14:tracePt t="57092" x="8496300" y="3467100"/>
          <p14:tracePt t="57109" x="8448675" y="3409950"/>
          <p14:tracePt t="57126" x="8439150" y="3390900"/>
          <p14:tracePt t="57142" x="8401050" y="3352800"/>
          <p14:tracePt t="57158" x="8391525" y="3343275"/>
          <p14:tracePt t="57175" x="8382000" y="3314700"/>
          <p14:tracePt t="57196" x="8382000" y="3305175"/>
          <p14:tracePt t="57209" x="8372475" y="3295650"/>
          <p14:tracePt t="57225" x="8362950" y="3276600"/>
          <p14:tracePt t="57242" x="8362950" y="3267075"/>
          <p14:tracePt t="57268" x="8362950" y="3257550"/>
          <p14:tracePt t="57284" x="8362950" y="3248025"/>
          <p14:tracePt t="57293" x="8362950" y="3228975"/>
          <p14:tracePt t="57309" x="8362950" y="3200400"/>
          <p14:tracePt t="57326" x="8362950" y="3162300"/>
          <p14:tracePt t="57342" x="8362950" y="3133725"/>
          <p14:tracePt t="57358" x="8362950" y="3105150"/>
          <p14:tracePt t="57376" x="8362950" y="3086100"/>
          <p14:tracePt t="57392" x="8362950" y="3067050"/>
          <p14:tracePt t="57409" x="8362950" y="3019425"/>
          <p14:tracePt t="57425" x="8372475" y="3000375"/>
          <p14:tracePt t="57445" x="8382000" y="2952750"/>
          <p14:tracePt t="57460" x="8382000" y="2933700"/>
          <p14:tracePt t="57461" x="8391525" y="2924175"/>
          <p14:tracePt t="57484" x="8391525" y="2914650"/>
          <p14:tracePt t="57540" x="8401050" y="2905125"/>
          <p14:tracePt t="57548" x="8410575" y="2895600"/>
          <p14:tracePt t="57564" x="8420100" y="2886075"/>
          <p14:tracePt t="57575" x="8429625" y="2876550"/>
          <p14:tracePt t="57591" x="8467725" y="2857500"/>
          <p14:tracePt t="57608" x="8515350" y="2847975"/>
          <p14:tracePt t="57625" x="8591550" y="2828925"/>
          <p14:tracePt t="57642" x="8639175" y="2809875"/>
          <p14:tracePt t="57659" x="8686800" y="2800350"/>
          <p14:tracePt t="57675" x="8696325" y="2790825"/>
          <p14:tracePt t="57708" x="8715375" y="2790825"/>
          <p14:tracePt t="57724" x="8724900" y="2790825"/>
          <p14:tracePt t="57731" x="8734425" y="2790825"/>
          <p14:tracePt t="57741" x="8743950" y="2790825"/>
          <p14:tracePt t="57758" x="8782050" y="2790825"/>
          <p14:tracePt t="57775" x="8810625" y="2790825"/>
          <p14:tracePt t="57795" x="8820150" y="2790825"/>
          <p14:tracePt t="57811" x="8829675" y="2790825"/>
          <p14:tracePt t="57825" x="8848725" y="2790825"/>
          <p14:tracePt t="57841" x="8877300" y="2809875"/>
          <p14:tracePt t="57858" x="8905875" y="2828925"/>
          <p14:tracePt t="57875" x="8953500" y="2867025"/>
          <p14:tracePt t="57891" x="8982075" y="2886075"/>
          <p14:tracePt t="57892" x="9010650" y="2895600"/>
          <p14:tracePt t="57909" x="9020175" y="2905125"/>
          <p14:tracePt t="57924" x="9039225" y="2914650"/>
          <p14:tracePt t="57947" x="9048750" y="2924175"/>
          <p14:tracePt t="57958" x="9058275" y="2933700"/>
          <p14:tracePt t="57975" x="9067800" y="2943225"/>
          <p14:tracePt t="57991" x="9067800" y="2952750"/>
          <p14:tracePt t="58008" x="9067800" y="2971800"/>
          <p14:tracePt t="58025" x="9086850" y="3000375"/>
          <p14:tracePt t="58041" x="9105900" y="3057525"/>
          <p14:tracePt t="58058" x="9105900" y="3095625"/>
          <p14:tracePt t="58075" x="9115425" y="3143250"/>
          <p14:tracePt t="58076" x="9115425" y="3162300"/>
          <p14:tracePt t="58092" x="9115425" y="3171825"/>
          <p14:tracePt t="58108" x="9115425" y="3219450"/>
          <p14:tracePt t="58125" x="9115425" y="3257550"/>
          <p14:tracePt t="58141" x="9115425" y="3276600"/>
          <p14:tracePt t="58159" x="9115425" y="3295650"/>
          <p14:tracePt t="58175" x="9115425" y="3305175"/>
          <p14:tracePt t="58191" x="9115425" y="3314700"/>
          <p14:tracePt t="58208" x="9115425" y="3343275"/>
          <p14:tracePt t="58224" x="9115425" y="3362325"/>
          <p14:tracePt t="58241" x="9096375" y="3400425"/>
          <p14:tracePt t="58258" x="9077325" y="3409950"/>
          <p14:tracePt t="58274" x="9048750" y="3448050"/>
          <p14:tracePt t="58291" x="8943975" y="3495675"/>
          <p14:tracePt t="58308" x="8877300" y="3514725"/>
          <p14:tracePt t="58324" x="8791575" y="3524250"/>
          <p14:tracePt t="58341" x="8734425" y="3533775"/>
          <p14:tracePt t="58358" x="8705850" y="3562350"/>
          <p14:tracePt t="58375" x="8667750" y="3562350"/>
          <p14:tracePt t="58391" x="8639175" y="3562350"/>
          <p14:tracePt t="58408" x="8620125" y="3562350"/>
          <p14:tracePt t="58424" x="8610600" y="3562350"/>
          <p14:tracePt t="58441" x="8591550" y="3562350"/>
          <p14:tracePt t="58457" x="8562975" y="3562350"/>
          <p14:tracePt t="58475" x="8524875" y="3533775"/>
          <p14:tracePt t="58491" x="8515350" y="3524250"/>
          <p14:tracePt t="58508" x="8515350" y="3514725"/>
          <p14:tracePt t="58526" x="8477250" y="3486150"/>
          <p14:tracePt t="58541" x="8467725" y="3457575"/>
          <p14:tracePt t="58557" x="8429625" y="3429000"/>
          <p14:tracePt t="58574" x="8420100" y="3409950"/>
          <p14:tracePt t="58591" x="8410575" y="3381375"/>
          <p14:tracePt t="58608" x="8410575" y="3371850"/>
          <p14:tracePt t="58624" x="8391525" y="3343275"/>
          <p14:tracePt t="58641" x="8391525" y="3324225"/>
          <p14:tracePt t="58658" x="8382000" y="3286125"/>
          <p14:tracePt t="58674" x="8382000" y="3248025"/>
          <p14:tracePt t="58691" x="8382000" y="3219450"/>
          <p14:tracePt t="58707" x="8382000" y="3190875"/>
          <p14:tracePt t="58724" x="8382000" y="3152775"/>
          <p14:tracePt t="58740" x="8382000" y="3143250"/>
          <p14:tracePt t="58757" x="8382000" y="3124200"/>
          <p14:tracePt t="58774" x="8382000" y="3105150"/>
          <p14:tracePt t="58790" x="8382000" y="3086100"/>
          <p14:tracePt t="58807" x="8382000" y="3076575"/>
          <p14:tracePt t="58824" x="8382000" y="3057525"/>
          <p14:tracePt t="58841" x="8382000" y="3048000"/>
          <p14:tracePt t="58857" x="8382000" y="3028950"/>
          <p14:tracePt t="58874" x="8391525" y="3009900"/>
          <p14:tracePt t="58891" x="8410575" y="2981325"/>
          <p14:tracePt t="58908" x="8448675" y="2952750"/>
          <p14:tracePt t="58924" x="8486775" y="2924175"/>
          <p14:tracePt t="58941" x="8543925" y="2895600"/>
          <p14:tracePt t="58958" x="8591550" y="2876550"/>
          <p14:tracePt t="58974" x="8620125" y="2876550"/>
          <p14:tracePt t="58991" x="8658225" y="2876550"/>
          <p14:tracePt t="59007" x="8667750" y="2876550"/>
          <p14:tracePt t="59024" x="8705850" y="2876550"/>
          <p14:tracePt t="59040" x="8743950" y="2876550"/>
          <p14:tracePt t="59057" x="8820150" y="2876550"/>
          <p14:tracePt t="59073" x="8915400" y="2905125"/>
          <p14:tracePt t="59090" x="8972550" y="2914650"/>
          <p14:tracePt t="59091" x="9029700" y="2924175"/>
          <p14:tracePt t="59107" x="9039225" y="2924175"/>
          <p14:tracePt t="59394" x="0" y="0"/>
        </p14:tracePtLst>
      </p14:laserTraceLst>
    </p:ext>
  </p:extLst>
</p:sld>
</file>

<file path=ppt/theme/theme1.xml><?xml version="1.0" encoding="utf-8"?>
<a:theme xmlns:a="http://schemas.openxmlformats.org/drawingml/2006/main" name="Office Theme">
  <a:themeElements>
    <a:clrScheme name="ColorBlind (Dark)">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921A7"/>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9597</TotalTime>
  <Words>1087</Words>
  <Application>Microsoft Office PowerPoint</Application>
  <PresentationFormat>Widescreen</PresentationFormat>
  <Paragraphs>154</Paragraphs>
  <Slides>19</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Consolas</vt:lpstr>
      <vt:lpstr>Office Theme</vt:lpstr>
      <vt:lpstr>Equation</vt:lpstr>
      <vt:lpstr>Research Design and Analysis: Models with Multiple Categorical Predictors</vt:lpstr>
      <vt:lpstr>Multi-variable Regression</vt:lpstr>
      <vt:lpstr>Multi-variable Regression</vt:lpstr>
      <vt:lpstr>Multi-variable Regression</vt:lpstr>
      <vt:lpstr>Unpacking a multi-variable relationship</vt:lpstr>
      <vt:lpstr>Going from univariable to multivariable regression:</vt:lpstr>
      <vt:lpstr>Going from univariable to multivariable regression:</vt:lpstr>
      <vt:lpstr>Univariable to multivariable regression:</vt:lpstr>
      <vt:lpstr>Univariable to multivariable regression:</vt:lpstr>
      <vt:lpstr>Controlling for Shared Variance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Notes</vt:lpstr>
      <vt:lpstr>Important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1/f noise is really a signal? Exploring EEG power-spectra as a correlate of age-related cognitive decline.</dc:title>
  <dc:creator>Keith Lohse</dc:creator>
  <cp:lastModifiedBy>Keith Lohse</cp:lastModifiedBy>
  <cp:revision>451</cp:revision>
  <dcterms:created xsi:type="dcterms:W3CDTF">2020-09-05T16:34:05Z</dcterms:created>
  <dcterms:modified xsi:type="dcterms:W3CDTF">2021-02-17T14:46:32Z</dcterms:modified>
</cp:coreProperties>
</file>