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98" r:id="rId3"/>
    <p:sldId id="394" r:id="rId4"/>
    <p:sldId id="395" r:id="rId5"/>
    <p:sldId id="400" r:id="rId6"/>
    <p:sldId id="399" r:id="rId7"/>
    <p:sldId id="401" r:id="rId8"/>
    <p:sldId id="396" r:id="rId9"/>
    <p:sldId id="402" r:id="rId10"/>
    <p:sldId id="403" r:id="rId11"/>
    <p:sldId id="4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492C"/>
    <a:srgbClr val="29AF8C"/>
    <a:srgbClr val="1A1A1A"/>
    <a:srgbClr val="3D9CCC"/>
    <a:srgbClr val="FF7B71"/>
    <a:srgbClr val="000000"/>
    <a:srgbClr val="00C3C8"/>
    <a:srgbClr val="333333"/>
    <a:srgbClr val="3391A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7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35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“Controlling for</a:t>
            </a:r>
            <a:r>
              <a:rPr lang="en-US" sz="4000">
                <a:solidFill>
                  <a:schemeClr val="accent5"/>
                </a:solidFill>
              </a:rPr>
              <a:t>” Other Predictors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2/17/2021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1192530"/>
          </a:xfrm>
        </p:spPr>
        <p:txBody>
          <a:bodyPr/>
          <a:lstStyle/>
          <a:p>
            <a:r>
              <a:rPr lang="en-US" dirty="0"/>
              <a:t>Regressing these residuals onto each other gives us the same parameter estimates as the multivariable model.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0A312AB-42BD-46BB-B3AD-316CA5C9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0743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# Full Multivariable Model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Coefficients: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Estimate Std. Error t value </a:t>
            </a:r>
            <a:r>
              <a:rPr lang="en-CA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(&gt;|t|)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(Intercept) -141.2238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33.3831  -4.230 0.000637 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Height         3.5970 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0.9055   3.973 0.001093 **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Age            1.2784 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3.1101   0.411 0.686492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205DB-302D-4084-BBA4-D582A762C082}"/>
              </a:ext>
            </a:extLst>
          </p:cNvPr>
          <p:cNvSpPr txBox="1"/>
          <p:nvPr/>
        </p:nvSpPr>
        <p:spPr>
          <a:xfrm>
            <a:off x="5064957" y="4747880"/>
            <a:ext cx="6726521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Weight residuals predicted by height residuals.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Age variance is removed.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Estimate Std. Error t value </a:t>
            </a:r>
            <a:r>
              <a:rPr lang="en-US" sz="1600" dirty="0" err="1">
                <a:latin typeface="Lucida Console" panose="020B0609040504020204" pitchFamily="49" charset="0"/>
              </a:rPr>
              <a:t>Pr</a:t>
            </a:r>
            <a:r>
              <a:rPr lang="en-US" sz="1600" dirty="0">
                <a:latin typeface="Lucida Console" panose="020B0609040504020204" pitchFamily="49" charset="0"/>
              </a:rPr>
              <a:t>(&gt;|t|)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(Intercept) 8.374e-16  2.562e+00   0.000 1.000000   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resHT_AGE</a:t>
            </a:r>
            <a:r>
              <a:rPr lang="en-US" sz="1600" dirty="0">
                <a:latin typeface="Lucida Console" panose="020B0609040504020204" pitchFamily="49" charset="0"/>
              </a:rPr>
              <a:t>   3.597e+00  8.784e-01   4.095 0.000755 ***</a:t>
            </a:r>
            <a:endParaRPr lang="en-US" sz="1600" b="1" i="1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D41480-79B1-4819-88A1-D24B4B7D730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581400" y="4003273"/>
            <a:ext cx="1483557" cy="1529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F3CEC6-E640-457A-80EB-94A24A89FDA9}"/>
              </a:ext>
            </a:extLst>
          </p:cNvPr>
          <p:cNvSpPr/>
          <p:nvPr/>
        </p:nvSpPr>
        <p:spPr>
          <a:xfrm>
            <a:off x="838200" y="3309730"/>
            <a:ext cx="4091609" cy="1103244"/>
          </a:xfrm>
          <a:prstGeom prst="rect">
            <a:avLst/>
          </a:prstGeom>
          <a:solidFill>
            <a:srgbClr val="29AF8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2DED3-D452-4EDA-A8BC-EC43937622F2}"/>
              </a:ext>
            </a:extLst>
          </p:cNvPr>
          <p:cNvSpPr/>
          <p:nvPr/>
        </p:nvSpPr>
        <p:spPr>
          <a:xfrm>
            <a:off x="4929809" y="3309730"/>
            <a:ext cx="2524539" cy="1103244"/>
          </a:xfrm>
          <a:prstGeom prst="rect">
            <a:avLst/>
          </a:prstGeom>
          <a:solidFill>
            <a:srgbClr val="C9492C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1192530"/>
          </a:xfrm>
        </p:spPr>
        <p:txBody>
          <a:bodyPr/>
          <a:lstStyle/>
          <a:p>
            <a:r>
              <a:rPr lang="en-US" dirty="0"/>
              <a:t>Regressing these residuals onto each other gives us the same parameter estimates as the multivariable model.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0A312AB-42BD-46BB-B3AD-316CA5C9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0743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# Full Multivariable Model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Coefficients: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Estimate Std. Error t value </a:t>
            </a:r>
            <a:r>
              <a:rPr lang="en-CA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(&gt;|t|)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(Intercept) -141.2238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33.3831  -4.230 0.000637 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Height         3.5970 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0.9055   3.973 0.001093 **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Age            1.2784 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3.1101   0.411 0.686492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205DB-302D-4084-BBA4-D582A762C082}"/>
              </a:ext>
            </a:extLst>
          </p:cNvPr>
          <p:cNvSpPr txBox="1"/>
          <p:nvPr/>
        </p:nvSpPr>
        <p:spPr>
          <a:xfrm>
            <a:off x="5064957" y="4747880"/>
            <a:ext cx="623279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Weight residuals predicted by </a:t>
            </a:r>
            <a:r>
              <a:rPr lang="en-US" sz="1600" b="1" u="sng" dirty="0">
                <a:latin typeface="Lucida Console" panose="020B0609040504020204" pitchFamily="49" charset="0"/>
              </a:rPr>
              <a:t>age</a:t>
            </a:r>
            <a:r>
              <a:rPr lang="en-US" sz="1600" dirty="0">
                <a:latin typeface="Lucida Console" panose="020B0609040504020204" pitchFamily="49" charset="0"/>
              </a:rPr>
              <a:t> residuals.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</a:t>
            </a:r>
            <a:r>
              <a:rPr lang="en-US" sz="1600" b="1" u="sng" dirty="0">
                <a:latin typeface="Lucida Console" panose="020B0609040504020204" pitchFamily="49" charset="0"/>
              </a:rPr>
              <a:t>Height</a:t>
            </a:r>
            <a:r>
              <a:rPr lang="en-US" sz="1600" dirty="0">
                <a:latin typeface="Lucida Console" panose="020B0609040504020204" pitchFamily="49" charset="0"/>
              </a:rPr>
              <a:t> variance is removed.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             Estimate Std. Error t value Pr(&gt;|t|)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(Intercept) 4.975e-16  2.562e+00   0.000    1.000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resAGE_HT   1.278e+00  3.017e+00   0.424    0.677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D41480-79B1-4819-88A1-D24B4B7D730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81400" y="4260273"/>
            <a:ext cx="1483557" cy="1272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9D10D-BBA8-439C-B376-5124BF8BCE5B}"/>
              </a:ext>
            </a:extLst>
          </p:cNvPr>
          <p:cNvSpPr/>
          <p:nvPr/>
        </p:nvSpPr>
        <p:spPr>
          <a:xfrm>
            <a:off x="838200" y="3309730"/>
            <a:ext cx="4091609" cy="1103244"/>
          </a:xfrm>
          <a:prstGeom prst="rect">
            <a:avLst/>
          </a:prstGeom>
          <a:solidFill>
            <a:srgbClr val="29AF8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56C2B7-6FC8-4A1F-BFC2-4D395423998F}"/>
              </a:ext>
            </a:extLst>
          </p:cNvPr>
          <p:cNvSpPr/>
          <p:nvPr/>
        </p:nvSpPr>
        <p:spPr>
          <a:xfrm>
            <a:off x="4929809" y="3309730"/>
            <a:ext cx="2524539" cy="1103244"/>
          </a:xfrm>
          <a:prstGeom prst="rect">
            <a:avLst/>
          </a:prstGeom>
          <a:solidFill>
            <a:srgbClr val="C9492C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 multi-variable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1192530"/>
          </a:xfrm>
        </p:spPr>
        <p:txBody>
          <a:bodyPr/>
          <a:lstStyle/>
          <a:p>
            <a:r>
              <a:rPr lang="en-US" dirty="0"/>
              <a:t>For this example, we will look at the relationship between students’ heights, weights, and ages.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018155"/>
            <a:ext cx="411042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head(</a:t>
            </a:r>
            <a:r>
              <a:rPr lang="en-US" dirty="0" err="1">
                <a:latin typeface="Consolas" panose="020B0609020204030204" pitchFamily="49" charset="0"/>
              </a:rPr>
              <a:t>dat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Name Sex Age Height Weight</a:t>
            </a:r>
          </a:p>
          <a:p>
            <a:r>
              <a:rPr lang="en-US" dirty="0">
                <a:latin typeface="Consolas" panose="020B0609020204030204" pitchFamily="49" charset="0"/>
              </a:rPr>
              <a:t>1  Alfred   M  14   69.0  112.5</a:t>
            </a:r>
          </a:p>
          <a:p>
            <a:r>
              <a:rPr lang="en-US" dirty="0">
                <a:latin typeface="Consolas" panose="020B0609020204030204" pitchFamily="49" charset="0"/>
              </a:rPr>
              <a:t>2   Alice   F  13   56.5   84.0</a:t>
            </a:r>
          </a:p>
          <a:p>
            <a:r>
              <a:rPr lang="en-US" dirty="0">
                <a:latin typeface="Consolas" panose="020B0609020204030204" pitchFamily="49" charset="0"/>
              </a:rPr>
              <a:t>3 Barbara   F  13   65.3   98.0</a:t>
            </a:r>
          </a:p>
          <a:p>
            <a:r>
              <a:rPr lang="en-US" dirty="0">
                <a:latin typeface="Consolas" panose="020B0609020204030204" pitchFamily="49" charset="0"/>
              </a:rPr>
              <a:t>4   Carol   F  14   62.8  102.5</a:t>
            </a:r>
          </a:p>
          <a:p>
            <a:r>
              <a:rPr lang="en-US" dirty="0">
                <a:latin typeface="Consolas" panose="020B0609020204030204" pitchFamily="49" charset="0"/>
              </a:rPr>
              <a:t>5   Henry   M  14   63.5  102.5</a:t>
            </a:r>
          </a:p>
          <a:p>
            <a:r>
              <a:rPr lang="en-US" dirty="0">
                <a:latin typeface="Consolas" panose="020B0609020204030204" pitchFamily="49" charset="0"/>
              </a:rPr>
              <a:t>6   James   M  12   57.3   83.0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2827973"/>
            <a:ext cx="557784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the R output: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38200" y="1579639"/>
            <a:ext cx="9144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lm(formula = Weight ~ Height + Age, data = </a:t>
            </a:r>
            <a:r>
              <a:rPr lang="en-CA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dat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CA" sz="1600" dirty="0"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Residuals: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Min      1Q  Median      3Q     Max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-17.962  -6.010  -0.067   7.553  20.796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CA" sz="1600" dirty="0"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Coefficients: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Estimate Std. Error t value </a:t>
            </a:r>
            <a:r>
              <a:rPr lang="en-CA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(&gt;|t|)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(Intercept) -141.2238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33.3831  -4.230 0.000637 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Height         3.5970 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0.9055   3.973 0.001093 **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Age            1.2784     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3.1101   0.411 0.686492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Signif</a:t>
            </a: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CA" sz="1600" dirty="0"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Residual standard error: 11.51 on 16 degrees of freedom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Multiple R-squared:  0.7729,	Adjusted R-squared:  0.7445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CA" sz="1600" b="1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F-statistic: 27.23 on 2 and 16 DF,  p-value: 7.074e-06</a:t>
            </a:r>
            <a:endParaRPr lang="en-CA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59C6D-DFCE-493A-811E-F3CCABEE8C60}"/>
              </a:ext>
            </a:extLst>
          </p:cNvPr>
          <p:cNvSpPr/>
          <p:nvPr/>
        </p:nvSpPr>
        <p:spPr>
          <a:xfrm>
            <a:off x="838200" y="3309730"/>
            <a:ext cx="4091609" cy="1103244"/>
          </a:xfrm>
          <a:prstGeom prst="rect">
            <a:avLst/>
          </a:prstGeom>
          <a:solidFill>
            <a:srgbClr val="29AF8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88EDB-1E89-4133-B46E-16737C0CDA90}"/>
              </a:ext>
            </a:extLst>
          </p:cNvPr>
          <p:cNvSpPr/>
          <p:nvPr/>
        </p:nvSpPr>
        <p:spPr>
          <a:xfrm>
            <a:off x="4929809" y="3309730"/>
            <a:ext cx="2524539" cy="1103244"/>
          </a:xfrm>
          <a:prstGeom prst="rect">
            <a:avLst/>
          </a:prstGeom>
          <a:solidFill>
            <a:srgbClr val="C9492C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933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8329" x="3086100" y="2105025"/>
          <p14:tracePt t="8344" x="3095625" y="2105025"/>
          <p14:tracePt t="8392" x="3105150" y="2095500"/>
          <p14:tracePt t="8448" x="3105150" y="2085975"/>
          <p14:tracePt t="8488" x="3124200" y="2066925"/>
          <p14:tracePt t="8512" x="3133725" y="2057400"/>
          <p14:tracePt t="8544" x="3143250" y="2038350"/>
          <p14:tracePt t="8568" x="3143250" y="2028825"/>
          <p14:tracePt t="8680" x="3162300" y="2019300"/>
          <p14:tracePt t="8688" x="3171825" y="2019300"/>
          <p14:tracePt t="8695" x="3190875" y="2019300"/>
          <p14:tracePt t="8704" x="3228975" y="2019300"/>
          <p14:tracePt t="8719" x="3238500" y="2028825"/>
          <p14:tracePt t="8736" x="3248025" y="2038350"/>
          <p14:tracePt t="8753" x="3257550" y="2038350"/>
          <p14:tracePt t="8832" x="3276600" y="2038350"/>
          <p14:tracePt t="8840" x="3390900" y="2009775"/>
          <p14:tracePt t="8853" x="3524250" y="1971675"/>
          <p14:tracePt t="8870" x="3705225" y="1914525"/>
          <p14:tracePt t="8887" x="3743325" y="1895475"/>
          <p14:tracePt t="8967" x="3771900" y="1895475"/>
          <p14:tracePt t="8975" x="3790950" y="1914525"/>
          <p14:tracePt t="8986" x="3810000" y="1933575"/>
          <p14:tracePt t="9003" x="3848100" y="1981200"/>
          <p14:tracePt t="9031" x="3857625" y="1990725"/>
          <p14:tracePt t="9143" x="3857625" y="2000250"/>
          <p14:tracePt t="9151" x="3857625" y="2019300"/>
          <p14:tracePt t="9159" x="3905250" y="2057400"/>
          <p14:tracePt t="9169" x="3943350" y="2066925"/>
          <p14:tracePt t="9186" x="4000500" y="2105025"/>
          <p14:tracePt t="9202" x="4019550" y="2114550"/>
          <p14:tracePt t="9220" x="4038600" y="2114550"/>
          <p14:tracePt t="9471" x="4114800" y="2114550"/>
          <p14:tracePt t="9479" x="4219575" y="2114550"/>
          <p14:tracePt t="9487" x="4343400" y="2114550"/>
          <p14:tracePt t="9502" x="4429125" y="2114550"/>
          <p14:tracePt t="9519" x="4610100" y="2114550"/>
          <p14:tracePt t="9536" x="4648200" y="2114550"/>
          <p14:tracePt t="9591" x="4657725" y="2114550"/>
          <p14:tracePt t="9607" x="4667250" y="2114550"/>
          <p14:tracePt t="9615" x="4676775" y="2105025"/>
          <p14:tracePt t="9623" x="4695825" y="2085975"/>
          <p14:tracePt t="9636" x="4714875" y="2066925"/>
          <p14:tracePt t="9652" x="4772025" y="2028825"/>
          <p14:tracePt t="9669" x="4781550" y="2019300"/>
          <p14:tracePt t="9685" x="4781550" y="2009775"/>
          <p14:tracePt t="9783" x="4819650" y="2009775"/>
          <p14:tracePt t="9790" x="4829175" y="2038350"/>
          <p14:tracePt t="9806" x="4838700" y="2038350"/>
          <p14:tracePt t="9823" x="4838700" y="2047875"/>
          <p14:tracePt t="9835" x="4848225" y="2066925"/>
          <p14:tracePt t="9852" x="4867275" y="2105025"/>
          <p14:tracePt t="9943" x="4876800" y="2105025"/>
          <p14:tracePt t="9959" x="4886325" y="2105025"/>
          <p14:tracePt t="9967" x="4895850" y="2105025"/>
          <p14:tracePt t="10086" x="4914900" y="2124075"/>
          <p14:tracePt t="10094" x="4924425" y="2143125"/>
          <p14:tracePt t="10103" x="4933950" y="2162175"/>
          <p14:tracePt t="10118" x="5000625" y="2209800"/>
          <p14:tracePt t="10135" x="5076825" y="2219325"/>
          <p14:tracePt t="10152" x="5153025" y="2247900"/>
          <p14:tracePt t="10168" x="5219700" y="2247900"/>
          <p14:tracePt t="10185" x="5238750" y="2247900"/>
          <p14:tracePt t="10278" x="5248275" y="2247900"/>
          <p14:tracePt t="10342" x="5248275" y="2238375"/>
          <p14:tracePt t="10358" x="5238750" y="2228850"/>
          <p14:tracePt t="10366" x="5229225" y="2219325"/>
          <p14:tracePt t="10374" x="5210175" y="2200275"/>
          <p14:tracePt t="10390" x="5200650" y="2190750"/>
          <p14:tracePt t="10422" x="5181600" y="2162175"/>
          <p14:tracePt t="10438" x="5172075" y="2152650"/>
          <p14:tracePt t="10446" x="5162550" y="2143125"/>
          <p14:tracePt t="10470" x="5153025" y="2133600"/>
          <p14:tracePt t="10654" x="5200650" y="2133600"/>
          <p14:tracePt t="10662" x="5257800" y="2133600"/>
          <p14:tracePt t="10670" x="5324475" y="2133600"/>
          <p14:tracePt t="10685" x="5391150" y="2133600"/>
          <p14:tracePt t="10701" x="5467350" y="2133600"/>
          <p14:tracePt t="10702" x="5476875" y="2133600"/>
          <p14:tracePt t="10837" x="5505450" y="2152650"/>
          <p14:tracePt t="10854" x="5524500" y="2171700"/>
          <p14:tracePt t="10862" x="5524500" y="2200275"/>
          <p14:tracePt t="10870" x="5534025" y="2219325"/>
          <p14:tracePt t="10884" x="5572125" y="2266950"/>
          <p14:tracePt t="10902" x="5619750" y="2333625"/>
          <p14:tracePt t="10918" x="5629275" y="2333625"/>
          <p14:tracePt t="10941" x="5638800" y="2333625"/>
          <p14:tracePt t="10957" x="5667375" y="2333625"/>
          <p14:tracePt t="10967" x="5715000" y="2333625"/>
          <p14:tracePt t="10984" x="5810250" y="2314575"/>
          <p14:tracePt t="11001" x="5915025" y="2295525"/>
          <p14:tracePt t="11017" x="5934075" y="2295525"/>
          <p14:tracePt t="11035" x="5943600" y="2286000"/>
          <p14:tracePt t="11085" x="5943600" y="2276475"/>
          <p14:tracePt t="11094" x="5953125" y="2257425"/>
          <p14:tracePt t="11102" x="5962650" y="2257425"/>
          <p14:tracePt t="11119" x="5972175" y="2247900"/>
          <p14:tracePt t="11136" x="6019800" y="2200275"/>
          <p14:tracePt t="11151" x="6057900" y="2181225"/>
          <p14:tracePt t="11168" x="6076950" y="2171700"/>
          <p14:tracePt t="11269" x="6086475" y="2171700"/>
          <p14:tracePt t="11293" x="6086475" y="2181225"/>
          <p14:tracePt t="11301" x="6086475" y="2200275"/>
          <p14:tracePt t="11309" x="6096000" y="2228850"/>
          <p14:tracePt t="11357" x="6105525" y="2228850"/>
          <p14:tracePt t="11365" x="6124575" y="2228850"/>
          <p14:tracePt t="11373" x="6134100" y="2219325"/>
          <p14:tracePt t="11384" x="6153150" y="2200275"/>
          <p14:tracePt t="11401" x="6200775" y="2152650"/>
          <p14:tracePt t="11417" x="6238875" y="2114550"/>
          <p14:tracePt t="11434" x="6267450" y="2095500"/>
          <p14:tracePt t="11648" x="6276975" y="2095500"/>
          <p14:tracePt t="12788" x="6238875" y="2133600"/>
          <p14:tracePt t="12796" x="6162675" y="2190750"/>
          <p14:tracePt t="12804" x="6105525" y="2228850"/>
          <p14:tracePt t="12817" x="6057900" y="2276475"/>
          <p14:tracePt t="12833" x="5848350" y="2419350"/>
          <p14:tracePt t="12849" x="5638800" y="2543175"/>
          <p14:tracePt t="12866" x="5495925" y="2628900"/>
          <p14:tracePt t="12882" x="5372100" y="2705100"/>
          <p14:tracePt t="12899" x="5324475" y="2724150"/>
          <p14:tracePt t="12916" x="5295900" y="2752725"/>
          <p14:tracePt t="12932" x="5286375" y="2762250"/>
          <p14:tracePt t="12949" x="5276850" y="2771775"/>
          <p14:tracePt t="12966" x="5219700" y="2800350"/>
          <p14:tracePt t="12982" x="5076825" y="2838450"/>
          <p14:tracePt t="12999" x="4962525" y="2895600"/>
          <p14:tracePt t="13016" x="4876800" y="2943225"/>
          <p14:tracePt t="13033" x="4781550" y="2952750"/>
          <p14:tracePt t="13049" x="4724400" y="2981325"/>
          <p14:tracePt t="13065" x="4705350" y="2990850"/>
          <p14:tracePt t="13082" x="4667250" y="3000375"/>
          <p14:tracePt t="13108" x="4657725" y="3000375"/>
          <p14:tracePt t="13147" x="4638675" y="3000375"/>
          <p14:tracePt t="13155" x="4629150" y="3000375"/>
          <p14:tracePt t="13166" x="4610100" y="3000375"/>
          <p14:tracePt t="13182" x="4533900" y="3000375"/>
          <p14:tracePt t="13199" x="4362450" y="3000375"/>
          <p14:tracePt t="13215" x="4133850" y="2971800"/>
          <p14:tracePt t="13232" x="3857625" y="2971800"/>
          <p14:tracePt t="13250" x="3648075" y="2971800"/>
          <p14:tracePt t="13266" x="3533775" y="2962275"/>
          <p14:tracePt t="13282" x="3467100" y="2962275"/>
          <p14:tracePt t="13298" x="3438525" y="2962275"/>
          <p14:tracePt t="13315" x="3419475" y="2962275"/>
          <p14:tracePt t="13316" x="3409950" y="2962275"/>
          <p14:tracePt t="13332" x="3390900" y="2962275"/>
          <p14:tracePt t="13348" x="3333750" y="2962275"/>
          <p14:tracePt t="13365" x="3267075" y="2981325"/>
          <p14:tracePt t="13382" x="3200400" y="3000375"/>
          <p14:tracePt t="13398" x="3133725" y="3009900"/>
          <p14:tracePt t="13415" x="3095625" y="3038475"/>
          <p14:tracePt t="13432" x="3057525" y="3048000"/>
          <p14:tracePt t="13448" x="3019425" y="3057525"/>
          <p14:tracePt t="13465" x="2952750" y="3057525"/>
          <p14:tracePt t="13482" x="2857500" y="3057525"/>
          <p14:tracePt t="13499" x="2724150" y="3057525"/>
          <p14:tracePt t="13499" x="2647950" y="3057525"/>
          <p14:tracePt t="13517" x="2438400" y="3057525"/>
          <p14:tracePt t="13532" x="2247900" y="3057525"/>
          <p14:tracePt t="13549" x="2038350" y="3057525"/>
          <p14:tracePt t="13565" x="1847850" y="3057525"/>
          <p14:tracePt t="13582" x="1733550" y="3038475"/>
          <p14:tracePt t="13599" x="1704975" y="3038475"/>
          <p14:tracePt t="13616" x="1657350" y="3028950"/>
          <p14:tracePt t="13632" x="1609725" y="3019425"/>
          <p14:tracePt t="13649" x="1600200" y="3009900"/>
          <p14:tracePt t="13665" x="1562100" y="2971800"/>
          <p14:tracePt t="13682" x="1552575" y="2971800"/>
          <p14:tracePt t="13699" x="1504950" y="2933700"/>
          <p14:tracePt t="13700" x="1504950" y="2924175"/>
          <p14:tracePt t="13716" x="1447800" y="2895600"/>
          <p14:tracePt t="13733" x="1428750" y="2876550"/>
          <p14:tracePt t="13749" x="1409700" y="2857500"/>
          <p14:tracePt t="13811" x="1390650" y="2838450"/>
          <p14:tracePt t="13819" x="1381125" y="2828925"/>
          <p14:tracePt t="13832" x="1362075" y="2809875"/>
          <p14:tracePt t="13849" x="1362075" y="2743200"/>
          <p14:tracePt t="13866" x="1352550" y="2676525"/>
          <p14:tracePt t="13882" x="1352550" y="2619375"/>
          <p14:tracePt t="13899" x="1352550" y="2571750"/>
          <p14:tracePt t="13915" x="1371600" y="2524125"/>
          <p14:tracePt t="13932" x="1428750" y="2486025"/>
          <p14:tracePt t="13949" x="1533525" y="2419350"/>
          <p14:tracePt t="13965" x="1600200" y="2381250"/>
          <p14:tracePt t="13981" x="1695450" y="2324100"/>
          <p14:tracePt t="13998" x="1771650" y="2295525"/>
          <p14:tracePt t="14015" x="1828800" y="2257425"/>
          <p14:tracePt t="14031" x="1914525" y="2209800"/>
          <p14:tracePt t="14048" x="2019300" y="2171700"/>
          <p14:tracePt t="14065" x="2105025" y="2133600"/>
          <p14:tracePt t="14081" x="2228850" y="2076450"/>
          <p14:tracePt t="14098" x="2343150" y="2019300"/>
          <p14:tracePt t="14099" x="2371725" y="2009775"/>
          <p14:tracePt t="14115" x="2419350" y="2000250"/>
          <p14:tracePt t="14131" x="2505075" y="2000250"/>
          <p14:tracePt t="14148" x="2571750" y="1990725"/>
          <p14:tracePt t="14164" x="2647950" y="1990725"/>
          <p14:tracePt t="14181" x="2838450" y="1990725"/>
          <p14:tracePt t="14198" x="3152775" y="1990725"/>
          <p14:tracePt t="14214" x="3524250" y="1990725"/>
          <p14:tracePt t="14231" x="3914775" y="1990725"/>
          <p14:tracePt t="14248" x="4314825" y="1990725"/>
          <p14:tracePt t="14264" x="4657725" y="1990725"/>
          <p14:tracePt t="14281" x="5010150" y="1990725"/>
          <p14:tracePt t="14297" x="5391150" y="2019300"/>
          <p14:tracePt t="14315" x="5791200" y="2066925"/>
          <p14:tracePt t="14331" x="5924550" y="2076450"/>
          <p14:tracePt t="14349" x="6038850" y="2105025"/>
          <p14:tracePt t="14364" x="6172200" y="2124075"/>
          <p14:tracePt t="14381" x="6324600" y="2133600"/>
          <p14:tracePt t="14398" x="6534150" y="2152650"/>
          <p14:tracePt t="14414" x="6791325" y="2200275"/>
          <p14:tracePt t="14431" x="7019925" y="2200275"/>
          <p14:tracePt t="14447" x="7143750" y="2228850"/>
          <p14:tracePt t="14465" x="7162800" y="2228850"/>
          <p14:tracePt t="14538" x="7181850" y="2228850"/>
          <p14:tracePt t="14547" x="7200900" y="2238375"/>
          <p14:tracePt t="14554" x="7210425" y="2266950"/>
          <p14:tracePt t="14565" x="7229475" y="2314575"/>
          <p14:tracePt t="14582" x="7267575" y="2438400"/>
          <p14:tracePt t="14597" x="7277100" y="2590800"/>
          <p14:tracePt t="14615" x="7296150" y="2724150"/>
          <p14:tracePt t="14631" x="7296150" y="2771775"/>
          <p14:tracePt t="14648" x="7296150" y="2819400"/>
          <p14:tracePt t="14665" x="7258050" y="2867025"/>
          <p14:tracePt t="14681" x="7200900" y="2905125"/>
          <p14:tracePt t="14697" x="7086600" y="2924175"/>
          <p14:tracePt t="14714" x="6848475" y="2952750"/>
          <p14:tracePt t="14730" x="6619875" y="2971800"/>
          <p14:tracePt t="14747" x="6276975" y="3048000"/>
          <p14:tracePt t="14764" x="6000750" y="3057525"/>
          <p14:tracePt t="14780" x="5829300" y="3057525"/>
          <p14:tracePt t="14797" x="5686425" y="3057525"/>
          <p14:tracePt t="14814" x="5514975" y="3057525"/>
          <p14:tracePt t="14831" x="5362575" y="3057525"/>
          <p14:tracePt t="14847" x="5210175" y="3086100"/>
          <p14:tracePt t="14864" x="5067300" y="3086100"/>
          <p14:tracePt t="14880" x="4829175" y="3086100"/>
          <p14:tracePt t="14898" x="4600575" y="3086100"/>
          <p14:tracePt t="14898" x="4476750" y="3086100"/>
          <p14:tracePt t="14914" x="4305300" y="3086100"/>
          <p14:tracePt t="14931" x="4114800" y="3105150"/>
          <p14:tracePt t="14947" x="3962400" y="3114675"/>
          <p14:tracePt t="14964" x="3781425" y="3162300"/>
          <p14:tracePt t="14981" x="3676650" y="3171825"/>
          <p14:tracePt t="14997" x="3486150" y="3190875"/>
          <p14:tracePt t="15014" x="3276600" y="3190875"/>
          <p14:tracePt t="15030" x="3067050" y="3190875"/>
          <p14:tracePt t="15047" x="2857500" y="3190875"/>
          <p14:tracePt t="15063" x="2724150" y="3190875"/>
          <p14:tracePt t="15080" x="2552700" y="3190875"/>
          <p14:tracePt t="15097" x="2486025" y="3190875"/>
          <p14:tracePt t="15114" x="2419350" y="3190875"/>
          <p14:tracePt t="15130" x="2381250" y="3190875"/>
          <p14:tracePt t="15147" x="2324100" y="3181350"/>
          <p14:tracePt t="15163" x="2295525" y="3171825"/>
          <p14:tracePt t="15180" x="2266950" y="3171825"/>
          <p14:tracePt t="15197" x="2228850" y="3162300"/>
          <p14:tracePt t="15213" x="2219325" y="3162300"/>
          <p14:tracePt t="15230" x="2181225" y="3162300"/>
          <p14:tracePt t="15247" x="2143125" y="3152775"/>
          <p14:tracePt t="15263" x="2133600" y="3152775"/>
          <p14:tracePt t="15280" x="2124075" y="3152775"/>
          <p14:tracePt t="15296" x="2105025" y="3152775"/>
          <p14:tracePt t="15377" x="2095500" y="3152775"/>
          <p14:tracePt t="15385" x="2076450" y="3152775"/>
          <p14:tracePt t="15396" x="2038350" y="3152775"/>
          <p14:tracePt t="15413" x="1933575" y="3152775"/>
          <p14:tracePt t="15430" x="1809750" y="3200400"/>
          <p14:tracePt t="15446" x="1685925" y="3248025"/>
          <p14:tracePt t="15463" x="1638300" y="3276600"/>
          <p14:tracePt t="15480" x="1590675" y="3286125"/>
          <p14:tracePt t="15496" x="1552575" y="3305175"/>
          <p14:tracePt t="15514" x="1543050" y="3314700"/>
          <p14:tracePt t="15546" x="1533525" y="3314700"/>
          <p14:tracePt t="15634" x="1514475" y="3314700"/>
          <p14:tracePt t="15697" x="1504950" y="3324225"/>
          <p14:tracePt t="15707" x="1504950" y="3352800"/>
          <p14:tracePt t="15715" x="1495425" y="3371850"/>
          <p14:tracePt t="15730" x="1485900" y="3457575"/>
          <p14:tracePt t="15746" x="1466850" y="3533775"/>
          <p14:tracePt t="15763" x="1447800" y="3609975"/>
          <p14:tracePt t="15779" x="1438275" y="3657600"/>
          <p14:tracePt t="15796" x="1438275" y="3743325"/>
          <p14:tracePt t="15813" x="1438275" y="3752850"/>
          <p14:tracePt t="15829" x="1438275" y="3771900"/>
          <p14:tracePt t="15846" x="1438275" y="3790950"/>
          <p14:tracePt t="15863" x="1438275" y="3829050"/>
          <p14:tracePt t="15880" x="1447800" y="3857625"/>
          <p14:tracePt t="15896" x="1495425" y="3924300"/>
          <p14:tracePt t="15913" x="1514475" y="3962400"/>
          <p14:tracePt t="15930" x="1543050" y="3990975"/>
          <p14:tracePt t="15946" x="1552575" y="4019550"/>
          <p14:tracePt t="15962" x="1571625" y="4048125"/>
          <p14:tracePt t="15979" x="1600200" y="4086225"/>
          <p14:tracePt t="15996" x="1647825" y="4143375"/>
          <p14:tracePt t="16013" x="1666875" y="4191000"/>
          <p14:tracePt t="16029" x="1676400" y="4200525"/>
          <p14:tracePt t="16047" x="1676400" y="4210050"/>
          <p14:tracePt t="16063" x="1685925" y="4219575"/>
          <p14:tracePt t="16080" x="1695450" y="4229100"/>
          <p14:tracePt t="16233" x="1685925" y="4238625"/>
          <p14:tracePt t="16265" x="1685925" y="4248150"/>
          <p14:tracePt t="16284" x="1676400" y="4267200"/>
          <p14:tracePt t="16289" x="1676400" y="4276725"/>
          <p14:tracePt t="16297" x="1657350" y="4295775"/>
          <p14:tracePt t="16313" x="1638300" y="4352925"/>
          <p14:tracePt t="16329" x="1628775" y="4410075"/>
          <p14:tracePt t="16346" x="1600200" y="4467225"/>
          <p14:tracePt t="16362" x="1581150" y="4524375"/>
          <p14:tracePt t="16379" x="1571625" y="4552950"/>
          <p14:tracePt t="16396" x="1571625" y="4629150"/>
          <p14:tracePt t="16413" x="1552575" y="4657725"/>
          <p14:tracePt t="16429" x="1552575" y="4676775"/>
          <p14:tracePt t="16705" x="1552575" y="4705350"/>
          <p14:tracePt t="16713" x="1552575" y="4724400"/>
          <p14:tracePt t="16721" x="1552575" y="4743450"/>
          <p14:tracePt t="16729" x="1552575" y="4781550"/>
          <p14:tracePt t="16746" x="1552575" y="4838700"/>
          <p14:tracePt t="16762" x="1552575" y="4886325"/>
          <p14:tracePt t="16779" x="1552575" y="4933950"/>
          <p14:tracePt t="16796" x="1552575" y="4991100"/>
          <p14:tracePt t="16812" x="1552575" y="5019675"/>
          <p14:tracePt t="16829" x="1552575" y="5067300"/>
          <p14:tracePt t="16846" x="1552575" y="5114925"/>
          <p14:tracePt t="16862" x="1552575" y="5153025"/>
          <p14:tracePt t="16879" x="1552575" y="5172075"/>
          <p14:tracePt t="16896" x="1533525" y="5219700"/>
          <p14:tracePt t="16896" x="1533525" y="5229225"/>
          <p14:tracePt t="16913" x="1533525" y="5248275"/>
          <p14:tracePt t="16929" x="1533525" y="5257800"/>
          <p14:tracePt t="16945" x="1533525" y="5295900"/>
          <p14:tracePt t="16961" x="1533525" y="5362575"/>
          <p14:tracePt t="16978" x="1533525" y="5410200"/>
          <p14:tracePt t="16995" x="1533525" y="5448300"/>
          <p14:tracePt t="17012" x="1543050" y="5486400"/>
          <p14:tracePt t="17029" x="1552575" y="5514975"/>
          <p14:tracePt t="17045" x="1552575" y="5524500"/>
          <p14:tracePt t="17062" x="1562100" y="5543550"/>
          <p14:tracePt t="17079" x="1571625" y="5581650"/>
          <p14:tracePt t="17095" x="1619250" y="5629275"/>
          <p14:tracePt t="17113" x="1666875" y="5686425"/>
          <p14:tracePt t="17129" x="1685925" y="5715000"/>
          <p14:tracePt t="17145" x="1695450" y="5715000"/>
          <p14:tracePt t="17162" x="1704975" y="5724525"/>
          <p14:tracePt t="17178" x="1714500" y="5734050"/>
          <p14:tracePt t="17201" x="1724025" y="5753100"/>
          <p14:tracePt t="17216" x="1743075" y="5772150"/>
          <p14:tracePt t="17228" x="1752600" y="5781675"/>
          <p14:tracePt t="17245" x="1762125" y="5781675"/>
          <p14:tracePt t="17262" x="1781175" y="5791200"/>
          <p14:tracePt t="17279" x="1790700" y="5800725"/>
          <p14:tracePt t="17301" x="1790700" y="5810250"/>
          <p14:tracePt t="17304" x="1790700" y="5819775"/>
          <p14:tracePt t="17320" x="1790700" y="5829300"/>
          <p14:tracePt t="17328" x="1790700" y="5838825"/>
          <p14:tracePt t="17345" x="1762125" y="5857875"/>
          <p14:tracePt t="17362" x="1714500" y="5857875"/>
          <p14:tracePt t="17378" x="1600200" y="5857875"/>
          <p14:tracePt t="17395" x="1476375" y="5838825"/>
          <p14:tracePt t="17412" x="1371600" y="5791200"/>
          <p14:tracePt t="17428" x="1285875" y="5724525"/>
          <p14:tracePt t="17445" x="1266825" y="5657850"/>
          <p14:tracePt t="17463" x="1238250" y="5581650"/>
          <p14:tracePt t="17478" x="1228725" y="5495925"/>
          <p14:tracePt t="17495" x="1228725" y="5429250"/>
          <p14:tracePt t="17513" x="1228725" y="5334000"/>
          <p14:tracePt t="17528" x="1257300" y="5276850"/>
          <p14:tracePt t="17544" x="1304925" y="5219700"/>
          <p14:tracePt t="17561" x="1333500" y="5200650"/>
          <p14:tracePt t="17578" x="1381125" y="5172075"/>
          <p14:tracePt t="17595" x="1457325" y="5153025"/>
          <p14:tracePt t="17612" x="1524000" y="5114925"/>
          <p14:tracePt t="17627" x="1609725" y="5095875"/>
          <p14:tracePt t="17644" x="1733550" y="5076825"/>
          <p14:tracePt t="17661" x="1847850" y="5057775"/>
          <p14:tracePt t="17677" x="1857375" y="5057775"/>
          <p14:tracePt t="17776" x="1866900" y="5057775"/>
          <p14:tracePt t="17784" x="1866900" y="5086350"/>
          <p14:tracePt t="17795" x="1866900" y="5105400"/>
          <p14:tracePt t="17812" x="1866900" y="5162550"/>
          <p14:tracePt t="17827" x="1866900" y="5210175"/>
          <p14:tracePt t="17844" x="1828800" y="5267325"/>
          <p14:tracePt t="17861" x="1781175" y="5305425"/>
          <p14:tracePt t="17878" x="1771650" y="5324475"/>
          <p14:tracePt t="17894" x="1762125" y="5343525"/>
          <p14:tracePt t="17911" x="1733550" y="5391150"/>
          <p14:tracePt t="17927" x="1724025" y="5429250"/>
          <p14:tracePt t="17944" x="1704975" y="5457825"/>
          <p14:tracePt t="17960" x="1704975" y="5495925"/>
          <p14:tracePt t="17977" x="1704975" y="5514975"/>
          <p14:tracePt t="17994" x="1685925" y="5543550"/>
          <p14:tracePt t="18011" x="1685925" y="5600700"/>
          <p14:tracePt t="18027" x="1685925" y="5648325"/>
          <p14:tracePt t="18044" x="1685925" y="5705475"/>
          <p14:tracePt t="18061" x="1685925" y="5734050"/>
          <p14:tracePt t="18077" x="1685925" y="5772150"/>
          <p14:tracePt t="18094" x="1695450" y="5838825"/>
          <p14:tracePt t="18111" x="1714500" y="5867400"/>
          <p14:tracePt t="18127" x="1714500" y="5886450"/>
          <p14:tracePt t="18127" x="1724025" y="5905500"/>
          <p14:tracePt t="18144" x="1733550" y="5915025"/>
          <p14:tracePt t="18327" x="1733550" y="5905500"/>
          <p14:tracePt t="18335" x="1733550" y="5886450"/>
          <p14:tracePt t="18344" x="1714500" y="5838825"/>
          <p14:tracePt t="18360" x="1704975" y="5772150"/>
          <p14:tracePt t="18377" x="1666875" y="5686425"/>
          <p14:tracePt t="18394" x="1666875" y="5619750"/>
          <p14:tracePt t="18411" x="1666875" y="5572125"/>
          <p14:tracePt t="18427" x="1666875" y="5514975"/>
          <p14:tracePt t="18444" x="1666875" y="5438775"/>
          <p14:tracePt t="18460" x="1666875" y="5372100"/>
          <p14:tracePt t="18477" x="1685925" y="5314950"/>
          <p14:tracePt t="18493" x="1685925" y="5267325"/>
          <p14:tracePt t="18511" x="1704975" y="5248275"/>
          <p14:tracePt t="18535" x="1704975" y="5229225"/>
          <p14:tracePt t="18544" x="1714500" y="5219700"/>
          <p14:tracePt t="18567" x="1724025" y="5210175"/>
          <p14:tracePt t="18583" x="1733550" y="5210175"/>
          <p14:tracePt t="18593" x="1752600" y="5200650"/>
          <p14:tracePt t="18610" x="1771650" y="5191125"/>
          <p14:tracePt t="18627" x="1781175" y="5181600"/>
          <p14:tracePt t="18643" x="1790700" y="5172075"/>
          <p14:tracePt t="18855" x="1790700" y="5200650"/>
          <p14:tracePt t="18863" x="1790700" y="5219700"/>
          <p14:tracePt t="18870" x="1790700" y="5229225"/>
          <p14:tracePt t="18878" x="1771650" y="5276850"/>
          <p14:tracePt t="18893" x="1762125" y="5295900"/>
          <p14:tracePt t="18910" x="1752600" y="5334000"/>
          <p14:tracePt t="18911" x="1752600" y="5362575"/>
          <p14:tracePt t="18926" x="1752600" y="5381625"/>
          <p14:tracePt t="18926" x="1733550" y="5410200"/>
          <p14:tracePt t="18943" x="1733550" y="5429250"/>
          <p14:tracePt t="18960" x="1714500" y="5476875"/>
          <p14:tracePt t="18977" x="1704975" y="5553075"/>
          <p14:tracePt t="18993" x="1695450" y="5629275"/>
          <p14:tracePt t="19010" x="1695450" y="5695950"/>
          <p14:tracePt t="19026" x="1695450" y="5762625"/>
          <p14:tracePt t="19043" x="1695450" y="5800725"/>
          <p14:tracePt t="19060" x="1695450" y="5857875"/>
          <p14:tracePt t="19076" x="1695450" y="5915025"/>
          <p14:tracePt t="19093" x="1695450" y="5953125"/>
          <p14:tracePt t="19109" x="1695450" y="5962650"/>
          <p14:tracePt t="19127" x="1695450" y="5972175"/>
          <p14:tracePt t="19390" x="1695450" y="5962650"/>
          <p14:tracePt t="19398" x="1695450" y="5915025"/>
          <p14:tracePt t="19410" x="1685925" y="5905500"/>
          <p14:tracePt t="19426" x="1638300" y="5848350"/>
          <p14:tracePt t="19443" x="1609725" y="5800725"/>
          <p14:tracePt t="19459" x="1571625" y="5724525"/>
          <p14:tracePt t="19477" x="1543050" y="5686425"/>
          <p14:tracePt t="19493" x="1543050" y="5676900"/>
          <p14:tracePt t="19510" x="1543050" y="5648325"/>
          <p14:tracePt t="19527" x="1543050" y="5638800"/>
          <p14:tracePt t="19542" x="1543050" y="5629275"/>
          <p14:tracePt t="19559" x="1543050" y="5591175"/>
          <p14:tracePt t="19576" x="1543050" y="5543550"/>
          <p14:tracePt t="19592" x="1581150" y="5486400"/>
          <p14:tracePt t="19609" x="1609725" y="5438775"/>
          <p14:tracePt t="19626" x="1628775" y="5410200"/>
          <p14:tracePt t="19642" x="1647825" y="5391150"/>
          <p14:tracePt t="19659" x="1666875" y="5381625"/>
          <p14:tracePt t="19676" x="1685925" y="5372100"/>
          <p14:tracePt t="19692" x="1724025" y="5334000"/>
          <p14:tracePt t="19709" x="1743075" y="5324475"/>
          <p14:tracePt t="19710" x="1752600" y="5314950"/>
          <p14:tracePt t="19734" x="1762125" y="5305425"/>
          <p14:tracePt t="19744" x="1762125" y="5295900"/>
          <p14:tracePt t="19760" x="1771650" y="5286375"/>
          <p14:tracePt t="20485" x="1771650" y="5229225"/>
          <p14:tracePt t="20493" x="1771650" y="5124450"/>
          <p14:tracePt t="20501" x="1743075" y="5029200"/>
          <p14:tracePt t="20509" x="1714500" y="4991100"/>
          <p14:tracePt t="20526" x="1676400" y="4895850"/>
          <p14:tracePt t="20542" x="1657350" y="4800600"/>
          <p14:tracePt t="20559" x="1657350" y="4705350"/>
          <p14:tracePt t="20575" x="1638300" y="4638675"/>
          <p14:tracePt t="20592" x="1638300" y="4552950"/>
          <p14:tracePt t="20609" x="1619250" y="4524375"/>
          <p14:tracePt t="20625" x="1619250" y="4495800"/>
          <p14:tracePt t="20642" x="1619250" y="4476750"/>
          <p14:tracePt t="20659" x="1619250" y="4448175"/>
          <p14:tracePt t="23067" x="1609725" y="4438650"/>
          <p14:tracePt t="23083" x="1590675" y="4438650"/>
          <p14:tracePt t="23090" x="1581150" y="4438650"/>
          <p14:tracePt t="23131" x="1571625" y="4438650"/>
          <p14:tracePt t="23234" x="1533525" y="4438650"/>
          <p14:tracePt t="23259" x="1524000" y="4438650"/>
          <p14:tracePt t="23266" x="1514475" y="4438650"/>
          <p14:tracePt t="23282" x="1495425" y="4429125"/>
          <p14:tracePt t="23298" x="1485900" y="4419600"/>
          <p14:tracePt t="23307" x="1476375" y="4410075"/>
          <p14:tracePt t="23339" x="1476375" y="4391025"/>
          <p14:tracePt t="23354" x="1466850" y="4352925"/>
          <p14:tracePt t="23370" x="1466850" y="4343400"/>
          <p14:tracePt t="23378" x="1457325" y="4324350"/>
          <p14:tracePt t="23394" x="1457325" y="4314825"/>
          <p14:tracePt t="23405" x="1457325" y="4305300"/>
          <p14:tracePt t="23422" x="1457325" y="4267200"/>
          <p14:tracePt t="23440" x="1457325" y="4238625"/>
          <p14:tracePt t="23455" x="1457325" y="4191000"/>
          <p14:tracePt t="23472" x="1457325" y="4152900"/>
          <p14:tracePt t="23489" x="1457325" y="4124325"/>
          <p14:tracePt t="23506" x="1457325" y="4095750"/>
          <p14:tracePt t="23522" x="1457325" y="4076700"/>
          <p14:tracePt t="23538" x="1457325" y="4067175"/>
          <p14:tracePt t="23555" x="1457325" y="4057650"/>
          <p14:tracePt t="23572" x="1457325" y="4029075"/>
          <p14:tracePt t="23588" x="1457325" y="4019550"/>
          <p14:tracePt t="23606" x="1457325" y="4010025"/>
          <p14:tracePt t="23621" x="1457325" y="3981450"/>
          <p14:tracePt t="23639" x="1457325" y="3962400"/>
          <p14:tracePt t="23655" x="1457325" y="3943350"/>
          <p14:tracePt t="23672" x="1466850" y="3933825"/>
          <p14:tracePt t="23706" x="1466850" y="3924300"/>
          <p14:tracePt t="23722" x="1466850" y="3914775"/>
          <p14:tracePt t="23730" x="1476375" y="3895725"/>
          <p14:tracePt t="23739" x="1476375" y="3886200"/>
          <p14:tracePt t="23756" x="1485900" y="3848100"/>
          <p14:tracePt t="23772" x="1495425" y="3819525"/>
          <p14:tracePt t="23790" x="1495425" y="3771900"/>
          <p14:tracePt t="23805" x="1514475" y="3743325"/>
          <p14:tracePt t="23823" x="1524000" y="3724275"/>
          <p14:tracePt t="23838" x="1524000" y="3686175"/>
          <p14:tracePt t="23855" x="1533525" y="3676650"/>
          <p14:tracePt t="23872" x="1533525" y="3667125"/>
          <p14:tracePt t="23889" x="1533525" y="3638550"/>
          <p14:tracePt t="23905" x="1533525" y="3629025"/>
          <p14:tracePt t="23922" x="1543050" y="3600450"/>
          <p14:tracePt t="23939" x="1562100" y="3571875"/>
          <p14:tracePt t="23956" x="1571625" y="3552825"/>
          <p14:tracePt t="23971" x="1581150" y="3524250"/>
          <p14:tracePt t="23988" x="1600200" y="3495675"/>
          <p14:tracePt t="24005" x="1619250" y="3457575"/>
          <p14:tracePt t="24022" x="1628775" y="3448050"/>
          <p14:tracePt t="24038" x="1628775" y="3438525"/>
          <p14:tracePt t="24090" x="1628775" y="3429000"/>
          <p14:tracePt t="24122" x="1628775" y="3409950"/>
          <p14:tracePt t="24138" x="1628775" y="3400425"/>
          <p14:tracePt t="24154" x="1638300" y="3390900"/>
          <p14:tracePt t="24189" x="1638300" y="3381375"/>
          <p14:tracePt t="24210" x="1638300" y="3362325"/>
          <p14:tracePt t="24393" x="1638300" y="3390900"/>
          <p14:tracePt t="24417" x="1638300" y="3409950"/>
          <p14:tracePt t="24425" x="1628775" y="3419475"/>
          <p14:tracePt t="24438" x="1619250" y="3429000"/>
          <p14:tracePt t="24455" x="1619250" y="3448050"/>
          <p14:tracePt t="24472" x="1609725" y="3476625"/>
          <p14:tracePt t="24488" x="1600200" y="3495675"/>
          <p14:tracePt t="24506" x="1600200" y="3505200"/>
          <p14:tracePt t="24521" x="1600200" y="3524250"/>
          <p14:tracePt t="24538" x="1600200" y="3533775"/>
          <p14:tracePt t="24555" x="1600200" y="3543300"/>
          <p14:tracePt t="24570" x="1581150" y="3571875"/>
          <p14:tracePt t="24588" x="1581150" y="3581400"/>
          <p14:tracePt t="24604" x="1581150" y="3609975"/>
          <p14:tracePt t="24621" x="1571625" y="3638550"/>
          <p14:tracePt t="24638" x="1571625" y="3657600"/>
          <p14:tracePt t="24654" x="1571625" y="3667125"/>
          <p14:tracePt t="24681" x="1571625" y="3676650"/>
          <p14:tracePt t="24729" x="1571625" y="3686175"/>
          <p14:tracePt t="24745" x="1571625" y="3714750"/>
          <p14:tracePt t="24769" x="1571625" y="3724275"/>
          <p14:tracePt t="24825" x="1571625" y="3733800"/>
          <p14:tracePt t="24849" x="1571625" y="3752850"/>
          <p14:tracePt t="25049" x="1571625" y="3762375"/>
          <p14:tracePt t="27367" x="1581150" y="3771900"/>
          <p14:tracePt t="27383" x="1590675" y="3790950"/>
          <p14:tracePt t="27399" x="1590675" y="3800475"/>
          <p14:tracePt t="27415" x="1590675" y="3810000"/>
          <p14:tracePt t="27431" x="1590675" y="3819525"/>
          <p14:tracePt t="27447" x="1590675" y="3829050"/>
          <p14:tracePt t="27454" x="1590675" y="3848100"/>
          <p14:tracePt t="27487" x="1590675" y="3857625"/>
          <p14:tracePt t="27518" x="1590675" y="3867150"/>
          <p14:tracePt t="27542" x="1590675" y="3876675"/>
          <p14:tracePt t="27566" x="1590675" y="3895725"/>
          <p14:tracePt t="27582" x="1571625" y="3914775"/>
          <p14:tracePt t="27670" x="1571625" y="3924300"/>
          <p14:tracePt t="27686" x="1571625" y="3943350"/>
          <p14:tracePt t="27702" x="1571625" y="3952875"/>
          <p14:tracePt t="27710" x="1571625" y="3962400"/>
          <p14:tracePt t="27726" x="1571625" y="3971925"/>
          <p14:tracePt t="27736" x="1571625" y="3990975"/>
          <p14:tracePt t="27751" x="1571625" y="4010025"/>
          <p14:tracePt t="27838" x="1571625" y="4029075"/>
          <p14:tracePt t="27870" x="1581150" y="4038600"/>
          <p14:tracePt t="28685" x="1581150" y="4048125"/>
          <p14:tracePt t="28693" x="1581150" y="4057650"/>
          <p14:tracePt t="28702" x="1581150" y="4086225"/>
          <p14:tracePt t="28718" x="1581150" y="4095750"/>
          <p14:tracePt t="28734" x="1581150" y="4105275"/>
          <p14:tracePt t="28750" x="1581150" y="4124325"/>
          <p14:tracePt t="28781" x="1581150" y="4133850"/>
          <p14:tracePt t="28805" x="1581150" y="4143375"/>
          <p14:tracePt t="28821" x="1581150" y="4152900"/>
          <p14:tracePt t="28845" x="1581150" y="4171950"/>
          <p14:tracePt t="28853" x="1581150" y="4181475"/>
          <p14:tracePt t="28869" x="1581150" y="4191000"/>
          <p14:tracePt t="28885" x="1581150" y="4210050"/>
          <p14:tracePt t="28893" x="1581150" y="4219575"/>
          <p14:tracePt t="28902" x="1581150" y="4229100"/>
          <p14:tracePt t="28917" x="1581150" y="4238625"/>
          <p14:tracePt t="28957" x="1581150" y="4248150"/>
          <p14:tracePt t="28989" x="1581150" y="4267200"/>
          <p14:tracePt t="29053" x="1581150" y="4276725"/>
          <p14:tracePt t="30740" x="1609725" y="4286250"/>
          <p14:tracePt t="30748" x="1657350" y="4286250"/>
          <p14:tracePt t="30756" x="1724025" y="4286250"/>
          <p14:tracePt t="30765" x="1752600" y="4286250"/>
          <p14:tracePt t="30782" x="1943100" y="4286250"/>
          <p14:tracePt t="30799" x="2047875" y="4286250"/>
          <p14:tracePt t="30815" x="2105025" y="4286250"/>
          <p14:tracePt t="30831" x="2152650" y="4286250"/>
          <p14:tracePt t="30848" x="2171700" y="4286250"/>
          <p14:tracePt t="30865" x="2209800" y="4286250"/>
          <p14:tracePt t="30881" x="2324100" y="4286250"/>
          <p14:tracePt t="30898" x="2466975" y="4286250"/>
          <p14:tracePt t="30915" x="2628900" y="4286250"/>
          <p14:tracePt t="30932" x="2809875" y="4286250"/>
          <p14:tracePt t="30948" x="2876550" y="4276725"/>
          <p14:tracePt t="30965" x="2924175" y="4267200"/>
          <p14:tracePt t="30982" x="2952750" y="4257675"/>
          <p14:tracePt t="30999" x="2981325" y="4248150"/>
          <p14:tracePt t="31016" x="3057525" y="4210050"/>
          <p14:tracePt t="31032" x="3152775" y="4191000"/>
          <p14:tracePt t="31053" x="3362325" y="4124325"/>
          <p14:tracePt t="31068" x="3486150" y="4067175"/>
          <p14:tracePt t="31082" x="3562350" y="4019550"/>
          <p14:tracePt t="31098" x="3609975" y="4000500"/>
          <p14:tracePt t="31115" x="3657600" y="3971925"/>
          <p14:tracePt t="31131" x="3705225" y="3933825"/>
          <p14:tracePt t="31131" x="3733800" y="3914775"/>
          <p14:tracePt t="31147" x="3762375" y="3895725"/>
          <p14:tracePt t="31164" x="3781425" y="3867150"/>
          <p14:tracePt t="31181" x="3800475" y="3848100"/>
          <p14:tracePt t="31198" x="3810000" y="3838575"/>
          <p14:tracePt t="31215" x="3819525" y="3819525"/>
          <p14:tracePt t="31235" x="3819525" y="3810000"/>
          <p14:tracePt t="31259" x="3838575" y="3790950"/>
          <p14:tracePt t="31267" x="3838575" y="3781425"/>
          <p14:tracePt t="31281" x="3838575" y="3771900"/>
          <p14:tracePt t="31298" x="3848100" y="3743325"/>
          <p14:tracePt t="31315" x="3857625" y="3733800"/>
          <p14:tracePt t="31316" x="3857625" y="3724275"/>
          <p14:tracePt t="31331" x="3867150" y="3705225"/>
          <p14:tracePt t="31611" x="3867150" y="3714750"/>
          <p14:tracePt t="31619" x="3867150" y="3733800"/>
          <p14:tracePt t="31631" x="3867150" y="3771900"/>
          <p14:tracePt t="31648" x="3867150" y="3810000"/>
          <p14:tracePt t="31664" x="3867150" y="3838575"/>
          <p14:tracePt t="31681" x="3867150" y="3876675"/>
          <p14:tracePt t="31697" x="3867150" y="3905250"/>
          <p14:tracePt t="31714" x="3867150" y="3924300"/>
          <p14:tracePt t="31731" x="3876675" y="3971925"/>
          <p14:tracePt t="31747" x="3876675" y="4019550"/>
          <p14:tracePt t="31764" x="3895725" y="4048125"/>
          <p14:tracePt t="31781" x="3895725" y="4057650"/>
          <p14:tracePt t="31797" x="3895725" y="4076700"/>
          <p14:tracePt t="31814" x="3895725" y="4105275"/>
          <p14:tracePt t="31830" x="3895725" y="4114800"/>
          <p14:tracePt t="31847" x="3895725" y="4143375"/>
          <p14:tracePt t="31864" x="3895725" y="4152900"/>
          <p14:tracePt t="31881" x="3895725" y="4162425"/>
          <p14:tracePt t="31899" x="3895725" y="4181475"/>
          <p14:tracePt t="31915" x="3895725" y="4191000"/>
          <p14:tracePt t="31930" x="3895725" y="4200525"/>
          <p14:tracePt t="31947" x="3895725" y="4229100"/>
          <p14:tracePt t="31964" x="3895725" y="4248150"/>
          <p14:tracePt t="31980" x="3895725" y="4257675"/>
          <p14:tracePt t="32002" x="3895725" y="4276725"/>
          <p14:tracePt t="32031" x="3895725" y="4286250"/>
          <p14:tracePt t="32042" x="3895725" y="4295775"/>
          <p14:tracePt t="32050" x="3895725" y="4305300"/>
          <p14:tracePt t="32066" x="3895725" y="4324350"/>
          <p14:tracePt t="32098" x="3895725" y="4333875"/>
          <p14:tracePt t="32275" x="3895725" y="4343400"/>
          <p14:tracePt t="32307" x="3886200" y="4343400"/>
          <p14:tracePt t="32314" x="3876675" y="4333875"/>
          <p14:tracePt t="32323" x="3876675" y="4324350"/>
          <p14:tracePt t="32331" x="3876675" y="4295775"/>
          <p14:tracePt t="32348" x="3876675" y="4238625"/>
          <p14:tracePt t="32364" x="3876675" y="4191000"/>
          <p14:tracePt t="32381" x="3876675" y="4133850"/>
          <p14:tracePt t="32397" x="3876675" y="4076700"/>
          <p14:tracePt t="32413" x="3876675" y="4029075"/>
          <p14:tracePt t="32430" x="3876675" y="3990975"/>
          <p14:tracePt t="32447" x="3876675" y="3962400"/>
          <p14:tracePt t="32463" x="3876675" y="3933825"/>
          <p14:tracePt t="32480" x="3876675" y="3924300"/>
          <p14:tracePt t="32496" x="3876675" y="3905250"/>
          <p14:tracePt t="32698" x="3886200" y="3905250"/>
          <p14:tracePt t="32706" x="3905250" y="3924300"/>
          <p14:tracePt t="32714" x="3905250" y="3943350"/>
          <p14:tracePt t="32730" x="3943350" y="4019550"/>
          <p14:tracePt t="32746" x="3981450" y="4057650"/>
          <p14:tracePt t="32763" x="3981450" y="4086225"/>
          <p14:tracePt t="32779" x="4010025" y="4114800"/>
          <p14:tracePt t="32797" x="4029075" y="4143375"/>
          <p14:tracePt t="32813" x="4038600" y="4171950"/>
          <p14:tracePt t="32830" x="4057650" y="4200525"/>
          <p14:tracePt t="32846" x="4076700" y="4210050"/>
          <p14:tracePt t="32863" x="4086225" y="4219575"/>
          <p14:tracePt t="32880" x="4086225" y="4229100"/>
          <p14:tracePt t="32897" x="4095750" y="4238625"/>
          <p14:tracePt t="32913" x="4105275" y="4238625"/>
          <p14:tracePt t="32930" x="4171950" y="4267200"/>
          <p14:tracePt t="32946" x="4210050" y="4305300"/>
          <p14:tracePt t="32963" x="4286250" y="4343400"/>
          <p14:tracePt t="32980" x="4352925" y="4362450"/>
          <p14:tracePt t="32996" x="4419600" y="4371975"/>
          <p14:tracePt t="33013" x="4486275" y="4400550"/>
          <p14:tracePt t="33030" x="4572000" y="4410075"/>
          <p14:tracePt t="33046" x="4667250" y="4419600"/>
          <p14:tracePt t="33063" x="4819650" y="4429125"/>
          <p14:tracePt t="33079" x="4933950" y="4457700"/>
          <p14:tracePt t="33096" x="5019675" y="4467225"/>
          <p14:tracePt t="33113" x="5095875" y="4486275"/>
          <p14:tracePt t="33141" x="5143500" y="4486275"/>
          <p14:tracePt t="33146" x="5153025" y="4486275"/>
          <p14:tracePt t="33163" x="5162550" y="4486275"/>
          <p14:tracePt t="33180" x="5172075" y="4486275"/>
          <p14:tracePt t="33196" x="5191125" y="4476750"/>
          <p14:tracePt t="33213" x="5210175" y="4457700"/>
          <p14:tracePt t="33229" x="5229225" y="4429125"/>
          <p14:tracePt t="33246" x="5248275" y="4400550"/>
          <p14:tracePt t="33262" x="5267325" y="4371975"/>
          <p14:tracePt t="33279" x="5276850" y="4362450"/>
          <p14:tracePt t="33296" x="5295900" y="4314825"/>
          <p14:tracePt t="33313" x="5324475" y="4267200"/>
          <p14:tracePt t="33329" x="5334000" y="4210050"/>
          <p14:tracePt t="33330" x="5343525" y="4162425"/>
          <p14:tracePt t="33346" x="5353050" y="4143375"/>
          <p14:tracePt t="33362" x="5362575" y="4105275"/>
          <p14:tracePt t="33379" x="5362575" y="4076700"/>
          <p14:tracePt t="33395" x="5362575" y="4067175"/>
          <p14:tracePt t="33412" x="5362575" y="4057650"/>
          <p14:tracePt t="33561" x="5372100" y="4048125"/>
          <p14:tracePt t="33577" x="5400675" y="4048125"/>
          <p14:tracePt t="33585" x="5419725" y="4067175"/>
          <p14:tracePt t="33595" x="5429250" y="4086225"/>
          <p14:tracePt t="33612" x="5524500" y="4162425"/>
          <p14:tracePt t="33629" x="5562600" y="4210050"/>
          <p14:tracePt t="33646" x="5638800" y="4267200"/>
          <p14:tracePt t="33662" x="5705475" y="4305300"/>
          <p14:tracePt t="33679" x="5724525" y="4324350"/>
          <p14:tracePt t="33705" x="5734050" y="4333875"/>
          <p14:tracePt t="33761" x="5743575" y="4333875"/>
          <p14:tracePt t="33769" x="5753100" y="4333875"/>
          <p14:tracePt t="33779" x="5772150" y="4343400"/>
          <p14:tracePt t="33797" x="5800725" y="4352925"/>
          <p14:tracePt t="33812" x="5848350" y="4362450"/>
          <p14:tracePt t="33829" x="5924550" y="4371975"/>
          <p14:tracePt t="33845" x="5972175" y="4371975"/>
          <p14:tracePt t="33862" x="6010275" y="4371975"/>
          <p14:tracePt t="33878" x="6038850" y="4371975"/>
          <p14:tracePt t="33895" x="6048375" y="4371975"/>
          <p14:tracePt t="33912" x="6076950" y="4371975"/>
          <p14:tracePt t="33928" x="6115050" y="4343400"/>
          <p14:tracePt t="33929" x="6134100" y="4333875"/>
          <p14:tracePt t="33945" x="6172200" y="4305300"/>
          <p14:tracePt t="33963" x="6210300" y="4267200"/>
          <p14:tracePt t="33978" x="6267450" y="4229100"/>
          <p14:tracePt t="33994" x="6315075" y="4171950"/>
          <p14:tracePt t="34012" x="6324600" y="4124325"/>
          <p14:tracePt t="34028" x="6343650" y="4076700"/>
          <p14:tracePt t="34045" x="6381750" y="4000500"/>
          <p14:tracePt t="34062" x="6381750" y="3962400"/>
          <p14:tracePt t="34078" x="6391275" y="3914775"/>
          <p14:tracePt t="34095" x="6400800" y="3876675"/>
          <p14:tracePt t="34111" x="6429375" y="3838575"/>
          <p14:tracePt t="34128" x="6429375" y="3829050"/>
          <p14:tracePt t="34264" x="6429375" y="3838575"/>
          <p14:tracePt t="34272" x="6438900" y="3886200"/>
          <p14:tracePt t="34280" x="6438900" y="3933825"/>
          <p14:tracePt t="34295" x="6448425" y="3952875"/>
          <p14:tracePt t="34312" x="6457950" y="4048125"/>
          <p14:tracePt t="34313" x="6496050" y="4086225"/>
          <p14:tracePt t="34328" x="6505575" y="4114800"/>
          <p14:tracePt t="34345" x="6534150" y="4171950"/>
          <p14:tracePt t="34361" x="6534150" y="4200525"/>
          <p14:tracePt t="34378" x="6553200" y="4229100"/>
          <p14:tracePt t="34394" x="6572250" y="4257675"/>
          <p14:tracePt t="34412" x="6591300" y="4295775"/>
          <p14:tracePt t="34428" x="6610350" y="4324350"/>
          <p14:tracePt t="34445" x="6638925" y="4352925"/>
          <p14:tracePt t="34461" x="6657975" y="4371975"/>
          <p14:tracePt t="34478" x="6686550" y="4391025"/>
          <p14:tracePt t="34494" x="6696075" y="4400550"/>
          <p14:tracePt t="34511" x="6705600" y="4410075"/>
          <p14:tracePt t="34528" x="6724650" y="4410075"/>
          <p14:tracePt t="34544" x="6753225" y="4419600"/>
          <p14:tracePt t="34561" x="6781800" y="4419600"/>
          <p14:tracePt t="34578" x="6791325" y="4429125"/>
          <p14:tracePt t="34594" x="6819900" y="4429125"/>
          <p14:tracePt t="34611" x="6848475" y="4429125"/>
          <p14:tracePt t="34628" x="6867525" y="4429125"/>
          <p14:tracePt t="34644" x="6877050" y="4429125"/>
          <p14:tracePt t="34661" x="6896100" y="4429125"/>
          <p14:tracePt t="34678" x="6915150" y="4429125"/>
          <p14:tracePt t="34695" x="6934200" y="4429125"/>
          <p14:tracePt t="34711" x="6953250" y="4410075"/>
          <p14:tracePt t="34729" x="6962775" y="4410075"/>
          <p14:tracePt t="34745" x="6981825" y="4391025"/>
          <p14:tracePt t="34761" x="7010400" y="4371975"/>
          <p14:tracePt t="34778" x="7038975" y="4343400"/>
          <p14:tracePt t="34794" x="7058025" y="4305300"/>
          <p14:tracePt t="34811" x="7096125" y="4248150"/>
          <p14:tracePt t="34828" x="7134225" y="4219575"/>
          <p14:tracePt t="34844" x="7153275" y="4162425"/>
          <p14:tracePt t="34861" x="7172325" y="4133850"/>
          <p14:tracePt t="34878" x="7181850" y="4114800"/>
          <p14:tracePt t="34894" x="7191375" y="4076700"/>
          <p14:tracePt t="34911" x="7191375" y="4048125"/>
          <p14:tracePt t="34928" x="7191375" y="4010025"/>
          <p14:tracePt t="34928" x="7191375" y="4000500"/>
          <p14:tracePt t="34945" x="7191375" y="3962400"/>
          <p14:tracePt t="34961" x="7191375" y="3924300"/>
          <p14:tracePt t="34984" x="7191375" y="3914775"/>
          <p14:tracePt t="35008" x="7191375" y="3905250"/>
          <p14:tracePt t="36039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21" y="1511719"/>
            <a:ext cx="4761905" cy="38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20" y="1511719"/>
            <a:ext cx="4761905" cy="380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2412" y="193702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Phillip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8475" y="4341015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Joyce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5560" y="467639"/>
            <a:ext cx="8081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Plot of Weight as a Function of Height and 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58268" y="193702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Phillip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8586" y="4341015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Joyce</a:t>
            </a:r>
          </a:p>
        </p:txBody>
      </p:sp>
    </p:spTree>
    <p:extLst>
      <p:ext uri="{BB962C8B-B14F-4D97-AF65-F5344CB8AC3E}">
        <p14:creationId xmlns:p14="http://schemas.microsoft.com/office/powerpoint/2010/main" val="156014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Height, Controlling for 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0962" y="3014513"/>
            <a:ext cx="2743200" cy="274320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84382" y="1883240"/>
            <a:ext cx="2743200" cy="27432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7801" y="3014513"/>
            <a:ext cx="2743200" cy="2743200"/>
          </a:xfrm>
          <a:prstGeom prst="ellipse">
            <a:avLst/>
          </a:prstGeom>
          <a:solidFill>
            <a:srgbClr val="FFC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8301" y="223750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380" y="4634326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9671" y="463821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46265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F575D0-8788-4B3C-A83E-F1D6CE5A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94" y="3034503"/>
            <a:ext cx="3809524" cy="38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Height, Controlling for 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0962" y="3014513"/>
            <a:ext cx="2743200" cy="274320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84382" y="1883240"/>
            <a:ext cx="2743200" cy="27432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7801" y="3014513"/>
            <a:ext cx="2743200" cy="2743200"/>
          </a:xfrm>
          <a:prstGeom prst="ellipse">
            <a:avLst/>
          </a:prstGeom>
          <a:solidFill>
            <a:srgbClr val="FFC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8301" y="223750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380" y="4634326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9671" y="463821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B5974-BD30-478C-8270-2787E508B873}"/>
              </a:ext>
            </a:extLst>
          </p:cNvPr>
          <p:cNvSpPr txBox="1"/>
          <p:nvPr/>
        </p:nvSpPr>
        <p:spPr>
          <a:xfrm>
            <a:off x="4312228" y="1683509"/>
            <a:ext cx="254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remove the shared variance.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91FBE-2750-4AD2-B0DA-F3055986215F}"/>
              </a:ext>
            </a:extLst>
          </p:cNvPr>
          <p:cNvCxnSpPr>
            <a:stCxn id="11" idx="1"/>
          </p:cNvCxnSpPr>
          <p:nvPr/>
        </p:nvCxnSpPr>
        <p:spPr>
          <a:xfrm flipH="1">
            <a:off x="2639292" y="2006675"/>
            <a:ext cx="1672936" cy="182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840671C-B743-43D8-882F-E30331CE4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94" y="-86170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5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EBD0AEF-796B-47CC-96A9-8061BC66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94" y="3037611"/>
            <a:ext cx="3809524" cy="38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Height, Controlling for 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0962" y="3014513"/>
            <a:ext cx="2743200" cy="274320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84382" y="1883240"/>
            <a:ext cx="2743200" cy="27432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7801" y="3014513"/>
            <a:ext cx="2743200" cy="2743200"/>
          </a:xfrm>
          <a:prstGeom prst="ellipse">
            <a:avLst/>
          </a:prstGeom>
          <a:solidFill>
            <a:srgbClr val="FFC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8301" y="223750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380" y="4634326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9671" y="463821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B5974-BD30-478C-8270-2787E508B873}"/>
              </a:ext>
            </a:extLst>
          </p:cNvPr>
          <p:cNvSpPr txBox="1"/>
          <p:nvPr/>
        </p:nvSpPr>
        <p:spPr>
          <a:xfrm>
            <a:off x="4312228" y="1683509"/>
            <a:ext cx="254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remove the shared variance.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91FBE-2750-4AD2-B0DA-F3055986215F}"/>
              </a:ext>
            </a:extLst>
          </p:cNvPr>
          <p:cNvCxnSpPr>
            <a:stCxn id="11" idx="1"/>
          </p:cNvCxnSpPr>
          <p:nvPr/>
        </p:nvCxnSpPr>
        <p:spPr>
          <a:xfrm flipH="1">
            <a:off x="2639292" y="2006675"/>
            <a:ext cx="1672936" cy="182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840671C-B743-43D8-882F-E30331CE4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94" y="-86170"/>
            <a:ext cx="3809524" cy="3809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D0D82C-A737-4D22-8B2F-FF6D215A6861}"/>
                  </a:ext>
                </a:extLst>
              </p:cNvPr>
              <p:cNvSpPr txBox="1"/>
              <p:nvPr/>
            </p:nvSpPr>
            <p:spPr>
              <a:xfrm>
                <a:off x="4662108" y="2771061"/>
                <a:ext cx="254577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get the parts height and weight that are independent of age, we need to extract the </a:t>
                </a:r>
                <a:r>
                  <a:rPr 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residuals</a:t>
                </a:r>
                <a:r>
                  <a:rPr lang="en-US" dirty="0"/>
                  <a:t> from these models.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D0D82C-A737-4D22-8B2F-FF6D215A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08" y="2771061"/>
                <a:ext cx="2545773" cy="2862322"/>
              </a:xfrm>
              <a:prstGeom prst="rect">
                <a:avLst/>
              </a:prstGeom>
              <a:blipFill>
                <a:blip r:embed="rId5"/>
                <a:stretch>
                  <a:fillRect l="-2158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D90813-6DCA-4134-BBD1-35AA93C3C505}"/>
              </a:ext>
            </a:extLst>
          </p:cNvPr>
          <p:cNvCxnSpPr>
            <a:cxnSpLocks/>
          </p:cNvCxnSpPr>
          <p:nvPr/>
        </p:nvCxnSpPr>
        <p:spPr>
          <a:xfrm>
            <a:off x="8042564" y="2121518"/>
            <a:ext cx="0" cy="19793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9BA55B-9A3C-46AF-8C9F-770E20AD49C3}"/>
              </a:ext>
            </a:extLst>
          </p:cNvPr>
          <p:cNvCxnSpPr>
            <a:cxnSpLocks/>
          </p:cNvCxnSpPr>
          <p:nvPr/>
        </p:nvCxnSpPr>
        <p:spPr>
          <a:xfrm>
            <a:off x="8052955" y="2265804"/>
            <a:ext cx="0" cy="50525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17D895-831B-4CF4-874D-8602AE573625}"/>
              </a:ext>
            </a:extLst>
          </p:cNvPr>
          <p:cNvCxnSpPr>
            <a:cxnSpLocks/>
          </p:cNvCxnSpPr>
          <p:nvPr/>
        </p:nvCxnSpPr>
        <p:spPr>
          <a:xfrm>
            <a:off x="9026237" y="1725617"/>
            <a:ext cx="0" cy="50525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594301-3B3A-434E-BD5C-044A5F401D96}"/>
              </a:ext>
            </a:extLst>
          </p:cNvPr>
          <p:cNvCxnSpPr>
            <a:cxnSpLocks/>
          </p:cNvCxnSpPr>
          <p:nvPr/>
        </p:nvCxnSpPr>
        <p:spPr>
          <a:xfrm>
            <a:off x="8534400" y="1984202"/>
            <a:ext cx="0" cy="25330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A3BBA7-59B0-446F-980A-3D07ADE9B41D}"/>
              </a:ext>
            </a:extLst>
          </p:cNvPr>
          <p:cNvCxnSpPr>
            <a:cxnSpLocks/>
          </p:cNvCxnSpPr>
          <p:nvPr/>
        </p:nvCxnSpPr>
        <p:spPr>
          <a:xfrm>
            <a:off x="8551717" y="1883240"/>
            <a:ext cx="0" cy="9102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C50826-A381-4FBE-A625-85CA994782A8}"/>
              </a:ext>
            </a:extLst>
          </p:cNvPr>
          <p:cNvCxnSpPr>
            <a:cxnSpLocks/>
          </p:cNvCxnSpPr>
          <p:nvPr/>
        </p:nvCxnSpPr>
        <p:spPr>
          <a:xfrm>
            <a:off x="8558643" y="1423555"/>
            <a:ext cx="0" cy="53685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9F1B10-4B7A-453A-B8AC-D2D87D66D5D6}"/>
              </a:ext>
            </a:extLst>
          </p:cNvPr>
          <p:cNvCxnSpPr>
            <a:cxnSpLocks/>
          </p:cNvCxnSpPr>
          <p:nvPr/>
        </p:nvCxnSpPr>
        <p:spPr>
          <a:xfrm>
            <a:off x="9040092" y="1328025"/>
            <a:ext cx="0" cy="50525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E7176E-4564-4516-9D43-AE32A668B23F}"/>
              </a:ext>
            </a:extLst>
          </p:cNvPr>
          <p:cNvCxnSpPr>
            <a:cxnSpLocks/>
          </p:cNvCxnSpPr>
          <p:nvPr/>
        </p:nvCxnSpPr>
        <p:spPr>
          <a:xfrm>
            <a:off x="9535392" y="1000432"/>
            <a:ext cx="0" cy="580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CDA5D8-88D3-4F23-9B52-2CA169A6B7F9}"/>
              </a:ext>
            </a:extLst>
          </p:cNvPr>
          <p:cNvCxnSpPr>
            <a:cxnSpLocks/>
          </p:cNvCxnSpPr>
          <p:nvPr/>
        </p:nvCxnSpPr>
        <p:spPr>
          <a:xfrm>
            <a:off x="10027229" y="1206021"/>
            <a:ext cx="0" cy="4774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CB9472-64E7-4275-AF14-4FF1DB9ED836}"/>
              </a:ext>
            </a:extLst>
          </p:cNvPr>
          <p:cNvCxnSpPr>
            <a:cxnSpLocks/>
          </p:cNvCxnSpPr>
          <p:nvPr/>
        </p:nvCxnSpPr>
        <p:spPr>
          <a:xfrm>
            <a:off x="10512138" y="728533"/>
            <a:ext cx="0" cy="27189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653F96-4B0D-4B8D-BBBD-12237F7612CF}"/>
              </a:ext>
            </a:extLst>
          </p:cNvPr>
          <p:cNvCxnSpPr>
            <a:cxnSpLocks/>
          </p:cNvCxnSpPr>
          <p:nvPr/>
        </p:nvCxnSpPr>
        <p:spPr>
          <a:xfrm>
            <a:off x="8052955" y="5155895"/>
            <a:ext cx="0" cy="69418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455D22-2244-438F-BD75-1B411F1CB6DC}"/>
              </a:ext>
            </a:extLst>
          </p:cNvPr>
          <p:cNvCxnSpPr>
            <a:cxnSpLocks/>
          </p:cNvCxnSpPr>
          <p:nvPr/>
        </p:nvCxnSpPr>
        <p:spPr>
          <a:xfrm>
            <a:off x="8534400" y="4279346"/>
            <a:ext cx="0" cy="104079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979446-8F3E-47C1-A139-146A29F468C2}"/>
              </a:ext>
            </a:extLst>
          </p:cNvPr>
          <p:cNvCxnSpPr>
            <a:cxnSpLocks/>
          </p:cNvCxnSpPr>
          <p:nvPr/>
        </p:nvCxnSpPr>
        <p:spPr>
          <a:xfrm>
            <a:off x="9040092" y="4869674"/>
            <a:ext cx="0" cy="286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02F9EE-D8E4-43AE-9EB0-FEA07F974A28}"/>
              </a:ext>
            </a:extLst>
          </p:cNvPr>
          <p:cNvCxnSpPr>
            <a:cxnSpLocks/>
          </p:cNvCxnSpPr>
          <p:nvPr/>
        </p:nvCxnSpPr>
        <p:spPr>
          <a:xfrm>
            <a:off x="9531929" y="4626440"/>
            <a:ext cx="3463" cy="3863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224270-135A-49A4-866F-35A2735D1715}"/>
              </a:ext>
            </a:extLst>
          </p:cNvPr>
          <p:cNvCxnSpPr>
            <a:cxnSpLocks/>
          </p:cNvCxnSpPr>
          <p:nvPr/>
        </p:nvCxnSpPr>
        <p:spPr>
          <a:xfrm>
            <a:off x="10027229" y="4202222"/>
            <a:ext cx="3463" cy="3863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FF10C4-405D-4F38-84EA-8A80D3A43B15}"/>
              </a:ext>
            </a:extLst>
          </p:cNvPr>
          <p:cNvCxnSpPr>
            <a:cxnSpLocks/>
          </p:cNvCxnSpPr>
          <p:nvPr/>
        </p:nvCxnSpPr>
        <p:spPr>
          <a:xfrm>
            <a:off x="10541490" y="3849758"/>
            <a:ext cx="3463" cy="3863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7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50C32E-0A38-4CC5-A13C-98E216AA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139" y="1514336"/>
            <a:ext cx="5852160" cy="4681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3037" y="467962"/>
            <a:ext cx="624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Plot of Residuals Controlling for 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3579" y="30470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Phillip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6345" y="4520431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Joyce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1732" y="6278517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Tall for 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3139" y="6278517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Short for 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7935" y="6143794"/>
            <a:ext cx="87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Typical </a:t>
            </a:r>
          </a:p>
          <a:p>
            <a:pPr algn="ctr"/>
            <a:r>
              <a:rPr lang="en-CA" dirty="0"/>
              <a:t>for Age</a:t>
            </a:r>
          </a:p>
        </p:txBody>
      </p:sp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 flipV="1">
            <a:off x="5645547" y="6463183"/>
            <a:ext cx="1656184" cy="3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9" idx="3"/>
          </p:cNvCxnSpPr>
          <p:nvPr/>
        </p:nvCxnSpPr>
        <p:spPr>
          <a:xfrm flipH="1" flipV="1">
            <a:off x="3418216" y="6463183"/>
            <a:ext cx="1349719" cy="3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063992" y="1482448"/>
            <a:ext cx="874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Heavy </a:t>
            </a:r>
          </a:p>
          <a:p>
            <a:r>
              <a:rPr lang="en-CA" b="1" dirty="0"/>
              <a:t>for Age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28462" y="5256674"/>
            <a:ext cx="92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Light</a:t>
            </a:r>
          </a:p>
          <a:p>
            <a:r>
              <a:rPr lang="en-CA" b="1" dirty="0"/>
              <a:t> for Age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62390" y="3532035"/>
            <a:ext cx="87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Typical </a:t>
            </a:r>
          </a:p>
          <a:p>
            <a:pPr algn="ctr"/>
            <a:r>
              <a:rPr lang="en-CA" dirty="0"/>
              <a:t>for Age</a:t>
            </a:r>
          </a:p>
        </p:txBody>
      </p:sp>
      <p:cxnSp>
        <p:nvCxnSpPr>
          <p:cNvPr id="19" name="Straight Arrow Connector 18"/>
          <p:cNvCxnSpPr>
            <a:stCxn id="18" idx="3"/>
            <a:endCxn id="16" idx="1"/>
          </p:cNvCxnSpPr>
          <p:nvPr/>
        </p:nvCxnSpPr>
        <p:spPr>
          <a:xfrm flipH="1" flipV="1">
            <a:off x="1501196" y="2242817"/>
            <a:ext cx="1" cy="117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17" idx="3"/>
          </p:cNvCxnSpPr>
          <p:nvPr/>
        </p:nvCxnSpPr>
        <p:spPr>
          <a:xfrm flipH="1">
            <a:off x="1492115" y="4294007"/>
            <a:ext cx="9082" cy="822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7888" y="1237403"/>
            <a:ext cx="6849952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Estimate Std. Error t value </a:t>
            </a:r>
            <a:r>
              <a:rPr lang="en-US" sz="1600" dirty="0" err="1">
                <a:latin typeface="Lucida Console" panose="020B0609040504020204" pitchFamily="49" charset="0"/>
              </a:rPr>
              <a:t>Pr</a:t>
            </a:r>
            <a:r>
              <a:rPr lang="en-US" sz="1600" dirty="0">
                <a:latin typeface="Lucida Console" panose="020B0609040504020204" pitchFamily="49" charset="0"/>
              </a:rPr>
              <a:t>(&gt;|t|)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(Intercept) 8.374e-16  2.562e+00   0.000 1.000000   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resHT_AGE</a:t>
            </a:r>
            <a:r>
              <a:rPr lang="en-US" sz="1600" dirty="0">
                <a:latin typeface="Lucida Console" panose="020B0609040504020204" pitchFamily="49" charset="0"/>
              </a:rPr>
              <a:t>   3.597e+00  8.784e-01   4.095 0.000755 ***</a:t>
            </a:r>
            <a:endParaRPr lang="en-US" sz="1600" b="1" i="1" dirty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2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extLst>
    <p:ext uri="{3A86A75C-4F4B-4683-9AE1-C65F6400EC91}">
      <p14:laserTraceLst xmlns:p14="http://schemas.microsoft.com/office/powerpoint/2010/main">
        <p14:tracePtLst>
          <p14:tracePt t="24961" x="6467475" y="6562725"/>
          <p14:tracePt t="25128" x="6496050" y="6562725"/>
          <p14:tracePt t="25137" x="6534150" y="6562725"/>
          <p14:tracePt t="25150" x="6591300" y="6562725"/>
          <p14:tracePt t="25160" x="6638925" y="6562725"/>
          <p14:tracePt t="25177" x="6753225" y="6562725"/>
          <p14:tracePt t="25193" x="6791325" y="6562725"/>
          <p14:tracePt t="25210" x="6848475" y="6562725"/>
          <p14:tracePt t="25228" x="6867525" y="6562725"/>
          <p14:tracePt t="25244" x="6896100" y="6562725"/>
          <p14:tracePt t="25261" x="6915150" y="6562725"/>
          <p14:tracePt t="25278" x="6934200" y="6562725"/>
          <p14:tracePt t="25294" x="6943725" y="6562725"/>
          <p14:tracePt t="25329" x="6953250" y="6562725"/>
          <p14:tracePt t="25336" x="6972300" y="6562725"/>
          <p14:tracePt t="25344" x="6981825" y="6562725"/>
          <p14:tracePt t="25360" x="7000875" y="6562725"/>
          <p14:tracePt t="25360" x="7019925" y="6562725"/>
          <p14:tracePt t="25377" x="7086600" y="6562725"/>
          <p14:tracePt t="25393" x="7200900" y="6553200"/>
          <p14:tracePt t="25410" x="7286625" y="6534150"/>
          <p14:tracePt t="25427" x="7391400" y="6524625"/>
          <p14:tracePt t="25443" x="7439025" y="6515100"/>
          <p14:tracePt t="25460" x="7524750" y="6515100"/>
          <p14:tracePt t="25476" x="7581900" y="6515100"/>
          <p14:tracePt t="25493" x="7620000" y="6515100"/>
          <p14:tracePt t="25510" x="7629525" y="6505575"/>
          <p14:tracePt t="25527" x="7658100" y="6505575"/>
          <p14:tracePt t="25528" x="7677150" y="6505575"/>
          <p14:tracePt t="25543" x="7705725" y="6505575"/>
          <p14:tracePt t="25560" x="7905750" y="6505575"/>
          <p14:tracePt t="25577" x="8077200" y="6505575"/>
          <p14:tracePt t="25593" x="8210550" y="6505575"/>
          <p14:tracePt t="25610" x="8258175" y="6505575"/>
          <p14:tracePt t="26423" x="8239125" y="6505575"/>
          <p14:tracePt t="26431" x="8096250" y="6505575"/>
          <p14:tracePt t="26444" x="7924800" y="6515100"/>
          <p14:tracePt t="26460" x="7572375" y="6534150"/>
          <p14:tracePt t="26477" x="7239000" y="6600825"/>
          <p14:tracePt t="26493" x="6924675" y="6600825"/>
          <p14:tracePt t="26509" x="6696075" y="6610350"/>
          <p14:tracePt t="26526" x="6629400" y="6610350"/>
          <p14:tracePt t="26575" x="6619875" y="6610350"/>
          <p14:tracePt t="26663" x="6600825" y="6610350"/>
          <p14:tracePt t="26671" x="6591300" y="6610350"/>
          <p14:tracePt t="26679" x="6562725" y="6610350"/>
          <p14:tracePt t="26692" x="6496050" y="6610350"/>
          <p14:tracePt t="26708" x="6353175" y="6619875"/>
          <p14:tracePt t="26725" x="6134100" y="6648450"/>
          <p14:tracePt t="26742" x="6000750" y="6677025"/>
          <p14:tracePt t="26758" x="5962650" y="6686550"/>
          <p14:tracePt t="26775" x="5943600" y="6686550"/>
          <p14:tracePt t="26896" x="5934075" y="6696075"/>
          <p14:tracePt t="27270" x="5915025" y="6696075"/>
          <p14:tracePt t="27278" x="5867400" y="6696075"/>
          <p14:tracePt t="27286" x="5791200" y="6696075"/>
          <p14:tracePt t="27294" x="5686425" y="6696075"/>
          <p14:tracePt t="27308" x="5581650" y="6696075"/>
          <p14:tracePt t="27324" x="5391150" y="6696075"/>
          <p14:tracePt t="27341" x="5295900" y="6696075"/>
          <p14:tracePt t="27358" x="5257800" y="6696075"/>
          <p14:tracePt t="27598" x="5229225" y="6696075"/>
          <p14:tracePt t="27606" x="5181600" y="6667500"/>
          <p14:tracePt t="27615" x="5105400" y="6638925"/>
          <p14:tracePt t="27624" x="5019675" y="6610350"/>
          <p14:tracePt t="27641" x="4857750" y="6572250"/>
          <p14:tracePt t="27658" x="4762500" y="6572250"/>
          <p14:tracePt t="27675" x="4695825" y="6543675"/>
          <p14:tracePt t="27692" x="4676775" y="6543675"/>
          <p14:tracePt t="27742" x="4667250" y="6543675"/>
          <p14:tracePt t="27750" x="4657725" y="6543675"/>
          <p14:tracePt t="27759" x="4638675" y="6543675"/>
          <p14:tracePt t="27775" x="4591050" y="6543675"/>
          <p14:tracePt t="27791" x="4572000" y="6543675"/>
          <p14:tracePt t="27807" x="4543425" y="6543675"/>
          <p14:tracePt t="27824" x="4514850" y="6543675"/>
          <p14:tracePt t="27841" x="4486275" y="6543675"/>
          <p14:tracePt t="27858" x="4448175" y="6543675"/>
          <p14:tracePt t="27874" x="4419600" y="6543675"/>
          <p14:tracePt t="27891" x="4362450" y="6543675"/>
          <p14:tracePt t="27908" x="4267200" y="6543675"/>
          <p14:tracePt t="27924" x="4200525" y="6543675"/>
          <p14:tracePt t="27942" x="4114800" y="6543675"/>
          <p14:tracePt t="27958" x="4086225" y="6543675"/>
          <p14:tracePt t="27975" x="4067175" y="6543675"/>
          <p14:tracePt t="27991" x="4048125" y="6543675"/>
          <p14:tracePt t="28008" x="4038600" y="6543675"/>
          <p14:tracePt t="28024" x="4019550" y="6543675"/>
          <p14:tracePt t="28041" x="4000500" y="6543675"/>
          <p14:tracePt t="28058" x="3952875" y="6543675"/>
          <p14:tracePt t="28075" x="3876675" y="6543675"/>
          <p14:tracePt t="28092" x="3800475" y="6543675"/>
          <p14:tracePt t="28108" x="3762375" y="6543675"/>
          <p14:tracePt t="28126" x="3714750" y="6543675"/>
          <p14:tracePt t="28142" x="3705225" y="6543675"/>
          <p14:tracePt t="28142" x="3695700" y="6534150"/>
          <p14:tracePt t="28159" x="3667125" y="6524625"/>
          <p14:tracePt t="28175" x="3657600" y="6524625"/>
          <p14:tracePt t="28191" x="3648075" y="6524625"/>
          <p14:tracePt t="28214" x="3638550" y="6515100"/>
          <p14:tracePt t="28334" x="3619500" y="6515100"/>
          <p14:tracePt t="28343" x="3609975" y="6515100"/>
          <p14:tracePt t="28349" x="3590925" y="6515100"/>
          <p14:tracePt t="28358" x="3562350" y="6515100"/>
          <p14:tracePt t="28374" x="3524250" y="6515100"/>
          <p14:tracePt t="28391" x="3514725" y="6515100"/>
          <p14:tracePt t="30180" x="3781425" y="6515100"/>
          <p14:tracePt t="30188" x="4371975" y="6515100"/>
          <p14:tracePt t="30196" x="4972050" y="6534150"/>
          <p14:tracePt t="30206" x="5619750" y="6591300"/>
          <p14:tracePt t="30222" x="6353175" y="6705600"/>
          <p14:tracePt t="30239" x="6581775" y="6705600"/>
          <p14:tracePt t="30260" x="6591300" y="6715125"/>
          <p14:tracePt t="30380" x="6591300" y="6724650"/>
          <p14:tracePt t="30428" x="6581775" y="6724650"/>
          <p14:tracePt t="30452" x="6572250" y="6724650"/>
          <p14:tracePt t="30460" x="6553200" y="6724650"/>
          <p14:tracePt t="30473" x="6534150" y="6705600"/>
          <p14:tracePt t="30490" x="6467475" y="6677025"/>
          <p14:tracePt t="30506" x="6372225" y="6600825"/>
          <p14:tracePt t="30525" x="6257925" y="6553200"/>
          <p14:tracePt t="30540" x="6153150" y="6505575"/>
          <p14:tracePt t="30556" x="6067425" y="6467475"/>
          <p14:tracePt t="30572" x="6057900" y="6457950"/>
          <p14:tracePt t="30603" x="6048375" y="6457950"/>
          <p14:tracePt t="30612" x="6038850" y="6457950"/>
          <p14:tracePt t="30622" x="6038850" y="6438900"/>
          <p14:tracePt t="30639" x="6038850" y="6381750"/>
          <p14:tracePt t="30655" x="6048375" y="6324600"/>
          <p14:tracePt t="30672" x="6057900" y="6257925"/>
          <p14:tracePt t="30688" x="6086475" y="6191250"/>
          <p14:tracePt t="30705" x="6105525" y="6153150"/>
          <p14:tracePt t="30722" x="6105525" y="6105525"/>
          <p14:tracePt t="30739" x="6124575" y="6076950"/>
          <p14:tracePt t="30755" x="6124575" y="6029325"/>
          <p14:tracePt t="30773" x="6124575" y="5991225"/>
          <p14:tracePt t="30790" x="6124575" y="5981700"/>
          <p14:tracePt t="30805" x="6124575" y="5962650"/>
          <p14:tracePt t="30822" x="6105525" y="5953125"/>
          <p14:tracePt t="30883" x="6096000" y="5953125"/>
          <p14:tracePt t="30891" x="6086475" y="5953125"/>
          <p14:tracePt t="30899" x="6057900" y="5953125"/>
          <p14:tracePt t="30907" x="6048375" y="5962650"/>
          <p14:tracePt t="30924" x="6038850" y="6000750"/>
          <p14:tracePt t="30939" x="6019800" y="6029325"/>
          <p14:tracePt t="30957" x="6000750" y="6048375"/>
          <p14:tracePt t="30973" x="5991225" y="6048375"/>
          <p14:tracePt t="31027" x="5981700" y="6048375"/>
          <p14:tracePt t="31035" x="5962650" y="6048375"/>
          <p14:tracePt t="31051" x="5953125" y="6038850"/>
          <p14:tracePt t="31059" x="5953125" y="6019800"/>
          <p14:tracePt t="31072" x="5943600" y="5991225"/>
          <p14:tracePt t="31088" x="5943600" y="5962650"/>
          <p14:tracePt t="31105" x="5934075" y="5943600"/>
          <p14:tracePt t="31122" x="5934075" y="5905500"/>
          <p14:tracePt t="31138" x="5934075" y="5848350"/>
          <p14:tracePt t="31139" x="5934075" y="5838825"/>
          <p14:tracePt t="31155" x="5934075" y="5800725"/>
          <p14:tracePt t="31379" x="5934075" y="5810250"/>
          <p14:tracePt t="31387" x="5943600" y="5819775"/>
          <p14:tracePt t="31395" x="5953125" y="5829300"/>
          <p14:tracePt t="31408" x="5953125" y="5838825"/>
          <p14:tracePt t="31422" x="5953125" y="5848350"/>
          <p14:tracePt t="31442" x="5953125" y="5857875"/>
          <p14:tracePt t="31482" x="5953125" y="5867400"/>
          <p14:tracePt t="31498" x="5943600" y="5876925"/>
          <p14:tracePt t="31515" x="5934075" y="5895975"/>
          <p14:tracePt t="31523" x="5915025" y="5905500"/>
          <p14:tracePt t="31538" x="5905500" y="5915025"/>
          <p14:tracePt t="31546" x="5895975" y="5924550"/>
          <p14:tracePt t="31555" x="5876925" y="5934075"/>
          <p14:tracePt t="31572" x="5857875" y="5953125"/>
          <p14:tracePt t="31588" x="5848350" y="5962650"/>
          <p14:tracePt t="31605" x="5819775" y="5972175"/>
          <p14:tracePt t="31622" x="5800725" y="5981700"/>
          <p14:tracePt t="31638" x="5762625" y="5981700"/>
          <p14:tracePt t="31655" x="5715000" y="5981700"/>
          <p14:tracePt t="31671" x="5667375" y="5981700"/>
          <p14:tracePt t="31688" x="5648325" y="5991225"/>
          <p14:tracePt t="31730" x="5638800" y="5991225"/>
          <p14:tracePt t="31738" x="5629275" y="5991225"/>
          <p14:tracePt t="31762" x="5619750" y="5991225"/>
          <p14:tracePt t="31771" x="5610225" y="5991225"/>
          <p14:tracePt t="31778" x="5591175" y="5991225"/>
          <p14:tracePt t="31788" x="5572125" y="5991225"/>
          <p14:tracePt t="31805" x="5543550" y="5981700"/>
          <p14:tracePt t="31821" x="5534025" y="5981700"/>
          <p14:tracePt t="31839" x="5524500" y="5972175"/>
          <p14:tracePt t="31857" x="5514975" y="5962650"/>
          <p14:tracePt t="31884" x="5514975" y="5934075"/>
          <p14:tracePt t="31890" x="5514975" y="5924550"/>
          <p14:tracePt t="31906" x="5514975" y="5905500"/>
          <p14:tracePt t="31921" x="5514975" y="5895975"/>
          <p14:tracePt t="31938" x="5514975" y="5876925"/>
          <p14:tracePt t="31939" x="5514975" y="5857875"/>
          <p14:tracePt t="31955" x="5534025" y="5810250"/>
          <p14:tracePt t="31971" x="5581650" y="5772150"/>
          <p14:tracePt t="31988" x="5610225" y="5724525"/>
          <p14:tracePt t="32004" x="5629275" y="5705475"/>
          <p14:tracePt t="32021" x="5676900" y="5676900"/>
          <p14:tracePt t="32038" x="5715000" y="5657850"/>
          <p14:tracePt t="32054" x="5791200" y="5638800"/>
          <p14:tracePt t="32071" x="5867400" y="5610225"/>
          <p14:tracePt t="32087" x="5972175" y="5600700"/>
          <p14:tracePt t="32104" x="6010275" y="5600700"/>
          <p14:tracePt t="32121" x="6019800" y="5591175"/>
          <p14:tracePt t="32137" x="6029325" y="5581650"/>
          <p14:tracePt t="32171" x="6048375" y="5581650"/>
          <p14:tracePt t="32186" x="6057900" y="5581650"/>
          <p14:tracePt t="32194" x="6076950" y="5591175"/>
          <p14:tracePt t="32210" x="6115050" y="5591175"/>
          <p14:tracePt t="32221" x="6134100" y="5600700"/>
          <p14:tracePt t="32237" x="6172200" y="5619750"/>
          <p14:tracePt t="32254" x="6229350" y="5638800"/>
          <p14:tracePt t="32271" x="6296025" y="5676900"/>
          <p14:tracePt t="32287" x="6353175" y="5705475"/>
          <p14:tracePt t="32304" x="6400800" y="5715000"/>
          <p14:tracePt t="32321" x="6419850" y="5724525"/>
          <p14:tracePt t="32338" x="6448425" y="5743575"/>
          <p14:tracePt t="32370" x="6457950" y="5753100"/>
          <p14:tracePt t="32378" x="6467475" y="5762625"/>
          <p14:tracePt t="32387" x="6486525" y="5781675"/>
          <p14:tracePt t="32404" x="6505575" y="5800725"/>
          <p14:tracePt t="32421" x="6534150" y="5810250"/>
          <p14:tracePt t="32437" x="6553200" y="5829300"/>
          <p14:tracePt t="32454" x="6562725" y="5838825"/>
          <p14:tracePt t="32471" x="6572250" y="5848350"/>
          <p14:tracePt t="32487" x="6581775" y="5857875"/>
          <p14:tracePt t="32504" x="6581775" y="5867400"/>
          <p14:tracePt t="32521" x="6591300" y="5886450"/>
          <p14:tracePt t="32537" x="6600825" y="5895975"/>
          <p14:tracePt t="32538" x="6600825" y="5915025"/>
          <p14:tracePt t="32554" x="6600825" y="5924550"/>
          <p14:tracePt t="32571" x="6610350" y="5953125"/>
          <p14:tracePt t="32587" x="6610350" y="5981700"/>
          <p14:tracePt t="32604" x="6610350" y="6010275"/>
          <p14:tracePt t="32620" x="6610350" y="6067425"/>
          <p14:tracePt t="32637" x="6581775" y="6115050"/>
          <p14:tracePt t="32654" x="6562725" y="6143625"/>
          <p14:tracePt t="32671" x="6534150" y="6172200"/>
          <p14:tracePt t="32687" x="6505575" y="6191250"/>
          <p14:tracePt t="32704" x="6438900" y="6229350"/>
          <p14:tracePt t="32721" x="6372225" y="6248400"/>
          <p14:tracePt t="32737" x="6286500" y="6257925"/>
          <p14:tracePt t="32754" x="6153150" y="6315075"/>
          <p14:tracePt t="32770" x="6076950" y="6324600"/>
          <p14:tracePt t="32787" x="5991225" y="6343650"/>
          <p14:tracePt t="32804" x="5895975" y="6343650"/>
          <p14:tracePt t="32821" x="5791200" y="6343650"/>
          <p14:tracePt t="32837" x="5695950" y="6343650"/>
          <p14:tracePt t="32853" x="5610225" y="6343650"/>
          <p14:tracePt t="32870" x="5581650" y="6343650"/>
          <p14:tracePt t="32886" x="5553075" y="6343650"/>
          <p14:tracePt t="32903" x="5514975" y="6343650"/>
          <p14:tracePt t="32920" x="5457825" y="6334125"/>
          <p14:tracePt t="32937" x="5410200" y="6324600"/>
          <p14:tracePt t="32953" x="5314950" y="6296025"/>
          <p14:tracePt t="32970" x="5276850" y="6276975"/>
          <p14:tracePt t="32987" x="5248275" y="6267450"/>
          <p14:tracePt t="33004" x="5229225" y="6257925"/>
          <p14:tracePt t="33020" x="5219700" y="6248400"/>
          <p14:tracePt t="33037" x="5210175" y="6229350"/>
          <p14:tracePt t="33054" x="5191125" y="6210300"/>
          <p14:tracePt t="33070" x="5181600" y="6200775"/>
          <p14:tracePt t="33086" x="5172075" y="6191250"/>
          <p14:tracePt t="33104" x="5172075" y="6172200"/>
          <p14:tracePt t="33120" x="5162550" y="6143625"/>
          <p14:tracePt t="33137" x="5143500" y="6115050"/>
          <p14:tracePt t="33137" x="5143500" y="6096000"/>
          <p14:tracePt t="33153" x="5143500" y="6029325"/>
          <p14:tracePt t="33170" x="5143500" y="5981700"/>
          <p14:tracePt t="33187" x="5143500" y="5924550"/>
          <p14:tracePt t="33204" x="5143500" y="5895975"/>
          <p14:tracePt t="33220" x="5181600" y="5867400"/>
          <p14:tracePt t="33237" x="5191125" y="5857875"/>
          <p14:tracePt t="33253" x="5210175" y="5838825"/>
          <p14:tracePt t="33270" x="5210175" y="5819775"/>
          <p14:tracePt t="33286" x="5248275" y="5800725"/>
          <p14:tracePt t="33303" x="5276850" y="5791200"/>
          <p14:tracePt t="33320" x="5314950" y="5781675"/>
          <p14:tracePt t="33337" x="5429250" y="5762625"/>
          <p14:tracePt t="33354" x="5581650" y="5762625"/>
          <p14:tracePt t="33370" x="5734050" y="5734050"/>
          <p14:tracePt t="33387" x="5867400" y="5724525"/>
          <p14:tracePt t="33403" x="5962650" y="5715000"/>
          <p14:tracePt t="33420" x="6029325" y="5695950"/>
          <p14:tracePt t="33437" x="6096000" y="5695950"/>
          <p14:tracePt t="33453" x="6134100" y="5695950"/>
          <p14:tracePt t="33470" x="6181725" y="5695950"/>
          <p14:tracePt t="33486" x="6238875" y="5695950"/>
          <p14:tracePt t="33503" x="6315075" y="5695950"/>
          <p14:tracePt t="33519" x="6410325" y="5695950"/>
          <p14:tracePt t="33537" x="6524625" y="5695950"/>
          <p14:tracePt t="33553" x="6610350" y="5705475"/>
          <p14:tracePt t="33570" x="6705600" y="5743575"/>
          <p14:tracePt t="33586" x="6762750" y="5753100"/>
          <p14:tracePt t="33603" x="6791325" y="5762625"/>
          <p14:tracePt t="33620" x="6800850" y="5762625"/>
          <p14:tracePt t="33636" x="6810375" y="5772150"/>
          <p14:tracePt t="33655" x="6819900" y="5791200"/>
          <p14:tracePt t="33669" x="6829425" y="5810250"/>
          <p14:tracePt t="33686" x="6858000" y="5848350"/>
          <p14:tracePt t="33703" x="6886575" y="5905500"/>
          <p14:tracePt t="33719" x="6915150" y="5953125"/>
          <p14:tracePt t="33736" x="6924675" y="5991225"/>
          <p14:tracePt t="33753" x="6934200" y="6038850"/>
          <p14:tracePt t="33769" x="6943725" y="6057900"/>
          <p14:tracePt t="33786" x="6943725" y="6096000"/>
          <p14:tracePt t="33803" x="6943725" y="6134100"/>
          <p14:tracePt t="33819" x="6943725" y="6153150"/>
          <p14:tracePt t="33836" x="6943725" y="6181725"/>
          <p14:tracePt t="33852" x="6943725" y="6200775"/>
          <p14:tracePt t="33869" x="6905625" y="6257925"/>
          <p14:tracePt t="33886" x="6838950" y="6286500"/>
          <p14:tracePt t="33902" x="6800850" y="6296025"/>
          <p14:tracePt t="33919" x="6705600" y="6296025"/>
          <p14:tracePt t="33936" x="6619875" y="6296025"/>
          <p14:tracePt t="33953" x="6448425" y="6296025"/>
          <p14:tracePt t="33969" x="6381750" y="6296025"/>
          <p14:tracePt t="33985" x="6276975" y="6296025"/>
          <p14:tracePt t="34002" x="6124575" y="6296025"/>
          <p14:tracePt t="34019" x="5981700" y="6296025"/>
          <p14:tracePt t="34035" x="5810250" y="6296025"/>
          <p14:tracePt t="34052" x="5638800" y="6296025"/>
          <p14:tracePt t="34069" x="5514975" y="6296025"/>
          <p14:tracePt t="34085" x="5448300" y="6296025"/>
          <p14:tracePt t="34102" x="5391150" y="6296025"/>
          <p14:tracePt t="34119" x="5362575" y="6296025"/>
          <p14:tracePt t="34136" x="5343525" y="6286500"/>
          <p14:tracePt t="34152" x="5295900" y="6286500"/>
          <p14:tracePt t="34169" x="5257800" y="6286500"/>
          <p14:tracePt t="34185" x="5210175" y="6286500"/>
          <p14:tracePt t="34202" x="5191125" y="6276975"/>
          <p14:tracePt t="34218" x="5181600" y="6267450"/>
          <p14:tracePt t="34256" x="5172075" y="6267450"/>
          <p14:tracePt t="34272" x="5153025" y="6248400"/>
          <p14:tracePt t="34280" x="5143500" y="6219825"/>
          <p14:tracePt t="34288" x="5143500" y="6191250"/>
          <p14:tracePt t="34302" x="5133975" y="6172200"/>
          <p14:tracePt t="34319" x="5133975" y="6096000"/>
          <p14:tracePt t="34335" x="5133975" y="6038850"/>
          <p14:tracePt t="34352" x="5133975" y="5991225"/>
          <p14:tracePt t="34369" x="5143500" y="5953125"/>
          <p14:tracePt t="34385" x="5181600" y="5905500"/>
          <p14:tracePt t="34402" x="5229225" y="5848350"/>
          <p14:tracePt t="34418" x="5267325" y="5829300"/>
          <p14:tracePt t="34435" x="5305425" y="5810250"/>
          <p14:tracePt t="34452" x="5334000" y="5791200"/>
          <p14:tracePt t="34469" x="5400675" y="5762625"/>
          <p14:tracePt t="34485" x="5467350" y="5753100"/>
          <p14:tracePt t="34502" x="5553075" y="5743575"/>
          <p14:tracePt t="34519" x="5648325" y="5743575"/>
          <p14:tracePt t="34520" x="5705475" y="5743575"/>
          <p14:tracePt t="34535" x="5743575" y="5743575"/>
          <p14:tracePt t="34552" x="6010275" y="5743575"/>
          <p14:tracePt t="34569" x="6248400" y="5762625"/>
          <p14:tracePt t="34585" x="6353175" y="5781675"/>
          <p14:tracePt t="34602" x="6400800" y="5781675"/>
          <p14:tracePt t="34619" x="6467475" y="5791200"/>
          <p14:tracePt t="34635" x="6524625" y="5791200"/>
          <p14:tracePt t="34651" x="6600825" y="5791200"/>
          <p14:tracePt t="34668" x="6762750" y="5800725"/>
          <p14:tracePt t="34685" x="6867525" y="5829300"/>
          <p14:tracePt t="34702" x="6915150" y="5829300"/>
          <p14:tracePt t="34815" x="6934200" y="5829300"/>
          <p14:tracePt t="34848" x="6943725" y="5829300"/>
          <p14:tracePt t="34856" x="6962775" y="5838825"/>
          <p14:tracePt t="34869" x="6972300" y="5848350"/>
          <p14:tracePt t="34885" x="7010400" y="5876925"/>
          <p14:tracePt t="34901" x="7019925" y="5934075"/>
          <p14:tracePt t="34918" x="7019925" y="5953125"/>
          <p14:tracePt t="34935" x="7019925" y="5991225"/>
          <p14:tracePt t="34952" x="7019925" y="6086475"/>
          <p14:tracePt t="34968" x="6972300" y="6143625"/>
          <p14:tracePt t="34986" x="6924675" y="6172200"/>
          <p14:tracePt t="35004" x="6810375" y="6238875"/>
          <p14:tracePt t="35018" x="6753225" y="6267450"/>
          <p14:tracePt t="35035" x="6638925" y="6296025"/>
          <p14:tracePt t="35051" x="6486525" y="6343650"/>
          <p14:tracePt t="35068" x="6353175" y="6353175"/>
          <p14:tracePt t="35084" x="6257925" y="6372225"/>
          <p14:tracePt t="35101" x="6200775" y="6372225"/>
          <p14:tracePt t="35117" x="6172200" y="6372225"/>
          <p14:tracePt t="35135" x="6134100" y="6372225"/>
          <p14:tracePt t="35135" x="6105525" y="6372225"/>
          <p14:tracePt t="35152" x="6038850" y="6372225"/>
          <p14:tracePt t="35169" x="5972175" y="6372225"/>
          <p14:tracePt t="35186" x="5857875" y="6372225"/>
          <p14:tracePt t="35201" x="5724525" y="6362700"/>
          <p14:tracePt t="35218" x="5619750" y="6362700"/>
          <p14:tracePt t="35235" x="5553075" y="6343650"/>
          <p14:tracePt t="35251" x="5534025" y="6334125"/>
          <p14:tracePt t="35268" x="5505450" y="6324600"/>
          <p14:tracePt t="35285" x="5467350" y="6296025"/>
          <p14:tracePt t="35301" x="5457825" y="6296025"/>
          <p14:tracePt t="35319" x="5438775" y="6286500"/>
          <p14:tracePt t="35335" x="5429250" y="6276975"/>
          <p14:tracePt t="35447" x="5429250" y="6257925"/>
          <p14:tracePt t="35463" x="5429250" y="6248400"/>
          <p14:tracePt t="35471" x="5429250" y="6238875"/>
          <p14:tracePt t="35487" x="5429250" y="6229350"/>
          <p14:tracePt t="35501" x="5429250" y="6200775"/>
          <p14:tracePt t="35518" x="5429250" y="6181725"/>
          <p14:tracePt t="35534" x="5429250" y="6153150"/>
          <p14:tracePt t="35551" x="5429250" y="6115050"/>
          <p14:tracePt t="35568" x="5448300" y="6096000"/>
          <p14:tracePt t="35584" x="5457825" y="6086475"/>
          <p14:tracePt t="35601" x="5457825" y="6057900"/>
          <p14:tracePt t="35617" x="5476875" y="6029325"/>
          <p14:tracePt t="35634" x="5486400" y="6000750"/>
          <p14:tracePt t="35651" x="5505450" y="5981700"/>
          <p14:tracePt t="35667" x="5524500" y="5962650"/>
          <p14:tracePt t="35684" x="5553075" y="5934075"/>
          <p14:tracePt t="35700" x="5591175" y="5905500"/>
          <p14:tracePt t="35717" x="5705475" y="5876925"/>
          <p14:tracePt t="35734" x="5810250" y="5848350"/>
          <p14:tracePt t="35751" x="5905500" y="5829300"/>
          <p14:tracePt t="35768" x="5972175" y="5829300"/>
          <p14:tracePt t="35784" x="6057900" y="5829300"/>
          <p14:tracePt t="35801" x="6153150" y="5829300"/>
          <p14:tracePt t="35817" x="6324600" y="5829300"/>
          <p14:tracePt t="35834" x="6467475" y="5829300"/>
          <p14:tracePt t="35850" x="6524625" y="5829300"/>
          <p14:tracePt t="35868" x="6543675" y="5829300"/>
          <p14:tracePt t="35884" x="6572250" y="5829300"/>
          <p14:tracePt t="35901" x="6600825" y="5838825"/>
          <p14:tracePt t="35917" x="6638925" y="5848350"/>
          <p14:tracePt t="35934" x="6705600" y="5867400"/>
          <p14:tracePt t="35951" x="6858000" y="5915025"/>
          <p14:tracePt t="35967" x="6896100" y="5934075"/>
          <p14:tracePt t="35984" x="6905625" y="5934075"/>
          <p14:tracePt t="36001" x="6915150" y="5934075"/>
          <p14:tracePt t="36095" x="6924675" y="5962650"/>
          <p14:tracePt t="36127" x="6924675" y="5981700"/>
          <p14:tracePt t="36135" x="6934200" y="6010275"/>
          <p14:tracePt t="36143" x="6934200" y="6019800"/>
          <p14:tracePt t="36151" x="6934200" y="6048375"/>
          <p14:tracePt t="36167" x="6934200" y="6067425"/>
          <p14:tracePt t="36184" x="6934200" y="6105525"/>
          <p14:tracePt t="36200" x="6934200" y="6115050"/>
          <p14:tracePt t="36217" x="6934200" y="6134100"/>
          <p14:tracePt t="36234" x="6934200" y="6162675"/>
          <p14:tracePt t="36251" x="6886575" y="6181725"/>
          <p14:tracePt t="36267" x="6838950" y="6210300"/>
          <p14:tracePt t="36283" x="6753225" y="6248400"/>
          <p14:tracePt t="36300" x="6696075" y="6276975"/>
          <p14:tracePt t="36317" x="6677025" y="6276975"/>
          <p14:tracePt t="36333" x="6648450" y="6276975"/>
          <p14:tracePt t="36350" x="6591300" y="6276975"/>
          <p14:tracePt t="36367" x="6524625" y="6276975"/>
          <p14:tracePt t="36383" x="6410325" y="6276975"/>
          <p14:tracePt t="36400" x="6286500" y="6276975"/>
          <p14:tracePt t="36416" x="6153150" y="6276975"/>
          <p14:tracePt t="36433" x="6048375" y="6276975"/>
          <p14:tracePt t="36450" x="5991225" y="6276975"/>
          <p14:tracePt t="36467" x="5962650" y="6276975"/>
          <p14:tracePt t="36483" x="5924550" y="6276975"/>
          <p14:tracePt t="36500" x="5886450" y="6276975"/>
          <p14:tracePt t="36516" x="5848350" y="6276975"/>
          <p14:tracePt t="36533" x="5762625" y="6276975"/>
          <p14:tracePt t="36550" x="5695950" y="6276975"/>
          <p14:tracePt t="36550" x="5667375" y="6276975"/>
          <p14:tracePt t="36566" x="5581650" y="6276975"/>
          <p14:tracePt t="36583" x="5524500" y="6276975"/>
          <p14:tracePt t="36600" x="5476875" y="6276975"/>
          <p14:tracePt t="36618" x="5419725" y="6257925"/>
          <p14:tracePt t="36633" x="5410200" y="6248400"/>
          <p14:tracePt t="36650" x="5391150" y="6238875"/>
          <p14:tracePt t="36666" x="5381625" y="6229350"/>
          <p14:tracePt t="36683" x="5362575" y="6200775"/>
          <p14:tracePt t="36699" x="5334000" y="6181725"/>
          <p14:tracePt t="36717" x="5295900" y="6153150"/>
          <p14:tracePt t="36718" x="5286375" y="6143625"/>
          <p14:tracePt t="36733" x="5276850" y="6124575"/>
          <p14:tracePt t="36749" x="5267325" y="6115050"/>
          <p14:tracePt t="36766" x="5248275" y="6096000"/>
          <p14:tracePt t="36783" x="5238750" y="6076950"/>
          <p14:tracePt t="36799" x="5229225" y="6057900"/>
          <p14:tracePt t="36816" x="5229225" y="6048375"/>
          <p14:tracePt t="36832" x="5229225" y="6029325"/>
          <p14:tracePt t="36850" x="5229225" y="6000750"/>
          <p14:tracePt t="36866" x="5229225" y="5981700"/>
          <p14:tracePt t="36883" x="5229225" y="5962650"/>
          <p14:tracePt t="36900" x="5248275" y="5895975"/>
          <p14:tracePt t="36916" x="5267325" y="5867400"/>
          <p14:tracePt t="36933" x="5314950" y="5829300"/>
          <p14:tracePt t="36950" x="5362575" y="5791200"/>
          <p14:tracePt t="36967" x="5400675" y="5781675"/>
          <p14:tracePt t="36983" x="5429250" y="5762625"/>
          <p14:tracePt t="36999" x="5457825" y="5762625"/>
          <p14:tracePt t="37017" x="5514975" y="5753100"/>
          <p14:tracePt t="37033" x="5619750" y="5753100"/>
          <p14:tracePt t="37049" x="5753100" y="5753100"/>
          <p14:tracePt t="37066" x="5915025" y="5753100"/>
          <p14:tracePt t="37083" x="6048375" y="5753100"/>
          <p14:tracePt t="37100" x="6124575" y="5753100"/>
          <p14:tracePt t="37116" x="6153150" y="5753100"/>
          <p14:tracePt t="37133" x="6172200" y="5753100"/>
          <p14:tracePt t="37149" x="6191250" y="5753100"/>
          <p14:tracePt t="37150" x="6200775" y="5762625"/>
          <p14:tracePt t="37166" x="6229350" y="5772150"/>
          <p14:tracePt t="37183" x="6257925" y="5781675"/>
          <p14:tracePt t="37199" x="6267450" y="5781675"/>
          <p14:tracePt t="38229" x="0" y="0"/>
        </p14:tracePtLst>
        <p14:tracePtLst>
          <p14:tracePt t="40076" x="2257425" y="4219575"/>
          <p14:tracePt t="40155" x="2257425" y="4229100"/>
          <p14:tracePt t="40163" x="2257425" y="4257675"/>
          <p14:tracePt t="40171" x="2228850" y="4295775"/>
          <p14:tracePt t="40180" x="2219325" y="4305300"/>
          <p14:tracePt t="40196" x="2190750" y="4343400"/>
          <p14:tracePt t="40213" x="2181225" y="4362450"/>
          <p14:tracePt t="40229" x="2162175" y="4391025"/>
          <p14:tracePt t="40246" x="2133600" y="4438650"/>
          <p14:tracePt t="40263" x="2114550" y="4467225"/>
          <p14:tracePt t="40279" x="2076450" y="4495800"/>
          <p14:tracePt t="40296" x="2047875" y="4533900"/>
          <p14:tracePt t="40313" x="2028825" y="4543425"/>
          <p14:tracePt t="40339" x="2019300" y="4543425"/>
          <p14:tracePt t="40363" x="2000250" y="4543425"/>
          <p14:tracePt t="40379" x="1990725" y="4543425"/>
          <p14:tracePt t="40386" x="1981200" y="4543425"/>
          <p14:tracePt t="40402" x="1971675" y="4543425"/>
          <p14:tracePt t="40413" x="1952625" y="4543425"/>
          <p14:tracePt t="40430" x="1943100" y="4543425"/>
          <p14:tracePt t="40447" x="1933575" y="4543425"/>
          <p14:tracePt t="40464" x="1905000" y="4533900"/>
          <p14:tracePt t="40480" x="1876425" y="4505325"/>
          <p14:tracePt t="40496" x="1838325" y="4476750"/>
          <p14:tracePt t="40513" x="1819275" y="4457700"/>
          <p14:tracePt t="40529" x="1800225" y="4429125"/>
          <p14:tracePt t="40546" x="1790700" y="4419600"/>
          <p14:tracePt t="40562" x="1790700" y="4400550"/>
          <p14:tracePt t="40563" x="1781175" y="4391025"/>
          <p14:tracePt t="40579" x="1762125" y="4381500"/>
          <p14:tracePt t="40596" x="1743075" y="4352925"/>
          <p14:tracePt t="40612" x="1733550" y="4314825"/>
          <p14:tracePt t="40629" x="1704975" y="4267200"/>
          <p14:tracePt t="40645" x="1695450" y="4229100"/>
          <p14:tracePt t="40662" x="1685925" y="4200525"/>
          <p14:tracePt t="40679" x="1685925" y="4191000"/>
          <p14:tracePt t="40696" x="1666875" y="4162425"/>
          <p14:tracePt t="40717" x="1657350" y="4133850"/>
          <p14:tracePt t="40737" x="1657350" y="4086225"/>
          <p14:tracePt t="40740" x="1647825" y="4076700"/>
          <p14:tracePt t="40747" x="1647825" y="4057650"/>
          <p14:tracePt t="40763" x="1638300" y="4038600"/>
          <p14:tracePt t="40779" x="1638300" y="4010025"/>
          <p14:tracePt t="40795" x="1638300" y="3990975"/>
          <p14:tracePt t="40812" x="1638300" y="3952875"/>
          <p14:tracePt t="40828" x="1638300" y="3933825"/>
          <p14:tracePt t="40845" x="1638300" y="3886200"/>
          <p14:tracePt t="40862" x="1638300" y="3857625"/>
          <p14:tracePt t="40879" x="1638300" y="3838575"/>
          <p14:tracePt t="40896" x="1638300" y="3810000"/>
          <p14:tracePt t="40912" x="1638300" y="3800475"/>
          <p14:tracePt t="40928" x="1638300" y="3771900"/>
          <p14:tracePt t="40945" x="1638300" y="3762375"/>
          <p14:tracePt t="40961" x="1666875" y="3733800"/>
          <p14:tracePt t="40979" x="1676400" y="3705225"/>
          <p14:tracePt t="40995" x="1685925" y="3705225"/>
          <p14:tracePt t="41012" x="1695450" y="3657600"/>
          <p14:tracePt t="41029" x="1714500" y="3657600"/>
          <p14:tracePt t="41047" x="1714500" y="3648075"/>
          <p14:tracePt t="41062" x="1762125" y="3629025"/>
          <p14:tracePt t="41078" x="1790700" y="3619500"/>
          <p14:tracePt t="41095" x="1800225" y="3619500"/>
          <p14:tracePt t="41112" x="1847850" y="3590925"/>
          <p14:tracePt t="41128" x="1866900" y="3581400"/>
          <p14:tracePt t="41145" x="1895475" y="3562350"/>
          <p14:tracePt t="41163" x="1952625" y="3552825"/>
          <p14:tracePt t="41178" x="1990725" y="3543300"/>
          <p14:tracePt t="41195" x="2038350" y="3524250"/>
          <p14:tracePt t="41212" x="2057400" y="3514725"/>
          <p14:tracePt t="41228" x="2095500" y="3514725"/>
          <p14:tracePt t="41245" x="2105025" y="3514725"/>
          <p14:tracePt t="41322" x="2124075" y="3514725"/>
          <p14:tracePt t="41330" x="2133600" y="3514725"/>
          <p14:tracePt t="41338" x="2143125" y="3514725"/>
          <p14:tracePt t="41347" x="2152650" y="3514725"/>
          <p14:tracePt t="41364" x="2190750" y="3524250"/>
          <p14:tracePt t="41379" x="2238375" y="3552825"/>
          <p14:tracePt t="41395" x="2247900" y="3581400"/>
          <p14:tracePt t="41412" x="2257425" y="3609975"/>
          <p14:tracePt t="41428" x="2286000" y="3686175"/>
          <p14:tracePt t="41445" x="2295525" y="3733800"/>
          <p14:tracePt t="41462" x="2324100" y="3810000"/>
          <p14:tracePt t="41478" x="2324100" y="3905250"/>
          <p14:tracePt t="41495" x="2343150" y="3981450"/>
          <p14:tracePt t="41512" x="2343150" y="4038600"/>
          <p14:tracePt t="41529" x="2343150" y="4086225"/>
          <p14:tracePt t="41545" x="2343150" y="4133850"/>
          <p14:tracePt t="41546" x="2362200" y="4171950"/>
          <p14:tracePt t="41562" x="2362200" y="4210050"/>
          <p14:tracePt t="41579" x="2352675" y="4267200"/>
          <p14:tracePt t="41595" x="2352675" y="4295775"/>
          <p14:tracePt t="41612" x="2343150" y="4324350"/>
          <p14:tracePt t="41628" x="2343150" y="4333875"/>
          <p14:tracePt t="41645" x="2333625" y="4343400"/>
          <p14:tracePt t="41662" x="2314575" y="4391025"/>
          <p14:tracePt t="41678" x="2295525" y="4419600"/>
          <p14:tracePt t="41695" x="2286000" y="4438650"/>
          <p14:tracePt t="41711" x="2266950" y="4476750"/>
          <p14:tracePt t="41728" x="2257425" y="4486275"/>
          <p14:tracePt t="41744" x="2200275" y="4524375"/>
          <p14:tracePt t="41762" x="2143125" y="4543425"/>
          <p14:tracePt t="41778" x="2038350" y="4562475"/>
          <p14:tracePt t="41795" x="1990725" y="4572000"/>
          <p14:tracePt t="41812" x="1924050" y="4572000"/>
          <p14:tracePt t="41828" x="1866900" y="4572000"/>
          <p14:tracePt t="41845" x="1828800" y="4572000"/>
          <p14:tracePt t="41863" x="1790700" y="4572000"/>
          <p14:tracePt t="41878" x="1762125" y="4572000"/>
          <p14:tracePt t="41895" x="1685925" y="4562475"/>
          <p14:tracePt t="41912" x="1619250" y="4552950"/>
          <p14:tracePt t="41928" x="1590675" y="4533900"/>
          <p14:tracePt t="41944" x="1581150" y="4524375"/>
          <p14:tracePt t="41962" x="1571625" y="4505325"/>
          <p14:tracePt t="41978" x="1543050" y="4476750"/>
          <p14:tracePt t="41994" x="1514475" y="4438650"/>
          <p14:tracePt t="42011" x="1504950" y="4419600"/>
          <p14:tracePt t="42028" x="1495425" y="4381500"/>
          <p14:tracePt t="42044" x="1485900" y="4362450"/>
          <p14:tracePt t="42061" x="1476375" y="4305300"/>
          <p14:tracePt t="42078" x="1457325" y="4229100"/>
          <p14:tracePt t="42095" x="1447800" y="4200525"/>
          <p14:tracePt t="42111" x="1447800" y="4162425"/>
          <p14:tracePt t="42127" x="1447800" y="4124325"/>
          <p14:tracePt t="42144" x="1447800" y="4086225"/>
          <p14:tracePt t="42161" x="1447800" y="4057650"/>
          <p14:tracePt t="42161" x="1447800" y="4038600"/>
          <p14:tracePt t="42178" x="1457325" y="3981450"/>
          <p14:tracePt t="42194" x="1476375" y="3952875"/>
          <p14:tracePt t="42211" x="1485900" y="3905250"/>
          <p14:tracePt t="42228" x="1514475" y="3857625"/>
          <p14:tracePt t="42244" x="1524000" y="3838575"/>
          <p14:tracePt t="42261" x="1543050" y="3790950"/>
          <p14:tracePt t="42277" x="1571625" y="3771900"/>
          <p14:tracePt t="42294" x="1581150" y="3752850"/>
          <p14:tracePt t="42311" x="1590675" y="3724275"/>
          <p14:tracePt t="42327" x="1609725" y="3695700"/>
          <p14:tracePt t="42344" x="1628775" y="3686175"/>
          <p14:tracePt t="42361" x="1638300" y="3667125"/>
          <p14:tracePt t="42378" x="1647825" y="3657600"/>
          <p14:tracePt t="42394" x="1676400" y="3609975"/>
          <p14:tracePt t="42411" x="1685925" y="3600450"/>
          <p14:tracePt t="42428" x="1714500" y="3571875"/>
          <p14:tracePt t="42445" x="1733550" y="3552825"/>
          <p14:tracePt t="42461" x="1762125" y="3514725"/>
          <p14:tracePt t="42477" x="1771650" y="3505200"/>
          <p14:tracePt t="42494" x="1790700" y="3495675"/>
          <p14:tracePt t="42511" x="1800225" y="3486150"/>
          <p14:tracePt t="42527" x="1828800" y="3457575"/>
          <p14:tracePt t="42544" x="1885950" y="3448050"/>
          <p14:tracePt t="42561" x="2000250" y="3438525"/>
          <p14:tracePt t="42577" x="2038350" y="3438525"/>
          <p14:tracePt t="42594" x="2066925" y="3438525"/>
          <p14:tracePt t="42665" x="2076450" y="3438525"/>
          <p14:tracePt t="42672" x="2085975" y="3438525"/>
          <p14:tracePt t="42681" x="2114550" y="3438525"/>
          <p14:tracePt t="42694" x="2133600" y="3438525"/>
          <p14:tracePt t="42711" x="2181225" y="3467100"/>
          <p14:tracePt t="42727" x="2238375" y="3514725"/>
          <p14:tracePt t="42744" x="2266950" y="3552825"/>
          <p14:tracePt t="42745" x="2286000" y="3581400"/>
          <p14:tracePt t="42761" x="2324100" y="3638550"/>
          <p14:tracePt t="42777" x="2352675" y="3676650"/>
          <p14:tracePt t="42794" x="2381250" y="3733800"/>
          <p14:tracePt t="42810" x="2400300" y="3752850"/>
          <p14:tracePt t="42827" x="2409825" y="3800475"/>
          <p14:tracePt t="42844" x="2409825" y="3838575"/>
          <p14:tracePt t="42861" x="2419350" y="3857625"/>
          <p14:tracePt t="42877" x="2428875" y="3895725"/>
          <p14:tracePt t="42894" x="2428875" y="3905250"/>
          <p14:tracePt t="42911" x="2428875" y="3943350"/>
          <p14:tracePt t="42928" x="2428875" y="3981450"/>
          <p14:tracePt t="42929" x="2428875" y="3990975"/>
          <p14:tracePt t="42945" x="2428875" y="4029075"/>
          <p14:tracePt t="42962" x="2428875" y="4048125"/>
          <p14:tracePt t="42985" x="2428875" y="4095750"/>
          <p14:tracePt t="42994" x="2428875" y="4124325"/>
          <p14:tracePt t="43011" x="2428875" y="4162425"/>
          <p14:tracePt t="43027" x="2428875" y="4181475"/>
          <p14:tracePt t="43044" x="2428875" y="4219575"/>
          <p14:tracePt t="43060" x="2428875" y="4238625"/>
          <p14:tracePt t="43077" x="2428875" y="4286250"/>
          <p14:tracePt t="43094" x="2409825" y="4352925"/>
          <p14:tracePt t="43110" x="2400300" y="4371975"/>
          <p14:tracePt t="43127" x="2371725" y="4400550"/>
          <p14:tracePt t="43144" x="2305050" y="4467225"/>
          <p14:tracePt t="43160" x="2247900" y="4514850"/>
          <p14:tracePt t="43177" x="2190750" y="4562475"/>
          <p14:tracePt t="43193" x="2143125" y="4572000"/>
          <p14:tracePt t="43210" x="2133600" y="4581525"/>
          <p14:tracePt t="43226" x="2076450" y="4600575"/>
          <p14:tracePt t="43243" x="2019300" y="4610100"/>
          <p14:tracePt t="43260" x="1924050" y="4610100"/>
          <p14:tracePt t="43276" x="1876425" y="4619625"/>
          <p14:tracePt t="43293" x="1819275" y="4619625"/>
          <p14:tracePt t="43310" x="1790700" y="4619625"/>
          <p14:tracePt t="43327" x="1762125" y="4619625"/>
          <p14:tracePt t="43343" x="1733550" y="4619625"/>
          <p14:tracePt t="43360" x="1724025" y="4610100"/>
          <p14:tracePt t="43377" x="1714500" y="4610100"/>
          <p14:tracePt t="43393" x="1704975" y="4610100"/>
          <p14:tracePt t="43432" x="1695450" y="4600575"/>
          <p14:tracePt t="43440" x="1676400" y="4591050"/>
          <p14:tracePt t="43448" x="1666875" y="4581525"/>
          <p14:tracePt t="43461" x="1657350" y="4562475"/>
          <p14:tracePt t="43479" x="1657350" y="4552950"/>
          <p14:tracePt t="43494" x="1647825" y="4524375"/>
          <p14:tracePt t="43510" x="1638300" y="4476750"/>
          <p14:tracePt t="43526" x="1619250" y="4438650"/>
          <p14:tracePt t="43542" x="1609725" y="4400550"/>
          <p14:tracePt t="43560" x="1609725" y="4352925"/>
          <p14:tracePt t="43576" x="1609725" y="4305300"/>
          <p14:tracePt t="43592" x="1600200" y="4267200"/>
          <p14:tracePt t="43609" x="1600200" y="4219575"/>
          <p14:tracePt t="43626" x="1600200" y="4200525"/>
          <p14:tracePt t="43642" x="1590675" y="4171950"/>
          <p14:tracePt t="43659" x="1590675" y="4162425"/>
          <p14:tracePt t="43676" x="1590675" y="4133850"/>
          <p14:tracePt t="43693" x="1590675" y="4114800"/>
          <p14:tracePt t="43709" x="1590675" y="4076700"/>
          <p14:tracePt t="43726" x="1590675" y="4057650"/>
          <p14:tracePt t="43742" x="1590675" y="4019550"/>
          <p14:tracePt t="43760" x="1590675" y="3990975"/>
          <p14:tracePt t="43760" x="1590675" y="3981450"/>
          <p14:tracePt t="43777" x="1590675" y="3971925"/>
          <p14:tracePt t="43793" x="1590675" y="3962400"/>
          <p14:tracePt t="43810" x="1590675" y="3933825"/>
          <p14:tracePt t="43826" x="1609725" y="3914775"/>
          <p14:tracePt t="43843" x="1619250" y="3886200"/>
          <p14:tracePt t="43859" x="1628775" y="3876675"/>
          <p14:tracePt t="43876" x="1647825" y="3857625"/>
          <p14:tracePt t="43892" x="1666875" y="3838575"/>
          <p14:tracePt t="43911" x="1676400" y="3829050"/>
          <p14:tracePt t="43926" x="1685925" y="3819525"/>
          <p14:tracePt t="43942" x="1704975" y="3800475"/>
          <p14:tracePt t="43959" x="1714500" y="3790950"/>
          <p14:tracePt t="43976" x="1724025" y="3771900"/>
          <p14:tracePt t="43993" x="1752600" y="3762375"/>
          <p14:tracePt t="44009" x="1781175" y="3743325"/>
          <p14:tracePt t="44033" x="1809750" y="3733800"/>
          <p14:tracePt t="44047" x="1847850" y="3733800"/>
          <p14:tracePt t="44059" x="1876425" y="3724275"/>
          <p14:tracePt t="44075" x="1943100" y="3724275"/>
          <p14:tracePt t="44093" x="1971675" y="3724275"/>
          <p14:tracePt t="44109" x="2000250" y="3714750"/>
          <p14:tracePt t="44135" x="2009775" y="3714750"/>
          <p14:tracePt t="44151" x="2019300" y="3714750"/>
          <p14:tracePt t="44167" x="2038350" y="3714750"/>
          <p14:tracePt t="44176" x="2047875" y="3714750"/>
          <p14:tracePt t="44192" x="2057400" y="3714750"/>
          <p14:tracePt t="44209" x="2066925" y="3743325"/>
          <p14:tracePt t="44225" x="2085975" y="3752850"/>
          <p14:tracePt t="44242" x="2095500" y="3762375"/>
          <p14:tracePt t="44259" x="2105025" y="3771900"/>
          <p14:tracePt t="44275" x="2105025" y="3810000"/>
          <p14:tracePt t="44292" x="2114550" y="3838575"/>
          <p14:tracePt t="44309" x="2124075" y="3886200"/>
          <p14:tracePt t="44325" x="2143125" y="3924300"/>
          <p14:tracePt t="44342" x="2152650" y="3962400"/>
          <p14:tracePt t="44359" x="2162175" y="4010025"/>
          <p14:tracePt t="44376" x="2162175" y="4029075"/>
          <p14:tracePt t="44392" x="2171700" y="4067175"/>
          <p14:tracePt t="44409" x="2190750" y="4095750"/>
          <p14:tracePt t="44426" x="2200275" y="4124325"/>
          <p14:tracePt t="44442" x="2200275" y="4152900"/>
          <p14:tracePt t="44459" x="2209800" y="4171950"/>
          <p14:tracePt t="44475" x="2209800" y="4200525"/>
          <p14:tracePt t="44492" x="2209800" y="4219575"/>
          <p14:tracePt t="44509" x="2209800" y="4248150"/>
          <p14:tracePt t="44525" x="2209800" y="4267200"/>
          <p14:tracePt t="44542" x="2219325" y="4276725"/>
          <p14:tracePt t="44559" x="2219325" y="4305300"/>
          <p14:tracePt t="44575" x="2219325" y="4314825"/>
          <p14:tracePt t="44599" x="2219325" y="4333875"/>
          <p14:tracePt t="44615" x="2219325" y="4343400"/>
          <p14:tracePt t="44639" x="2219325" y="4352925"/>
          <p14:tracePt t="44647" x="2219325" y="4362450"/>
          <p14:tracePt t="44663" x="2209800" y="4391025"/>
          <p14:tracePt t="44675" x="2200275" y="4400550"/>
          <p14:tracePt t="44692" x="2200275" y="4410075"/>
          <p14:tracePt t="44709" x="2152650" y="4410075"/>
          <p14:tracePt t="44726" x="2152650" y="4419600"/>
          <p14:tracePt t="44743" x="2124075" y="4419600"/>
          <p14:tracePt t="44760" x="2105025" y="4419600"/>
          <p14:tracePt t="44776" x="2095500" y="4419600"/>
          <p14:tracePt t="44792" x="2066925" y="4419600"/>
          <p14:tracePt t="44809" x="2047875" y="4419600"/>
          <p14:tracePt t="44825" x="2009775" y="4419600"/>
          <p14:tracePt t="44842" x="1971675" y="4410075"/>
          <p14:tracePt t="44858" x="1962150" y="4400550"/>
          <p14:tracePt t="44875" x="1952625" y="4391025"/>
          <p14:tracePt t="44902" x="1943100" y="4381500"/>
          <p14:tracePt t="44926" x="1924050" y="4371975"/>
          <p14:tracePt t="44950" x="1924050" y="4362450"/>
          <p14:tracePt t="44966" x="1914525" y="4343400"/>
          <p14:tracePt t="44982" x="1905000" y="4333875"/>
          <p14:tracePt t="44998" x="1905000" y="4314825"/>
          <p14:tracePt t="45006" x="1905000" y="4295775"/>
          <p14:tracePt t="45014" x="1895475" y="4286250"/>
          <p14:tracePt t="45030" x="1885950" y="4257675"/>
          <p14:tracePt t="45041" x="1876425" y="4248150"/>
          <p14:tracePt t="45058" x="1866900" y="4229100"/>
          <p14:tracePt t="45075" x="1866900" y="4200525"/>
          <p14:tracePt t="45092" x="1857375" y="4200525"/>
          <p14:tracePt t="45108" x="1857375" y="4181475"/>
          <p14:tracePt t="45125" x="1847850" y="4162425"/>
          <p14:tracePt t="45141" x="1847850" y="4152900"/>
          <p14:tracePt t="45158" x="1847850" y="4124325"/>
          <p14:tracePt t="45159" x="1828800" y="4105275"/>
          <p14:tracePt t="45182" x="1828800" y="4086225"/>
          <p14:tracePt t="45198" x="1828800" y="4076700"/>
          <p14:tracePt t="45214" x="1828800" y="4067175"/>
          <p14:tracePt t="45981" x="1828800" y="4038600"/>
          <p14:tracePt t="45990" x="1828800" y="4029075"/>
          <p14:tracePt t="45997" x="1828800" y="4019550"/>
          <p14:tracePt t="46007" x="1828800" y="4010025"/>
          <p14:tracePt t="46024" x="1828800" y="3981450"/>
          <p14:tracePt t="46043" x="1828800" y="3971925"/>
          <p14:tracePt t="46057" x="1828800" y="3943350"/>
          <p14:tracePt t="46073" x="1828800" y="3933825"/>
          <p14:tracePt t="46090" x="1828800" y="3895725"/>
          <p14:tracePt t="46108" x="1828800" y="3867150"/>
          <p14:tracePt t="46124" x="1828800" y="3848100"/>
          <p14:tracePt t="46140" x="1828800" y="3838575"/>
          <p14:tracePt t="46157" x="1828800" y="3819525"/>
          <p14:tracePt t="46174" x="1828800" y="3781425"/>
          <p14:tracePt t="46190" x="1828800" y="3752850"/>
          <p14:tracePt t="46207" x="1828800" y="3743325"/>
          <p14:tracePt t="46223" x="1828800" y="3733800"/>
          <p14:tracePt t="46240" x="1828800" y="3724275"/>
          <p14:tracePt t="46256" x="1828800" y="3705225"/>
          <p14:tracePt t="46273" x="1828800" y="3686175"/>
          <p14:tracePt t="46290" x="1828800" y="3667125"/>
          <p14:tracePt t="46306" x="1838325" y="3638550"/>
          <p14:tracePt t="46324" x="1838325" y="3619500"/>
          <p14:tracePt t="46341" x="1838325" y="3600450"/>
          <p14:tracePt t="46342" x="1847850" y="3590925"/>
          <p14:tracePt t="46358" x="1847850" y="3571875"/>
          <p14:tracePt t="46381" x="1847850" y="3562350"/>
          <p14:tracePt t="46390" x="1847850" y="3552825"/>
          <p14:tracePt t="46413" x="1847850" y="3543300"/>
          <p14:tracePt t="46477" x="1847850" y="3524250"/>
          <p14:tracePt t="46493" x="1847850" y="3514725"/>
          <p14:tracePt t="46501" x="1847850" y="3505200"/>
          <p14:tracePt t="46517" x="1847850" y="3495675"/>
          <p14:tracePt t="46525" x="1847850" y="3476625"/>
          <p14:tracePt t="46549" x="1847850" y="3467100"/>
          <p14:tracePt t="46613" x="1847850" y="3457575"/>
          <p14:tracePt t="46629" x="1847850" y="3448050"/>
          <p14:tracePt t="46637" x="1847850" y="3429000"/>
          <p14:tracePt t="46645" x="1847850" y="3419475"/>
          <p14:tracePt t="46661" x="1847850" y="3381375"/>
          <p14:tracePt t="46674" x="1847850" y="3362325"/>
          <p14:tracePt t="46690" x="1847850" y="3333750"/>
          <p14:tracePt t="46706" x="1847850" y="3324225"/>
          <p14:tracePt t="46723" x="1847850" y="3314700"/>
          <p14:tracePt t="46740" x="1847850" y="3295650"/>
          <p14:tracePt t="46756" x="1847850" y="3286125"/>
          <p14:tracePt t="46773" x="1857375" y="3267075"/>
          <p14:tracePt t="46790" x="1866900" y="3248025"/>
          <p14:tracePt t="46806" x="1866900" y="3238500"/>
          <p14:tracePt t="46823" x="1876425" y="3219450"/>
          <p14:tracePt t="46845" x="1876425" y="3200400"/>
          <p14:tracePt t="46861" x="1876425" y="3190875"/>
          <p14:tracePt t="46873" x="1876425" y="3181350"/>
          <p14:tracePt t="46890" x="1885950" y="3143250"/>
          <p14:tracePt t="46907" x="1895475" y="3114675"/>
          <p14:tracePt t="46923" x="1924050" y="3057525"/>
          <p14:tracePt t="46940" x="1924050" y="3028950"/>
          <p14:tracePt t="46941" x="1924050" y="3000375"/>
          <p14:tracePt t="46957" x="1924050" y="2971800"/>
          <p14:tracePt t="46974" x="1933575" y="2943225"/>
          <p14:tracePt t="46990" x="1933575" y="2886075"/>
          <p14:tracePt t="47006" x="1943100" y="2838450"/>
          <p14:tracePt t="47023" x="1943100" y="2800350"/>
          <p14:tracePt t="47039" x="1943100" y="2743200"/>
          <p14:tracePt t="47056" x="1952625" y="2686050"/>
          <p14:tracePt t="47073" x="1971675" y="2657475"/>
          <p14:tracePt t="47090" x="1971675" y="2609850"/>
          <p14:tracePt t="47106" x="1981200" y="2571750"/>
          <p14:tracePt t="47122" x="1981200" y="2533650"/>
          <p14:tracePt t="47140" x="1981200" y="2505075"/>
          <p14:tracePt t="47161" x="2000250" y="2457450"/>
          <p14:tracePt t="47173" x="2000250" y="2419350"/>
          <p14:tracePt t="47189" x="2009775" y="2390775"/>
          <p14:tracePt t="47206" x="2009775" y="2381250"/>
          <p14:tracePt t="47223" x="2009775" y="2371725"/>
          <p14:tracePt t="47240" x="2009775" y="2362200"/>
          <p14:tracePt t="47396" x="2009775" y="2381250"/>
          <p14:tracePt t="47404" x="2009775" y="2400300"/>
          <p14:tracePt t="47412" x="2009775" y="2419350"/>
          <p14:tracePt t="47423" x="2009775" y="2438400"/>
          <p14:tracePt t="47439" x="2009775" y="2524125"/>
          <p14:tracePt t="47456" x="2009775" y="2571750"/>
          <p14:tracePt t="47472" x="2009775" y="2638425"/>
          <p14:tracePt t="47489" x="2009775" y="2705100"/>
          <p14:tracePt t="47505" x="2009775" y="2743200"/>
          <p14:tracePt t="47522" x="2009775" y="2752725"/>
          <p14:tracePt t="47539" x="2009775" y="2762250"/>
          <p14:tracePt t="47620" x="2009775" y="2771775"/>
          <p14:tracePt t="47637" x="2000250" y="2771775"/>
          <p14:tracePt t="47644" x="1990725" y="2743200"/>
          <p14:tracePt t="47655" x="1981200" y="2733675"/>
          <p14:tracePt t="47672" x="1981200" y="2657475"/>
          <p14:tracePt t="47689" x="1971675" y="2590800"/>
          <p14:tracePt t="47705" x="1971675" y="2533650"/>
          <p14:tracePt t="47722" x="1971675" y="2495550"/>
          <p14:tracePt t="47739" x="1971675" y="2476500"/>
          <p14:tracePt t="47757" x="1971675" y="2466975"/>
          <p14:tracePt t="47884" x="1962150" y="2486025"/>
          <p14:tracePt t="47900" x="1962150" y="2524125"/>
          <p14:tracePt t="47908" x="1962150" y="2533650"/>
          <p14:tracePt t="47916" x="1962150" y="2543175"/>
          <p14:tracePt t="47924" x="1962150" y="2552700"/>
          <p14:tracePt t="47940" x="1962150" y="2571750"/>
          <p14:tracePt t="47956" x="1962150" y="2581275"/>
          <p14:tracePt t="48172" x="1962150" y="2543175"/>
          <p14:tracePt t="48180" x="1933575" y="2524125"/>
          <p14:tracePt t="48189" x="1933575" y="2486025"/>
          <p14:tracePt t="48206" x="1933575" y="2409825"/>
          <p14:tracePt t="48230" x="1933575" y="2276475"/>
          <p14:tracePt t="48238" x="1933575" y="2247900"/>
          <p14:tracePt t="48255" x="1933575" y="2209800"/>
          <p14:tracePt t="48271" x="1933575" y="2200275"/>
          <p14:tracePt t="48755" x="1924050" y="2190750"/>
          <p14:tracePt t="48771" x="1924050" y="2247900"/>
          <p14:tracePt t="48779" x="1924050" y="2305050"/>
          <p14:tracePt t="48787" x="1924050" y="2352675"/>
          <p14:tracePt t="48804" x="1924050" y="2505075"/>
          <p14:tracePt t="48821" x="1924050" y="2647950"/>
          <p14:tracePt t="48838" x="1924050" y="2762250"/>
          <p14:tracePt t="48854" x="1924050" y="2828925"/>
          <p14:tracePt t="48871" x="1914525" y="2886075"/>
          <p14:tracePt t="48888" x="1914525" y="2943225"/>
          <p14:tracePt t="48904" x="1905000" y="3028950"/>
          <p14:tracePt t="48921" x="1876425" y="3124200"/>
          <p14:tracePt t="48938" x="1866900" y="3219450"/>
          <p14:tracePt t="48955" x="1857375" y="3333750"/>
          <p14:tracePt t="48971" x="1857375" y="3438525"/>
          <p14:tracePt t="48988" x="1857375" y="3524250"/>
          <p14:tracePt t="49004" x="1847850" y="3590925"/>
          <p14:tracePt t="49021" x="1847850" y="3648075"/>
          <p14:tracePt t="49037" x="1847850" y="3724275"/>
          <p14:tracePt t="49054" x="1847850" y="3800475"/>
          <p14:tracePt t="49071" x="1819275" y="3876675"/>
          <p14:tracePt t="49087" x="1819275" y="3952875"/>
          <p14:tracePt t="49103" x="1800225" y="4076700"/>
          <p14:tracePt t="49120" x="1800225" y="4267200"/>
          <p14:tracePt t="49137" x="1800225" y="4476750"/>
          <p14:tracePt t="49154" x="1800225" y="4667250"/>
          <p14:tracePt t="49155" x="1800225" y="4705350"/>
          <p14:tracePt t="49171" x="1800225" y="4743450"/>
          <p14:tracePt t="49354" x="1800225" y="4724400"/>
          <p14:tracePt t="49362" x="1800225" y="4657725"/>
          <p14:tracePt t="49371" x="1809750" y="4610100"/>
          <p14:tracePt t="49387" x="1828800" y="4476750"/>
          <p14:tracePt t="49404" x="1828800" y="4410075"/>
          <p14:tracePt t="49420" x="1828800" y="4362450"/>
          <p14:tracePt t="49437" x="1828800" y="4333875"/>
          <p14:tracePt t="49453" x="1828800" y="4324350"/>
          <p14:tracePt t="49586" x="1838325" y="4352925"/>
          <p14:tracePt t="49594" x="1838325" y="4381500"/>
          <p14:tracePt t="49603" x="1847850" y="4429125"/>
          <p14:tracePt t="49620" x="1847850" y="4486275"/>
          <p14:tracePt t="49637" x="1876425" y="4600575"/>
          <p14:tracePt t="49654" x="1885950" y="4695825"/>
          <p14:tracePt t="49670" x="1895475" y="4810125"/>
          <p14:tracePt t="49687" x="1905000" y="4876800"/>
          <p14:tracePt t="49707" x="1933575" y="4962525"/>
          <p14:tracePt t="49721" x="1933575" y="5010150"/>
          <p14:tracePt t="49737" x="1933575" y="5038725"/>
          <p14:tracePt t="49754" x="1952625" y="5153025"/>
          <p14:tracePt t="49771" x="1952625" y="5200650"/>
          <p14:tracePt t="49787" x="1952625" y="5229225"/>
          <p14:tracePt t="49906" x="1952625" y="5238750"/>
          <p14:tracePt t="49914" x="1943100" y="5238750"/>
          <p14:tracePt t="49922" x="1924050" y="5219700"/>
          <p14:tracePt t="49936" x="1924050" y="5162550"/>
          <p14:tracePt t="49953" x="1924050" y="5048250"/>
          <p14:tracePt t="49970" x="1924050" y="4914900"/>
          <p14:tracePt t="49971" x="1924050" y="4857750"/>
          <p14:tracePt t="49987" x="1924050" y="4791075"/>
          <p14:tracePt t="50004" x="1924050" y="4733925"/>
          <p14:tracePt t="50021" x="1924050" y="4714875"/>
          <p14:tracePt t="50138" x="1943100" y="4752975"/>
          <p14:tracePt t="50146" x="1952625" y="4781550"/>
          <p14:tracePt t="50155" x="1962150" y="4810125"/>
          <p14:tracePt t="50170" x="1971675" y="4857750"/>
          <p14:tracePt t="50186" x="1990725" y="4886325"/>
          <p14:tracePt t="50203" x="2009775" y="4943475"/>
          <p14:tracePt t="50220" x="2019300" y="5019675"/>
          <p14:tracePt t="50237" x="2028825" y="5048250"/>
          <p14:tracePt t="50253" x="2047875" y="5114925"/>
          <p14:tracePt t="50270" x="2047875" y="5133975"/>
          <p14:tracePt t="50402" x="2047875" y="5143500"/>
          <p14:tracePt t="50418" x="2038350" y="5133975"/>
          <p14:tracePt t="50425" x="2038350" y="5076825"/>
          <p14:tracePt t="50436" x="2038350" y="5029200"/>
          <p14:tracePt t="50453" x="2028825" y="4933950"/>
          <p14:tracePt t="50470" x="2028825" y="4838700"/>
          <p14:tracePt t="50486" x="2028825" y="4762500"/>
          <p14:tracePt t="50503" x="2028825" y="4676775"/>
          <p14:tracePt t="50520" x="2028825" y="4648200"/>
          <p14:tracePt t="50545" x="2028825" y="4629150"/>
          <p14:tracePt t="50585" x="2019300" y="4619625"/>
          <p14:tracePt t="51273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ABE5729-F26E-43A6-B0C0-AFF005F78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031" y="1514336"/>
            <a:ext cx="5852160" cy="4681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3037" y="467962"/>
            <a:ext cx="624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Plot of Residuals Controlling for 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3579" y="30470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Phillip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6345" y="4520431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Joyce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1732" y="6278517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Old for 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3139" y="6278517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Young for Height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5018" y="6143794"/>
            <a:ext cx="1123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Typical </a:t>
            </a:r>
          </a:p>
          <a:p>
            <a:pPr algn="ctr"/>
            <a:r>
              <a:rPr lang="en-CA" dirty="0"/>
              <a:t>for Height</a:t>
            </a:r>
          </a:p>
        </p:txBody>
      </p:sp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 flipV="1">
            <a:off x="5768467" y="6463183"/>
            <a:ext cx="1533265" cy="3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9" idx="3"/>
          </p:cNvCxnSpPr>
          <p:nvPr/>
        </p:nvCxnSpPr>
        <p:spPr>
          <a:xfrm flipH="1" flipV="1">
            <a:off x="3747856" y="6463183"/>
            <a:ext cx="897162" cy="3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930752" y="1482448"/>
            <a:ext cx="114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Heavy </a:t>
            </a:r>
          </a:p>
          <a:p>
            <a:r>
              <a:rPr lang="en-CA" b="1" dirty="0"/>
              <a:t>for Height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895221" y="5256674"/>
            <a:ext cx="119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Light</a:t>
            </a:r>
          </a:p>
          <a:p>
            <a:r>
              <a:rPr lang="en-CA" b="1" dirty="0"/>
              <a:t> for Height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939473" y="3532035"/>
            <a:ext cx="1123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Typical </a:t>
            </a:r>
          </a:p>
          <a:p>
            <a:pPr algn="ctr"/>
            <a:r>
              <a:rPr lang="en-CA" dirty="0"/>
              <a:t>for Height</a:t>
            </a:r>
          </a:p>
        </p:txBody>
      </p:sp>
      <p:cxnSp>
        <p:nvCxnSpPr>
          <p:cNvPr id="19" name="Straight Arrow Connector 18"/>
          <p:cNvCxnSpPr>
            <a:stCxn id="18" idx="3"/>
            <a:endCxn id="16" idx="1"/>
          </p:cNvCxnSpPr>
          <p:nvPr/>
        </p:nvCxnSpPr>
        <p:spPr>
          <a:xfrm flipV="1">
            <a:off x="1501198" y="2376059"/>
            <a:ext cx="0" cy="917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17" idx="3"/>
          </p:cNvCxnSpPr>
          <p:nvPr/>
        </p:nvCxnSpPr>
        <p:spPr>
          <a:xfrm flipH="1">
            <a:off x="1492115" y="4416925"/>
            <a:ext cx="9083" cy="566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7888" y="1237403"/>
            <a:ext cx="623279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             Estimate Std. Error t value Pr(&gt;|t|)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(Intercept) 4.975e-16  2.562e+00   0.000    1.000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resAGE_HT   1.278e+00  3.017e+00   0.424    0.677</a:t>
            </a:r>
            <a:endParaRPr lang="en-US" sz="1600" b="1" i="1" dirty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2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extLst>
    <p:ext uri="{3A86A75C-4F4B-4683-9AE1-C65F6400EC91}">
      <p14:laserTraceLst xmlns:p14="http://schemas.microsoft.com/office/powerpoint/2010/main">
        <p14:tracePtLst>
          <p14:tracePt t="24961" x="6467475" y="6562725"/>
          <p14:tracePt t="25128" x="6496050" y="6562725"/>
          <p14:tracePt t="25137" x="6534150" y="6562725"/>
          <p14:tracePt t="25150" x="6591300" y="6562725"/>
          <p14:tracePt t="25160" x="6638925" y="6562725"/>
          <p14:tracePt t="25177" x="6753225" y="6562725"/>
          <p14:tracePt t="25193" x="6791325" y="6562725"/>
          <p14:tracePt t="25210" x="6848475" y="6562725"/>
          <p14:tracePt t="25228" x="6867525" y="6562725"/>
          <p14:tracePt t="25244" x="6896100" y="6562725"/>
          <p14:tracePt t="25261" x="6915150" y="6562725"/>
          <p14:tracePt t="25278" x="6934200" y="6562725"/>
          <p14:tracePt t="25294" x="6943725" y="6562725"/>
          <p14:tracePt t="25329" x="6953250" y="6562725"/>
          <p14:tracePt t="25336" x="6972300" y="6562725"/>
          <p14:tracePt t="25344" x="6981825" y="6562725"/>
          <p14:tracePt t="25360" x="7000875" y="6562725"/>
          <p14:tracePt t="25360" x="7019925" y="6562725"/>
          <p14:tracePt t="25377" x="7086600" y="6562725"/>
          <p14:tracePt t="25393" x="7200900" y="6553200"/>
          <p14:tracePt t="25410" x="7286625" y="6534150"/>
          <p14:tracePt t="25427" x="7391400" y="6524625"/>
          <p14:tracePt t="25443" x="7439025" y="6515100"/>
          <p14:tracePt t="25460" x="7524750" y="6515100"/>
          <p14:tracePt t="25476" x="7581900" y="6515100"/>
          <p14:tracePt t="25493" x="7620000" y="6515100"/>
          <p14:tracePt t="25510" x="7629525" y="6505575"/>
          <p14:tracePt t="25527" x="7658100" y="6505575"/>
          <p14:tracePt t="25528" x="7677150" y="6505575"/>
          <p14:tracePt t="25543" x="7705725" y="6505575"/>
          <p14:tracePt t="25560" x="7905750" y="6505575"/>
          <p14:tracePt t="25577" x="8077200" y="6505575"/>
          <p14:tracePt t="25593" x="8210550" y="6505575"/>
          <p14:tracePt t="25610" x="8258175" y="6505575"/>
          <p14:tracePt t="26423" x="8239125" y="6505575"/>
          <p14:tracePt t="26431" x="8096250" y="6505575"/>
          <p14:tracePt t="26444" x="7924800" y="6515100"/>
          <p14:tracePt t="26460" x="7572375" y="6534150"/>
          <p14:tracePt t="26477" x="7239000" y="6600825"/>
          <p14:tracePt t="26493" x="6924675" y="6600825"/>
          <p14:tracePt t="26509" x="6696075" y="6610350"/>
          <p14:tracePt t="26526" x="6629400" y="6610350"/>
          <p14:tracePt t="26575" x="6619875" y="6610350"/>
          <p14:tracePt t="26663" x="6600825" y="6610350"/>
          <p14:tracePt t="26671" x="6591300" y="6610350"/>
          <p14:tracePt t="26679" x="6562725" y="6610350"/>
          <p14:tracePt t="26692" x="6496050" y="6610350"/>
          <p14:tracePt t="26708" x="6353175" y="6619875"/>
          <p14:tracePt t="26725" x="6134100" y="6648450"/>
          <p14:tracePt t="26742" x="6000750" y="6677025"/>
          <p14:tracePt t="26758" x="5962650" y="6686550"/>
          <p14:tracePt t="26775" x="5943600" y="6686550"/>
          <p14:tracePt t="26896" x="5934075" y="6696075"/>
          <p14:tracePt t="27270" x="5915025" y="6696075"/>
          <p14:tracePt t="27278" x="5867400" y="6696075"/>
          <p14:tracePt t="27286" x="5791200" y="6696075"/>
          <p14:tracePt t="27294" x="5686425" y="6696075"/>
          <p14:tracePt t="27308" x="5581650" y="6696075"/>
          <p14:tracePt t="27324" x="5391150" y="6696075"/>
          <p14:tracePt t="27341" x="5295900" y="6696075"/>
          <p14:tracePt t="27358" x="5257800" y="6696075"/>
          <p14:tracePt t="27598" x="5229225" y="6696075"/>
          <p14:tracePt t="27606" x="5181600" y="6667500"/>
          <p14:tracePt t="27615" x="5105400" y="6638925"/>
          <p14:tracePt t="27624" x="5019675" y="6610350"/>
          <p14:tracePt t="27641" x="4857750" y="6572250"/>
          <p14:tracePt t="27658" x="4762500" y="6572250"/>
          <p14:tracePt t="27675" x="4695825" y="6543675"/>
          <p14:tracePt t="27692" x="4676775" y="6543675"/>
          <p14:tracePt t="27742" x="4667250" y="6543675"/>
          <p14:tracePt t="27750" x="4657725" y="6543675"/>
          <p14:tracePt t="27759" x="4638675" y="6543675"/>
          <p14:tracePt t="27775" x="4591050" y="6543675"/>
          <p14:tracePt t="27791" x="4572000" y="6543675"/>
          <p14:tracePt t="27807" x="4543425" y="6543675"/>
          <p14:tracePt t="27824" x="4514850" y="6543675"/>
          <p14:tracePt t="27841" x="4486275" y="6543675"/>
          <p14:tracePt t="27858" x="4448175" y="6543675"/>
          <p14:tracePt t="27874" x="4419600" y="6543675"/>
          <p14:tracePt t="27891" x="4362450" y="6543675"/>
          <p14:tracePt t="27908" x="4267200" y="6543675"/>
          <p14:tracePt t="27924" x="4200525" y="6543675"/>
          <p14:tracePt t="27942" x="4114800" y="6543675"/>
          <p14:tracePt t="27958" x="4086225" y="6543675"/>
          <p14:tracePt t="27975" x="4067175" y="6543675"/>
          <p14:tracePt t="27991" x="4048125" y="6543675"/>
          <p14:tracePt t="28008" x="4038600" y="6543675"/>
          <p14:tracePt t="28024" x="4019550" y="6543675"/>
          <p14:tracePt t="28041" x="4000500" y="6543675"/>
          <p14:tracePt t="28058" x="3952875" y="6543675"/>
          <p14:tracePt t="28075" x="3876675" y="6543675"/>
          <p14:tracePt t="28092" x="3800475" y="6543675"/>
          <p14:tracePt t="28108" x="3762375" y="6543675"/>
          <p14:tracePt t="28126" x="3714750" y="6543675"/>
          <p14:tracePt t="28142" x="3705225" y="6543675"/>
          <p14:tracePt t="28142" x="3695700" y="6534150"/>
          <p14:tracePt t="28159" x="3667125" y="6524625"/>
          <p14:tracePt t="28175" x="3657600" y="6524625"/>
          <p14:tracePt t="28191" x="3648075" y="6524625"/>
          <p14:tracePt t="28214" x="3638550" y="6515100"/>
          <p14:tracePt t="28334" x="3619500" y="6515100"/>
          <p14:tracePt t="28343" x="3609975" y="6515100"/>
          <p14:tracePt t="28349" x="3590925" y="6515100"/>
          <p14:tracePt t="28358" x="3562350" y="6515100"/>
          <p14:tracePt t="28374" x="3524250" y="6515100"/>
          <p14:tracePt t="28391" x="3514725" y="6515100"/>
          <p14:tracePt t="30180" x="3781425" y="6515100"/>
          <p14:tracePt t="30188" x="4371975" y="6515100"/>
          <p14:tracePt t="30196" x="4972050" y="6534150"/>
          <p14:tracePt t="30206" x="5619750" y="6591300"/>
          <p14:tracePt t="30222" x="6353175" y="6705600"/>
          <p14:tracePt t="30239" x="6581775" y="6705600"/>
          <p14:tracePt t="30260" x="6591300" y="6715125"/>
          <p14:tracePt t="30380" x="6591300" y="6724650"/>
          <p14:tracePt t="30428" x="6581775" y="6724650"/>
          <p14:tracePt t="30452" x="6572250" y="6724650"/>
          <p14:tracePt t="30460" x="6553200" y="6724650"/>
          <p14:tracePt t="30473" x="6534150" y="6705600"/>
          <p14:tracePt t="30490" x="6467475" y="6677025"/>
          <p14:tracePt t="30506" x="6372225" y="6600825"/>
          <p14:tracePt t="30525" x="6257925" y="6553200"/>
          <p14:tracePt t="30540" x="6153150" y="6505575"/>
          <p14:tracePt t="30556" x="6067425" y="6467475"/>
          <p14:tracePt t="30572" x="6057900" y="6457950"/>
          <p14:tracePt t="30603" x="6048375" y="6457950"/>
          <p14:tracePt t="30612" x="6038850" y="6457950"/>
          <p14:tracePt t="30622" x="6038850" y="6438900"/>
          <p14:tracePt t="30639" x="6038850" y="6381750"/>
          <p14:tracePt t="30655" x="6048375" y="6324600"/>
          <p14:tracePt t="30672" x="6057900" y="6257925"/>
          <p14:tracePt t="30688" x="6086475" y="6191250"/>
          <p14:tracePt t="30705" x="6105525" y="6153150"/>
          <p14:tracePt t="30722" x="6105525" y="6105525"/>
          <p14:tracePt t="30739" x="6124575" y="6076950"/>
          <p14:tracePt t="30755" x="6124575" y="6029325"/>
          <p14:tracePt t="30773" x="6124575" y="5991225"/>
          <p14:tracePt t="30790" x="6124575" y="5981700"/>
          <p14:tracePt t="30805" x="6124575" y="5962650"/>
          <p14:tracePt t="30822" x="6105525" y="5953125"/>
          <p14:tracePt t="30883" x="6096000" y="5953125"/>
          <p14:tracePt t="30891" x="6086475" y="5953125"/>
          <p14:tracePt t="30899" x="6057900" y="5953125"/>
          <p14:tracePt t="30907" x="6048375" y="5962650"/>
          <p14:tracePt t="30924" x="6038850" y="6000750"/>
          <p14:tracePt t="30939" x="6019800" y="6029325"/>
          <p14:tracePt t="30957" x="6000750" y="6048375"/>
          <p14:tracePt t="30973" x="5991225" y="6048375"/>
          <p14:tracePt t="31027" x="5981700" y="6048375"/>
          <p14:tracePt t="31035" x="5962650" y="6048375"/>
          <p14:tracePt t="31051" x="5953125" y="6038850"/>
          <p14:tracePt t="31059" x="5953125" y="6019800"/>
          <p14:tracePt t="31072" x="5943600" y="5991225"/>
          <p14:tracePt t="31088" x="5943600" y="5962650"/>
          <p14:tracePt t="31105" x="5934075" y="5943600"/>
          <p14:tracePt t="31122" x="5934075" y="5905500"/>
          <p14:tracePt t="31138" x="5934075" y="5848350"/>
          <p14:tracePt t="31139" x="5934075" y="5838825"/>
          <p14:tracePt t="31155" x="5934075" y="5800725"/>
          <p14:tracePt t="31379" x="5934075" y="5810250"/>
          <p14:tracePt t="31387" x="5943600" y="5819775"/>
          <p14:tracePt t="31395" x="5953125" y="5829300"/>
          <p14:tracePt t="31408" x="5953125" y="5838825"/>
          <p14:tracePt t="31422" x="5953125" y="5848350"/>
          <p14:tracePt t="31442" x="5953125" y="5857875"/>
          <p14:tracePt t="31482" x="5953125" y="5867400"/>
          <p14:tracePt t="31498" x="5943600" y="5876925"/>
          <p14:tracePt t="31515" x="5934075" y="5895975"/>
          <p14:tracePt t="31523" x="5915025" y="5905500"/>
          <p14:tracePt t="31538" x="5905500" y="5915025"/>
          <p14:tracePt t="31546" x="5895975" y="5924550"/>
          <p14:tracePt t="31555" x="5876925" y="5934075"/>
          <p14:tracePt t="31572" x="5857875" y="5953125"/>
          <p14:tracePt t="31588" x="5848350" y="5962650"/>
          <p14:tracePt t="31605" x="5819775" y="5972175"/>
          <p14:tracePt t="31622" x="5800725" y="5981700"/>
          <p14:tracePt t="31638" x="5762625" y="5981700"/>
          <p14:tracePt t="31655" x="5715000" y="5981700"/>
          <p14:tracePt t="31671" x="5667375" y="5981700"/>
          <p14:tracePt t="31688" x="5648325" y="5991225"/>
          <p14:tracePt t="31730" x="5638800" y="5991225"/>
          <p14:tracePt t="31738" x="5629275" y="5991225"/>
          <p14:tracePt t="31762" x="5619750" y="5991225"/>
          <p14:tracePt t="31771" x="5610225" y="5991225"/>
          <p14:tracePt t="31778" x="5591175" y="5991225"/>
          <p14:tracePt t="31788" x="5572125" y="5991225"/>
          <p14:tracePt t="31805" x="5543550" y="5981700"/>
          <p14:tracePt t="31821" x="5534025" y="5981700"/>
          <p14:tracePt t="31839" x="5524500" y="5972175"/>
          <p14:tracePt t="31857" x="5514975" y="5962650"/>
          <p14:tracePt t="31884" x="5514975" y="5934075"/>
          <p14:tracePt t="31890" x="5514975" y="5924550"/>
          <p14:tracePt t="31906" x="5514975" y="5905500"/>
          <p14:tracePt t="31921" x="5514975" y="5895975"/>
          <p14:tracePt t="31938" x="5514975" y="5876925"/>
          <p14:tracePt t="31939" x="5514975" y="5857875"/>
          <p14:tracePt t="31955" x="5534025" y="5810250"/>
          <p14:tracePt t="31971" x="5581650" y="5772150"/>
          <p14:tracePt t="31988" x="5610225" y="5724525"/>
          <p14:tracePt t="32004" x="5629275" y="5705475"/>
          <p14:tracePt t="32021" x="5676900" y="5676900"/>
          <p14:tracePt t="32038" x="5715000" y="5657850"/>
          <p14:tracePt t="32054" x="5791200" y="5638800"/>
          <p14:tracePt t="32071" x="5867400" y="5610225"/>
          <p14:tracePt t="32087" x="5972175" y="5600700"/>
          <p14:tracePt t="32104" x="6010275" y="5600700"/>
          <p14:tracePt t="32121" x="6019800" y="5591175"/>
          <p14:tracePt t="32137" x="6029325" y="5581650"/>
          <p14:tracePt t="32171" x="6048375" y="5581650"/>
          <p14:tracePt t="32186" x="6057900" y="5581650"/>
          <p14:tracePt t="32194" x="6076950" y="5591175"/>
          <p14:tracePt t="32210" x="6115050" y="5591175"/>
          <p14:tracePt t="32221" x="6134100" y="5600700"/>
          <p14:tracePt t="32237" x="6172200" y="5619750"/>
          <p14:tracePt t="32254" x="6229350" y="5638800"/>
          <p14:tracePt t="32271" x="6296025" y="5676900"/>
          <p14:tracePt t="32287" x="6353175" y="5705475"/>
          <p14:tracePt t="32304" x="6400800" y="5715000"/>
          <p14:tracePt t="32321" x="6419850" y="5724525"/>
          <p14:tracePt t="32338" x="6448425" y="5743575"/>
          <p14:tracePt t="32370" x="6457950" y="5753100"/>
          <p14:tracePt t="32378" x="6467475" y="5762625"/>
          <p14:tracePt t="32387" x="6486525" y="5781675"/>
          <p14:tracePt t="32404" x="6505575" y="5800725"/>
          <p14:tracePt t="32421" x="6534150" y="5810250"/>
          <p14:tracePt t="32437" x="6553200" y="5829300"/>
          <p14:tracePt t="32454" x="6562725" y="5838825"/>
          <p14:tracePt t="32471" x="6572250" y="5848350"/>
          <p14:tracePt t="32487" x="6581775" y="5857875"/>
          <p14:tracePt t="32504" x="6581775" y="5867400"/>
          <p14:tracePt t="32521" x="6591300" y="5886450"/>
          <p14:tracePt t="32537" x="6600825" y="5895975"/>
          <p14:tracePt t="32538" x="6600825" y="5915025"/>
          <p14:tracePt t="32554" x="6600825" y="5924550"/>
          <p14:tracePt t="32571" x="6610350" y="5953125"/>
          <p14:tracePt t="32587" x="6610350" y="5981700"/>
          <p14:tracePt t="32604" x="6610350" y="6010275"/>
          <p14:tracePt t="32620" x="6610350" y="6067425"/>
          <p14:tracePt t="32637" x="6581775" y="6115050"/>
          <p14:tracePt t="32654" x="6562725" y="6143625"/>
          <p14:tracePt t="32671" x="6534150" y="6172200"/>
          <p14:tracePt t="32687" x="6505575" y="6191250"/>
          <p14:tracePt t="32704" x="6438900" y="6229350"/>
          <p14:tracePt t="32721" x="6372225" y="6248400"/>
          <p14:tracePt t="32737" x="6286500" y="6257925"/>
          <p14:tracePt t="32754" x="6153150" y="6315075"/>
          <p14:tracePt t="32770" x="6076950" y="6324600"/>
          <p14:tracePt t="32787" x="5991225" y="6343650"/>
          <p14:tracePt t="32804" x="5895975" y="6343650"/>
          <p14:tracePt t="32821" x="5791200" y="6343650"/>
          <p14:tracePt t="32837" x="5695950" y="6343650"/>
          <p14:tracePt t="32853" x="5610225" y="6343650"/>
          <p14:tracePt t="32870" x="5581650" y="6343650"/>
          <p14:tracePt t="32886" x="5553075" y="6343650"/>
          <p14:tracePt t="32903" x="5514975" y="6343650"/>
          <p14:tracePt t="32920" x="5457825" y="6334125"/>
          <p14:tracePt t="32937" x="5410200" y="6324600"/>
          <p14:tracePt t="32953" x="5314950" y="6296025"/>
          <p14:tracePt t="32970" x="5276850" y="6276975"/>
          <p14:tracePt t="32987" x="5248275" y="6267450"/>
          <p14:tracePt t="33004" x="5229225" y="6257925"/>
          <p14:tracePt t="33020" x="5219700" y="6248400"/>
          <p14:tracePt t="33037" x="5210175" y="6229350"/>
          <p14:tracePt t="33054" x="5191125" y="6210300"/>
          <p14:tracePt t="33070" x="5181600" y="6200775"/>
          <p14:tracePt t="33086" x="5172075" y="6191250"/>
          <p14:tracePt t="33104" x="5172075" y="6172200"/>
          <p14:tracePt t="33120" x="5162550" y="6143625"/>
          <p14:tracePt t="33137" x="5143500" y="6115050"/>
          <p14:tracePt t="33137" x="5143500" y="6096000"/>
          <p14:tracePt t="33153" x="5143500" y="6029325"/>
          <p14:tracePt t="33170" x="5143500" y="5981700"/>
          <p14:tracePt t="33187" x="5143500" y="5924550"/>
          <p14:tracePt t="33204" x="5143500" y="5895975"/>
          <p14:tracePt t="33220" x="5181600" y="5867400"/>
          <p14:tracePt t="33237" x="5191125" y="5857875"/>
          <p14:tracePt t="33253" x="5210175" y="5838825"/>
          <p14:tracePt t="33270" x="5210175" y="5819775"/>
          <p14:tracePt t="33286" x="5248275" y="5800725"/>
          <p14:tracePt t="33303" x="5276850" y="5791200"/>
          <p14:tracePt t="33320" x="5314950" y="5781675"/>
          <p14:tracePt t="33337" x="5429250" y="5762625"/>
          <p14:tracePt t="33354" x="5581650" y="5762625"/>
          <p14:tracePt t="33370" x="5734050" y="5734050"/>
          <p14:tracePt t="33387" x="5867400" y="5724525"/>
          <p14:tracePt t="33403" x="5962650" y="5715000"/>
          <p14:tracePt t="33420" x="6029325" y="5695950"/>
          <p14:tracePt t="33437" x="6096000" y="5695950"/>
          <p14:tracePt t="33453" x="6134100" y="5695950"/>
          <p14:tracePt t="33470" x="6181725" y="5695950"/>
          <p14:tracePt t="33486" x="6238875" y="5695950"/>
          <p14:tracePt t="33503" x="6315075" y="5695950"/>
          <p14:tracePt t="33519" x="6410325" y="5695950"/>
          <p14:tracePt t="33537" x="6524625" y="5695950"/>
          <p14:tracePt t="33553" x="6610350" y="5705475"/>
          <p14:tracePt t="33570" x="6705600" y="5743575"/>
          <p14:tracePt t="33586" x="6762750" y="5753100"/>
          <p14:tracePt t="33603" x="6791325" y="5762625"/>
          <p14:tracePt t="33620" x="6800850" y="5762625"/>
          <p14:tracePt t="33636" x="6810375" y="5772150"/>
          <p14:tracePt t="33655" x="6819900" y="5791200"/>
          <p14:tracePt t="33669" x="6829425" y="5810250"/>
          <p14:tracePt t="33686" x="6858000" y="5848350"/>
          <p14:tracePt t="33703" x="6886575" y="5905500"/>
          <p14:tracePt t="33719" x="6915150" y="5953125"/>
          <p14:tracePt t="33736" x="6924675" y="5991225"/>
          <p14:tracePt t="33753" x="6934200" y="6038850"/>
          <p14:tracePt t="33769" x="6943725" y="6057900"/>
          <p14:tracePt t="33786" x="6943725" y="6096000"/>
          <p14:tracePt t="33803" x="6943725" y="6134100"/>
          <p14:tracePt t="33819" x="6943725" y="6153150"/>
          <p14:tracePt t="33836" x="6943725" y="6181725"/>
          <p14:tracePt t="33852" x="6943725" y="6200775"/>
          <p14:tracePt t="33869" x="6905625" y="6257925"/>
          <p14:tracePt t="33886" x="6838950" y="6286500"/>
          <p14:tracePt t="33902" x="6800850" y="6296025"/>
          <p14:tracePt t="33919" x="6705600" y="6296025"/>
          <p14:tracePt t="33936" x="6619875" y="6296025"/>
          <p14:tracePt t="33953" x="6448425" y="6296025"/>
          <p14:tracePt t="33969" x="6381750" y="6296025"/>
          <p14:tracePt t="33985" x="6276975" y="6296025"/>
          <p14:tracePt t="34002" x="6124575" y="6296025"/>
          <p14:tracePt t="34019" x="5981700" y="6296025"/>
          <p14:tracePt t="34035" x="5810250" y="6296025"/>
          <p14:tracePt t="34052" x="5638800" y="6296025"/>
          <p14:tracePt t="34069" x="5514975" y="6296025"/>
          <p14:tracePt t="34085" x="5448300" y="6296025"/>
          <p14:tracePt t="34102" x="5391150" y="6296025"/>
          <p14:tracePt t="34119" x="5362575" y="6296025"/>
          <p14:tracePt t="34136" x="5343525" y="6286500"/>
          <p14:tracePt t="34152" x="5295900" y="6286500"/>
          <p14:tracePt t="34169" x="5257800" y="6286500"/>
          <p14:tracePt t="34185" x="5210175" y="6286500"/>
          <p14:tracePt t="34202" x="5191125" y="6276975"/>
          <p14:tracePt t="34218" x="5181600" y="6267450"/>
          <p14:tracePt t="34256" x="5172075" y="6267450"/>
          <p14:tracePt t="34272" x="5153025" y="6248400"/>
          <p14:tracePt t="34280" x="5143500" y="6219825"/>
          <p14:tracePt t="34288" x="5143500" y="6191250"/>
          <p14:tracePt t="34302" x="5133975" y="6172200"/>
          <p14:tracePt t="34319" x="5133975" y="6096000"/>
          <p14:tracePt t="34335" x="5133975" y="6038850"/>
          <p14:tracePt t="34352" x="5133975" y="5991225"/>
          <p14:tracePt t="34369" x="5143500" y="5953125"/>
          <p14:tracePt t="34385" x="5181600" y="5905500"/>
          <p14:tracePt t="34402" x="5229225" y="5848350"/>
          <p14:tracePt t="34418" x="5267325" y="5829300"/>
          <p14:tracePt t="34435" x="5305425" y="5810250"/>
          <p14:tracePt t="34452" x="5334000" y="5791200"/>
          <p14:tracePt t="34469" x="5400675" y="5762625"/>
          <p14:tracePt t="34485" x="5467350" y="5753100"/>
          <p14:tracePt t="34502" x="5553075" y="5743575"/>
          <p14:tracePt t="34519" x="5648325" y="5743575"/>
          <p14:tracePt t="34520" x="5705475" y="5743575"/>
          <p14:tracePt t="34535" x="5743575" y="5743575"/>
          <p14:tracePt t="34552" x="6010275" y="5743575"/>
          <p14:tracePt t="34569" x="6248400" y="5762625"/>
          <p14:tracePt t="34585" x="6353175" y="5781675"/>
          <p14:tracePt t="34602" x="6400800" y="5781675"/>
          <p14:tracePt t="34619" x="6467475" y="5791200"/>
          <p14:tracePt t="34635" x="6524625" y="5791200"/>
          <p14:tracePt t="34651" x="6600825" y="5791200"/>
          <p14:tracePt t="34668" x="6762750" y="5800725"/>
          <p14:tracePt t="34685" x="6867525" y="5829300"/>
          <p14:tracePt t="34702" x="6915150" y="5829300"/>
          <p14:tracePt t="34815" x="6934200" y="5829300"/>
          <p14:tracePt t="34848" x="6943725" y="5829300"/>
          <p14:tracePt t="34856" x="6962775" y="5838825"/>
          <p14:tracePt t="34869" x="6972300" y="5848350"/>
          <p14:tracePt t="34885" x="7010400" y="5876925"/>
          <p14:tracePt t="34901" x="7019925" y="5934075"/>
          <p14:tracePt t="34918" x="7019925" y="5953125"/>
          <p14:tracePt t="34935" x="7019925" y="5991225"/>
          <p14:tracePt t="34952" x="7019925" y="6086475"/>
          <p14:tracePt t="34968" x="6972300" y="6143625"/>
          <p14:tracePt t="34986" x="6924675" y="6172200"/>
          <p14:tracePt t="35004" x="6810375" y="6238875"/>
          <p14:tracePt t="35018" x="6753225" y="6267450"/>
          <p14:tracePt t="35035" x="6638925" y="6296025"/>
          <p14:tracePt t="35051" x="6486525" y="6343650"/>
          <p14:tracePt t="35068" x="6353175" y="6353175"/>
          <p14:tracePt t="35084" x="6257925" y="6372225"/>
          <p14:tracePt t="35101" x="6200775" y="6372225"/>
          <p14:tracePt t="35117" x="6172200" y="6372225"/>
          <p14:tracePt t="35135" x="6134100" y="6372225"/>
          <p14:tracePt t="35135" x="6105525" y="6372225"/>
          <p14:tracePt t="35152" x="6038850" y="6372225"/>
          <p14:tracePt t="35169" x="5972175" y="6372225"/>
          <p14:tracePt t="35186" x="5857875" y="6372225"/>
          <p14:tracePt t="35201" x="5724525" y="6362700"/>
          <p14:tracePt t="35218" x="5619750" y="6362700"/>
          <p14:tracePt t="35235" x="5553075" y="6343650"/>
          <p14:tracePt t="35251" x="5534025" y="6334125"/>
          <p14:tracePt t="35268" x="5505450" y="6324600"/>
          <p14:tracePt t="35285" x="5467350" y="6296025"/>
          <p14:tracePt t="35301" x="5457825" y="6296025"/>
          <p14:tracePt t="35319" x="5438775" y="6286500"/>
          <p14:tracePt t="35335" x="5429250" y="6276975"/>
          <p14:tracePt t="35447" x="5429250" y="6257925"/>
          <p14:tracePt t="35463" x="5429250" y="6248400"/>
          <p14:tracePt t="35471" x="5429250" y="6238875"/>
          <p14:tracePt t="35487" x="5429250" y="6229350"/>
          <p14:tracePt t="35501" x="5429250" y="6200775"/>
          <p14:tracePt t="35518" x="5429250" y="6181725"/>
          <p14:tracePt t="35534" x="5429250" y="6153150"/>
          <p14:tracePt t="35551" x="5429250" y="6115050"/>
          <p14:tracePt t="35568" x="5448300" y="6096000"/>
          <p14:tracePt t="35584" x="5457825" y="6086475"/>
          <p14:tracePt t="35601" x="5457825" y="6057900"/>
          <p14:tracePt t="35617" x="5476875" y="6029325"/>
          <p14:tracePt t="35634" x="5486400" y="6000750"/>
          <p14:tracePt t="35651" x="5505450" y="5981700"/>
          <p14:tracePt t="35667" x="5524500" y="5962650"/>
          <p14:tracePt t="35684" x="5553075" y="5934075"/>
          <p14:tracePt t="35700" x="5591175" y="5905500"/>
          <p14:tracePt t="35717" x="5705475" y="5876925"/>
          <p14:tracePt t="35734" x="5810250" y="5848350"/>
          <p14:tracePt t="35751" x="5905500" y="5829300"/>
          <p14:tracePt t="35768" x="5972175" y="5829300"/>
          <p14:tracePt t="35784" x="6057900" y="5829300"/>
          <p14:tracePt t="35801" x="6153150" y="5829300"/>
          <p14:tracePt t="35817" x="6324600" y="5829300"/>
          <p14:tracePt t="35834" x="6467475" y="5829300"/>
          <p14:tracePt t="35850" x="6524625" y="5829300"/>
          <p14:tracePt t="35868" x="6543675" y="5829300"/>
          <p14:tracePt t="35884" x="6572250" y="5829300"/>
          <p14:tracePt t="35901" x="6600825" y="5838825"/>
          <p14:tracePt t="35917" x="6638925" y="5848350"/>
          <p14:tracePt t="35934" x="6705600" y="5867400"/>
          <p14:tracePt t="35951" x="6858000" y="5915025"/>
          <p14:tracePt t="35967" x="6896100" y="5934075"/>
          <p14:tracePt t="35984" x="6905625" y="5934075"/>
          <p14:tracePt t="36001" x="6915150" y="5934075"/>
          <p14:tracePt t="36095" x="6924675" y="5962650"/>
          <p14:tracePt t="36127" x="6924675" y="5981700"/>
          <p14:tracePt t="36135" x="6934200" y="6010275"/>
          <p14:tracePt t="36143" x="6934200" y="6019800"/>
          <p14:tracePt t="36151" x="6934200" y="6048375"/>
          <p14:tracePt t="36167" x="6934200" y="6067425"/>
          <p14:tracePt t="36184" x="6934200" y="6105525"/>
          <p14:tracePt t="36200" x="6934200" y="6115050"/>
          <p14:tracePt t="36217" x="6934200" y="6134100"/>
          <p14:tracePt t="36234" x="6934200" y="6162675"/>
          <p14:tracePt t="36251" x="6886575" y="6181725"/>
          <p14:tracePt t="36267" x="6838950" y="6210300"/>
          <p14:tracePt t="36283" x="6753225" y="6248400"/>
          <p14:tracePt t="36300" x="6696075" y="6276975"/>
          <p14:tracePt t="36317" x="6677025" y="6276975"/>
          <p14:tracePt t="36333" x="6648450" y="6276975"/>
          <p14:tracePt t="36350" x="6591300" y="6276975"/>
          <p14:tracePt t="36367" x="6524625" y="6276975"/>
          <p14:tracePt t="36383" x="6410325" y="6276975"/>
          <p14:tracePt t="36400" x="6286500" y="6276975"/>
          <p14:tracePt t="36416" x="6153150" y="6276975"/>
          <p14:tracePt t="36433" x="6048375" y="6276975"/>
          <p14:tracePt t="36450" x="5991225" y="6276975"/>
          <p14:tracePt t="36467" x="5962650" y="6276975"/>
          <p14:tracePt t="36483" x="5924550" y="6276975"/>
          <p14:tracePt t="36500" x="5886450" y="6276975"/>
          <p14:tracePt t="36516" x="5848350" y="6276975"/>
          <p14:tracePt t="36533" x="5762625" y="6276975"/>
          <p14:tracePt t="36550" x="5695950" y="6276975"/>
          <p14:tracePt t="36550" x="5667375" y="6276975"/>
          <p14:tracePt t="36566" x="5581650" y="6276975"/>
          <p14:tracePt t="36583" x="5524500" y="6276975"/>
          <p14:tracePt t="36600" x="5476875" y="6276975"/>
          <p14:tracePt t="36618" x="5419725" y="6257925"/>
          <p14:tracePt t="36633" x="5410200" y="6248400"/>
          <p14:tracePt t="36650" x="5391150" y="6238875"/>
          <p14:tracePt t="36666" x="5381625" y="6229350"/>
          <p14:tracePt t="36683" x="5362575" y="6200775"/>
          <p14:tracePt t="36699" x="5334000" y="6181725"/>
          <p14:tracePt t="36717" x="5295900" y="6153150"/>
          <p14:tracePt t="36718" x="5286375" y="6143625"/>
          <p14:tracePt t="36733" x="5276850" y="6124575"/>
          <p14:tracePt t="36749" x="5267325" y="6115050"/>
          <p14:tracePt t="36766" x="5248275" y="6096000"/>
          <p14:tracePt t="36783" x="5238750" y="6076950"/>
          <p14:tracePt t="36799" x="5229225" y="6057900"/>
          <p14:tracePt t="36816" x="5229225" y="6048375"/>
          <p14:tracePt t="36832" x="5229225" y="6029325"/>
          <p14:tracePt t="36850" x="5229225" y="6000750"/>
          <p14:tracePt t="36866" x="5229225" y="5981700"/>
          <p14:tracePt t="36883" x="5229225" y="5962650"/>
          <p14:tracePt t="36900" x="5248275" y="5895975"/>
          <p14:tracePt t="36916" x="5267325" y="5867400"/>
          <p14:tracePt t="36933" x="5314950" y="5829300"/>
          <p14:tracePt t="36950" x="5362575" y="5791200"/>
          <p14:tracePt t="36967" x="5400675" y="5781675"/>
          <p14:tracePt t="36983" x="5429250" y="5762625"/>
          <p14:tracePt t="36999" x="5457825" y="5762625"/>
          <p14:tracePt t="37017" x="5514975" y="5753100"/>
          <p14:tracePt t="37033" x="5619750" y="5753100"/>
          <p14:tracePt t="37049" x="5753100" y="5753100"/>
          <p14:tracePt t="37066" x="5915025" y="5753100"/>
          <p14:tracePt t="37083" x="6048375" y="5753100"/>
          <p14:tracePt t="37100" x="6124575" y="5753100"/>
          <p14:tracePt t="37116" x="6153150" y="5753100"/>
          <p14:tracePt t="37133" x="6172200" y="5753100"/>
          <p14:tracePt t="37149" x="6191250" y="5753100"/>
          <p14:tracePt t="37150" x="6200775" y="5762625"/>
          <p14:tracePt t="37166" x="6229350" y="5772150"/>
          <p14:tracePt t="37183" x="6257925" y="5781675"/>
          <p14:tracePt t="37199" x="6267450" y="5781675"/>
          <p14:tracePt t="38229" x="0" y="0"/>
        </p14:tracePtLst>
        <p14:tracePtLst>
          <p14:tracePt t="40076" x="2257425" y="4219575"/>
          <p14:tracePt t="40155" x="2257425" y="4229100"/>
          <p14:tracePt t="40163" x="2257425" y="4257675"/>
          <p14:tracePt t="40171" x="2228850" y="4295775"/>
          <p14:tracePt t="40180" x="2219325" y="4305300"/>
          <p14:tracePt t="40196" x="2190750" y="4343400"/>
          <p14:tracePt t="40213" x="2181225" y="4362450"/>
          <p14:tracePt t="40229" x="2162175" y="4391025"/>
          <p14:tracePt t="40246" x="2133600" y="4438650"/>
          <p14:tracePt t="40263" x="2114550" y="4467225"/>
          <p14:tracePt t="40279" x="2076450" y="4495800"/>
          <p14:tracePt t="40296" x="2047875" y="4533900"/>
          <p14:tracePt t="40313" x="2028825" y="4543425"/>
          <p14:tracePt t="40339" x="2019300" y="4543425"/>
          <p14:tracePt t="40363" x="2000250" y="4543425"/>
          <p14:tracePt t="40379" x="1990725" y="4543425"/>
          <p14:tracePt t="40386" x="1981200" y="4543425"/>
          <p14:tracePt t="40402" x="1971675" y="4543425"/>
          <p14:tracePt t="40413" x="1952625" y="4543425"/>
          <p14:tracePt t="40430" x="1943100" y="4543425"/>
          <p14:tracePt t="40447" x="1933575" y="4543425"/>
          <p14:tracePt t="40464" x="1905000" y="4533900"/>
          <p14:tracePt t="40480" x="1876425" y="4505325"/>
          <p14:tracePt t="40496" x="1838325" y="4476750"/>
          <p14:tracePt t="40513" x="1819275" y="4457700"/>
          <p14:tracePt t="40529" x="1800225" y="4429125"/>
          <p14:tracePt t="40546" x="1790700" y="4419600"/>
          <p14:tracePt t="40562" x="1790700" y="4400550"/>
          <p14:tracePt t="40563" x="1781175" y="4391025"/>
          <p14:tracePt t="40579" x="1762125" y="4381500"/>
          <p14:tracePt t="40596" x="1743075" y="4352925"/>
          <p14:tracePt t="40612" x="1733550" y="4314825"/>
          <p14:tracePt t="40629" x="1704975" y="4267200"/>
          <p14:tracePt t="40645" x="1695450" y="4229100"/>
          <p14:tracePt t="40662" x="1685925" y="4200525"/>
          <p14:tracePt t="40679" x="1685925" y="4191000"/>
          <p14:tracePt t="40696" x="1666875" y="4162425"/>
          <p14:tracePt t="40717" x="1657350" y="4133850"/>
          <p14:tracePt t="40737" x="1657350" y="4086225"/>
          <p14:tracePt t="40740" x="1647825" y="4076700"/>
          <p14:tracePt t="40747" x="1647825" y="4057650"/>
          <p14:tracePt t="40763" x="1638300" y="4038600"/>
          <p14:tracePt t="40779" x="1638300" y="4010025"/>
          <p14:tracePt t="40795" x="1638300" y="3990975"/>
          <p14:tracePt t="40812" x="1638300" y="3952875"/>
          <p14:tracePt t="40828" x="1638300" y="3933825"/>
          <p14:tracePt t="40845" x="1638300" y="3886200"/>
          <p14:tracePt t="40862" x="1638300" y="3857625"/>
          <p14:tracePt t="40879" x="1638300" y="3838575"/>
          <p14:tracePt t="40896" x="1638300" y="3810000"/>
          <p14:tracePt t="40912" x="1638300" y="3800475"/>
          <p14:tracePt t="40928" x="1638300" y="3771900"/>
          <p14:tracePt t="40945" x="1638300" y="3762375"/>
          <p14:tracePt t="40961" x="1666875" y="3733800"/>
          <p14:tracePt t="40979" x="1676400" y="3705225"/>
          <p14:tracePt t="40995" x="1685925" y="3705225"/>
          <p14:tracePt t="41012" x="1695450" y="3657600"/>
          <p14:tracePt t="41029" x="1714500" y="3657600"/>
          <p14:tracePt t="41047" x="1714500" y="3648075"/>
          <p14:tracePt t="41062" x="1762125" y="3629025"/>
          <p14:tracePt t="41078" x="1790700" y="3619500"/>
          <p14:tracePt t="41095" x="1800225" y="3619500"/>
          <p14:tracePt t="41112" x="1847850" y="3590925"/>
          <p14:tracePt t="41128" x="1866900" y="3581400"/>
          <p14:tracePt t="41145" x="1895475" y="3562350"/>
          <p14:tracePt t="41163" x="1952625" y="3552825"/>
          <p14:tracePt t="41178" x="1990725" y="3543300"/>
          <p14:tracePt t="41195" x="2038350" y="3524250"/>
          <p14:tracePt t="41212" x="2057400" y="3514725"/>
          <p14:tracePt t="41228" x="2095500" y="3514725"/>
          <p14:tracePt t="41245" x="2105025" y="3514725"/>
          <p14:tracePt t="41322" x="2124075" y="3514725"/>
          <p14:tracePt t="41330" x="2133600" y="3514725"/>
          <p14:tracePt t="41338" x="2143125" y="3514725"/>
          <p14:tracePt t="41347" x="2152650" y="3514725"/>
          <p14:tracePt t="41364" x="2190750" y="3524250"/>
          <p14:tracePt t="41379" x="2238375" y="3552825"/>
          <p14:tracePt t="41395" x="2247900" y="3581400"/>
          <p14:tracePt t="41412" x="2257425" y="3609975"/>
          <p14:tracePt t="41428" x="2286000" y="3686175"/>
          <p14:tracePt t="41445" x="2295525" y="3733800"/>
          <p14:tracePt t="41462" x="2324100" y="3810000"/>
          <p14:tracePt t="41478" x="2324100" y="3905250"/>
          <p14:tracePt t="41495" x="2343150" y="3981450"/>
          <p14:tracePt t="41512" x="2343150" y="4038600"/>
          <p14:tracePt t="41529" x="2343150" y="4086225"/>
          <p14:tracePt t="41545" x="2343150" y="4133850"/>
          <p14:tracePt t="41546" x="2362200" y="4171950"/>
          <p14:tracePt t="41562" x="2362200" y="4210050"/>
          <p14:tracePt t="41579" x="2352675" y="4267200"/>
          <p14:tracePt t="41595" x="2352675" y="4295775"/>
          <p14:tracePt t="41612" x="2343150" y="4324350"/>
          <p14:tracePt t="41628" x="2343150" y="4333875"/>
          <p14:tracePt t="41645" x="2333625" y="4343400"/>
          <p14:tracePt t="41662" x="2314575" y="4391025"/>
          <p14:tracePt t="41678" x="2295525" y="4419600"/>
          <p14:tracePt t="41695" x="2286000" y="4438650"/>
          <p14:tracePt t="41711" x="2266950" y="4476750"/>
          <p14:tracePt t="41728" x="2257425" y="4486275"/>
          <p14:tracePt t="41744" x="2200275" y="4524375"/>
          <p14:tracePt t="41762" x="2143125" y="4543425"/>
          <p14:tracePt t="41778" x="2038350" y="4562475"/>
          <p14:tracePt t="41795" x="1990725" y="4572000"/>
          <p14:tracePt t="41812" x="1924050" y="4572000"/>
          <p14:tracePt t="41828" x="1866900" y="4572000"/>
          <p14:tracePt t="41845" x="1828800" y="4572000"/>
          <p14:tracePt t="41863" x="1790700" y="4572000"/>
          <p14:tracePt t="41878" x="1762125" y="4572000"/>
          <p14:tracePt t="41895" x="1685925" y="4562475"/>
          <p14:tracePt t="41912" x="1619250" y="4552950"/>
          <p14:tracePt t="41928" x="1590675" y="4533900"/>
          <p14:tracePt t="41944" x="1581150" y="4524375"/>
          <p14:tracePt t="41962" x="1571625" y="4505325"/>
          <p14:tracePt t="41978" x="1543050" y="4476750"/>
          <p14:tracePt t="41994" x="1514475" y="4438650"/>
          <p14:tracePt t="42011" x="1504950" y="4419600"/>
          <p14:tracePt t="42028" x="1495425" y="4381500"/>
          <p14:tracePt t="42044" x="1485900" y="4362450"/>
          <p14:tracePt t="42061" x="1476375" y="4305300"/>
          <p14:tracePt t="42078" x="1457325" y="4229100"/>
          <p14:tracePt t="42095" x="1447800" y="4200525"/>
          <p14:tracePt t="42111" x="1447800" y="4162425"/>
          <p14:tracePt t="42127" x="1447800" y="4124325"/>
          <p14:tracePt t="42144" x="1447800" y="4086225"/>
          <p14:tracePt t="42161" x="1447800" y="4057650"/>
          <p14:tracePt t="42161" x="1447800" y="4038600"/>
          <p14:tracePt t="42178" x="1457325" y="3981450"/>
          <p14:tracePt t="42194" x="1476375" y="3952875"/>
          <p14:tracePt t="42211" x="1485900" y="3905250"/>
          <p14:tracePt t="42228" x="1514475" y="3857625"/>
          <p14:tracePt t="42244" x="1524000" y="3838575"/>
          <p14:tracePt t="42261" x="1543050" y="3790950"/>
          <p14:tracePt t="42277" x="1571625" y="3771900"/>
          <p14:tracePt t="42294" x="1581150" y="3752850"/>
          <p14:tracePt t="42311" x="1590675" y="3724275"/>
          <p14:tracePt t="42327" x="1609725" y="3695700"/>
          <p14:tracePt t="42344" x="1628775" y="3686175"/>
          <p14:tracePt t="42361" x="1638300" y="3667125"/>
          <p14:tracePt t="42378" x="1647825" y="3657600"/>
          <p14:tracePt t="42394" x="1676400" y="3609975"/>
          <p14:tracePt t="42411" x="1685925" y="3600450"/>
          <p14:tracePt t="42428" x="1714500" y="3571875"/>
          <p14:tracePt t="42445" x="1733550" y="3552825"/>
          <p14:tracePt t="42461" x="1762125" y="3514725"/>
          <p14:tracePt t="42477" x="1771650" y="3505200"/>
          <p14:tracePt t="42494" x="1790700" y="3495675"/>
          <p14:tracePt t="42511" x="1800225" y="3486150"/>
          <p14:tracePt t="42527" x="1828800" y="3457575"/>
          <p14:tracePt t="42544" x="1885950" y="3448050"/>
          <p14:tracePt t="42561" x="2000250" y="3438525"/>
          <p14:tracePt t="42577" x="2038350" y="3438525"/>
          <p14:tracePt t="42594" x="2066925" y="3438525"/>
          <p14:tracePt t="42665" x="2076450" y="3438525"/>
          <p14:tracePt t="42672" x="2085975" y="3438525"/>
          <p14:tracePt t="42681" x="2114550" y="3438525"/>
          <p14:tracePt t="42694" x="2133600" y="3438525"/>
          <p14:tracePt t="42711" x="2181225" y="3467100"/>
          <p14:tracePt t="42727" x="2238375" y="3514725"/>
          <p14:tracePt t="42744" x="2266950" y="3552825"/>
          <p14:tracePt t="42745" x="2286000" y="3581400"/>
          <p14:tracePt t="42761" x="2324100" y="3638550"/>
          <p14:tracePt t="42777" x="2352675" y="3676650"/>
          <p14:tracePt t="42794" x="2381250" y="3733800"/>
          <p14:tracePt t="42810" x="2400300" y="3752850"/>
          <p14:tracePt t="42827" x="2409825" y="3800475"/>
          <p14:tracePt t="42844" x="2409825" y="3838575"/>
          <p14:tracePt t="42861" x="2419350" y="3857625"/>
          <p14:tracePt t="42877" x="2428875" y="3895725"/>
          <p14:tracePt t="42894" x="2428875" y="3905250"/>
          <p14:tracePt t="42911" x="2428875" y="3943350"/>
          <p14:tracePt t="42928" x="2428875" y="3981450"/>
          <p14:tracePt t="42929" x="2428875" y="3990975"/>
          <p14:tracePt t="42945" x="2428875" y="4029075"/>
          <p14:tracePt t="42962" x="2428875" y="4048125"/>
          <p14:tracePt t="42985" x="2428875" y="4095750"/>
          <p14:tracePt t="42994" x="2428875" y="4124325"/>
          <p14:tracePt t="43011" x="2428875" y="4162425"/>
          <p14:tracePt t="43027" x="2428875" y="4181475"/>
          <p14:tracePt t="43044" x="2428875" y="4219575"/>
          <p14:tracePt t="43060" x="2428875" y="4238625"/>
          <p14:tracePt t="43077" x="2428875" y="4286250"/>
          <p14:tracePt t="43094" x="2409825" y="4352925"/>
          <p14:tracePt t="43110" x="2400300" y="4371975"/>
          <p14:tracePt t="43127" x="2371725" y="4400550"/>
          <p14:tracePt t="43144" x="2305050" y="4467225"/>
          <p14:tracePt t="43160" x="2247900" y="4514850"/>
          <p14:tracePt t="43177" x="2190750" y="4562475"/>
          <p14:tracePt t="43193" x="2143125" y="4572000"/>
          <p14:tracePt t="43210" x="2133600" y="4581525"/>
          <p14:tracePt t="43226" x="2076450" y="4600575"/>
          <p14:tracePt t="43243" x="2019300" y="4610100"/>
          <p14:tracePt t="43260" x="1924050" y="4610100"/>
          <p14:tracePt t="43276" x="1876425" y="4619625"/>
          <p14:tracePt t="43293" x="1819275" y="4619625"/>
          <p14:tracePt t="43310" x="1790700" y="4619625"/>
          <p14:tracePt t="43327" x="1762125" y="4619625"/>
          <p14:tracePt t="43343" x="1733550" y="4619625"/>
          <p14:tracePt t="43360" x="1724025" y="4610100"/>
          <p14:tracePt t="43377" x="1714500" y="4610100"/>
          <p14:tracePt t="43393" x="1704975" y="4610100"/>
          <p14:tracePt t="43432" x="1695450" y="4600575"/>
          <p14:tracePt t="43440" x="1676400" y="4591050"/>
          <p14:tracePt t="43448" x="1666875" y="4581525"/>
          <p14:tracePt t="43461" x="1657350" y="4562475"/>
          <p14:tracePt t="43479" x="1657350" y="4552950"/>
          <p14:tracePt t="43494" x="1647825" y="4524375"/>
          <p14:tracePt t="43510" x="1638300" y="4476750"/>
          <p14:tracePt t="43526" x="1619250" y="4438650"/>
          <p14:tracePt t="43542" x="1609725" y="4400550"/>
          <p14:tracePt t="43560" x="1609725" y="4352925"/>
          <p14:tracePt t="43576" x="1609725" y="4305300"/>
          <p14:tracePt t="43592" x="1600200" y="4267200"/>
          <p14:tracePt t="43609" x="1600200" y="4219575"/>
          <p14:tracePt t="43626" x="1600200" y="4200525"/>
          <p14:tracePt t="43642" x="1590675" y="4171950"/>
          <p14:tracePt t="43659" x="1590675" y="4162425"/>
          <p14:tracePt t="43676" x="1590675" y="4133850"/>
          <p14:tracePt t="43693" x="1590675" y="4114800"/>
          <p14:tracePt t="43709" x="1590675" y="4076700"/>
          <p14:tracePt t="43726" x="1590675" y="4057650"/>
          <p14:tracePt t="43742" x="1590675" y="4019550"/>
          <p14:tracePt t="43760" x="1590675" y="3990975"/>
          <p14:tracePt t="43760" x="1590675" y="3981450"/>
          <p14:tracePt t="43777" x="1590675" y="3971925"/>
          <p14:tracePt t="43793" x="1590675" y="3962400"/>
          <p14:tracePt t="43810" x="1590675" y="3933825"/>
          <p14:tracePt t="43826" x="1609725" y="3914775"/>
          <p14:tracePt t="43843" x="1619250" y="3886200"/>
          <p14:tracePt t="43859" x="1628775" y="3876675"/>
          <p14:tracePt t="43876" x="1647825" y="3857625"/>
          <p14:tracePt t="43892" x="1666875" y="3838575"/>
          <p14:tracePt t="43911" x="1676400" y="3829050"/>
          <p14:tracePt t="43926" x="1685925" y="3819525"/>
          <p14:tracePt t="43942" x="1704975" y="3800475"/>
          <p14:tracePt t="43959" x="1714500" y="3790950"/>
          <p14:tracePt t="43976" x="1724025" y="3771900"/>
          <p14:tracePt t="43993" x="1752600" y="3762375"/>
          <p14:tracePt t="44009" x="1781175" y="3743325"/>
          <p14:tracePt t="44033" x="1809750" y="3733800"/>
          <p14:tracePt t="44047" x="1847850" y="3733800"/>
          <p14:tracePt t="44059" x="1876425" y="3724275"/>
          <p14:tracePt t="44075" x="1943100" y="3724275"/>
          <p14:tracePt t="44093" x="1971675" y="3724275"/>
          <p14:tracePt t="44109" x="2000250" y="3714750"/>
          <p14:tracePt t="44135" x="2009775" y="3714750"/>
          <p14:tracePt t="44151" x="2019300" y="3714750"/>
          <p14:tracePt t="44167" x="2038350" y="3714750"/>
          <p14:tracePt t="44176" x="2047875" y="3714750"/>
          <p14:tracePt t="44192" x="2057400" y="3714750"/>
          <p14:tracePt t="44209" x="2066925" y="3743325"/>
          <p14:tracePt t="44225" x="2085975" y="3752850"/>
          <p14:tracePt t="44242" x="2095500" y="3762375"/>
          <p14:tracePt t="44259" x="2105025" y="3771900"/>
          <p14:tracePt t="44275" x="2105025" y="3810000"/>
          <p14:tracePt t="44292" x="2114550" y="3838575"/>
          <p14:tracePt t="44309" x="2124075" y="3886200"/>
          <p14:tracePt t="44325" x="2143125" y="3924300"/>
          <p14:tracePt t="44342" x="2152650" y="3962400"/>
          <p14:tracePt t="44359" x="2162175" y="4010025"/>
          <p14:tracePt t="44376" x="2162175" y="4029075"/>
          <p14:tracePt t="44392" x="2171700" y="4067175"/>
          <p14:tracePt t="44409" x="2190750" y="4095750"/>
          <p14:tracePt t="44426" x="2200275" y="4124325"/>
          <p14:tracePt t="44442" x="2200275" y="4152900"/>
          <p14:tracePt t="44459" x="2209800" y="4171950"/>
          <p14:tracePt t="44475" x="2209800" y="4200525"/>
          <p14:tracePt t="44492" x="2209800" y="4219575"/>
          <p14:tracePt t="44509" x="2209800" y="4248150"/>
          <p14:tracePt t="44525" x="2209800" y="4267200"/>
          <p14:tracePt t="44542" x="2219325" y="4276725"/>
          <p14:tracePt t="44559" x="2219325" y="4305300"/>
          <p14:tracePt t="44575" x="2219325" y="4314825"/>
          <p14:tracePt t="44599" x="2219325" y="4333875"/>
          <p14:tracePt t="44615" x="2219325" y="4343400"/>
          <p14:tracePt t="44639" x="2219325" y="4352925"/>
          <p14:tracePt t="44647" x="2219325" y="4362450"/>
          <p14:tracePt t="44663" x="2209800" y="4391025"/>
          <p14:tracePt t="44675" x="2200275" y="4400550"/>
          <p14:tracePt t="44692" x="2200275" y="4410075"/>
          <p14:tracePt t="44709" x="2152650" y="4410075"/>
          <p14:tracePt t="44726" x="2152650" y="4419600"/>
          <p14:tracePt t="44743" x="2124075" y="4419600"/>
          <p14:tracePt t="44760" x="2105025" y="4419600"/>
          <p14:tracePt t="44776" x="2095500" y="4419600"/>
          <p14:tracePt t="44792" x="2066925" y="4419600"/>
          <p14:tracePt t="44809" x="2047875" y="4419600"/>
          <p14:tracePt t="44825" x="2009775" y="4419600"/>
          <p14:tracePt t="44842" x="1971675" y="4410075"/>
          <p14:tracePt t="44858" x="1962150" y="4400550"/>
          <p14:tracePt t="44875" x="1952625" y="4391025"/>
          <p14:tracePt t="44902" x="1943100" y="4381500"/>
          <p14:tracePt t="44926" x="1924050" y="4371975"/>
          <p14:tracePt t="44950" x="1924050" y="4362450"/>
          <p14:tracePt t="44966" x="1914525" y="4343400"/>
          <p14:tracePt t="44982" x="1905000" y="4333875"/>
          <p14:tracePt t="44998" x="1905000" y="4314825"/>
          <p14:tracePt t="45006" x="1905000" y="4295775"/>
          <p14:tracePt t="45014" x="1895475" y="4286250"/>
          <p14:tracePt t="45030" x="1885950" y="4257675"/>
          <p14:tracePt t="45041" x="1876425" y="4248150"/>
          <p14:tracePt t="45058" x="1866900" y="4229100"/>
          <p14:tracePt t="45075" x="1866900" y="4200525"/>
          <p14:tracePt t="45092" x="1857375" y="4200525"/>
          <p14:tracePt t="45108" x="1857375" y="4181475"/>
          <p14:tracePt t="45125" x="1847850" y="4162425"/>
          <p14:tracePt t="45141" x="1847850" y="4152900"/>
          <p14:tracePt t="45158" x="1847850" y="4124325"/>
          <p14:tracePt t="45159" x="1828800" y="4105275"/>
          <p14:tracePt t="45182" x="1828800" y="4086225"/>
          <p14:tracePt t="45198" x="1828800" y="4076700"/>
          <p14:tracePt t="45214" x="1828800" y="4067175"/>
          <p14:tracePt t="45981" x="1828800" y="4038600"/>
          <p14:tracePt t="45990" x="1828800" y="4029075"/>
          <p14:tracePt t="45997" x="1828800" y="4019550"/>
          <p14:tracePt t="46007" x="1828800" y="4010025"/>
          <p14:tracePt t="46024" x="1828800" y="3981450"/>
          <p14:tracePt t="46043" x="1828800" y="3971925"/>
          <p14:tracePt t="46057" x="1828800" y="3943350"/>
          <p14:tracePt t="46073" x="1828800" y="3933825"/>
          <p14:tracePt t="46090" x="1828800" y="3895725"/>
          <p14:tracePt t="46108" x="1828800" y="3867150"/>
          <p14:tracePt t="46124" x="1828800" y="3848100"/>
          <p14:tracePt t="46140" x="1828800" y="3838575"/>
          <p14:tracePt t="46157" x="1828800" y="3819525"/>
          <p14:tracePt t="46174" x="1828800" y="3781425"/>
          <p14:tracePt t="46190" x="1828800" y="3752850"/>
          <p14:tracePt t="46207" x="1828800" y="3743325"/>
          <p14:tracePt t="46223" x="1828800" y="3733800"/>
          <p14:tracePt t="46240" x="1828800" y="3724275"/>
          <p14:tracePt t="46256" x="1828800" y="3705225"/>
          <p14:tracePt t="46273" x="1828800" y="3686175"/>
          <p14:tracePt t="46290" x="1828800" y="3667125"/>
          <p14:tracePt t="46306" x="1838325" y="3638550"/>
          <p14:tracePt t="46324" x="1838325" y="3619500"/>
          <p14:tracePt t="46341" x="1838325" y="3600450"/>
          <p14:tracePt t="46342" x="1847850" y="3590925"/>
          <p14:tracePt t="46358" x="1847850" y="3571875"/>
          <p14:tracePt t="46381" x="1847850" y="3562350"/>
          <p14:tracePt t="46390" x="1847850" y="3552825"/>
          <p14:tracePt t="46413" x="1847850" y="3543300"/>
          <p14:tracePt t="46477" x="1847850" y="3524250"/>
          <p14:tracePt t="46493" x="1847850" y="3514725"/>
          <p14:tracePt t="46501" x="1847850" y="3505200"/>
          <p14:tracePt t="46517" x="1847850" y="3495675"/>
          <p14:tracePt t="46525" x="1847850" y="3476625"/>
          <p14:tracePt t="46549" x="1847850" y="3467100"/>
          <p14:tracePt t="46613" x="1847850" y="3457575"/>
          <p14:tracePt t="46629" x="1847850" y="3448050"/>
          <p14:tracePt t="46637" x="1847850" y="3429000"/>
          <p14:tracePt t="46645" x="1847850" y="3419475"/>
          <p14:tracePt t="46661" x="1847850" y="3381375"/>
          <p14:tracePt t="46674" x="1847850" y="3362325"/>
          <p14:tracePt t="46690" x="1847850" y="3333750"/>
          <p14:tracePt t="46706" x="1847850" y="3324225"/>
          <p14:tracePt t="46723" x="1847850" y="3314700"/>
          <p14:tracePt t="46740" x="1847850" y="3295650"/>
          <p14:tracePt t="46756" x="1847850" y="3286125"/>
          <p14:tracePt t="46773" x="1857375" y="3267075"/>
          <p14:tracePt t="46790" x="1866900" y="3248025"/>
          <p14:tracePt t="46806" x="1866900" y="3238500"/>
          <p14:tracePt t="46823" x="1876425" y="3219450"/>
          <p14:tracePt t="46845" x="1876425" y="3200400"/>
          <p14:tracePt t="46861" x="1876425" y="3190875"/>
          <p14:tracePt t="46873" x="1876425" y="3181350"/>
          <p14:tracePt t="46890" x="1885950" y="3143250"/>
          <p14:tracePt t="46907" x="1895475" y="3114675"/>
          <p14:tracePt t="46923" x="1924050" y="3057525"/>
          <p14:tracePt t="46940" x="1924050" y="3028950"/>
          <p14:tracePt t="46941" x="1924050" y="3000375"/>
          <p14:tracePt t="46957" x="1924050" y="2971800"/>
          <p14:tracePt t="46974" x="1933575" y="2943225"/>
          <p14:tracePt t="46990" x="1933575" y="2886075"/>
          <p14:tracePt t="47006" x="1943100" y="2838450"/>
          <p14:tracePt t="47023" x="1943100" y="2800350"/>
          <p14:tracePt t="47039" x="1943100" y="2743200"/>
          <p14:tracePt t="47056" x="1952625" y="2686050"/>
          <p14:tracePt t="47073" x="1971675" y="2657475"/>
          <p14:tracePt t="47090" x="1971675" y="2609850"/>
          <p14:tracePt t="47106" x="1981200" y="2571750"/>
          <p14:tracePt t="47122" x="1981200" y="2533650"/>
          <p14:tracePt t="47140" x="1981200" y="2505075"/>
          <p14:tracePt t="47161" x="2000250" y="2457450"/>
          <p14:tracePt t="47173" x="2000250" y="2419350"/>
          <p14:tracePt t="47189" x="2009775" y="2390775"/>
          <p14:tracePt t="47206" x="2009775" y="2381250"/>
          <p14:tracePt t="47223" x="2009775" y="2371725"/>
          <p14:tracePt t="47240" x="2009775" y="2362200"/>
          <p14:tracePt t="47396" x="2009775" y="2381250"/>
          <p14:tracePt t="47404" x="2009775" y="2400300"/>
          <p14:tracePt t="47412" x="2009775" y="2419350"/>
          <p14:tracePt t="47423" x="2009775" y="2438400"/>
          <p14:tracePt t="47439" x="2009775" y="2524125"/>
          <p14:tracePt t="47456" x="2009775" y="2571750"/>
          <p14:tracePt t="47472" x="2009775" y="2638425"/>
          <p14:tracePt t="47489" x="2009775" y="2705100"/>
          <p14:tracePt t="47505" x="2009775" y="2743200"/>
          <p14:tracePt t="47522" x="2009775" y="2752725"/>
          <p14:tracePt t="47539" x="2009775" y="2762250"/>
          <p14:tracePt t="47620" x="2009775" y="2771775"/>
          <p14:tracePt t="47637" x="2000250" y="2771775"/>
          <p14:tracePt t="47644" x="1990725" y="2743200"/>
          <p14:tracePt t="47655" x="1981200" y="2733675"/>
          <p14:tracePt t="47672" x="1981200" y="2657475"/>
          <p14:tracePt t="47689" x="1971675" y="2590800"/>
          <p14:tracePt t="47705" x="1971675" y="2533650"/>
          <p14:tracePt t="47722" x="1971675" y="2495550"/>
          <p14:tracePt t="47739" x="1971675" y="2476500"/>
          <p14:tracePt t="47757" x="1971675" y="2466975"/>
          <p14:tracePt t="47884" x="1962150" y="2486025"/>
          <p14:tracePt t="47900" x="1962150" y="2524125"/>
          <p14:tracePt t="47908" x="1962150" y="2533650"/>
          <p14:tracePt t="47916" x="1962150" y="2543175"/>
          <p14:tracePt t="47924" x="1962150" y="2552700"/>
          <p14:tracePt t="47940" x="1962150" y="2571750"/>
          <p14:tracePt t="47956" x="1962150" y="2581275"/>
          <p14:tracePt t="48172" x="1962150" y="2543175"/>
          <p14:tracePt t="48180" x="1933575" y="2524125"/>
          <p14:tracePt t="48189" x="1933575" y="2486025"/>
          <p14:tracePt t="48206" x="1933575" y="2409825"/>
          <p14:tracePt t="48230" x="1933575" y="2276475"/>
          <p14:tracePt t="48238" x="1933575" y="2247900"/>
          <p14:tracePt t="48255" x="1933575" y="2209800"/>
          <p14:tracePt t="48271" x="1933575" y="2200275"/>
          <p14:tracePt t="48755" x="1924050" y="2190750"/>
          <p14:tracePt t="48771" x="1924050" y="2247900"/>
          <p14:tracePt t="48779" x="1924050" y="2305050"/>
          <p14:tracePt t="48787" x="1924050" y="2352675"/>
          <p14:tracePt t="48804" x="1924050" y="2505075"/>
          <p14:tracePt t="48821" x="1924050" y="2647950"/>
          <p14:tracePt t="48838" x="1924050" y="2762250"/>
          <p14:tracePt t="48854" x="1924050" y="2828925"/>
          <p14:tracePt t="48871" x="1914525" y="2886075"/>
          <p14:tracePt t="48888" x="1914525" y="2943225"/>
          <p14:tracePt t="48904" x="1905000" y="3028950"/>
          <p14:tracePt t="48921" x="1876425" y="3124200"/>
          <p14:tracePt t="48938" x="1866900" y="3219450"/>
          <p14:tracePt t="48955" x="1857375" y="3333750"/>
          <p14:tracePt t="48971" x="1857375" y="3438525"/>
          <p14:tracePt t="48988" x="1857375" y="3524250"/>
          <p14:tracePt t="49004" x="1847850" y="3590925"/>
          <p14:tracePt t="49021" x="1847850" y="3648075"/>
          <p14:tracePt t="49037" x="1847850" y="3724275"/>
          <p14:tracePt t="49054" x="1847850" y="3800475"/>
          <p14:tracePt t="49071" x="1819275" y="3876675"/>
          <p14:tracePt t="49087" x="1819275" y="3952875"/>
          <p14:tracePt t="49103" x="1800225" y="4076700"/>
          <p14:tracePt t="49120" x="1800225" y="4267200"/>
          <p14:tracePt t="49137" x="1800225" y="4476750"/>
          <p14:tracePt t="49154" x="1800225" y="4667250"/>
          <p14:tracePt t="49155" x="1800225" y="4705350"/>
          <p14:tracePt t="49171" x="1800225" y="4743450"/>
          <p14:tracePt t="49354" x="1800225" y="4724400"/>
          <p14:tracePt t="49362" x="1800225" y="4657725"/>
          <p14:tracePt t="49371" x="1809750" y="4610100"/>
          <p14:tracePt t="49387" x="1828800" y="4476750"/>
          <p14:tracePt t="49404" x="1828800" y="4410075"/>
          <p14:tracePt t="49420" x="1828800" y="4362450"/>
          <p14:tracePt t="49437" x="1828800" y="4333875"/>
          <p14:tracePt t="49453" x="1828800" y="4324350"/>
          <p14:tracePt t="49586" x="1838325" y="4352925"/>
          <p14:tracePt t="49594" x="1838325" y="4381500"/>
          <p14:tracePt t="49603" x="1847850" y="4429125"/>
          <p14:tracePt t="49620" x="1847850" y="4486275"/>
          <p14:tracePt t="49637" x="1876425" y="4600575"/>
          <p14:tracePt t="49654" x="1885950" y="4695825"/>
          <p14:tracePt t="49670" x="1895475" y="4810125"/>
          <p14:tracePt t="49687" x="1905000" y="4876800"/>
          <p14:tracePt t="49707" x="1933575" y="4962525"/>
          <p14:tracePt t="49721" x="1933575" y="5010150"/>
          <p14:tracePt t="49737" x="1933575" y="5038725"/>
          <p14:tracePt t="49754" x="1952625" y="5153025"/>
          <p14:tracePt t="49771" x="1952625" y="5200650"/>
          <p14:tracePt t="49787" x="1952625" y="5229225"/>
          <p14:tracePt t="49906" x="1952625" y="5238750"/>
          <p14:tracePt t="49914" x="1943100" y="5238750"/>
          <p14:tracePt t="49922" x="1924050" y="5219700"/>
          <p14:tracePt t="49936" x="1924050" y="5162550"/>
          <p14:tracePt t="49953" x="1924050" y="5048250"/>
          <p14:tracePt t="49970" x="1924050" y="4914900"/>
          <p14:tracePt t="49971" x="1924050" y="4857750"/>
          <p14:tracePt t="49987" x="1924050" y="4791075"/>
          <p14:tracePt t="50004" x="1924050" y="4733925"/>
          <p14:tracePt t="50021" x="1924050" y="4714875"/>
          <p14:tracePt t="50138" x="1943100" y="4752975"/>
          <p14:tracePt t="50146" x="1952625" y="4781550"/>
          <p14:tracePt t="50155" x="1962150" y="4810125"/>
          <p14:tracePt t="50170" x="1971675" y="4857750"/>
          <p14:tracePt t="50186" x="1990725" y="4886325"/>
          <p14:tracePt t="50203" x="2009775" y="4943475"/>
          <p14:tracePt t="50220" x="2019300" y="5019675"/>
          <p14:tracePt t="50237" x="2028825" y="5048250"/>
          <p14:tracePt t="50253" x="2047875" y="5114925"/>
          <p14:tracePt t="50270" x="2047875" y="5133975"/>
          <p14:tracePt t="50402" x="2047875" y="5143500"/>
          <p14:tracePt t="50418" x="2038350" y="5133975"/>
          <p14:tracePt t="50425" x="2038350" y="5076825"/>
          <p14:tracePt t="50436" x="2038350" y="5029200"/>
          <p14:tracePt t="50453" x="2028825" y="4933950"/>
          <p14:tracePt t="50470" x="2028825" y="4838700"/>
          <p14:tracePt t="50486" x="2028825" y="4762500"/>
          <p14:tracePt t="50503" x="2028825" y="4676775"/>
          <p14:tracePt t="50520" x="2028825" y="4648200"/>
          <p14:tracePt t="50545" x="2028825" y="4629150"/>
          <p14:tracePt t="50585" x="2019300" y="4619625"/>
          <p14:tracePt t="51273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2"/>
</p:tagLst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9541</TotalTime>
  <Words>667</Words>
  <Application>Microsoft Office PowerPoint</Application>
  <PresentationFormat>Widescreen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Lucida Console</vt:lpstr>
      <vt:lpstr>Office Theme</vt:lpstr>
      <vt:lpstr>Research Design and Analysis: “Controlling for” Other Predictors</vt:lpstr>
      <vt:lpstr>Unpacking a multi-variable relationship</vt:lpstr>
      <vt:lpstr>Interpreting the R output:</vt:lpstr>
      <vt:lpstr>PowerPoint Presentation</vt:lpstr>
      <vt:lpstr>Height, Controlling for Age</vt:lpstr>
      <vt:lpstr>Height, Controlling for Age</vt:lpstr>
      <vt:lpstr>Height, Controlling for Age</vt:lpstr>
      <vt:lpstr>PowerPoint Presentation</vt:lpstr>
      <vt:lpstr>PowerPoint Presentation</vt:lpstr>
      <vt:lpstr>Multivariable Regression</vt:lpstr>
      <vt:lpstr>Multivariable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448</cp:revision>
  <dcterms:created xsi:type="dcterms:W3CDTF">2020-09-05T16:34:05Z</dcterms:created>
  <dcterms:modified xsi:type="dcterms:W3CDTF">2021-02-17T14:54:56Z</dcterms:modified>
</cp:coreProperties>
</file>