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6870-12C1-402E-B4A4-185F91418C29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33F9-72F1-4225-A94D-3AD7B51201C4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84D-9742-427F-95E4-F8877CCCBC56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2654-56B7-438A-94BC-E99B3A3B8D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BE28-61B2-4055-9F37-FF153F93AA81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E3F7-ED0F-47F3-9D6B-FC5A879C7AA7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A1BA-B7F6-40EB-8C93-50C8BCB433D4}" type="datetime1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A6D6-7679-44BF-BB77-FBFD9DB4CC54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946F-C5CE-462C-ADC2-9656AA45F48C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98C7-E6C4-4B70-BD43-8E16EC5BAC6F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6692-D755-427F-8781-476713495628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2894-65D1-4FBE-BE11-1F530FC806E0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Interactions Between Categorical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3784-AB85-435F-B250-DE64A27F25C7}" type="datetime1">
              <a:rPr lang="en-US" smtClean="0"/>
              <a:t>2/23/2021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864" y="274639"/>
            <a:ext cx="8142136" cy="69138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Plotting two-way factorial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301" y="1285568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Placebo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Nothing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8133" y="1861016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86648" y="1868967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83051" y="2743226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83050" y="1860631"/>
            <a:ext cx="3564384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45212" y="1878244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84376" y="3539682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7990" y="2019659"/>
            <a:ext cx="8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7022" y="291152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0170" y="203821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5349" y="285056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6.6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81238" y="4325509"/>
            <a:ext cx="7951" cy="17651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82564" y="6082749"/>
            <a:ext cx="2582849" cy="132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5225" y="4500439"/>
            <a:ext cx="53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71665" y="6202018"/>
            <a:ext cx="318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Placebo		    Nothing</a:t>
            </a:r>
          </a:p>
        </p:txBody>
      </p:sp>
      <p:sp>
        <p:nvSpPr>
          <p:cNvPr id="46" name="Oval 45"/>
          <p:cNvSpPr/>
          <p:nvPr/>
        </p:nvSpPr>
        <p:spPr>
          <a:xfrm>
            <a:off x="3726510" y="5422794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37363" y="450971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5175" y="151207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89841" y="149750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703981" y="492318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54592" y="4805244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0" idx="6"/>
            <a:endCxn id="51" idx="2"/>
          </p:cNvCxnSpPr>
          <p:nvPr/>
        </p:nvCxnSpPr>
        <p:spPr>
          <a:xfrm flipV="1">
            <a:off x="3886862" y="4896684"/>
            <a:ext cx="1567731" cy="11793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</p:cNvCxnSpPr>
          <p:nvPr/>
        </p:nvCxnSpPr>
        <p:spPr>
          <a:xfrm flipV="1">
            <a:off x="3753293" y="4618108"/>
            <a:ext cx="1784509" cy="96078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0" idx="1"/>
          </p:cNvCxnSpPr>
          <p:nvPr/>
        </p:nvCxnSpPr>
        <p:spPr>
          <a:xfrm flipH="1" flipV="1">
            <a:off x="4322859" y="5351228"/>
            <a:ext cx="2286012" cy="4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08871" y="4609438"/>
            <a:ext cx="430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Interaction definition</a:t>
            </a:r>
            <a:r>
              <a:rPr lang="en-US" sz="2400" dirty="0"/>
              <a:t>: the effects of one factor (placebo here) </a:t>
            </a:r>
            <a:r>
              <a:rPr lang="en-US" sz="2400" i="1" dirty="0"/>
              <a:t>depend</a:t>
            </a:r>
            <a:r>
              <a:rPr lang="en-US" sz="2400" dirty="0"/>
              <a:t> on the level of the other factor (gender here).</a:t>
            </a:r>
          </a:p>
        </p:txBody>
      </p:sp>
      <p:cxnSp>
        <p:nvCxnSpPr>
          <p:cNvPr id="30" name="Straight Arrow Connector 29"/>
          <p:cNvCxnSpPr>
            <a:cxnSpLocks/>
            <a:stCxn id="70" idx="1"/>
          </p:cNvCxnSpPr>
          <p:nvPr/>
        </p:nvCxnSpPr>
        <p:spPr>
          <a:xfrm flipH="1" flipV="1">
            <a:off x="4505739" y="4874152"/>
            <a:ext cx="2103132" cy="52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9865269">
            <a:off x="3925296" y="4969565"/>
            <a:ext cx="8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</a:t>
            </a:r>
          </a:p>
        </p:txBody>
      </p:sp>
      <p:sp>
        <p:nvSpPr>
          <p:cNvPr id="35" name="TextBox 34"/>
          <p:cNvSpPr txBox="1"/>
          <p:nvPr/>
        </p:nvSpPr>
        <p:spPr>
          <a:xfrm rot="21348908">
            <a:off x="4022036" y="4668741"/>
            <a:ext cx="8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CEA2-446F-4FB0-8727-AB26BAF5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42C5-0829-4379-8281-B56114013AD0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3F8A2-CD2C-496A-9168-B4B504A5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6"/>
    </mc:Choice>
    <mc:Fallback xmlns="">
      <p:transition spd="slow" advTm="112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864" y="274639"/>
            <a:ext cx="8142136" cy="69138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Plotting two-way factorial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301" y="1285568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Placebo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Nothing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8133" y="1861016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86648" y="1868967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83051" y="2743226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83050" y="1860631"/>
            <a:ext cx="3564384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45212" y="1878244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84376" y="3539682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7990" y="2019659"/>
            <a:ext cx="8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7022" y="291152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0170" y="203821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5349" y="285056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6.6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81238" y="4325509"/>
            <a:ext cx="7951" cy="17651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82564" y="6082749"/>
            <a:ext cx="2582849" cy="132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5225" y="4500439"/>
            <a:ext cx="53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15681" y="6202018"/>
            <a:ext cx="30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Placebo		    Nothing</a:t>
            </a:r>
          </a:p>
        </p:txBody>
      </p:sp>
      <p:sp>
        <p:nvSpPr>
          <p:cNvPr id="46" name="Oval 45"/>
          <p:cNvSpPr/>
          <p:nvPr/>
        </p:nvSpPr>
        <p:spPr>
          <a:xfrm>
            <a:off x="3726510" y="5422794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37363" y="450971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5175" y="151207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89841" y="149750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703981" y="492318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54592" y="4805244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0" idx="6"/>
            <a:endCxn id="51" idx="2"/>
          </p:cNvCxnSpPr>
          <p:nvPr/>
        </p:nvCxnSpPr>
        <p:spPr>
          <a:xfrm flipV="1">
            <a:off x="3886862" y="4896684"/>
            <a:ext cx="1567731" cy="11793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</p:cNvCxnSpPr>
          <p:nvPr/>
        </p:nvCxnSpPr>
        <p:spPr>
          <a:xfrm flipV="1">
            <a:off x="3753293" y="4618108"/>
            <a:ext cx="1784509" cy="96078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0" idx="1"/>
          </p:cNvCxnSpPr>
          <p:nvPr/>
        </p:nvCxnSpPr>
        <p:spPr>
          <a:xfrm flipH="1">
            <a:off x="4322860" y="5301043"/>
            <a:ext cx="2194576" cy="5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17436" y="4700878"/>
            <a:ext cx="430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degree to which lines are </a:t>
            </a:r>
            <a:r>
              <a:rPr lang="en-US" sz="2400" u="sng" dirty="0"/>
              <a:t>not parallel</a:t>
            </a:r>
            <a:r>
              <a:rPr lang="en-US" sz="2400" dirty="0"/>
              <a:t> tells you how strong the interaction is.</a:t>
            </a:r>
          </a:p>
        </p:txBody>
      </p:sp>
      <p:cxnSp>
        <p:nvCxnSpPr>
          <p:cNvPr id="30" name="Straight Arrow Connector 29"/>
          <p:cNvCxnSpPr>
            <a:cxnSpLocks/>
            <a:stCxn id="70" idx="1"/>
          </p:cNvCxnSpPr>
          <p:nvPr/>
        </p:nvCxnSpPr>
        <p:spPr>
          <a:xfrm flipH="1" flipV="1">
            <a:off x="4505740" y="4874153"/>
            <a:ext cx="2011696" cy="42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9865269">
            <a:off x="3925296" y="4969565"/>
            <a:ext cx="8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</a:t>
            </a:r>
          </a:p>
        </p:txBody>
      </p:sp>
      <p:sp>
        <p:nvSpPr>
          <p:cNvPr id="35" name="TextBox 34"/>
          <p:cNvSpPr txBox="1"/>
          <p:nvPr/>
        </p:nvSpPr>
        <p:spPr>
          <a:xfrm rot="21348908">
            <a:off x="4022036" y="4668741"/>
            <a:ext cx="8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2B2C-0D19-44C9-BAD3-C0207FFE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D8FB-FC98-415E-8EF3-CBEE3E8D5633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ABAE2-F970-4AFE-8D29-47FA9A98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15"/>
    </mc:Choice>
    <mc:Fallback xmlns="">
      <p:transition spd="slow" advTm="63715"/>
    </mc:Fallback>
  </mc:AlternateContent>
  <p:extLst>
    <p:ext uri="{3A86A75C-4F4B-4683-9AE1-C65F6400EC91}">
      <p14:laserTraceLst xmlns:p14="http://schemas.microsoft.com/office/powerpoint/2010/main">
        <p14:tracePtLst>
          <p14:tracePt t="33479" x="3070225" y="4541838"/>
          <p14:tracePt t="33579" x="3070225" y="4549775"/>
          <p14:tracePt t="33589" x="3070225" y="4556125"/>
          <p14:tracePt t="33599" x="3070225" y="4564063"/>
          <p14:tracePt t="33612" x="3070225" y="4579938"/>
          <p14:tracePt t="33630" x="3070225" y="4602163"/>
          <p14:tracePt t="33646" x="3070225" y="4618038"/>
          <p14:tracePt t="33662" x="3094038" y="4664075"/>
          <p14:tracePt t="33680" x="3116263" y="4716463"/>
          <p14:tracePt t="33696" x="3140075" y="4746625"/>
          <p14:tracePt t="33712" x="3222625" y="4822825"/>
          <p14:tracePt t="33729" x="3382963" y="4945063"/>
          <p14:tracePt t="33746" x="3451225" y="4999038"/>
          <p14:tracePt t="33763" x="3573463" y="5083175"/>
          <p14:tracePt t="33780" x="3627438" y="5127625"/>
          <p14:tracePt t="33796" x="3657600" y="5151438"/>
          <p14:tracePt t="33813" x="3703638" y="5173663"/>
          <p14:tracePt t="33830" x="3749675" y="5203825"/>
          <p14:tracePt t="33846" x="3763963" y="5211763"/>
          <p14:tracePt t="33863" x="3802063" y="5227638"/>
          <p14:tracePt t="33880" x="3817938" y="5235575"/>
          <p14:tracePt t="33896" x="3825875" y="5241925"/>
          <p14:tracePt t="33913" x="3832225" y="5257800"/>
          <p14:tracePt t="33929" x="3856038" y="5287963"/>
          <p14:tracePt t="33946" x="3863975" y="5318125"/>
          <p14:tracePt t="33963" x="3863975" y="5394325"/>
          <p14:tracePt t="33980" x="3863975" y="5494338"/>
          <p14:tracePt t="33996" x="3863975" y="5532438"/>
          <p14:tracePt t="34013" x="3848100" y="5622925"/>
          <p14:tracePt t="34029" x="3832225" y="5646738"/>
          <p14:tracePt t="34030" x="3817938" y="5676900"/>
          <p14:tracePt t="34046" x="3810000" y="5692775"/>
          <p14:tracePt t="34062" x="3794125" y="5707063"/>
          <p14:tracePt t="34080" x="3794125" y="5722938"/>
          <p14:tracePt t="34200" x="3802063" y="5715000"/>
          <p14:tracePt t="34210" x="3810000" y="5707063"/>
          <p14:tracePt t="34220" x="3825875" y="5692775"/>
          <p14:tracePt t="34231" x="3832225" y="5684838"/>
          <p14:tracePt t="34246" x="3840163" y="5668963"/>
          <p14:tracePt t="34263" x="3856038" y="5646738"/>
          <p14:tracePt t="34280" x="3863975" y="5638800"/>
          <p14:tracePt t="34296" x="3878263" y="5616575"/>
          <p14:tracePt t="34313" x="3902075" y="5600700"/>
          <p14:tracePt t="34330" x="3908425" y="5592763"/>
          <p14:tracePt t="34346" x="3924300" y="5584825"/>
          <p14:tracePt t="34363" x="3932238" y="5584825"/>
          <p14:tracePt t="34380" x="3932238" y="5578475"/>
          <p14:tracePt t="34553" x="3932238" y="5584825"/>
          <p14:tracePt t="34581" x="3932238" y="5592763"/>
          <p14:tracePt t="34681" x="3940175" y="5592763"/>
          <p14:tracePt t="34691" x="3954463" y="5592763"/>
          <p14:tracePt t="34702" x="3970338" y="5592763"/>
          <p14:tracePt t="34715" x="3992563" y="5584825"/>
          <p14:tracePt t="34730" x="4016375" y="5562600"/>
          <p14:tracePt t="34747" x="4060825" y="5540375"/>
          <p14:tracePt t="34764" x="4106863" y="5508625"/>
          <p14:tracePt t="34780" x="4122738" y="5502275"/>
          <p14:tracePt t="34796" x="4160838" y="5478463"/>
          <p14:tracePt t="34813" x="4191000" y="5448300"/>
          <p14:tracePt t="34830" x="4213225" y="5440363"/>
          <p14:tracePt t="34846" x="4237038" y="5418138"/>
          <p14:tracePt t="34863" x="4267200" y="5387975"/>
          <p14:tracePt t="34880" x="4289425" y="5380038"/>
          <p14:tracePt t="34896" x="4313238" y="5356225"/>
          <p14:tracePt t="34913" x="4343400" y="5334000"/>
          <p14:tracePt t="34930" x="4365625" y="5318125"/>
          <p14:tracePt t="34946" x="4419600" y="5287963"/>
          <p14:tracePt t="34963" x="4473575" y="5257800"/>
          <p14:tracePt t="34980" x="4503738" y="5235575"/>
          <p14:tracePt t="34996" x="4556125" y="5203825"/>
          <p14:tracePt t="35013" x="4618038" y="5173663"/>
          <p14:tracePt t="35030" x="4632325" y="5159375"/>
          <p14:tracePt t="35046" x="4702175" y="5105400"/>
          <p14:tracePt t="35063" x="4754563" y="5067300"/>
          <p14:tracePt t="35080" x="4784725" y="5037138"/>
          <p14:tracePt t="35096" x="4846638" y="4991100"/>
          <p14:tracePt t="35114" x="4892675" y="4953000"/>
          <p14:tracePt t="35129" x="4914900" y="4937125"/>
          <p14:tracePt t="35146" x="4960938" y="4899025"/>
          <p14:tracePt t="35163" x="5006975" y="4876800"/>
          <p14:tracePt t="35180" x="5021263" y="4868863"/>
          <p14:tracePt t="35196" x="5059363" y="4846638"/>
          <p14:tracePt t="35215" x="5105400" y="4838700"/>
          <p14:tracePt t="35230" x="5121275" y="4830763"/>
          <p14:tracePt t="35246" x="5151438" y="4816475"/>
          <p14:tracePt t="35264" x="5197475" y="4808538"/>
          <p14:tracePt t="35280" x="5211763" y="4792663"/>
          <p14:tracePt t="35297" x="5249863" y="4784725"/>
          <p14:tracePt t="35314" x="5273675" y="4778375"/>
          <p14:tracePt t="35330" x="5287963" y="4778375"/>
          <p14:tracePt t="35346" x="5303838" y="4770438"/>
          <p14:tracePt t="35364" x="5311775" y="4762500"/>
          <p14:tracePt t="35380" x="5318125" y="4754563"/>
          <p14:tracePt t="35397" x="5334000" y="4746625"/>
          <p14:tracePt t="35413" x="5341938" y="4740275"/>
          <p14:tracePt t="35430" x="5341938" y="4732338"/>
          <p14:tracePt t="35447" x="5349875" y="4732338"/>
          <p14:tracePt t="35464" x="5349875" y="4724400"/>
          <p14:tracePt t="35503" x="5356225" y="4724400"/>
          <p14:tracePt t="35564" x="5349875" y="4732338"/>
          <p14:tracePt t="35574" x="5341938" y="4740275"/>
          <p14:tracePt t="35584" x="5318125" y="4754563"/>
          <p14:tracePt t="35597" x="5287963" y="4778375"/>
          <p14:tracePt t="35614" x="5235575" y="4822825"/>
          <p14:tracePt t="35631" x="5189538" y="4854575"/>
          <p14:tracePt t="35647" x="5121275" y="4899025"/>
          <p14:tracePt t="35664" x="5006975" y="4975225"/>
          <p14:tracePt t="35681" x="4945063" y="5006975"/>
          <p14:tracePt t="35697" x="4800600" y="5097463"/>
          <p14:tracePt t="35715" x="4754563" y="5127625"/>
          <p14:tracePt t="35715" x="4694238" y="5159375"/>
          <p14:tracePt t="35731" x="4656138" y="5197475"/>
          <p14:tracePt t="35748" x="4587875" y="5235575"/>
          <p14:tracePt t="35764" x="4541838" y="5265738"/>
          <p14:tracePt t="35780" x="4441825" y="5334000"/>
          <p14:tracePt t="35797" x="4327525" y="5402263"/>
          <p14:tracePt t="35813" x="4267200" y="5440363"/>
          <p14:tracePt t="35830" x="4183063" y="5478463"/>
          <p14:tracePt t="35847" x="4114800" y="5516563"/>
          <p14:tracePt t="35863" x="4076700" y="5540375"/>
          <p14:tracePt t="35880" x="3992563" y="5578475"/>
          <p14:tracePt t="35897" x="3894138" y="5622925"/>
          <p14:tracePt t="35913" x="3856038" y="5646738"/>
          <p14:tracePt t="35930" x="3794125" y="5668963"/>
          <p14:tracePt t="35947" x="3741738" y="5699125"/>
          <p14:tracePt t="35963" x="3725863" y="5707063"/>
          <p14:tracePt t="35980" x="3695700" y="5715000"/>
          <p14:tracePt t="35997" x="3673475" y="5722938"/>
          <p14:tracePt t="36013" x="3665538" y="5730875"/>
          <p14:tracePt t="36030" x="3649663" y="5730875"/>
          <p14:tracePt t="36047" x="3641725" y="5730875"/>
          <p14:tracePt t="36135" x="3657600" y="5730875"/>
          <p14:tracePt t="36147" x="3673475" y="5715000"/>
          <p14:tracePt t="36155" x="3703638" y="5699125"/>
          <p14:tracePt t="36165" x="3741738" y="5668963"/>
          <p14:tracePt t="36180" x="3787775" y="5654675"/>
          <p14:tracePt t="36198" x="3886200" y="5584825"/>
          <p14:tracePt t="36214" x="3946525" y="5540375"/>
          <p14:tracePt t="36230" x="4076700" y="5448300"/>
          <p14:tracePt t="36248" x="4229100" y="5364163"/>
          <p14:tracePt t="36264" x="4289425" y="5326063"/>
          <p14:tracePt t="36280" x="4403725" y="5273675"/>
          <p14:tracePt t="36297" x="4503738" y="5203825"/>
          <p14:tracePt t="36313" x="4541838" y="5181600"/>
          <p14:tracePt t="36330" x="4625975" y="5127625"/>
          <p14:tracePt t="36347" x="4702175" y="5083175"/>
          <p14:tracePt t="36364" x="4740275" y="5059363"/>
          <p14:tracePt t="36380" x="4800600" y="5013325"/>
          <p14:tracePt t="36397" x="4854575" y="4983163"/>
          <p14:tracePt t="36414" x="4876800" y="4968875"/>
          <p14:tracePt t="36430" x="4937125" y="4937125"/>
          <p14:tracePt t="36447" x="5006975" y="4899025"/>
          <p14:tracePt t="36464" x="5045075" y="4868863"/>
          <p14:tracePt t="36480" x="5127625" y="4816475"/>
          <p14:tracePt t="36497" x="5189538" y="4778375"/>
          <p14:tracePt t="36514" x="5211763" y="4762500"/>
          <p14:tracePt t="36530" x="5249863" y="4732338"/>
          <p14:tracePt t="36547" x="5273675" y="4724400"/>
          <p14:tracePt t="36564" x="5280025" y="4716463"/>
          <p14:tracePt t="36580" x="5287963" y="4708525"/>
          <p14:tracePt t="36597" x="5295900" y="4708525"/>
          <p14:tracePt t="36614" x="5303838" y="4708525"/>
          <p14:tracePt t="36630" x="5311775" y="4702175"/>
          <p14:tracePt t="36647" x="5318125" y="4694238"/>
          <p14:tracePt t="36664" x="5326063" y="4694238"/>
          <p14:tracePt t="36680" x="5334000" y="4694238"/>
          <p14:tracePt t="38115" x="5326063" y="4694238"/>
          <p14:tracePt t="38125" x="5318125" y="4694238"/>
          <p14:tracePt t="38135" x="5303838" y="4702175"/>
          <p14:tracePt t="38149" x="5287963" y="4702175"/>
          <p14:tracePt t="38165" x="5273675" y="4708525"/>
          <p14:tracePt t="38182" x="5227638" y="4716463"/>
          <p14:tracePt t="38199" x="5173663" y="4716463"/>
          <p14:tracePt t="38215" x="5151438" y="4716463"/>
          <p14:tracePt t="38232" x="5097463" y="4724400"/>
          <p14:tracePt t="38249" x="5021263" y="4732338"/>
          <p14:tracePt t="38265" x="4968875" y="4746625"/>
          <p14:tracePt t="38281" x="4892675" y="4746625"/>
          <p14:tracePt t="38298" x="4830763" y="4746625"/>
          <p14:tracePt t="38314" x="4800600" y="4746625"/>
          <p14:tracePt t="38331" x="4746625" y="4746625"/>
          <p14:tracePt t="38348" x="4694238" y="4746625"/>
          <p14:tracePt t="38364" x="4670425" y="4746625"/>
          <p14:tracePt t="38381" x="4618038" y="4754563"/>
          <p14:tracePt t="38398" x="4556125" y="4762500"/>
          <p14:tracePt t="38414" x="4511675" y="4762500"/>
          <p14:tracePt t="38431" x="4435475" y="4784725"/>
          <p14:tracePt t="38447" x="4343400" y="4800600"/>
          <p14:tracePt t="38464" x="4305300" y="4816475"/>
          <p14:tracePt t="38481" x="4237038" y="4830763"/>
          <p14:tracePt t="38498" x="4144963" y="4860925"/>
          <p14:tracePt t="38514" x="4098925" y="4884738"/>
          <p14:tracePt t="38531" x="4008438" y="4906963"/>
          <p14:tracePt t="38548" x="3932238" y="4914900"/>
          <p14:tracePt t="38564" x="3902075" y="4922838"/>
          <p14:tracePt t="38581" x="3870325" y="4922838"/>
          <p14:tracePt t="38598" x="3848100" y="4922838"/>
          <p14:tracePt t="38614" x="3840163" y="4930775"/>
          <p14:tracePt t="38631" x="3832225" y="4930775"/>
          <p14:tracePt t="38648" x="3825875" y="4937125"/>
          <p14:tracePt t="38664" x="3817938" y="4937125"/>
          <p14:tracePt t="38681" x="3810000" y="4937125"/>
          <p14:tracePt t="38707" x="3810000" y="4945063"/>
          <p14:tracePt t="38748" x="3802063" y="4953000"/>
          <p14:tracePt t="38767" x="3802063" y="4960938"/>
          <p14:tracePt t="38777" x="3794125" y="4968875"/>
          <p14:tracePt t="38798" x="3794125" y="4975225"/>
          <p14:tracePt t="38807" x="3787775" y="4975225"/>
          <p14:tracePt t="38817" x="3787775" y="4983163"/>
          <p14:tracePt t="38887" x="3779838" y="4983163"/>
          <p14:tracePt t="39208" x="3787775" y="4983163"/>
          <p14:tracePt t="39630" x="3802063" y="4983163"/>
          <p14:tracePt t="39640" x="3817938" y="4983163"/>
          <p14:tracePt t="39650" x="3825875" y="4983163"/>
          <p14:tracePt t="39666" x="3840163" y="4983163"/>
          <p14:tracePt t="39683" x="3870325" y="4975225"/>
          <p14:tracePt t="39699" x="3886200" y="4968875"/>
          <p14:tracePt t="39716" x="3924300" y="4953000"/>
          <p14:tracePt t="39733" x="3954463" y="4922838"/>
          <p14:tracePt t="39749" x="3962400" y="4914900"/>
          <p14:tracePt t="39766" x="3984625" y="4906963"/>
          <p14:tracePt t="39783" x="4008438" y="4899025"/>
          <p14:tracePt t="39799" x="4022725" y="4892675"/>
          <p14:tracePt t="39815" x="4046538" y="4876800"/>
          <p14:tracePt t="39833" x="4068763" y="4868863"/>
          <p14:tracePt t="39849" x="4076700" y="4860925"/>
          <p14:tracePt t="39865" x="4098925" y="4846638"/>
          <p14:tracePt t="39882" x="4114800" y="4838700"/>
          <p14:tracePt t="39899" x="4130675" y="4838700"/>
          <p14:tracePt t="39915" x="4144963" y="4822825"/>
          <p14:tracePt t="39932" x="4168775" y="4816475"/>
          <p14:tracePt t="39949" x="4183063" y="4808538"/>
          <p14:tracePt t="39965" x="4198938" y="4800600"/>
          <p14:tracePt t="39982" x="4221163" y="4784725"/>
          <p14:tracePt t="39998" x="4237038" y="4784725"/>
          <p14:tracePt t="40015" x="4259263" y="4770438"/>
          <p14:tracePt t="40032" x="4283075" y="4754563"/>
          <p14:tracePt t="40048" x="4289425" y="4754563"/>
          <p14:tracePt t="40065" x="4313238" y="4740275"/>
          <p14:tracePt t="40082" x="4321175" y="4732338"/>
          <p14:tracePt t="40098" x="4327525" y="4724400"/>
          <p14:tracePt t="40115" x="4351338" y="4716463"/>
          <p14:tracePt t="40131" x="4373563" y="4702175"/>
          <p14:tracePt t="40148" x="4381500" y="4702175"/>
          <p14:tracePt t="40165" x="4403725" y="4686300"/>
          <p14:tracePt t="40182" x="4427538" y="4678363"/>
          <p14:tracePt t="40198" x="4441825" y="4670425"/>
          <p14:tracePt t="40215" x="4465638" y="4656138"/>
          <p14:tracePt t="40232" x="4503738" y="4632325"/>
          <p14:tracePt t="40248" x="4511675" y="4632325"/>
          <p14:tracePt t="40265" x="4541838" y="4618038"/>
          <p14:tracePt t="40282" x="4564063" y="4610100"/>
          <p14:tracePt t="40298" x="4572000" y="4602163"/>
          <p14:tracePt t="40315" x="4602163" y="4594225"/>
          <p14:tracePt t="40333" x="4625975" y="4579938"/>
          <p14:tracePt t="40348" x="4632325" y="4579938"/>
          <p14:tracePt t="40365" x="4656138" y="4572000"/>
          <p14:tracePt t="40382" x="4678363" y="4564063"/>
          <p14:tracePt t="40398" x="4694238" y="4556125"/>
          <p14:tracePt t="40415" x="4716463" y="4549775"/>
          <p14:tracePt t="40432" x="4740275" y="4533900"/>
          <p14:tracePt t="40448" x="4754563" y="4533900"/>
          <p14:tracePt t="40465" x="4778375" y="4518025"/>
          <p14:tracePt t="40482" x="4792663" y="4511675"/>
          <p14:tracePt t="40498" x="4808538" y="4495800"/>
          <p14:tracePt t="40515" x="4822825" y="4495800"/>
          <p14:tracePt t="40533" x="4830763" y="4479925"/>
          <p14:tracePt t="40548" x="4838700" y="4473575"/>
          <p14:tracePt t="40565" x="4854575" y="4457700"/>
          <p14:tracePt t="40585" x="4868863" y="4441825"/>
          <p14:tracePt t="40598" x="4876800" y="4435475"/>
          <p14:tracePt t="40615" x="4892675" y="4419600"/>
          <p14:tracePt t="40632" x="4914900" y="4403725"/>
          <p14:tracePt t="40648" x="4922838" y="4397375"/>
          <p14:tracePt t="40665" x="4937125" y="4373563"/>
          <p14:tracePt t="40682" x="4953000" y="4365625"/>
          <p14:tracePt t="40698" x="4960938" y="4365625"/>
          <p14:tracePt t="40715" x="4983163" y="4351338"/>
          <p14:tracePt t="40732" x="4991100" y="4343400"/>
          <p14:tracePt t="40732" x="4991100" y="4335463"/>
          <p14:tracePt t="40748" x="4999038" y="4327525"/>
          <p14:tracePt t="40765" x="5021263" y="4313238"/>
          <p14:tracePt t="40782" x="5037138" y="4297363"/>
          <p14:tracePt t="40798" x="5051425" y="4289425"/>
          <p14:tracePt t="40815" x="5067300" y="4275138"/>
          <p14:tracePt t="40832" x="5075238" y="4267200"/>
          <p14:tracePt t="40848" x="5089525" y="4251325"/>
          <p14:tracePt t="40865" x="5105400" y="4229100"/>
          <p14:tracePt t="40882" x="5113338" y="4221163"/>
          <p14:tracePt t="40883" x="5121275" y="4213225"/>
          <p14:tracePt t="40898" x="5135563" y="4206875"/>
          <p14:tracePt t="40915" x="5151438" y="4183063"/>
          <p14:tracePt t="40932" x="5159375" y="4175125"/>
          <p14:tracePt t="40948" x="5181600" y="4152900"/>
          <p14:tracePt t="40965" x="5197475" y="4137025"/>
          <p14:tracePt t="40982" x="5203825" y="4130675"/>
          <p14:tracePt t="40998" x="5211763" y="4122738"/>
          <p14:tracePt t="41015" x="5219700" y="4114800"/>
          <p14:tracePt t="41032" x="5227638" y="4114800"/>
          <p14:tracePt t="41049" x="5235575" y="4106863"/>
          <p14:tracePt t="41065" x="5235575" y="4098925"/>
          <p14:tracePt t="41082" x="5241925" y="4092575"/>
          <p14:tracePt t="41099" x="5249863" y="4084638"/>
          <p14:tracePt t="41115" x="5257800" y="4076700"/>
          <p14:tracePt t="41132" x="5265738" y="4076700"/>
          <p14:tracePt t="41149" x="5280025" y="4068763"/>
          <p14:tracePt t="41165" x="5295900" y="4054475"/>
          <p14:tracePt t="41182" x="5303838" y="4046538"/>
          <p14:tracePt t="41199" x="5318125" y="4038600"/>
          <p14:tracePt t="41215" x="5326063" y="4030663"/>
          <p14:tracePt t="41233" x="5334000" y="4030663"/>
          <p14:tracePt t="41249" x="5341938" y="4022725"/>
          <p14:tracePt t="41266" x="5349875" y="4022725"/>
          <p14:tracePt t="41284" x="5356225" y="4022725"/>
          <p14:tracePt t="41303" x="5364163" y="4022725"/>
          <p14:tracePt t="41323" x="5372100" y="4022725"/>
          <p14:tracePt t="41364" x="5380038" y="4022725"/>
          <p14:tracePt t="41534" x="5372100" y="4022725"/>
          <p14:tracePt t="41544" x="5364163" y="4022725"/>
          <p14:tracePt t="41554" x="5349875" y="4022725"/>
          <p14:tracePt t="41568" x="5341938" y="4022725"/>
          <p14:tracePt t="41583" x="5326063" y="4030663"/>
          <p14:tracePt t="41599" x="5303838" y="4038600"/>
          <p14:tracePt t="41616" x="5273675" y="4054475"/>
          <p14:tracePt t="41632" x="5257800" y="4054475"/>
          <p14:tracePt t="41649" x="5219700" y="4060825"/>
          <p14:tracePt t="41666" x="5173663" y="4092575"/>
          <p14:tracePt t="41682" x="5151438" y="4098925"/>
          <p14:tracePt t="41699" x="5089525" y="4137025"/>
          <p14:tracePt t="41716" x="5045075" y="4168775"/>
          <p14:tracePt t="41732" x="5021263" y="4191000"/>
          <p14:tracePt t="41749" x="4953000" y="4237038"/>
          <p14:tracePt t="41766" x="4892675" y="4275138"/>
          <p14:tracePt t="41782" x="4868863" y="4297363"/>
          <p14:tracePt t="41799" x="4800600" y="4335463"/>
          <p14:tracePt t="41816" x="4740275" y="4359275"/>
          <p14:tracePt t="41832" x="4716463" y="4373563"/>
          <p14:tracePt t="41849" x="4664075" y="4397375"/>
          <p14:tracePt t="41866" x="4594225" y="4427538"/>
          <p14:tracePt t="41882" x="4564063" y="4441825"/>
          <p14:tracePt t="41899" x="4495800" y="4473575"/>
          <p14:tracePt t="41916" x="4441825" y="4503738"/>
          <p14:tracePt t="41932" x="4411663" y="4511675"/>
          <p14:tracePt t="41949" x="4359275" y="4549775"/>
          <p14:tracePt t="41966" x="4313238" y="4572000"/>
          <p14:tracePt t="41982" x="4289425" y="4594225"/>
          <p14:tracePt t="41999" x="4244975" y="4618038"/>
          <p14:tracePt t="42016" x="4198938" y="4656138"/>
          <p14:tracePt t="42032" x="4175125" y="4678363"/>
          <p14:tracePt t="42049" x="4130675" y="4702175"/>
          <p14:tracePt t="42066" x="4076700" y="4740275"/>
          <p14:tracePt t="42082" x="4060825" y="4754563"/>
          <p14:tracePt t="42099" x="4016375" y="4784725"/>
          <p14:tracePt t="42116" x="3978275" y="4822825"/>
          <p14:tracePt t="42133" x="3970338" y="4830763"/>
          <p14:tracePt t="42149" x="3946525" y="4854575"/>
          <p14:tracePt t="42166" x="3924300" y="4868863"/>
          <p14:tracePt t="42182" x="3916363" y="4884738"/>
          <p14:tracePt t="42199" x="3902075" y="4892675"/>
          <p14:tracePt t="42216" x="3886200" y="4906963"/>
          <p14:tracePt t="42232" x="3878263" y="4914900"/>
          <p14:tracePt t="42249" x="3863975" y="4937125"/>
          <p14:tracePt t="42266" x="3848100" y="4945063"/>
          <p14:tracePt t="42266" x="3840163" y="4960938"/>
          <p14:tracePt t="42283" x="3832225" y="4968875"/>
          <p14:tracePt t="42299" x="3810000" y="4999038"/>
          <p14:tracePt t="42316" x="3802063" y="5013325"/>
          <p14:tracePt t="42332" x="3787775" y="5029200"/>
          <p14:tracePt t="42349" x="3771900" y="5045075"/>
          <p14:tracePt t="42366" x="3763963" y="5045075"/>
          <p14:tracePt t="42382" x="3763963" y="5051425"/>
          <p14:tracePt t="42406" x="3756025" y="5051425"/>
          <p14:tracePt t="42426" x="3756025" y="5059363"/>
          <p14:tracePt t="42547" x="3763963" y="5051425"/>
          <p14:tracePt t="42557" x="3779838" y="5037138"/>
          <p14:tracePt t="42567" x="3802063" y="5021263"/>
          <p14:tracePt t="42583" x="3825875" y="5006975"/>
          <p14:tracePt t="42599" x="3886200" y="4953000"/>
          <p14:tracePt t="42616" x="3924300" y="4922838"/>
          <p14:tracePt t="42633" x="4016375" y="4860925"/>
          <p14:tracePt t="42649" x="4114800" y="4800600"/>
          <p14:tracePt t="42666" x="4152900" y="4770438"/>
          <p14:tracePt t="42682" x="4267200" y="4716463"/>
          <p14:tracePt t="42699" x="4365625" y="4656138"/>
          <p14:tracePt t="42715" x="4411663" y="4640263"/>
          <p14:tracePt t="42732" x="4479925" y="4602163"/>
          <p14:tracePt t="42749" x="4533900" y="4572000"/>
          <p14:tracePt t="42766" x="4564063" y="4549775"/>
          <p14:tracePt t="42783" x="4610100" y="4533900"/>
          <p14:tracePt t="42799" x="4640263" y="4511675"/>
          <p14:tracePt t="42816" x="4664075" y="4503738"/>
          <p14:tracePt t="42832" x="4694238" y="4479925"/>
          <p14:tracePt t="42849" x="4740275" y="4457700"/>
          <p14:tracePt t="42866" x="4746625" y="4449763"/>
          <p14:tracePt t="42882" x="4784725" y="4427538"/>
          <p14:tracePt t="42899" x="4822825" y="4397375"/>
          <p14:tracePt t="42916" x="4838700" y="4389438"/>
          <p14:tracePt t="42932" x="4876800" y="4365625"/>
          <p14:tracePt t="42949" x="4899025" y="4343400"/>
          <p14:tracePt t="42966" x="4914900" y="4335463"/>
          <p14:tracePt t="42983" x="4945063" y="4313238"/>
          <p14:tracePt t="42999" x="4968875" y="4297363"/>
          <p14:tracePt t="43016" x="4991100" y="4289425"/>
          <p14:tracePt t="43032" x="5013325" y="4283075"/>
          <p14:tracePt t="43049" x="5045075" y="4267200"/>
          <p14:tracePt t="43066" x="5051425" y="4267200"/>
          <p14:tracePt t="43083" x="5067300" y="4259263"/>
          <p14:tracePt t="43099" x="5075238" y="4251325"/>
          <p14:tracePt t="43116" x="5083175" y="4251325"/>
          <p14:tracePt t="43132" x="5089525" y="4251325"/>
          <p14:tracePt t="43149" x="5089525" y="4244975"/>
          <p14:tracePt t="43166" x="5097463" y="4244975"/>
          <p14:tracePt t="43183" x="5105400" y="4237038"/>
          <p14:tracePt t="43199" x="5113338" y="4229100"/>
          <p14:tracePt t="43216" x="5121275" y="4221163"/>
          <p14:tracePt t="43232" x="5135563" y="4221163"/>
          <p14:tracePt t="43730" x="5143500" y="4221163"/>
          <p14:tracePt t="43749" x="5151438" y="4213225"/>
          <p14:tracePt t="43759" x="5159375" y="4213225"/>
          <p14:tracePt t="43770" x="5165725" y="4206875"/>
          <p14:tracePt t="43783" x="5181600" y="4206875"/>
          <p14:tracePt t="43800" x="5197475" y="4198938"/>
          <p14:tracePt t="43816" x="5211763" y="4191000"/>
          <p14:tracePt t="43833" x="5227638" y="4183063"/>
          <p14:tracePt t="43850" x="5241925" y="4175125"/>
          <p14:tracePt t="43870" x="5249863" y="4168775"/>
          <p14:tracePt t="43883" x="5257800" y="4168775"/>
          <p14:tracePt t="43900" x="5265738" y="4168775"/>
          <p14:tracePt t="43916" x="5273675" y="4160838"/>
          <p14:tracePt t="43933" x="5287963" y="4152900"/>
          <p14:tracePt t="43951" x="5295900" y="4144963"/>
          <p14:tracePt t="43966" x="5303838" y="4144963"/>
          <p14:tracePt t="43983" x="5311775" y="4137025"/>
          <p14:tracePt t="44000" x="5318125" y="4137025"/>
          <p14:tracePt t="44016" x="5326063" y="4130675"/>
          <p14:tracePt t="44033" x="5334000" y="4130675"/>
          <p14:tracePt t="44993" x="5334000" y="4137025"/>
          <p14:tracePt t="45003" x="5334000" y="4152900"/>
          <p14:tracePt t="45013" x="5334000" y="4168775"/>
          <p14:tracePt t="45023" x="5318125" y="4198938"/>
          <p14:tracePt t="45036" x="5311775" y="4229100"/>
          <p14:tracePt t="45050" x="5303838" y="4267200"/>
          <p14:tracePt t="45067" x="5273675" y="4359275"/>
          <p14:tracePt t="45084" x="5235575" y="4473575"/>
          <p14:tracePt t="45100" x="5211763" y="4541838"/>
          <p14:tracePt t="45117" x="5143500" y="4670425"/>
          <p14:tracePt t="45133" x="5045075" y="4822825"/>
          <p14:tracePt t="45150" x="4991100" y="4899025"/>
          <p14:tracePt t="45167" x="4892675" y="5037138"/>
          <p14:tracePt t="45184" x="4816475" y="5121275"/>
          <p14:tracePt t="45200" x="4770438" y="5165725"/>
          <p14:tracePt t="45217" x="4678363" y="5241925"/>
          <p14:tracePt t="45234" x="4579938" y="5303838"/>
          <p14:tracePt t="45250" x="4525963" y="5334000"/>
          <p14:tracePt t="45267" x="4411663" y="5380038"/>
          <p14:tracePt t="45283" x="4327525" y="5410200"/>
          <p14:tracePt t="45300" x="4289425" y="5418138"/>
          <p14:tracePt t="45317" x="4229100" y="5432425"/>
          <p14:tracePt t="45333" x="4198938" y="5440363"/>
          <p14:tracePt t="45334" x="4160838" y="5440363"/>
          <p14:tracePt t="45350" x="4137025" y="5440363"/>
          <p14:tracePt t="45366" x="4060825" y="5440363"/>
          <p14:tracePt t="45383" x="4030663" y="5440363"/>
          <p14:tracePt t="45400" x="3970338" y="5426075"/>
          <p14:tracePt t="45417" x="3932238" y="5418138"/>
          <p14:tracePt t="45433" x="3916363" y="5410200"/>
          <p14:tracePt t="45434" x="3908425" y="5410200"/>
          <p14:tracePt t="45450" x="3902075" y="5402263"/>
          <p14:tracePt t="45466" x="3878263" y="5380038"/>
          <p14:tracePt t="45483" x="3870325" y="5372100"/>
          <p14:tracePt t="45500" x="3856038" y="5341938"/>
          <p14:tracePt t="45517" x="3840163" y="5295900"/>
          <p14:tracePt t="45533" x="3832225" y="5280025"/>
          <p14:tracePt t="45550" x="3832225" y="5203825"/>
          <p14:tracePt t="45567" x="3870325" y="5075238"/>
          <p14:tracePt t="45584" x="3924300" y="4983163"/>
          <p14:tracePt t="45585" x="3978275" y="4876800"/>
          <p14:tracePt t="45600" x="4038600" y="4800600"/>
          <p14:tracePt t="45617" x="4152900" y="4664075"/>
          <p14:tracePt t="45633" x="4198938" y="4602163"/>
          <p14:tracePt t="45650" x="4351338" y="4479925"/>
          <p14:tracePt t="45667" x="4533900" y="4373563"/>
          <p14:tracePt t="45683" x="4640263" y="4321175"/>
          <p14:tracePt t="45700" x="4816475" y="4259263"/>
          <p14:tracePt t="45717" x="4975225" y="4221163"/>
          <p14:tracePt t="45733" x="5059363" y="4206875"/>
          <p14:tracePt t="45750" x="5181600" y="4206875"/>
          <p14:tracePt t="45767" x="5280025" y="4206875"/>
          <p14:tracePt t="45783" x="5318125" y="4206875"/>
          <p14:tracePt t="45800" x="5394325" y="4206875"/>
          <p14:tracePt t="45817" x="5456238" y="4213225"/>
          <p14:tracePt t="45834" x="5494338" y="4221163"/>
          <p14:tracePt t="45851" x="5554663" y="4251325"/>
          <p14:tracePt t="45867" x="5608638" y="4275138"/>
          <p14:tracePt t="45883" x="5622925" y="4297363"/>
          <p14:tracePt t="45900" x="5668963" y="4321175"/>
          <p14:tracePt t="45917" x="5699125" y="4365625"/>
          <p14:tracePt t="45934" x="5715000" y="4397375"/>
          <p14:tracePt t="45950" x="5737225" y="4473575"/>
          <p14:tracePt t="45967" x="5737225" y="4556125"/>
          <p14:tracePt t="45983" x="5737225" y="4610100"/>
          <p14:tracePt t="46000" x="5730875" y="4732338"/>
          <p14:tracePt t="46017" x="5661025" y="4876800"/>
          <p14:tracePt t="46033" x="5622925" y="4968875"/>
          <p14:tracePt t="46050" x="5502275" y="5151438"/>
          <p14:tracePt t="46067" x="5402263" y="5287963"/>
          <p14:tracePt t="46083" x="5341938" y="5349875"/>
          <p14:tracePt t="46100" x="5241925" y="5426075"/>
          <p14:tracePt t="46117" x="5135563" y="5494338"/>
          <p14:tracePt t="46134" x="5083175" y="5516563"/>
          <p14:tracePt t="46150" x="4968875" y="5562600"/>
          <p14:tracePt t="46167" x="4846638" y="5600700"/>
          <p14:tracePt t="46184" x="4770438" y="5608638"/>
          <p14:tracePt t="46200" x="4587875" y="5638800"/>
          <p14:tracePt t="46217" x="4381500" y="5646738"/>
          <p14:tracePt t="46234" x="4283075" y="5646738"/>
          <p14:tracePt t="46250" x="4098925" y="5646738"/>
          <p14:tracePt t="46268" x="3962400" y="5646738"/>
          <p14:tracePt t="46284" x="3924300" y="5646738"/>
          <p14:tracePt t="46300" x="3848100" y="5622925"/>
          <p14:tracePt t="46317" x="3794125" y="5592763"/>
          <p14:tracePt t="46334" x="3763963" y="5570538"/>
          <p14:tracePt t="46350" x="3717925" y="5516563"/>
          <p14:tracePt t="46367" x="3679825" y="5448300"/>
          <p14:tracePt t="46384" x="3657600" y="5418138"/>
          <p14:tracePt t="46400" x="3641725" y="5364163"/>
          <p14:tracePt t="46417" x="3635375" y="5311775"/>
          <p14:tracePt t="46434" x="3635375" y="5295900"/>
          <p14:tracePt t="46450" x="3635375" y="5241925"/>
          <p14:tracePt t="46467" x="3641725" y="5181600"/>
          <p14:tracePt t="46484" x="3673475" y="5127625"/>
          <p14:tracePt t="46500" x="3749675" y="5045075"/>
          <p14:tracePt t="46517" x="3878263" y="4906963"/>
          <p14:tracePt t="46534" x="3970338" y="4838700"/>
          <p14:tracePt t="46550" x="4137025" y="4724400"/>
          <p14:tracePt t="46567" x="4297363" y="4648200"/>
          <p14:tracePt t="46584" x="4373563" y="4625975"/>
          <p14:tracePt t="46600" x="4511675" y="4587875"/>
          <p14:tracePt t="46617" x="4602163" y="4572000"/>
          <p14:tracePt t="46634" x="4648200" y="4556125"/>
          <p14:tracePt t="46650" x="4716463" y="4549775"/>
          <p14:tracePt t="46671" x="4792663" y="4541838"/>
          <p14:tracePt t="46684" x="4830763" y="4533900"/>
          <p14:tracePt t="46700" x="4922838" y="4518025"/>
          <p14:tracePt t="46717" x="5013325" y="4518025"/>
          <p14:tracePt t="46734" x="5045075" y="4518025"/>
          <p14:tracePt t="46750" x="5113338" y="4518025"/>
          <p14:tracePt t="46767" x="5165725" y="4518025"/>
          <p14:tracePt t="46784" x="5189538" y="4518025"/>
          <p14:tracePt t="46800" x="5235575" y="4518025"/>
          <p14:tracePt t="46817" x="5257800" y="4533900"/>
          <p14:tracePt t="46834" x="5265738" y="4541838"/>
          <p14:tracePt t="46850" x="5280025" y="4564063"/>
          <p14:tracePt t="46868" x="5295900" y="4625975"/>
          <p14:tracePt t="46884" x="5311775" y="4670425"/>
          <p14:tracePt t="46900" x="5311775" y="4762500"/>
          <p14:tracePt t="46919" x="5295900" y="4899025"/>
          <p14:tracePt t="46934" x="5273675" y="4968875"/>
          <p14:tracePt t="46950" x="5165725" y="5135563"/>
          <p14:tracePt t="46967" x="5113338" y="5227638"/>
          <p14:tracePt t="46984" x="4968875" y="5410200"/>
          <p14:tracePt t="47001" x="4846638" y="5562600"/>
          <p14:tracePt t="47017" x="4770438" y="5630863"/>
          <p14:tracePt t="47034" x="4625975" y="5753100"/>
          <p14:tracePt t="47051" x="4479925" y="5845175"/>
          <p14:tracePt t="47067" x="4403725" y="5867400"/>
          <p14:tracePt t="47084" x="4267200" y="5889625"/>
          <p14:tracePt t="47100" x="4144963" y="5889625"/>
          <p14:tracePt t="47117" x="4060825" y="5889625"/>
          <p14:tracePt t="47134" x="3954463" y="5867400"/>
          <p14:tracePt t="47150" x="3870325" y="5837238"/>
          <p14:tracePt t="47167" x="3832225" y="5813425"/>
          <p14:tracePt t="47184" x="3787775" y="5775325"/>
          <p14:tracePt t="47201" x="3741738" y="5753100"/>
          <p14:tracePt t="47217" x="3725863" y="5730875"/>
          <p14:tracePt t="47234" x="3679825" y="5684838"/>
          <p14:tracePt t="47251" x="3641725" y="5616575"/>
          <p14:tracePt t="47267" x="3619500" y="5592763"/>
          <p14:tracePt t="47284" x="3603625" y="5524500"/>
          <p14:tracePt t="47301" x="3589338" y="5470525"/>
          <p14:tracePt t="47317" x="3589338" y="5440363"/>
          <p14:tracePt t="47334" x="3589338" y="5410200"/>
          <p14:tracePt t="47351" x="3589338" y="5387975"/>
          <p14:tracePt t="47367" x="3589338" y="5380038"/>
          <p14:tracePt t="47384" x="3589338" y="5356225"/>
          <p14:tracePt t="47401" x="3611563" y="5318125"/>
          <p14:tracePt t="47417" x="3619500" y="5287963"/>
          <p14:tracePt t="47434" x="3649663" y="5235575"/>
          <p14:tracePt t="47451" x="3673475" y="5197475"/>
          <p14:tracePt t="47467" x="3679825" y="5181600"/>
          <p14:tracePt t="47484" x="3695700" y="5165725"/>
          <p14:tracePt t="47501" x="3717925" y="5151438"/>
          <p14:tracePt t="47517" x="3733800" y="5143500"/>
          <p14:tracePt t="47534" x="3779838" y="5105400"/>
          <p14:tracePt t="47551" x="3840163" y="5051425"/>
          <p14:tracePt t="47567" x="3863975" y="5029200"/>
          <p14:tracePt t="47872" x="3878263" y="5029200"/>
          <p14:tracePt t="47880" x="3902075" y="5029200"/>
          <p14:tracePt t="47890" x="3932238" y="5029200"/>
          <p14:tracePt t="47902" x="3984625" y="5029200"/>
          <p14:tracePt t="47918" x="4038600" y="5029200"/>
          <p14:tracePt t="47935" x="4137025" y="5029200"/>
          <p14:tracePt t="47954" x="4259263" y="5029200"/>
          <p14:tracePt t="47968" x="4313238" y="5021263"/>
          <p14:tracePt t="47985" x="4419600" y="5006975"/>
          <p14:tracePt t="48002" x="4503738" y="4991100"/>
          <p14:tracePt t="48017" x="4541838" y="4991100"/>
          <p14:tracePt t="48034" x="4594225" y="4983163"/>
          <p14:tracePt t="48051" x="4648200" y="4968875"/>
          <p14:tracePt t="48068" x="4664075" y="4960938"/>
          <p14:tracePt t="48084" x="4708525" y="4953000"/>
          <p14:tracePt t="48101" x="4746625" y="4945063"/>
          <p14:tracePt t="48118" x="4778375" y="4945063"/>
          <p14:tracePt t="48135" x="4808538" y="4945063"/>
          <p14:tracePt t="48152" x="4860925" y="4945063"/>
          <p14:tracePt t="48168" x="4876800" y="4945063"/>
          <p14:tracePt t="48184" x="4922838" y="4945063"/>
          <p14:tracePt t="48201" x="4960938" y="4945063"/>
          <p14:tracePt t="48218" x="4983163" y="4945063"/>
          <p14:tracePt t="48234" x="5037138" y="4945063"/>
          <p14:tracePt t="48252" x="5075238" y="4945063"/>
          <p14:tracePt t="48268" x="5089525" y="4945063"/>
          <p14:tracePt t="48285" x="5135563" y="4945063"/>
          <p14:tracePt t="48301" x="5181600" y="4937125"/>
          <p14:tracePt t="48318" x="5203825" y="4937125"/>
          <p14:tracePt t="48334" x="5249863" y="4937125"/>
          <p14:tracePt t="48352" x="5303838" y="4937125"/>
          <p14:tracePt t="48368" x="5326063" y="4937125"/>
          <p14:tracePt t="48384" x="5387975" y="4937125"/>
          <p14:tracePt t="48402" x="5432425" y="4937125"/>
          <p14:tracePt t="48418" x="5448300" y="4937125"/>
          <p14:tracePt t="48434" x="5478463" y="4937125"/>
          <p14:tracePt t="48451" x="5486400" y="4937125"/>
          <p14:tracePt t="48452" x="5494338" y="4937125"/>
          <p14:tracePt t="48468" x="5502275" y="4937125"/>
          <p14:tracePt t="48484" x="5516563" y="4937125"/>
          <p14:tracePt t="48511" x="5524500" y="4937125"/>
          <p14:tracePt t="48843" x="5532438" y="4937125"/>
          <p14:tracePt t="48853" x="5532438" y="4922838"/>
          <p14:tracePt t="48862" x="5540375" y="4914900"/>
          <p14:tracePt t="48872" x="5546725" y="4906963"/>
          <p14:tracePt t="48885" x="5546725" y="4892675"/>
          <p14:tracePt t="48901" x="5554663" y="4884738"/>
          <p14:tracePt t="48918" x="5570538" y="4854575"/>
          <p14:tracePt t="48935" x="5578475" y="4808538"/>
          <p14:tracePt t="48951" x="5584825" y="4792663"/>
          <p14:tracePt t="48968" x="5592763" y="4770438"/>
          <p14:tracePt t="48985" x="5600700" y="4746625"/>
          <p14:tracePt t="49001" x="5600700" y="4740275"/>
          <p14:tracePt t="49018" x="5600700" y="4724400"/>
          <p14:tracePt t="49035" x="5600700" y="4716463"/>
          <p14:tracePt t="49051" x="5608638" y="4708525"/>
          <p14:tracePt t="49068" x="5608638" y="4694238"/>
          <p14:tracePt t="49085" x="5608638" y="4686300"/>
          <p14:tracePt t="49101" x="5608638" y="4678363"/>
          <p14:tracePt t="49134" x="5608638" y="4670425"/>
          <p14:tracePt t="49153" x="5608638" y="4664075"/>
          <p14:tracePt t="49173" x="5608638" y="4656138"/>
          <p14:tracePt t="49203" x="5608638" y="4648200"/>
          <p14:tracePt t="49243" x="5608638" y="4640263"/>
          <p14:tracePt t="49264" x="5600700" y="4640263"/>
          <p14:tracePt t="49274" x="5592763" y="4640263"/>
          <p14:tracePt t="49287" x="5584825" y="4640263"/>
          <p14:tracePt t="49303" x="5578475" y="4640263"/>
          <p14:tracePt t="49319" x="5546725" y="4640263"/>
          <p14:tracePt t="49336" x="5508625" y="4640263"/>
          <p14:tracePt t="49352" x="5470525" y="4648200"/>
          <p14:tracePt t="49370" x="5380038" y="4716463"/>
          <p14:tracePt t="49386" x="5241925" y="4830763"/>
          <p14:tracePt t="49402" x="5181600" y="4876800"/>
          <p14:tracePt t="49419" x="5037138" y="4960938"/>
          <p14:tracePt t="49436" x="4884738" y="5051425"/>
          <p14:tracePt t="49453" x="4816475" y="5083175"/>
          <p14:tracePt t="49469" x="4670425" y="5135563"/>
          <p14:tracePt t="49486" x="4556125" y="5181600"/>
          <p14:tracePt t="49503" x="4495800" y="5203825"/>
          <p14:tracePt t="49519" x="4403725" y="5235575"/>
          <p14:tracePt t="49536" x="4335463" y="5265738"/>
          <p14:tracePt t="49553" x="4297363" y="5280025"/>
          <p14:tracePt t="49569" x="4251325" y="5311775"/>
          <p14:tracePt t="49586" x="4206875" y="5334000"/>
          <p14:tracePt t="49602" x="4175125" y="5356225"/>
          <p14:tracePt t="49618" x="4122738" y="5394325"/>
          <p14:tracePt t="49638" x="4068763" y="5432425"/>
          <p14:tracePt t="49652" x="4038600" y="5456238"/>
          <p14:tracePt t="49668" x="3978275" y="5494338"/>
          <p14:tracePt t="49686" x="3902075" y="5546725"/>
          <p14:tracePt t="49702" x="3870325" y="5570538"/>
          <p14:tracePt t="49718" x="3802063" y="5608638"/>
          <p14:tracePt t="49736" x="3749675" y="5630863"/>
          <p14:tracePt t="49752" x="3717925" y="5638800"/>
          <p14:tracePt t="49769" x="3695700" y="5646738"/>
          <p14:tracePt t="49786" x="3679825" y="5646738"/>
          <p14:tracePt t="49805" x="3679825" y="5654675"/>
          <p14:tracePt t="49819" x="3673475" y="5654675"/>
          <p14:tracePt t="49975" x="3679825" y="5654675"/>
          <p14:tracePt t="49985" x="3703638" y="5654675"/>
          <p14:tracePt t="49995" x="3749675" y="5630863"/>
          <p14:tracePt t="50006" x="3840163" y="5584825"/>
          <p14:tracePt t="50019" x="3946525" y="5532438"/>
          <p14:tracePt t="50036" x="4244975" y="5387975"/>
          <p14:tracePt t="50052" x="4403725" y="5287963"/>
          <p14:tracePt t="50069" x="4754563" y="5105400"/>
          <p14:tracePt t="50086" x="5021263" y="4937125"/>
          <p14:tracePt t="50102" x="5127625" y="4884738"/>
          <p14:tracePt t="50118" x="5273675" y="4800600"/>
          <p14:tracePt t="50137" x="5380038" y="4740275"/>
          <p14:tracePt t="50152" x="5394325" y="4724400"/>
          <p14:tracePt t="50168" x="5440363" y="4694238"/>
          <p14:tracePt t="50185" x="5456238" y="4678363"/>
          <p14:tracePt t="50186" x="5470525" y="4664075"/>
          <p14:tracePt t="50202" x="5494338" y="4640263"/>
          <p14:tracePt t="50218" x="5524500" y="4618038"/>
          <p14:tracePt t="50235" x="5532438" y="4602163"/>
          <p14:tracePt t="50252" x="5570538" y="4572000"/>
          <p14:tracePt t="50268" x="5592763" y="4549775"/>
          <p14:tracePt t="50285" x="5608638" y="4541838"/>
          <p14:tracePt t="50302" x="5646738" y="4511675"/>
          <p14:tracePt t="50318" x="5676900" y="4495800"/>
          <p14:tracePt t="50335" x="5699125" y="4479925"/>
          <p14:tracePt t="50352" x="5722938" y="4473575"/>
          <p14:tracePt t="50368" x="5745163" y="4457700"/>
          <p14:tracePt t="50385" x="5761038" y="4457700"/>
          <p14:tracePt t="50402" x="5791200" y="4441825"/>
          <p14:tracePt t="50418" x="5813425" y="4435475"/>
          <p14:tracePt t="50435" x="5821363" y="4435475"/>
          <p14:tracePt t="50452" x="5837238" y="4435475"/>
          <p14:tracePt t="50476" x="5845175" y="4435475"/>
          <p14:tracePt t="50567" x="5851525" y="4435475"/>
          <p14:tracePt t="50627" x="5859463" y="4435475"/>
          <p14:tracePt t="50637" x="5867400" y="4435475"/>
          <p14:tracePt t="50648" x="5875338" y="4435475"/>
          <p14:tracePt t="50657" x="5897563" y="4435475"/>
          <p14:tracePt t="50669" x="5921375" y="4435475"/>
          <p14:tracePt t="50686" x="5951538" y="4435475"/>
          <p14:tracePt t="50702" x="6027738" y="4465638"/>
          <p14:tracePt t="50719" x="6126163" y="4503738"/>
          <p14:tracePt t="50735" x="6172200" y="4525963"/>
          <p14:tracePt t="50753" x="6232525" y="4564063"/>
          <p14:tracePt t="50769" x="6270625" y="4587875"/>
          <p14:tracePt t="50785" x="6286500" y="4602163"/>
          <p14:tracePt t="50802" x="6308725" y="4610100"/>
          <p14:tracePt t="5105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864" y="274639"/>
            <a:ext cx="8142136" cy="69138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Plotting two-way factorial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301" y="1285568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Placebo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Nothing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8133" y="1861016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86648" y="1868967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83051" y="2743226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83050" y="1860631"/>
            <a:ext cx="3564384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45212" y="1878244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84376" y="3539682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7990" y="2019659"/>
            <a:ext cx="8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7022" y="291152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0170" y="203821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5349" y="285056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6.6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81238" y="4325509"/>
            <a:ext cx="7951" cy="17651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82564" y="6082749"/>
            <a:ext cx="2582849" cy="132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5225" y="4500439"/>
            <a:ext cx="53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15681" y="6202018"/>
            <a:ext cx="30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Placebo		    Nothing</a:t>
            </a:r>
          </a:p>
        </p:txBody>
      </p:sp>
      <p:sp>
        <p:nvSpPr>
          <p:cNvPr id="46" name="Oval 45"/>
          <p:cNvSpPr/>
          <p:nvPr/>
        </p:nvSpPr>
        <p:spPr>
          <a:xfrm>
            <a:off x="3726510" y="5422794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37363" y="450971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5175" y="151207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89841" y="149750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703981" y="492318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54592" y="4805244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0" idx="6"/>
            <a:endCxn id="51" idx="2"/>
          </p:cNvCxnSpPr>
          <p:nvPr/>
        </p:nvCxnSpPr>
        <p:spPr>
          <a:xfrm flipV="1">
            <a:off x="3886862" y="4896684"/>
            <a:ext cx="1567731" cy="11793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</p:cNvCxnSpPr>
          <p:nvPr/>
        </p:nvCxnSpPr>
        <p:spPr>
          <a:xfrm flipV="1">
            <a:off x="3753293" y="4618108"/>
            <a:ext cx="1784509" cy="96078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93574" y="5316575"/>
            <a:ext cx="305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 effect of placebo vs. nothing</a:t>
            </a:r>
          </a:p>
        </p:txBody>
      </p:sp>
      <p:sp>
        <p:nvSpPr>
          <p:cNvPr id="31" name="Multiply 30"/>
          <p:cNvSpPr/>
          <p:nvPr/>
        </p:nvSpPr>
        <p:spPr>
          <a:xfrm>
            <a:off x="3686756" y="5128591"/>
            <a:ext cx="246490" cy="27829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5421466" y="4605130"/>
            <a:ext cx="246490" cy="27829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810434" y="4751484"/>
            <a:ext cx="1750612" cy="5234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145214" y="1878218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05139" y="2900901"/>
            <a:ext cx="99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7.05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06464" y="2083242"/>
            <a:ext cx="99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5.85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527236" y="3745067"/>
            <a:ext cx="1184745" cy="166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163335" y="1924220"/>
            <a:ext cx="1264260" cy="1765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4966916" y="4786687"/>
            <a:ext cx="2130948" cy="596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0536750">
            <a:off x="4633124" y="4413816"/>
            <a:ext cx="8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3D120-4837-4AB4-93EA-0F13000F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B5C8-0C2A-4A38-AFEE-321CC84CA701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7017A-F11F-46ED-A69C-AC33BB74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65"/>
    </mc:Choice>
    <mc:Fallback xmlns="">
      <p:transition spd="slow" advTm="337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864" y="274639"/>
            <a:ext cx="8142136" cy="69138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Plotting two-way factorial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301" y="1285568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Placebo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Nothing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8133" y="1861016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86648" y="1868967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83051" y="2743226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83050" y="1860631"/>
            <a:ext cx="3564384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45212" y="1878244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84376" y="3539682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7990" y="2019659"/>
            <a:ext cx="8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7022" y="291152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0170" y="203821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5349" y="285056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6.6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81238" y="4325509"/>
            <a:ext cx="7951" cy="17651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82564" y="6082749"/>
            <a:ext cx="2582849" cy="132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5225" y="4500439"/>
            <a:ext cx="53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3673" y="6202018"/>
            <a:ext cx="311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Placebo		    Nothing</a:t>
            </a:r>
          </a:p>
        </p:txBody>
      </p:sp>
      <p:sp>
        <p:nvSpPr>
          <p:cNvPr id="46" name="Oval 45"/>
          <p:cNvSpPr/>
          <p:nvPr/>
        </p:nvSpPr>
        <p:spPr>
          <a:xfrm>
            <a:off x="3726510" y="5422794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37363" y="450971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5175" y="151207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89841" y="149750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703981" y="492318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54592" y="4805244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0" idx="6"/>
            <a:endCxn id="51" idx="2"/>
          </p:cNvCxnSpPr>
          <p:nvPr/>
        </p:nvCxnSpPr>
        <p:spPr>
          <a:xfrm flipV="1">
            <a:off x="3886862" y="4896684"/>
            <a:ext cx="1567731" cy="11793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</p:cNvCxnSpPr>
          <p:nvPr/>
        </p:nvCxnSpPr>
        <p:spPr>
          <a:xfrm flipV="1">
            <a:off x="3753293" y="4618108"/>
            <a:ext cx="1784509" cy="96078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03674" y="5062133"/>
            <a:ext cx="305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 effect of Men vs. Women</a:t>
            </a:r>
          </a:p>
        </p:txBody>
      </p:sp>
      <p:sp>
        <p:nvSpPr>
          <p:cNvPr id="31" name="Multiply 30"/>
          <p:cNvSpPr/>
          <p:nvPr/>
        </p:nvSpPr>
        <p:spPr>
          <a:xfrm>
            <a:off x="4609107" y="4850295"/>
            <a:ext cx="246490" cy="278296"/>
          </a:xfrm>
          <a:prstGeom prst="mathMultiply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4610433" y="4962938"/>
            <a:ext cx="246490" cy="278296"/>
          </a:xfrm>
          <a:prstGeom prst="mathMultiply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8145214" y="1878218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706388" y="5120642"/>
            <a:ext cx="985961" cy="230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95450" y="4899332"/>
            <a:ext cx="8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20642" y="3564835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01018" y="3535680"/>
            <a:ext cx="102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6.5</a:t>
            </a:r>
          </a:p>
        </p:txBody>
      </p:sp>
      <p:sp>
        <p:nvSpPr>
          <p:cNvPr id="59" name="Oval 58"/>
          <p:cNvSpPr/>
          <p:nvPr/>
        </p:nvSpPr>
        <p:spPr>
          <a:xfrm>
            <a:off x="4831741" y="3466770"/>
            <a:ext cx="3101009" cy="82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4943062" y="4921857"/>
            <a:ext cx="103367" cy="23058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6883179" y="4325510"/>
            <a:ext cx="119270" cy="771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A7F4-53B1-4F30-A148-39FBCE90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FE0C-C5F6-4CA2-8342-2E432490BA3C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57617-1C8E-4E18-AA9D-70002FD9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03"/>
    </mc:Choice>
    <mc:Fallback xmlns="">
      <p:transition spd="slow" advTm="464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817" y="516835"/>
            <a:ext cx="9144000" cy="966019"/>
          </a:xfrm>
        </p:spPr>
        <p:txBody>
          <a:bodyPr>
            <a:normAutofit/>
          </a:bodyPr>
          <a:lstStyle/>
          <a:p>
            <a:r>
              <a:rPr lang="en-US" sz="3200" dirty="0"/>
              <a:t>Practice at interpreting two-way factorial 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904" y="1285568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121448" y="2639833"/>
            <a:ext cx="7951" cy="17651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22774" y="4397073"/>
            <a:ext cx="2582849" cy="132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95435" y="2814763"/>
            <a:ext cx="53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23993" y="4516342"/>
            <a:ext cx="307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Placebo		    Nothing</a:t>
            </a:r>
          </a:p>
        </p:txBody>
      </p:sp>
      <p:sp>
        <p:nvSpPr>
          <p:cNvPr id="46" name="Oval 45"/>
          <p:cNvSpPr/>
          <p:nvPr/>
        </p:nvSpPr>
        <p:spPr>
          <a:xfrm>
            <a:off x="6566720" y="3633755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285525" y="3635076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037173" y="151207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431839" y="149750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44191" y="3134141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94802" y="313547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0" idx="6"/>
            <a:endCxn id="51" idx="2"/>
          </p:cNvCxnSpPr>
          <p:nvPr/>
        </p:nvCxnSpPr>
        <p:spPr>
          <a:xfrm>
            <a:off x="6727072" y="3225582"/>
            <a:ext cx="1567731" cy="132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2"/>
            <a:endCxn id="47" idx="2"/>
          </p:cNvCxnSpPr>
          <p:nvPr/>
        </p:nvCxnSpPr>
        <p:spPr>
          <a:xfrm>
            <a:off x="6566721" y="3725196"/>
            <a:ext cx="1718805" cy="1321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80306" y="134076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What is the main effect of gender?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0306" y="206084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What is the main effect of </a:t>
            </a:r>
            <a:r>
              <a:rPr lang="en-CA" dirty="0" err="1"/>
              <a:t>cond</a:t>
            </a:r>
            <a:r>
              <a:rPr lang="en-CA" dirty="0"/>
              <a:t>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80306" y="278092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How do these terms interact?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21" name="Cross 20"/>
          <p:cNvSpPr/>
          <p:nvPr/>
        </p:nvSpPr>
        <p:spPr>
          <a:xfrm>
            <a:off x="7392144" y="3140968"/>
            <a:ext cx="180000" cy="1800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ross 21"/>
          <p:cNvSpPr/>
          <p:nvPr/>
        </p:nvSpPr>
        <p:spPr>
          <a:xfrm>
            <a:off x="7392144" y="3645024"/>
            <a:ext cx="180000" cy="180000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7041608" y="263691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ME: Gender</a:t>
            </a:r>
          </a:p>
        </p:txBody>
      </p:sp>
      <p:sp>
        <p:nvSpPr>
          <p:cNvPr id="24" name="Cross 23"/>
          <p:cNvSpPr/>
          <p:nvPr/>
        </p:nvSpPr>
        <p:spPr>
          <a:xfrm>
            <a:off x="6564072" y="3393016"/>
            <a:ext cx="180000" cy="180000"/>
          </a:xfrm>
          <a:prstGeom prst="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Cross 24"/>
          <p:cNvSpPr/>
          <p:nvPr/>
        </p:nvSpPr>
        <p:spPr>
          <a:xfrm>
            <a:off x="8292264" y="3393016"/>
            <a:ext cx="180000" cy="180000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8625784" y="327569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ME: </a:t>
            </a:r>
            <a:r>
              <a:rPr lang="en-CA" b="1" dirty="0" err="1"/>
              <a:t>Cond</a:t>
            </a:r>
            <a:endParaRPr lang="en-CA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1" y="5157193"/>
            <a:ext cx="295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Interaction</a:t>
            </a:r>
            <a:r>
              <a:rPr lang="en-CA" dirty="0"/>
              <a:t>: Check the slopes.</a:t>
            </a:r>
          </a:p>
          <a:p>
            <a:r>
              <a:rPr lang="en-CA" dirty="0"/>
              <a:t>Are the differences different?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C7719F-6EEF-48A6-B7AD-7482E455BFC3}"/>
              </a:ext>
            </a:extLst>
          </p:cNvPr>
          <p:cNvGraphicFramePr>
            <a:graphicFrameLocks noGrp="1"/>
          </p:cNvGraphicFramePr>
          <p:nvPr/>
        </p:nvGraphicFramePr>
        <p:xfrm>
          <a:off x="517968" y="3748548"/>
          <a:ext cx="43854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89">
                  <a:extLst>
                    <a:ext uri="{9D8B030D-6E8A-4147-A177-3AD203B41FA5}">
                      <a16:colId xmlns:a16="http://schemas.microsoft.com/office/drawing/2014/main" val="1071138646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593426059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771386517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443324645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868520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2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4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696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96F5E-0232-4F39-91D1-1B1FBA4B4D10}"/>
                  </a:ext>
                </a:extLst>
              </p:cNvPr>
              <p:cNvSpPr txBox="1"/>
              <p:nvPr/>
            </p:nvSpPr>
            <p:spPr>
              <a:xfrm>
                <a:off x="480047" y="5480358"/>
                <a:ext cx="4461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96F5E-0232-4F39-91D1-1B1FBA4B4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47" y="5480358"/>
                <a:ext cx="4461286" cy="246221"/>
              </a:xfrm>
              <a:prstGeom prst="rect">
                <a:avLst/>
              </a:prstGeom>
              <a:blipFill>
                <a:blip r:embed="rId3"/>
                <a:stretch>
                  <a:fillRect l="-6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FCDE-287B-4238-A50E-EBC3A1DF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1531-D2FD-44BC-B55E-C65D392F2923}" type="datetime1">
              <a:rPr lang="en-US" smtClean="0"/>
              <a:t>2/23/2021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4116F-FD6C-4039-BD57-950466A5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95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475"/>
    </mc:Choice>
    <mc:Fallback xmlns="">
      <p:transition spd="slow" advTm="99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  <p:extLst>
    <p:ext uri="{3A86A75C-4F4B-4683-9AE1-C65F6400EC91}">
      <p14:laserTraceLst xmlns:p14="http://schemas.microsoft.com/office/powerpoint/2010/main">
        <p14:tracePtLst>
          <p14:tracePt t="27783" x="6194425" y="3330575"/>
          <p14:tracePt t="27963" x="6194425" y="3322638"/>
          <p14:tracePt t="27973" x="6194425" y="3314700"/>
          <p14:tracePt t="27983" x="6194425" y="3298825"/>
          <p14:tracePt t="27995" x="6194425" y="3284538"/>
          <p14:tracePt t="28010" x="6202363" y="3254375"/>
          <p14:tracePt t="28028" x="6202363" y="3200400"/>
          <p14:tracePt t="28044" x="6210300" y="3140075"/>
          <p14:tracePt t="28060" x="6210300" y="3101975"/>
          <p14:tracePt t="28077" x="6210300" y="3025775"/>
          <p14:tracePt t="28094" x="6210300" y="2941638"/>
          <p14:tracePt t="28110" x="6210300" y="2903538"/>
          <p14:tracePt t="28127" x="6210300" y="2857500"/>
          <p14:tracePt t="28144" x="6210300" y="2819400"/>
          <p14:tracePt t="28160" x="6210300" y="2811463"/>
          <p14:tracePt t="28177" x="6210300" y="2789238"/>
          <p14:tracePt t="28193" x="6210300" y="2773363"/>
          <p14:tracePt t="28194" x="6210300" y="2765425"/>
          <p14:tracePt t="28210" x="6210300" y="2759075"/>
          <p14:tracePt t="28227" x="6202363" y="2751138"/>
          <p14:tracePt t="28244" x="6202363" y="2735263"/>
          <p14:tracePt t="28260" x="6194425" y="2735263"/>
          <p14:tracePt t="28277" x="6194425" y="2727325"/>
          <p14:tracePt t="28294" x="6194425" y="2720975"/>
          <p14:tracePt t="28310" x="6194425" y="2713038"/>
          <p14:tracePt t="28327" x="6194425" y="2705100"/>
          <p14:tracePt t="28344" x="6188075" y="2705100"/>
          <p14:tracePt t="28360" x="6188075" y="2697163"/>
          <p14:tracePt t="28378" x="6180138" y="2689225"/>
          <p14:tracePt t="28394" x="6172200" y="2689225"/>
          <p14:tracePt t="28395" x="6164263" y="2689225"/>
          <p14:tracePt t="28410" x="6149975" y="2674938"/>
          <p14:tracePt t="28428" x="6118225" y="2674938"/>
          <p14:tracePt t="28444" x="6096000" y="2674938"/>
          <p14:tracePt t="28460" x="6057900" y="2674938"/>
          <p14:tracePt t="28478" x="6011863" y="2689225"/>
          <p14:tracePt t="28494" x="5997575" y="2705100"/>
          <p14:tracePt t="28510" x="5959475" y="2720975"/>
          <p14:tracePt t="28528" x="5927725" y="2751138"/>
          <p14:tracePt t="28544" x="5921375" y="2759075"/>
          <p14:tracePt t="28560" x="5897563" y="2773363"/>
          <p14:tracePt t="28576" x="5883275" y="2797175"/>
          <p14:tracePt t="28593" x="5875338" y="2803525"/>
          <p14:tracePt t="28610" x="5859463" y="2827338"/>
          <p14:tracePt t="28626" x="5837238" y="2857500"/>
          <p14:tracePt t="28643" x="5821363" y="2873375"/>
          <p14:tracePt t="28660" x="5807075" y="2911475"/>
          <p14:tracePt t="28676" x="5799138" y="2949575"/>
          <p14:tracePt t="28693" x="5799138" y="2987675"/>
          <p14:tracePt t="28710" x="5791200" y="3055938"/>
          <p14:tracePt t="28726" x="5791200" y="3140075"/>
          <p14:tracePt t="28743" x="5791200" y="3178175"/>
          <p14:tracePt t="28760" x="5783263" y="3284538"/>
          <p14:tracePt t="28777" x="5768975" y="3406775"/>
          <p14:tracePt t="28793" x="5768975" y="3475038"/>
          <p14:tracePt t="28810" x="5768975" y="3559175"/>
          <p14:tracePt t="28826" x="5768975" y="3589338"/>
          <p14:tracePt t="29156" x="5768975" y="3611563"/>
          <p14:tracePt t="29166" x="5768975" y="3649663"/>
          <p14:tracePt t="29177" x="5768975" y="3687763"/>
          <p14:tracePt t="29193" x="5768975" y="3749675"/>
          <p14:tracePt t="29210" x="5768975" y="3870325"/>
          <p14:tracePt t="29227" x="5768975" y="3962400"/>
          <p14:tracePt t="29243" x="5768975" y="4000500"/>
          <p14:tracePt t="29260" x="5768975" y="4060825"/>
          <p14:tracePt t="29278" x="5783263" y="4114800"/>
          <p14:tracePt t="29293" x="5791200" y="4130675"/>
          <p14:tracePt t="29310" x="5799138" y="4168775"/>
          <p14:tracePt t="29328" x="5807075" y="4191000"/>
          <p14:tracePt t="29343" x="5813425" y="4198938"/>
          <p14:tracePt t="29360" x="5821363" y="4213225"/>
          <p14:tracePt t="29378" x="5829300" y="4221163"/>
          <p14:tracePt t="29393" x="5837238" y="4221163"/>
          <p14:tracePt t="29410" x="5845175" y="4237038"/>
          <p14:tracePt t="29428" x="5867400" y="4244975"/>
          <p14:tracePt t="29443" x="5883275" y="4251325"/>
          <p14:tracePt t="29460" x="5921375" y="4251325"/>
          <p14:tracePt t="29477" x="5935663" y="4251325"/>
          <p14:tracePt t="29493" x="5973763" y="4251325"/>
          <p14:tracePt t="29510" x="6011863" y="4244975"/>
          <p14:tracePt t="29527" x="6027738" y="4237038"/>
          <p14:tracePt t="29543" x="6057900" y="4221163"/>
          <p14:tracePt t="29560" x="6080125" y="4206875"/>
          <p14:tracePt t="29576" x="6088063" y="4198938"/>
          <p14:tracePt t="29593" x="6103938" y="4175125"/>
          <p14:tracePt t="29610" x="6118225" y="4137025"/>
          <p14:tracePt t="29626" x="6134100" y="4122738"/>
          <p14:tracePt t="29643" x="6149975" y="4068763"/>
          <p14:tracePt t="29660" x="6164263" y="4016375"/>
          <p14:tracePt t="29677" x="6180138" y="3984625"/>
          <p14:tracePt t="29693" x="6188075" y="3932238"/>
          <p14:tracePt t="29710" x="6194425" y="3878263"/>
          <p14:tracePt t="29727" x="6202363" y="3848100"/>
          <p14:tracePt t="29743" x="6202363" y="3787775"/>
          <p14:tracePt t="29760" x="6202363" y="3725863"/>
          <p14:tracePt t="29777" x="6202363" y="3687763"/>
          <p14:tracePt t="29793" x="6202363" y="3619500"/>
          <p14:tracePt t="29811" x="6202363" y="3543300"/>
          <p14:tracePt t="29827" x="6202363" y="3521075"/>
          <p14:tracePt t="29843" x="6202363" y="3467100"/>
          <p14:tracePt t="29860" x="6202363" y="3413125"/>
          <p14:tracePt t="29877" x="6202363" y="3382963"/>
          <p14:tracePt t="29893" x="6194425" y="3344863"/>
          <p14:tracePt t="29910" x="6188075" y="3292475"/>
          <p14:tracePt t="29927" x="6172200" y="3268663"/>
          <p14:tracePt t="29943" x="6172200" y="3230563"/>
          <p14:tracePt t="29960" x="6164263" y="3184525"/>
          <p14:tracePt t="29977" x="6164263" y="3162300"/>
          <p14:tracePt t="29993" x="6149975" y="3116263"/>
          <p14:tracePt t="30010" x="6142038" y="3078163"/>
          <p14:tracePt t="30027" x="6134100" y="3063875"/>
          <p14:tracePt t="30043" x="6111875" y="3017838"/>
          <p14:tracePt t="30060" x="6096000" y="2987675"/>
          <p14:tracePt t="30077" x="6088063" y="2971800"/>
          <p14:tracePt t="30093" x="6073775" y="2933700"/>
          <p14:tracePt t="30110" x="6057900" y="2911475"/>
          <p14:tracePt t="30127" x="6049963" y="2895600"/>
          <p14:tracePt t="30144" x="6027738" y="2857500"/>
          <p14:tracePt t="30160" x="6011863" y="2835275"/>
          <p14:tracePt t="30179" x="6003925" y="2827338"/>
          <p14:tracePt t="30193" x="5997575" y="2811463"/>
          <p14:tracePt t="30210" x="5965825" y="2789238"/>
          <p14:tracePt t="30227" x="5951538" y="2773363"/>
          <p14:tracePt t="30243" x="5921375" y="2759075"/>
          <p14:tracePt t="30260" x="5897563" y="2759075"/>
          <p14:tracePt t="30277" x="5889625" y="2759075"/>
          <p14:tracePt t="30294" x="5867400" y="2759075"/>
          <p14:tracePt t="30311" x="5837238" y="2773363"/>
          <p14:tracePt t="30327" x="5829300" y="2797175"/>
          <p14:tracePt t="30343" x="5791200" y="2841625"/>
          <p14:tracePt t="30360" x="5761038" y="2895600"/>
          <p14:tracePt t="30377" x="5753100" y="2917825"/>
          <p14:tracePt t="30393" x="5722938" y="2979738"/>
          <p14:tracePt t="30410" x="5707063" y="3040063"/>
          <p14:tracePt t="30427" x="5684838" y="3086100"/>
          <p14:tracePt t="30444" x="5676900" y="3140075"/>
          <p14:tracePt t="30461" x="5661025" y="3200400"/>
          <p14:tracePt t="30477" x="5661025" y="3238500"/>
          <p14:tracePt t="30494" x="5646738" y="3330575"/>
          <p14:tracePt t="30511" x="5646738" y="3421063"/>
          <p14:tracePt t="30527" x="5646738" y="3467100"/>
          <p14:tracePt t="30544" x="5646738" y="3573463"/>
          <p14:tracePt t="30561" x="5646738" y="3703638"/>
          <p14:tracePt t="30577" x="5646738" y="3794125"/>
          <p14:tracePt t="30594" x="5646738" y="3962400"/>
          <p14:tracePt t="30610" x="5654675" y="4098925"/>
          <p14:tracePt t="30627" x="5661025" y="4152900"/>
          <p14:tracePt t="30644" x="5684838" y="4259263"/>
          <p14:tracePt t="30661" x="5692775" y="4335463"/>
          <p14:tracePt t="30677" x="5692775" y="4373563"/>
          <p14:tracePt t="30694" x="5707063" y="4449763"/>
          <p14:tracePt t="30711" x="5722938" y="4511675"/>
          <p14:tracePt t="30727" x="5730875" y="4541838"/>
          <p14:tracePt t="30744" x="5737225" y="4587875"/>
          <p14:tracePt t="30760" x="5745163" y="4594225"/>
          <p14:tracePt t="30761" x="5753100" y="4610100"/>
          <p14:tracePt t="30777" x="5761038" y="4618038"/>
          <p14:tracePt t="30794" x="5783263" y="4632325"/>
          <p14:tracePt t="30810" x="5799138" y="4640263"/>
          <p14:tracePt t="30827" x="5837238" y="4656138"/>
          <p14:tracePt t="30844" x="5867400" y="4670425"/>
          <p14:tracePt t="30860" x="5883275" y="4670425"/>
          <p14:tracePt t="30877" x="5921375" y="4678363"/>
          <p14:tracePt t="30894" x="5943600" y="4678363"/>
          <p14:tracePt t="30910" x="5951538" y="4678363"/>
          <p14:tracePt t="30927" x="5959475" y="4678363"/>
          <p14:tracePt t="30944" x="5997575" y="4648200"/>
          <p14:tracePt t="30960" x="6011863" y="4610100"/>
          <p14:tracePt t="30977" x="6057900" y="4511675"/>
          <p14:tracePt t="30994" x="6134100" y="4365625"/>
          <p14:tracePt t="31010" x="6156325" y="4275138"/>
          <p14:tracePt t="31027" x="6218238" y="4084638"/>
          <p14:tracePt t="31044" x="6270625" y="3924300"/>
          <p14:tracePt t="31061" x="6278563" y="3870325"/>
          <p14:tracePt t="31077" x="6302375" y="3725863"/>
          <p14:tracePt t="31094" x="6316663" y="3635375"/>
          <p14:tracePt t="31111" x="6316663" y="3589338"/>
          <p14:tracePt t="31127" x="6316663" y="3521075"/>
          <p14:tracePt t="31144" x="6316663" y="3467100"/>
          <p14:tracePt t="31161" x="6316663" y="3451225"/>
          <p14:tracePt t="31177" x="6308725" y="3406775"/>
          <p14:tracePt t="31194" x="6286500" y="3368675"/>
          <p14:tracePt t="31211" x="6278563" y="3336925"/>
          <p14:tracePt t="31227" x="6264275" y="3268663"/>
          <p14:tracePt t="31244" x="6240463" y="3208338"/>
          <p14:tracePt t="31260" x="6240463" y="3170238"/>
          <p14:tracePt t="31277" x="6226175" y="3116263"/>
          <p14:tracePt t="31294" x="6202363" y="3048000"/>
          <p14:tracePt t="31311" x="6202363" y="3025775"/>
          <p14:tracePt t="31327" x="6180138" y="2979738"/>
          <p14:tracePt t="31344" x="6156325" y="2917825"/>
          <p14:tracePt t="31361" x="6149975" y="2903538"/>
          <p14:tracePt t="31377" x="6142038" y="2879725"/>
          <p14:tracePt t="31394" x="6134100" y="2865438"/>
          <p14:tracePt t="31422" x="6134100" y="2857500"/>
          <p14:tracePt t="31543" x="6134100" y="2865438"/>
          <p14:tracePt t="31553" x="6134100" y="2879725"/>
          <p14:tracePt t="31563" x="6134100" y="2911475"/>
          <p14:tracePt t="31578" x="6134100" y="2955925"/>
          <p14:tracePt t="31598" x="6134100" y="3146425"/>
          <p14:tracePt t="31611" x="6142038" y="3292475"/>
          <p14:tracePt t="31628" x="6172200" y="3597275"/>
          <p14:tracePt t="31645" x="6194425" y="3878263"/>
          <p14:tracePt t="31661" x="6210300" y="4016375"/>
          <p14:tracePt t="31678" x="6232525" y="4198938"/>
          <p14:tracePt t="31695" x="6256338" y="4327525"/>
          <p14:tracePt t="31711" x="6270625" y="4365625"/>
          <p14:tracePt t="31728" x="6286500" y="4427538"/>
          <p14:tracePt t="31745" x="6294438" y="4465638"/>
          <p14:tracePt t="31761" x="6294438" y="4479925"/>
          <p14:tracePt t="31778" x="6302375" y="4503738"/>
          <p14:tracePt t="31794" x="6302375" y="4518025"/>
          <p14:tracePt t="32225" x="6308725" y="4525963"/>
          <p14:tracePt t="32236" x="6316663" y="4525963"/>
          <p14:tracePt t="32245" x="6324600" y="4533900"/>
          <p14:tracePt t="32261" x="6332538" y="4533900"/>
          <p14:tracePt t="32278" x="6354763" y="4533900"/>
          <p14:tracePt t="32294" x="6370638" y="4533900"/>
          <p14:tracePt t="32311" x="6392863" y="4533900"/>
          <p14:tracePt t="32328" x="6416675" y="4533900"/>
          <p14:tracePt t="32344" x="6423025" y="4533900"/>
          <p14:tracePt t="32361" x="6438900" y="4533900"/>
          <p14:tracePt t="32379" x="6446838" y="4525963"/>
          <p14:tracePt t="32396" x="6454775" y="4518025"/>
          <p14:tracePt t="32411" x="6461125" y="4518025"/>
          <p14:tracePt t="32506" x="6461125" y="4525963"/>
          <p14:tracePt t="32546" x="6461125" y="4533900"/>
          <p14:tracePt t="32616" x="6469063" y="4533900"/>
          <p14:tracePt t="32628" x="6499225" y="4533900"/>
          <p14:tracePt t="32636" x="6523038" y="4533900"/>
          <p14:tracePt t="32646" x="6561138" y="4533900"/>
          <p14:tracePt t="32661" x="6599238" y="4533900"/>
          <p14:tracePt t="32678" x="6721475" y="4525963"/>
          <p14:tracePt t="32695" x="6773863" y="4525963"/>
          <p14:tracePt t="32711" x="6956425" y="4525963"/>
          <p14:tracePt t="32728" x="7108825" y="4525963"/>
          <p14:tracePt t="32745" x="7192963" y="4525963"/>
          <p14:tracePt t="32761" x="7307263" y="4525963"/>
          <p14:tracePt t="32779" x="7399338" y="4533900"/>
          <p14:tracePt t="32795" x="7437438" y="4533900"/>
          <p14:tracePt t="32811" x="7497763" y="4549775"/>
          <p14:tracePt t="32828" x="7566025" y="4556125"/>
          <p14:tracePt t="32844" x="7589838" y="4556125"/>
          <p14:tracePt t="32861" x="7635875" y="4572000"/>
          <p14:tracePt t="32878" x="7680325" y="4579938"/>
          <p14:tracePt t="32894" x="7704138" y="4587875"/>
          <p14:tracePt t="32911" x="7750175" y="4594225"/>
          <p14:tracePt t="32928" x="7802563" y="4618038"/>
          <p14:tracePt t="32944" x="7832725" y="4625975"/>
          <p14:tracePt t="32961" x="7894638" y="4632325"/>
          <p14:tracePt t="32978" x="7970838" y="4640263"/>
          <p14:tracePt t="32994" x="8008938" y="4648200"/>
          <p14:tracePt t="33011" x="8085138" y="4648200"/>
          <p14:tracePt t="33028" x="8161338" y="4648200"/>
          <p14:tracePt t="33044" x="8183563" y="4648200"/>
          <p14:tracePt t="33061" x="8251825" y="4648200"/>
          <p14:tracePt t="33078" x="8305800" y="4648200"/>
          <p14:tracePt t="33094" x="8321675" y="4648200"/>
          <p14:tracePt t="33111" x="8343900" y="4640263"/>
          <p14:tracePt t="33129" x="8366125" y="4632325"/>
          <p14:tracePt t="33144" x="8366125" y="4625975"/>
          <p14:tracePt t="33161" x="8374063" y="4625975"/>
          <p14:tracePt t="33187" x="8382000" y="4618038"/>
          <p14:tracePt t="33207" x="8382000" y="4610100"/>
          <p14:tracePt t="33268" x="8382000" y="4602163"/>
          <p14:tracePt t="33359" x="8382000" y="4610100"/>
          <p14:tracePt t="33378" x="8382000" y="4625975"/>
          <p14:tracePt t="33388" x="8382000" y="4632325"/>
          <p14:tracePt t="33398" x="8382000" y="4640263"/>
          <p14:tracePt t="33411" x="8382000" y="4648200"/>
          <p14:tracePt t="33429" x="8359775" y="4670425"/>
          <p14:tracePt t="33445" x="8343900" y="4670425"/>
          <p14:tracePt t="33461" x="8289925" y="4686300"/>
          <p14:tracePt t="33479" x="8213725" y="4694238"/>
          <p14:tracePt t="33495" x="8145463" y="4694238"/>
          <p14:tracePt t="33512" x="8031163" y="4694238"/>
          <p14:tracePt t="33529" x="7940675" y="4694238"/>
          <p14:tracePt t="33545" x="7902575" y="4694238"/>
          <p14:tracePt t="33562" x="7840663" y="4694238"/>
          <p14:tracePt t="33579" x="7788275" y="4678363"/>
          <p14:tracePt t="33595" x="7756525" y="4664075"/>
          <p14:tracePt t="33612" x="7696200" y="4632325"/>
          <p14:tracePt t="33629" x="7650163" y="4618038"/>
          <p14:tracePt t="33629" x="7627938" y="4602163"/>
          <p14:tracePt t="33645" x="7581900" y="4587875"/>
          <p14:tracePt t="33662" x="7521575" y="4556125"/>
          <p14:tracePt t="33678" x="7505700" y="4549775"/>
          <p14:tracePt t="33695" x="7445375" y="4533900"/>
          <p14:tracePt t="33712" x="7399338" y="4511675"/>
          <p14:tracePt t="33728" x="7375525" y="4511675"/>
          <p14:tracePt t="33745" x="7323138" y="4511675"/>
          <p14:tracePt t="33762" x="7269163" y="4511675"/>
          <p14:tracePt t="33779" x="7231063" y="4511675"/>
          <p14:tracePt t="33780" x="7208838" y="4511675"/>
          <p14:tracePt t="33795" x="7170738" y="4511675"/>
          <p14:tracePt t="33812" x="7116763" y="4511675"/>
          <p14:tracePt t="33828" x="7102475" y="4511675"/>
          <p14:tracePt t="33845" x="7048500" y="4511675"/>
          <p14:tracePt t="33862" x="6980238" y="4511675"/>
          <p14:tracePt t="33878" x="6956425" y="4525963"/>
          <p14:tracePt t="33895" x="6888163" y="4533900"/>
          <p14:tracePt t="33912" x="6835775" y="4549775"/>
          <p14:tracePt t="33928" x="6804025" y="4549775"/>
          <p14:tracePt t="33945" x="6773863" y="4572000"/>
          <p14:tracePt t="33962" x="6735763" y="4579938"/>
          <p14:tracePt t="33980" x="6713538" y="4587875"/>
          <p14:tracePt t="34000" x="6705600" y="4594225"/>
          <p14:tracePt t="34012" x="6697663" y="4594225"/>
          <p14:tracePt t="34028" x="6689725" y="4602163"/>
          <p14:tracePt t="34045" x="6675438" y="4610100"/>
          <p14:tracePt t="34061" x="6659563" y="4632325"/>
          <p14:tracePt t="34078" x="6651625" y="4656138"/>
          <p14:tracePt t="34095" x="6637338" y="4678363"/>
          <p14:tracePt t="34112" x="6621463" y="4694238"/>
          <p14:tracePt t="34160" x="6621463" y="4702175"/>
          <p14:tracePt t="34230" x="6645275" y="4686300"/>
          <p14:tracePt t="34240" x="6675438" y="4670425"/>
          <p14:tracePt t="34250" x="6705600" y="4640263"/>
          <p14:tracePt t="34262" x="6743700" y="4610100"/>
          <p14:tracePt t="34278" x="6789738" y="4579938"/>
          <p14:tracePt t="34295" x="6858000" y="4525963"/>
          <p14:tracePt t="34312" x="6926263" y="4473575"/>
          <p14:tracePt t="34328" x="6956425" y="4465638"/>
          <p14:tracePt t="34345" x="7026275" y="4435475"/>
          <p14:tracePt t="34362" x="7094538" y="4411663"/>
          <p14:tracePt t="34378" x="7132638" y="4397375"/>
          <p14:tracePt t="34395" x="7208838" y="4381500"/>
          <p14:tracePt t="34412" x="7269163" y="4373563"/>
          <p14:tracePt t="34428" x="7307263" y="4373563"/>
          <p14:tracePt t="34445" x="7383463" y="4359275"/>
          <p14:tracePt t="34462" x="7445375" y="4359275"/>
          <p14:tracePt t="34478" x="7497763" y="4359275"/>
          <p14:tracePt t="34495" x="7581900" y="4359275"/>
          <p14:tracePt t="34512" x="7688263" y="4365625"/>
          <p14:tracePt t="34528" x="7726363" y="4373563"/>
          <p14:tracePt t="34545" x="7832725" y="4381500"/>
          <p14:tracePt t="34562" x="7924800" y="4403725"/>
          <p14:tracePt t="34578" x="7962900" y="4411663"/>
          <p14:tracePt t="34595" x="8039100" y="4427538"/>
          <p14:tracePt t="34612" x="8107363" y="4441825"/>
          <p14:tracePt t="34629" x="8137525" y="4441825"/>
          <p14:tracePt t="34645" x="8175625" y="4449763"/>
          <p14:tracePt t="34662" x="8213725" y="4457700"/>
          <p14:tracePt t="34678" x="8229600" y="4473575"/>
          <p14:tracePt t="34695" x="8251825" y="4479925"/>
          <p14:tracePt t="34712" x="8267700" y="4487863"/>
          <p14:tracePt t="34728" x="8275638" y="4495800"/>
          <p14:tracePt t="34745" x="8297863" y="4495800"/>
          <p14:tracePt t="34761" x="8305800" y="4495800"/>
          <p14:tracePt t="34762" x="8313738" y="4503738"/>
          <p14:tracePt t="34778" x="8313738" y="4511675"/>
          <p14:tracePt t="34795" x="8321675" y="4518025"/>
          <p14:tracePt t="34811" x="8328025" y="4525963"/>
          <p14:tracePt t="34828" x="8343900" y="4549775"/>
          <p14:tracePt t="34845" x="8351838" y="4572000"/>
          <p14:tracePt t="34862" x="8359775" y="4587875"/>
          <p14:tracePt t="34878" x="8359775" y="4594225"/>
          <p14:tracePt t="34895" x="8366125" y="4602163"/>
          <p14:tracePt t="35384" x="8366125" y="4594225"/>
          <p14:tracePt t="35395" x="8366125" y="4564063"/>
          <p14:tracePt t="35404" x="8359775" y="4541838"/>
          <p14:tracePt t="35414" x="8335963" y="4511675"/>
          <p14:tracePt t="35429" x="8321675" y="4473575"/>
          <p14:tracePt t="35445" x="8267700" y="4389438"/>
          <p14:tracePt t="35462" x="8245475" y="4343400"/>
          <p14:tracePt t="35479" x="8191500" y="4259263"/>
          <p14:tracePt t="35497" x="8161338" y="4183063"/>
          <p14:tracePt t="35513" x="8145463" y="4152900"/>
          <p14:tracePt t="35529" x="8115300" y="4098925"/>
          <p14:tracePt t="35546" x="8093075" y="4060825"/>
          <p14:tracePt t="35563" x="8085138" y="4054475"/>
          <p14:tracePt t="35579" x="8069263" y="4038600"/>
          <p14:tracePt t="35597" x="8047038" y="4022725"/>
          <p14:tracePt t="35613" x="8039100" y="4022725"/>
          <p14:tracePt t="35630" x="7993063" y="4022725"/>
          <p14:tracePt t="35647" x="7932738" y="4022725"/>
          <p14:tracePt t="35662" x="7894638" y="4022725"/>
          <p14:tracePt t="35679" x="7780338" y="4022725"/>
          <p14:tracePt t="35696" x="7627938" y="4022725"/>
          <p14:tracePt t="35712" x="7527925" y="4022725"/>
          <p14:tracePt t="35729" x="7323138" y="3970338"/>
          <p14:tracePt t="35746" x="7146925" y="3902075"/>
          <p14:tracePt t="35762" x="7056438" y="3863975"/>
          <p14:tracePt t="35779" x="6942138" y="3810000"/>
          <p14:tracePt t="35796" x="6858000" y="3779838"/>
          <p14:tracePt t="35812" x="6835775" y="3779838"/>
          <p14:tracePt t="35829" x="6789738" y="3763963"/>
          <p14:tracePt t="35846" x="6765925" y="3756025"/>
          <p14:tracePt t="35862" x="6759575" y="3749675"/>
          <p14:tracePt t="35879" x="6735763" y="3741738"/>
          <p14:tracePt t="35896" x="6721475" y="3741738"/>
          <p14:tracePt t="35912" x="6713538" y="3741738"/>
          <p14:tracePt t="35929" x="6705600" y="3733800"/>
          <p14:tracePt t="35946" x="6689725" y="3733800"/>
          <p14:tracePt t="35962" x="6683375" y="3733800"/>
          <p14:tracePt t="35979" x="6667500" y="3725863"/>
          <p14:tracePt t="35996" x="6651625" y="3725863"/>
          <p14:tracePt t="36012" x="6645275" y="3717925"/>
          <p14:tracePt t="36029" x="6629400" y="3711575"/>
          <p14:tracePt t="36046" x="6607175" y="3703638"/>
          <p14:tracePt t="36062" x="6599238" y="3695700"/>
          <p14:tracePt t="36079" x="6591300" y="3695700"/>
          <p14:tracePt t="36097" x="6583363" y="3695700"/>
          <p14:tracePt t="36186" x="6591300" y="3695700"/>
          <p14:tracePt t="36196" x="6599238" y="3695700"/>
          <p14:tracePt t="36205" x="6613525" y="3703638"/>
          <p14:tracePt t="36216" x="6637338" y="3711575"/>
          <p14:tracePt t="36229" x="6651625" y="3717925"/>
          <p14:tracePt t="36246" x="6697663" y="3725863"/>
          <p14:tracePt t="36262" x="6721475" y="3741738"/>
          <p14:tracePt t="36279" x="6765925" y="3741738"/>
          <p14:tracePt t="36298" x="6804025" y="3749675"/>
          <p14:tracePt t="36312" x="6835775" y="3749675"/>
          <p14:tracePt t="36330" x="6880225" y="3749675"/>
          <p14:tracePt t="36347" x="6918325" y="3749675"/>
          <p14:tracePt t="36362" x="6934200" y="3749675"/>
          <p14:tracePt t="36379" x="6988175" y="3756025"/>
          <p14:tracePt t="36396" x="7018338" y="3756025"/>
          <p14:tracePt t="36396" x="7040563" y="3756025"/>
          <p14:tracePt t="36412" x="7078663" y="3756025"/>
          <p14:tracePt t="36429" x="7154863" y="3756025"/>
          <p14:tracePt t="36445" x="7192963" y="3756025"/>
          <p14:tracePt t="36463" x="7285038" y="3763963"/>
          <p14:tracePt t="36479" x="7369175" y="3763963"/>
          <p14:tracePt t="36497" x="7475538" y="3763963"/>
          <p14:tracePt t="36513" x="7543800" y="3763963"/>
          <p14:tracePt t="36530" x="7642225" y="3763963"/>
          <p14:tracePt t="36546" x="7680325" y="3763963"/>
          <p14:tracePt t="36547" x="7734300" y="3763963"/>
          <p14:tracePt t="36563" x="7772400" y="3763963"/>
          <p14:tracePt t="36580" x="7840663" y="3763963"/>
          <p14:tracePt t="36596" x="7870825" y="3763963"/>
          <p14:tracePt t="36613" x="7924800" y="3763963"/>
          <p14:tracePt t="36629" x="7970838" y="3763963"/>
          <p14:tracePt t="36646" x="7993063" y="3763963"/>
          <p14:tracePt t="36665" x="8039100" y="3763963"/>
          <p14:tracePt t="36668" x="8077200" y="3756025"/>
          <p14:tracePt t="36679" x="8099425" y="3756025"/>
          <p14:tracePt t="36696" x="8131175" y="3756025"/>
          <p14:tracePt t="36713" x="8183563" y="3749675"/>
          <p14:tracePt t="36729" x="8237538" y="3733800"/>
          <p14:tracePt t="36746" x="8251825" y="3733800"/>
          <p14:tracePt t="36762" x="8305800" y="3733800"/>
          <p14:tracePt t="36779" x="8351838" y="3733800"/>
          <p14:tracePt t="36796" x="8374063" y="3733800"/>
          <p14:tracePt t="36812" x="8420100" y="3733800"/>
          <p14:tracePt t="36829" x="8450263" y="3733800"/>
          <p14:tracePt t="36846" x="8466138" y="3733800"/>
          <p14:tracePt t="36862" x="8496300" y="3733800"/>
          <p14:tracePt t="36879" x="8512175" y="3733800"/>
          <p14:tracePt t="37158" x="8512175" y="3703638"/>
          <p14:tracePt t="37170" x="8512175" y="3687763"/>
          <p14:tracePt t="37182" x="8512175" y="3649663"/>
          <p14:tracePt t="37196" x="8518525" y="3627438"/>
          <p14:tracePt t="37213" x="8518525" y="3559175"/>
          <p14:tracePt t="37230" x="8518525" y="3505200"/>
          <p14:tracePt t="37246" x="8518525" y="3482975"/>
          <p14:tracePt t="37263" x="8518525" y="3436938"/>
          <p14:tracePt t="37280" x="8518525" y="3406775"/>
          <p14:tracePt t="37296" x="8518525" y="3390900"/>
          <p14:tracePt t="37313" x="8518525" y="3368675"/>
          <p14:tracePt t="37330" x="8518525" y="3352800"/>
          <p14:tracePt t="37346" x="8518525" y="3344863"/>
          <p14:tracePt t="37363" x="8518525" y="3336925"/>
          <p14:tracePt t="37381" x="8518525" y="3330575"/>
          <p14:tracePt t="37408" x="8518525" y="3322638"/>
          <p14:tracePt t="37539" x="8518525" y="3314700"/>
          <p14:tracePt t="37559" x="8512175" y="3306763"/>
          <p14:tracePt t="37570" x="8496300" y="3306763"/>
          <p14:tracePt t="37581" x="8480425" y="3298825"/>
          <p14:tracePt t="37597" x="8466138" y="3298825"/>
          <p14:tracePt t="37614" x="8404225" y="3298825"/>
          <p14:tracePt t="37631" x="8328025" y="3298825"/>
          <p14:tracePt t="37646" x="8275638" y="3298825"/>
          <p14:tracePt t="37663" x="8145463" y="3298825"/>
          <p14:tracePt t="37682" x="7993063" y="3298825"/>
          <p14:tracePt t="37696" x="7894638" y="3298825"/>
          <p14:tracePt t="37713" x="7704138" y="3298825"/>
          <p14:tracePt t="37730" x="7535863" y="3298825"/>
          <p14:tracePt t="37746" x="7437438" y="3298825"/>
          <p14:tracePt t="37763" x="7285038" y="3298825"/>
          <p14:tracePt t="37780" x="7170738" y="3298825"/>
          <p14:tracePt t="37796" x="7132638" y="3284538"/>
          <p14:tracePt t="37813" x="7056438" y="3284538"/>
          <p14:tracePt t="37830" x="7002463" y="3284538"/>
          <p14:tracePt t="37846" x="6972300" y="3284538"/>
          <p14:tracePt t="37863" x="6934200" y="3284538"/>
          <p14:tracePt t="37880" x="6888163" y="3284538"/>
          <p14:tracePt t="37896" x="6873875" y="3284538"/>
          <p14:tracePt t="37913" x="6842125" y="3284538"/>
          <p14:tracePt t="37930" x="6827838" y="3284538"/>
          <p14:tracePt t="37946" x="6804025" y="3284538"/>
          <p14:tracePt t="37963" x="6781800" y="3284538"/>
          <p14:tracePt t="37980" x="6765925" y="3284538"/>
          <p14:tracePt t="37996" x="6743700" y="3284538"/>
          <p14:tracePt t="38013" x="6727825" y="3284538"/>
          <p14:tracePt t="38030" x="6721475" y="3284538"/>
          <p14:tracePt t="38046" x="6713538" y="3284538"/>
          <p14:tracePt t="38063" x="6705600" y="3284538"/>
          <p14:tracePt t="38100" x="6697663" y="3284538"/>
          <p14:tracePt t="38140" x="6705600" y="3284538"/>
          <p14:tracePt t="38151" x="6735763" y="3284538"/>
          <p14:tracePt t="38161" x="6797675" y="3284538"/>
          <p14:tracePt t="38171" x="6896100" y="3284538"/>
          <p14:tracePt t="38181" x="7048500" y="3254375"/>
          <p14:tracePt t="38197" x="7200900" y="3254375"/>
          <p14:tracePt t="38214" x="7513638" y="3238500"/>
          <p14:tracePt t="38230" x="7680325" y="3222625"/>
          <p14:tracePt t="38247" x="7962900" y="3222625"/>
          <p14:tracePt t="38264" x="8191500" y="3222625"/>
          <p14:tracePt t="38280" x="8275638" y="3222625"/>
          <p14:tracePt t="38297" x="8412163" y="3222625"/>
          <p14:tracePt t="38314" x="8518525" y="3230563"/>
          <p14:tracePt t="38330" x="8550275" y="3230563"/>
          <p14:tracePt t="38347" x="8588375" y="3230563"/>
          <p14:tracePt t="38364" x="8618538" y="3230563"/>
          <p14:tracePt t="38380" x="8626475" y="3230563"/>
          <p14:tracePt t="38396" x="8640763" y="3230563"/>
          <p14:tracePt t="38413" x="8664575" y="3230563"/>
          <p14:tracePt t="38430" x="8670925" y="3230563"/>
          <p14:tracePt t="38446" x="8694738" y="3230563"/>
          <p14:tracePt t="38463" x="8716963" y="3230563"/>
          <p14:tracePt t="38480" x="8732838" y="3230563"/>
          <p14:tracePt t="38496" x="8763000" y="3230563"/>
          <p14:tracePt t="38513" x="8785225" y="3230563"/>
          <p14:tracePt t="38530" x="8801100" y="3230563"/>
          <p14:tracePt t="38546" x="8831263" y="3230563"/>
          <p14:tracePt t="38563" x="8855075" y="3238500"/>
          <p14:tracePt t="38580" x="8861425" y="3238500"/>
          <p14:tracePt t="38596" x="8869363" y="3238500"/>
          <p14:tracePt t="38614" x="8877300" y="3238500"/>
          <p14:tracePt t="39164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AEAFC211-C347-49AC-9506-8F21FD66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817" y="516835"/>
            <a:ext cx="9144000" cy="966019"/>
          </a:xfrm>
        </p:spPr>
        <p:txBody>
          <a:bodyPr>
            <a:normAutofit/>
          </a:bodyPr>
          <a:lstStyle/>
          <a:p>
            <a:r>
              <a:rPr lang="en-US" sz="3200" dirty="0"/>
              <a:t>Practice at interpreting two-way factorial 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5912" y="1285568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163061" y="2639833"/>
            <a:ext cx="7951" cy="17651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64387" y="4397073"/>
            <a:ext cx="2582849" cy="132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7048" y="2814763"/>
            <a:ext cx="53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23992" y="4516342"/>
            <a:ext cx="311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Placebo		    Nothing</a:t>
            </a:r>
          </a:p>
        </p:txBody>
      </p:sp>
      <p:sp>
        <p:nvSpPr>
          <p:cNvPr id="46" name="Oval 45"/>
          <p:cNvSpPr/>
          <p:nvPr/>
        </p:nvSpPr>
        <p:spPr>
          <a:xfrm>
            <a:off x="6608333" y="3061283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27138" y="2370867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078786" y="151207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473452" y="149750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85804" y="3833829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36415" y="3143421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0" idx="6"/>
            <a:endCxn id="51" idx="2"/>
          </p:cNvCxnSpPr>
          <p:nvPr/>
        </p:nvCxnSpPr>
        <p:spPr>
          <a:xfrm flipV="1">
            <a:off x="6768685" y="3234861"/>
            <a:ext cx="1567731" cy="69040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2"/>
            <a:endCxn id="47" idx="2"/>
          </p:cNvCxnSpPr>
          <p:nvPr/>
        </p:nvCxnSpPr>
        <p:spPr>
          <a:xfrm flipV="1">
            <a:off x="6608334" y="2462307"/>
            <a:ext cx="1718805" cy="69041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ross 19"/>
          <p:cNvSpPr/>
          <p:nvPr/>
        </p:nvSpPr>
        <p:spPr>
          <a:xfrm>
            <a:off x="7464152" y="3465024"/>
            <a:ext cx="180000" cy="1800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ross 20"/>
          <p:cNvSpPr/>
          <p:nvPr/>
        </p:nvSpPr>
        <p:spPr>
          <a:xfrm>
            <a:off x="7428168" y="2708920"/>
            <a:ext cx="180000" cy="180000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6600056" y="220486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ME: Gender</a:t>
            </a:r>
          </a:p>
        </p:txBody>
      </p:sp>
      <p:sp>
        <p:nvSpPr>
          <p:cNvPr id="23" name="Cross 22"/>
          <p:cNvSpPr/>
          <p:nvPr/>
        </p:nvSpPr>
        <p:spPr>
          <a:xfrm>
            <a:off x="6600056" y="3429000"/>
            <a:ext cx="180000" cy="180000"/>
          </a:xfrm>
          <a:prstGeom prst="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ross 23"/>
          <p:cNvSpPr/>
          <p:nvPr/>
        </p:nvSpPr>
        <p:spPr>
          <a:xfrm>
            <a:off x="8364272" y="2708920"/>
            <a:ext cx="180000" cy="180000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8670030" y="256490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ME: </a:t>
            </a:r>
            <a:r>
              <a:rPr lang="en-CA" b="1" dirty="0" err="1"/>
              <a:t>Cond</a:t>
            </a:r>
            <a:endParaRPr lang="en-CA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1" y="5157193"/>
            <a:ext cx="295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Interaction</a:t>
            </a:r>
            <a:r>
              <a:rPr lang="en-CA" dirty="0"/>
              <a:t>: Check the slopes.</a:t>
            </a:r>
          </a:p>
          <a:p>
            <a:r>
              <a:rPr lang="en-CA" dirty="0"/>
              <a:t>Are the differences different?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7F6D3EB-13DE-4E90-A81B-111E1B0E1DEA}"/>
              </a:ext>
            </a:extLst>
          </p:cNvPr>
          <p:cNvGraphicFramePr>
            <a:graphicFrameLocks noGrp="1"/>
          </p:cNvGraphicFramePr>
          <p:nvPr/>
        </p:nvGraphicFramePr>
        <p:xfrm>
          <a:off x="517968" y="3748548"/>
          <a:ext cx="43854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89">
                  <a:extLst>
                    <a:ext uri="{9D8B030D-6E8A-4147-A177-3AD203B41FA5}">
                      <a16:colId xmlns:a16="http://schemas.microsoft.com/office/drawing/2014/main" val="1071138646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593426059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771386517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443324645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868520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2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4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696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DE1762-03C9-4A6E-B757-4DE8A9F31089}"/>
                  </a:ext>
                </a:extLst>
              </p:cNvPr>
              <p:cNvSpPr txBox="1"/>
              <p:nvPr/>
            </p:nvSpPr>
            <p:spPr>
              <a:xfrm>
                <a:off x="480047" y="5480358"/>
                <a:ext cx="4461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DE1762-03C9-4A6E-B757-4DE8A9F3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47" y="5480358"/>
                <a:ext cx="4461286" cy="246221"/>
              </a:xfrm>
              <a:prstGeom prst="rect">
                <a:avLst/>
              </a:prstGeom>
              <a:blipFill>
                <a:blip r:embed="rId3"/>
                <a:stretch>
                  <a:fillRect l="-6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780306" y="134076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What is the main effect of gender?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80306" y="206084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What is the main effect of </a:t>
            </a:r>
            <a:r>
              <a:rPr lang="en-CA" dirty="0" err="1"/>
              <a:t>cond</a:t>
            </a:r>
            <a:r>
              <a:rPr lang="en-CA" dirty="0"/>
              <a:t>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80306" y="278092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How do these terms interact?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FEC2D-5F13-4F84-ABB9-72C4FC0C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E93B-B953-4871-8946-4EDF1B4C0E00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8931F-89FD-4B01-B6B3-D1E59D2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55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96"/>
    </mc:Choice>
    <mc:Fallback xmlns="">
      <p:transition spd="slow" advTm="521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240673E-1960-429B-BDBF-277233B41DF3}"/>
              </a:ext>
            </a:extLst>
          </p:cNvPr>
          <p:cNvSpPr txBox="1">
            <a:spLocks/>
          </p:cNvSpPr>
          <p:nvPr/>
        </p:nvSpPr>
        <p:spPr>
          <a:xfrm>
            <a:off x="1553817" y="516835"/>
            <a:ext cx="9144000" cy="966019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Practice at interpreting two-way factorial results: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5912" y="1285568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163061" y="2639833"/>
            <a:ext cx="7951" cy="17651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64387" y="4397073"/>
            <a:ext cx="2582849" cy="132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7048" y="2814763"/>
            <a:ext cx="53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68008" y="4516342"/>
            <a:ext cx="296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Placebo		    Nothing</a:t>
            </a:r>
          </a:p>
        </p:txBody>
      </p:sp>
      <p:sp>
        <p:nvSpPr>
          <p:cNvPr id="46" name="Oval 45"/>
          <p:cNvSpPr/>
          <p:nvPr/>
        </p:nvSpPr>
        <p:spPr>
          <a:xfrm>
            <a:off x="6624235" y="3005579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3040" y="3643035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078786" y="151207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473452" y="149750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85804" y="3658907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36415" y="2968499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0" idx="6"/>
            <a:endCxn id="51" idx="2"/>
          </p:cNvCxnSpPr>
          <p:nvPr/>
        </p:nvCxnSpPr>
        <p:spPr>
          <a:xfrm flipV="1">
            <a:off x="6768685" y="3059939"/>
            <a:ext cx="1567731" cy="69040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2"/>
            <a:endCxn id="47" idx="2"/>
          </p:cNvCxnSpPr>
          <p:nvPr/>
        </p:nvCxnSpPr>
        <p:spPr>
          <a:xfrm>
            <a:off x="6624236" y="3097019"/>
            <a:ext cx="1718805" cy="63745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ross 26">
            <a:extLst>
              <a:ext uri="{FF2B5EF4-FFF2-40B4-BE49-F238E27FC236}">
                <a16:creationId xmlns:a16="http://schemas.microsoft.com/office/drawing/2014/main" id="{65E0F2DB-F103-4048-AEF7-1C37456E55D4}"/>
              </a:ext>
            </a:extLst>
          </p:cNvPr>
          <p:cNvSpPr/>
          <p:nvPr/>
        </p:nvSpPr>
        <p:spPr>
          <a:xfrm>
            <a:off x="7423396" y="3371518"/>
            <a:ext cx="180000" cy="1800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B78DC7B9-ABF4-4661-A0A3-E4517646B9EE}"/>
              </a:ext>
            </a:extLst>
          </p:cNvPr>
          <p:cNvSpPr/>
          <p:nvPr/>
        </p:nvSpPr>
        <p:spPr>
          <a:xfrm>
            <a:off x="7429908" y="3332991"/>
            <a:ext cx="180000" cy="180000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CB0E6-83A1-4834-B1BA-3230605438C0}"/>
              </a:ext>
            </a:extLst>
          </p:cNvPr>
          <p:cNvSpPr txBox="1"/>
          <p:nvPr/>
        </p:nvSpPr>
        <p:spPr>
          <a:xfrm>
            <a:off x="7042145" y="225744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ME: Gender</a:t>
            </a:r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CF6F0902-1981-47ED-8929-14FC0841F3FA}"/>
              </a:ext>
            </a:extLst>
          </p:cNvPr>
          <p:cNvSpPr/>
          <p:nvPr/>
        </p:nvSpPr>
        <p:spPr>
          <a:xfrm>
            <a:off x="6610535" y="3342428"/>
            <a:ext cx="180000" cy="180000"/>
          </a:xfrm>
          <a:prstGeom prst="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CC03A2CF-003A-4078-825F-97BDA4B40B9A}"/>
              </a:ext>
            </a:extLst>
          </p:cNvPr>
          <p:cNvSpPr/>
          <p:nvPr/>
        </p:nvSpPr>
        <p:spPr>
          <a:xfrm>
            <a:off x="8356742" y="3310564"/>
            <a:ext cx="180000" cy="180000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ABE75B-E30B-4188-AA2F-C7DDD0D4D01A}"/>
              </a:ext>
            </a:extLst>
          </p:cNvPr>
          <p:cNvSpPr txBox="1"/>
          <p:nvPr/>
        </p:nvSpPr>
        <p:spPr>
          <a:xfrm>
            <a:off x="8747236" y="323108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ME: </a:t>
            </a:r>
            <a:r>
              <a:rPr lang="en-CA" b="1" dirty="0" err="1"/>
              <a:t>Cond</a:t>
            </a:r>
            <a:endParaRPr lang="en-CA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DD9A96-E1F0-4D4A-B12C-1814428B4588}"/>
              </a:ext>
            </a:extLst>
          </p:cNvPr>
          <p:cNvSpPr txBox="1"/>
          <p:nvPr/>
        </p:nvSpPr>
        <p:spPr>
          <a:xfrm>
            <a:off x="6096001" y="5157193"/>
            <a:ext cx="295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Interaction</a:t>
            </a:r>
            <a:r>
              <a:rPr lang="en-CA" dirty="0"/>
              <a:t>: Check the slopes.</a:t>
            </a:r>
          </a:p>
          <a:p>
            <a:r>
              <a:rPr lang="en-CA" dirty="0"/>
              <a:t>Are the differences different?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90CDF16-F459-4CAF-A663-BF5C3513B9B7}"/>
              </a:ext>
            </a:extLst>
          </p:cNvPr>
          <p:cNvGraphicFramePr>
            <a:graphicFrameLocks noGrp="1"/>
          </p:cNvGraphicFramePr>
          <p:nvPr/>
        </p:nvGraphicFramePr>
        <p:xfrm>
          <a:off x="517968" y="3748548"/>
          <a:ext cx="43854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89">
                  <a:extLst>
                    <a:ext uri="{9D8B030D-6E8A-4147-A177-3AD203B41FA5}">
                      <a16:colId xmlns:a16="http://schemas.microsoft.com/office/drawing/2014/main" val="1071138646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593426059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771386517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443324645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868520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2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4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696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760988-CB3C-4CB3-88E5-10208FC14A74}"/>
                  </a:ext>
                </a:extLst>
              </p:cNvPr>
              <p:cNvSpPr txBox="1"/>
              <p:nvPr/>
            </p:nvSpPr>
            <p:spPr>
              <a:xfrm>
                <a:off x="480047" y="5480358"/>
                <a:ext cx="4461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760988-CB3C-4CB3-88E5-10208FC14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47" y="5480358"/>
                <a:ext cx="4461286" cy="246221"/>
              </a:xfrm>
              <a:prstGeom prst="rect">
                <a:avLst/>
              </a:prstGeom>
              <a:blipFill>
                <a:blip r:embed="rId2"/>
                <a:stretch>
                  <a:fillRect l="-6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/>
          <p:cNvSpPr/>
          <p:nvPr/>
        </p:nvSpPr>
        <p:spPr>
          <a:xfrm>
            <a:off x="780306" y="134076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What is the main effect of gender?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80306" y="206084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What is the main effect of </a:t>
            </a:r>
            <a:r>
              <a:rPr lang="en-CA" dirty="0" err="1"/>
              <a:t>cond</a:t>
            </a:r>
            <a:r>
              <a:rPr lang="en-CA" dirty="0"/>
              <a:t>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80306" y="278092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How do these terms interact?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307DF-267C-4E33-8033-980D9841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AEEF-347F-4E18-9E6C-6DF75C31C673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76D79-6995-40F2-8012-16A53F66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59"/>
    </mc:Choice>
    <mc:Fallback xmlns="">
      <p:transition spd="slow" advTm="88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/>
    </p:bldLst>
  </p:timing>
  <p:extLst>
    <p:ext uri="{3A86A75C-4F4B-4683-9AE1-C65F6400EC91}">
      <p14:laserTraceLst xmlns:p14="http://schemas.microsoft.com/office/powerpoint/2010/main">
        <p14:tracePtLst>
          <p14:tracePt t="15465" x="8923338" y="3284538"/>
          <p14:tracePt t="15473" x="8923338" y="3292475"/>
          <p14:tracePt t="15484" x="8931275" y="3292475"/>
          <p14:tracePt t="15497" x="8937625" y="3298825"/>
          <p14:tracePt t="15511" x="8945563" y="3298825"/>
          <p14:tracePt t="15528" x="8961438" y="3306763"/>
          <p14:tracePt t="15545" x="8983663" y="3314700"/>
          <p14:tracePt t="15561" x="8999538" y="3322638"/>
          <p14:tracePt t="15578" x="9045575" y="3336925"/>
          <p14:tracePt t="15595" x="9097963" y="3360738"/>
          <p14:tracePt t="15610" x="9136063" y="3368675"/>
          <p14:tracePt t="15627" x="9204325" y="3398838"/>
          <p14:tracePt t="15644" x="9296400" y="3429000"/>
          <p14:tracePt t="15660" x="9342438" y="3444875"/>
          <p14:tracePt t="15677" x="9402763" y="3489325"/>
          <p14:tracePt t="15694" x="9471025" y="3513138"/>
          <p14:tracePt t="15711" x="9486900" y="3535363"/>
          <p14:tracePt t="15727" x="9525000" y="3565525"/>
          <p14:tracePt t="15744" x="9547225" y="3581400"/>
          <p14:tracePt t="15760" x="9547225" y="3589338"/>
          <p14:tracePt t="15777" x="9547225" y="3597275"/>
          <p14:tracePt t="15796" x="9547225" y="3603625"/>
          <p14:tracePt t="15810" x="9532938" y="3611563"/>
          <p14:tracePt t="15827" x="9440863" y="3635375"/>
          <p14:tracePt t="15844" x="9388475" y="3641725"/>
          <p14:tracePt t="15846" x="9350375" y="3657600"/>
          <p14:tracePt t="15861" x="9312275" y="3665538"/>
          <p14:tracePt t="15877" x="9236075" y="3673475"/>
          <p14:tracePt t="15894" x="9204325" y="3679825"/>
          <p14:tracePt t="15910" x="9144000" y="3687763"/>
          <p14:tracePt t="15927" x="9090025" y="3687763"/>
          <p14:tracePt t="15944" x="9075738" y="3687763"/>
          <p14:tracePt t="15961" x="9029700" y="3687763"/>
          <p14:tracePt t="15977" x="8999538" y="3687763"/>
          <p14:tracePt t="15994" x="8991600" y="3687763"/>
          <p14:tracePt t="16011" x="8961438" y="3687763"/>
          <p14:tracePt t="16027" x="8937625" y="3687763"/>
          <p14:tracePt t="16044" x="8923338" y="3687763"/>
          <p14:tracePt t="16061" x="8893175" y="3687763"/>
          <p14:tracePt t="16077" x="8855075" y="3687763"/>
          <p14:tracePt t="16094" x="8839200" y="3687763"/>
          <p14:tracePt t="16111" x="8816975" y="3687763"/>
          <p14:tracePt t="16367" x="8801100" y="3703638"/>
          <p14:tracePt t="16377" x="8778875" y="3711575"/>
          <p14:tracePt t="16387" x="8747125" y="3725863"/>
          <p14:tracePt t="16396" x="8724900" y="3733800"/>
          <p14:tracePt t="16411" x="8694738" y="3756025"/>
          <p14:tracePt t="16428" x="8626475" y="3771900"/>
          <p14:tracePt t="16445" x="8602663" y="3779838"/>
          <p14:tracePt t="16462" x="8556625" y="3802063"/>
          <p14:tracePt t="16478" x="8512175" y="3810000"/>
          <p14:tracePt t="16495" x="8496300" y="3810000"/>
          <p14:tracePt t="16511" x="8466138" y="3810000"/>
          <p14:tracePt t="16529" x="8435975" y="3810000"/>
          <p14:tracePt t="16545" x="8420100" y="3810000"/>
          <p14:tracePt t="16562" x="8397875" y="3810000"/>
          <p14:tracePt t="16579" x="8359775" y="3810000"/>
          <p14:tracePt t="16595" x="8343900" y="3810000"/>
          <p14:tracePt t="16611" x="8321675" y="3810000"/>
          <p14:tracePt t="16629" x="8283575" y="3810000"/>
          <p14:tracePt t="16645" x="8251825" y="3810000"/>
          <p14:tracePt t="16661" x="8191500" y="3779838"/>
          <p14:tracePt t="16679" x="8069263" y="3717925"/>
          <p14:tracePt t="16695" x="7985125" y="3695700"/>
          <p14:tracePt t="16711" x="7742238" y="3573463"/>
          <p14:tracePt t="16728" x="7497763" y="3451225"/>
          <p14:tracePt t="16745" x="7375525" y="3382963"/>
          <p14:tracePt t="16761" x="7192963" y="3276600"/>
          <p14:tracePt t="16779" x="7064375" y="3222625"/>
          <p14:tracePt t="16795" x="7002463" y="3200400"/>
          <p14:tracePt t="16812" x="6942138" y="3178175"/>
          <p14:tracePt t="16829" x="6888163" y="3162300"/>
          <p14:tracePt t="16845" x="6858000" y="3162300"/>
          <p14:tracePt t="16861" x="6827838" y="3154363"/>
          <p14:tracePt t="16879" x="6781800" y="3132138"/>
          <p14:tracePt t="16894" x="6765925" y="3132138"/>
          <p14:tracePt t="16911" x="6743700" y="3116263"/>
          <p14:tracePt t="16928" x="6727825" y="3108325"/>
          <p14:tracePt t="16944" x="6721475" y="3108325"/>
          <p14:tracePt t="16961" x="6705600" y="3108325"/>
          <p14:tracePt t="16978" x="6697663" y="3108325"/>
          <p14:tracePt t="16979" x="6689725" y="3108325"/>
          <p14:tracePt t="16994" x="6683375" y="3108325"/>
          <p14:tracePt t="17011" x="6675438" y="3101975"/>
          <p14:tracePt t="17029" x="6667500" y="3101975"/>
          <p14:tracePt t="17199" x="6683375" y="3101975"/>
          <p14:tracePt t="17209" x="6705600" y="3108325"/>
          <p14:tracePt t="17221" x="6743700" y="3116263"/>
          <p14:tracePt t="17230" x="6804025" y="3140075"/>
          <p14:tracePt t="17245" x="6858000" y="3162300"/>
          <p14:tracePt t="17263" x="6988175" y="3200400"/>
          <p14:tracePt t="17278" x="7056438" y="3222625"/>
          <p14:tracePt t="17295" x="7185025" y="3254375"/>
          <p14:tracePt t="17312" x="7292975" y="3298825"/>
          <p14:tracePt t="17328" x="7337425" y="3322638"/>
          <p14:tracePt t="17345" x="7451725" y="3368675"/>
          <p14:tracePt t="17362" x="7551738" y="3421063"/>
          <p14:tracePt t="17378" x="7604125" y="3459163"/>
          <p14:tracePt t="17394" x="7704138" y="3513138"/>
          <p14:tracePt t="17411" x="7772400" y="3551238"/>
          <p14:tracePt t="17428" x="7818438" y="3573463"/>
          <p14:tracePt t="17444" x="7870825" y="3597275"/>
          <p14:tracePt t="17462" x="7940675" y="3635375"/>
          <p14:tracePt t="17478" x="7970838" y="3657600"/>
          <p14:tracePt t="17494" x="8031163" y="3687763"/>
          <p14:tracePt t="17511" x="8099425" y="3703638"/>
          <p14:tracePt t="17528" x="8137525" y="3725863"/>
          <p14:tracePt t="17544" x="8213725" y="3741738"/>
          <p14:tracePt t="17561" x="8297863" y="3771900"/>
          <p14:tracePt t="17578" x="8335963" y="3794125"/>
          <p14:tracePt t="17595" x="8404225" y="3810000"/>
          <p14:tracePt t="17611" x="8450263" y="3832225"/>
          <p14:tracePt t="17628" x="8474075" y="3840163"/>
          <p14:tracePt t="17644" x="8496300" y="3848100"/>
          <p14:tracePt t="17661" x="8512175" y="3848100"/>
          <p14:tracePt t="17678" x="8518525" y="3848100"/>
          <p14:tracePt t="17694" x="8526463" y="3856038"/>
          <p14:tracePt t="17711" x="8534400" y="3856038"/>
          <p14:tracePt t="17728" x="8542338" y="3856038"/>
          <p14:tracePt t="17881" x="8526463" y="3856038"/>
          <p14:tracePt t="17891" x="8512175" y="3848100"/>
          <p14:tracePt t="17901" x="8466138" y="3832225"/>
          <p14:tracePt t="17912" x="8442325" y="3825875"/>
          <p14:tracePt t="17929" x="8404225" y="3810000"/>
          <p14:tracePt t="17945" x="8289925" y="3771900"/>
          <p14:tracePt t="17963" x="8183563" y="3749675"/>
          <p14:tracePt t="17978" x="8145463" y="3741738"/>
          <p14:tracePt t="17995" x="8069263" y="3725863"/>
          <p14:tracePt t="18011" x="8016875" y="3711575"/>
          <p14:tracePt t="18028" x="7993063" y="3703638"/>
          <p14:tracePt t="18045" x="7954963" y="3695700"/>
          <p14:tracePt t="18061" x="7924800" y="3687763"/>
          <p14:tracePt t="18078" x="7908925" y="3679825"/>
          <p14:tracePt t="18095" x="7886700" y="3673475"/>
          <p14:tracePt t="18112" x="7864475" y="3665538"/>
          <p14:tracePt t="18128" x="7864475" y="3657600"/>
          <p14:tracePt t="18145" x="7840663" y="3649663"/>
          <p14:tracePt t="18162" x="7826375" y="3635375"/>
          <p14:tracePt t="18178" x="7810500" y="3635375"/>
          <p14:tracePt t="18195" x="7788275" y="3619500"/>
          <p14:tracePt t="18212" x="7772400" y="3603625"/>
          <p14:tracePt t="18228" x="7756525" y="3589338"/>
          <p14:tracePt t="18245" x="7734300" y="3573463"/>
          <p14:tracePt t="18261" x="7718425" y="3565525"/>
          <p14:tracePt t="18278" x="7688263" y="3543300"/>
          <p14:tracePt t="18295" x="7658100" y="3527425"/>
          <p14:tracePt t="18311" x="7642225" y="3513138"/>
          <p14:tracePt t="18328" x="7604125" y="3489325"/>
          <p14:tracePt t="18345" x="7589838" y="3482975"/>
          <p14:tracePt t="18361" x="7581900" y="3475038"/>
          <p14:tracePt t="18378" x="7573963" y="3475038"/>
          <p14:tracePt t="18703" x="7566025" y="3475038"/>
          <p14:tracePt t="18733" x="7559675" y="3475038"/>
          <p14:tracePt t="18753" x="7551738" y="3475038"/>
          <p14:tracePt t="18763" x="7543800" y="3467100"/>
          <p14:tracePt t="18783" x="7535863" y="3467100"/>
          <p14:tracePt t="18803" x="7527925" y="3467100"/>
          <p14:tracePt t="18834" x="7521575" y="3467100"/>
          <p14:tracePt t="18844" x="7521575" y="3459163"/>
          <p14:tracePt t="18905" x="7513638" y="3459163"/>
          <p14:tracePt t="18914" x="7513638" y="3451225"/>
          <p14:tracePt t="18964" x="7513638" y="3444875"/>
          <p14:tracePt t="18994" x="7513638" y="3436938"/>
          <p14:tracePt t="19024" x="7513638" y="3429000"/>
          <p14:tracePt t="19046" x="7513638" y="3421063"/>
          <p14:tracePt t="19094" x="7513638" y="3413125"/>
          <p14:tracePt t="19135" x="7521575" y="3413125"/>
          <p14:tracePt t="19154" x="7527925" y="3413125"/>
          <p14:tracePt t="19174" x="7535863" y="3413125"/>
          <p14:tracePt t="19214" x="7543800" y="3413125"/>
          <p14:tracePt t="19365" x="7543800" y="3421063"/>
          <p14:tracePt t="19476" x="7535863" y="3421063"/>
          <p14:tracePt t="19566" x="7527925" y="3421063"/>
          <p14:tracePt t="19696" x="7527925" y="3429000"/>
          <p14:tracePt t="21155" x="7521575" y="3429000"/>
          <p14:tracePt t="21165" x="7513638" y="3436938"/>
          <p14:tracePt t="21176" x="7497763" y="3436938"/>
          <p14:tracePt t="21185" x="7483475" y="3444875"/>
          <p14:tracePt t="21197" x="7475538" y="3444875"/>
          <p14:tracePt t="21212" x="7459663" y="3451225"/>
          <p14:tracePt t="21229" x="7421563" y="3459163"/>
          <p14:tracePt t="21246" x="7369175" y="3467100"/>
          <p14:tracePt t="21262" x="7345363" y="3475038"/>
          <p14:tracePt t="21279" x="7269163" y="3489325"/>
          <p14:tracePt t="21296" x="7200900" y="3497263"/>
          <p14:tracePt t="21312" x="7178675" y="3497263"/>
          <p14:tracePt t="21329" x="7124700" y="3513138"/>
          <p14:tracePt t="21347" x="7078663" y="3527425"/>
          <p14:tracePt t="21362" x="7064375" y="3535363"/>
          <p14:tracePt t="21379" x="7018338" y="3551238"/>
          <p14:tracePt t="21397" x="6988175" y="3559175"/>
          <p14:tracePt t="21412" x="6964363" y="3565525"/>
          <p14:tracePt t="21429" x="6934200" y="3581400"/>
          <p14:tracePt t="21447" x="6911975" y="3597275"/>
          <p14:tracePt t="21462" x="6904038" y="3603625"/>
          <p14:tracePt t="21479" x="6880225" y="3619500"/>
          <p14:tracePt t="21496" x="6865938" y="3635375"/>
          <p14:tracePt t="21512" x="6858000" y="3641725"/>
          <p14:tracePt t="21529" x="6842125" y="3649663"/>
          <p14:tracePt t="21546" x="6835775" y="3665538"/>
          <p14:tracePt t="21562" x="6827838" y="3673475"/>
          <p14:tracePt t="21579" x="6819900" y="3679825"/>
          <p14:tracePt t="21596" x="6789738" y="3703638"/>
          <p14:tracePt t="21613" x="6781800" y="3711575"/>
          <p14:tracePt t="21629" x="6759575" y="3725863"/>
          <p14:tracePt t="21646" x="6735763" y="3733800"/>
          <p14:tracePt t="21662" x="6735763" y="3741738"/>
          <p14:tracePt t="21679" x="6721475" y="3756025"/>
          <p14:tracePt t="21696" x="6705600" y="3756025"/>
          <p14:tracePt t="21716" x="6697663" y="3763963"/>
          <p14:tracePt t="21736" x="6689725" y="3763963"/>
          <p14:tracePt t="21766" x="6689725" y="3771900"/>
          <p14:tracePt t="21776" x="6683375" y="3771900"/>
          <p14:tracePt t="21847" x="6683375" y="3779838"/>
          <p14:tracePt t="21877" x="6689725" y="3779838"/>
          <p14:tracePt t="21887" x="6705600" y="3779838"/>
          <p14:tracePt t="21898" x="6735763" y="3779838"/>
          <p14:tracePt t="21913" x="6773863" y="3749675"/>
          <p14:tracePt t="21930" x="6888163" y="3687763"/>
          <p14:tracePt t="21946" x="6950075" y="3665538"/>
          <p14:tracePt t="21947" x="7002463" y="3649663"/>
          <p14:tracePt t="21963" x="7040563" y="3627438"/>
          <p14:tracePt t="21980" x="7108825" y="3603625"/>
          <p14:tracePt t="21996" x="7146925" y="3597275"/>
          <p14:tracePt t="21998" x="7178675" y="3589338"/>
          <p14:tracePt t="22013" x="7200900" y="3581400"/>
          <p14:tracePt t="22030" x="7269163" y="3559175"/>
          <p14:tracePt t="22046" x="7307263" y="3551238"/>
          <p14:tracePt t="22063" x="7399338" y="3527425"/>
          <p14:tracePt t="22080" x="7489825" y="3513138"/>
          <p14:tracePt t="22096" x="7527925" y="3489325"/>
          <p14:tracePt t="22113" x="7604125" y="3467100"/>
          <p14:tracePt t="22130" x="7673975" y="3444875"/>
          <p14:tracePt t="22147" x="7712075" y="3421063"/>
          <p14:tracePt t="22148" x="7742238" y="3398838"/>
          <p14:tracePt t="22163" x="7788275" y="3368675"/>
          <p14:tracePt t="22180" x="7870825" y="3314700"/>
          <p14:tracePt t="22196" x="7894638" y="3298825"/>
          <p14:tracePt t="22214" x="7954963" y="3268663"/>
          <p14:tracePt t="22230" x="7993063" y="3254375"/>
          <p14:tracePt t="22246" x="8023225" y="3246438"/>
          <p14:tracePt t="22263" x="8069263" y="3216275"/>
          <p14:tracePt t="22280" x="8099425" y="3200400"/>
          <p14:tracePt t="22296" x="8131175" y="3192463"/>
          <p14:tracePt t="22313" x="8183563" y="3162300"/>
          <p14:tracePt t="22329" x="8229600" y="3154363"/>
          <p14:tracePt t="22346" x="8245475" y="3146425"/>
          <p14:tracePt t="22363" x="8289925" y="3132138"/>
          <p14:tracePt t="22380" x="8313738" y="3116263"/>
          <p14:tracePt t="22396" x="8328025" y="3108325"/>
          <p14:tracePt t="22413" x="8343900" y="3101975"/>
          <p14:tracePt t="22430" x="8359775" y="3094038"/>
          <p14:tracePt t="22446" x="8366125" y="3086100"/>
          <p14:tracePt t="22463" x="8374063" y="3078163"/>
          <p14:tracePt t="22480" x="8382000" y="3078163"/>
          <p14:tracePt t="22496" x="8389938" y="3078163"/>
          <p14:tracePt t="22513" x="8397875" y="3070225"/>
          <p14:tracePt t="22530" x="8404225" y="3070225"/>
          <p14:tracePt t="22568" x="8412163" y="3070225"/>
          <p14:tracePt t="22729" x="8397875" y="3070225"/>
          <p14:tracePt t="22739" x="8382000" y="3070225"/>
          <p14:tracePt t="22749" x="8366125" y="3070225"/>
          <p14:tracePt t="22763" x="8335963" y="3070225"/>
          <p14:tracePt t="22780" x="8283575" y="3094038"/>
          <p14:tracePt t="22796" x="8259763" y="3108325"/>
          <p14:tracePt t="22813" x="8207375" y="3124200"/>
          <p14:tracePt t="22830" x="8153400" y="3146425"/>
          <p14:tracePt t="22846" x="8123238" y="3162300"/>
          <p14:tracePt t="22863" x="8069263" y="3192463"/>
          <p14:tracePt t="22880" x="8016875" y="3216275"/>
          <p14:tracePt t="22897" x="7985125" y="3238500"/>
          <p14:tracePt t="22913" x="7932738" y="3276600"/>
          <p14:tracePt t="22930" x="7886700" y="3314700"/>
          <p14:tracePt t="22946" x="7856538" y="3322638"/>
          <p14:tracePt t="22963" x="7788275" y="3360738"/>
          <p14:tracePt t="22980" x="7726363" y="3382963"/>
          <p14:tracePt t="22997" x="7680325" y="3398838"/>
          <p14:tracePt t="23013" x="7589838" y="3429000"/>
          <p14:tracePt t="23030" x="7475538" y="3475038"/>
          <p14:tracePt t="23047" x="7421563" y="3497263"/>
          <p14:tracePt t="23063" x="7292975" y="3559175"/>
          <p14:tracePt t="23080" x="7162800" y="3611563"/>
          <p14:tracePt t="23097" x="7086600" y="3635375"/>
          <p14:tracePt t="23113" x="6956425" y="3695700"/>
          <p14:tracePt t="23130" x="6811963" y="3756025"/>
          <p14:tracePt t="23146" x="6743700" y="3779838"/>
          <p14:tracePt t="23163" x="6613525" y="3825875"/>
          <p14:tracePt t="23180" x="6553200" y="3848100"/>
          <p14:tracePt t="23197" x="6492875" y="3863975"/>
          <p14:tracePt t="23213" x="6446838" y="3870325"/>
          <p14:tracePt t="23230" x="6438900" y="3870325"/>
          <p14:tracePt t="23247" x="6423025" y="3878263"/>
          <p14:tracePt t="23270" x="6416675" y="3878263"/>
          <p14:tracePt t="23421" x="6423025" y="3878263"/>
          <p14:tracePt t="23431" x="6430963" y="3878263"/>
          <p14:tracePt t="23441" x="6446838" y="3870325"/>
          <p14:tracePt t="23453" x="6477000" y="3863975"/>
          <p14:tracePt t="23464" x="6507163" y="3840163"/>
          <p14:tracePt t="23480" x="6530975" y="3825875"/>
          <p14:tracePt t="23497" x="6591300" y="3787775"/>
          <p14:tracePt t="23514" x="6651625" y="3756025"/>
          <p14:tracePt t="23530" x="6683375" y="3741738"/>
          <p14:tracePt t="23547" x="6751638" y="3717925"/>
          <p14:tracePt t="23564" x="6811963" y="3687763"/>
          <p14:tracePt t="23580" x="6842125" y="3679825"/>
          <p14:tracePt t="23597" x="6911975" y="3649663"/>
          <p14:tracePt t="23613" x="6964363" y="3635375"/>
          <p14:tracePt t="23630" x="6994525" y="3611563"/>
          <p14:tracePt t="23647" x="7056438" y="3597275"/>
          <p14:tracePt t="23663" x="7102475" y="3565525"/>
          <p14:tracePt t="23680" x="7132638" y="3559175"/>
          <p14:tracePt t="23697" x="7154863" y="3543300"/>
          <p14:tracePt t="23713" x="7185025" y="3535363"/>
          <p14:tracePt t="23730" x="7200900" y="3527425"/>
          <p14:tracePt t="23747" x="7239000" y="3513138"/>
          <p14:tracePt t="23763" x="7261225" y="3497263"/>
          <p14:tracePt t="23780" x="7277100" y="3489325"/>
          <p14:tracePt t="23797" x="7299325" y="3482975"/>
          <p14:tracePt t="23814" x="7307263" y="3482975"/>
          <p14:tracePt t="23830" x="7315200" y="3482975"/>
          <p14:tracePt t="23847" x="7331075" y="3475038"/>
          <p14:tracePt t="23864" x="7345363" y="3475038"/>
          <p14:tracePt t="23880" x="7353300" y="3475038"/>
          <p14:tracePt t="23897" x="7361238" y="3475038"/>
          <p14:tracePt t="23914" x="7375525" y="3467100"/>
          <p14:tracePt t="23930" x="7383463" y="3467100"/>
          <p14:tracePt t="23947" x="7399338" y="3467100"/>
          <p14:tracePt t="23964" x="7421563" y="3467100"/>
          <p14:tracePt t="23980" x="7429500" y="3467100"/>
          <p14:tracePt t="23997" x="7451725" y="3459163"/>
          <p14:tracePt t="24014" x="7467600" y="3459163"/>
          <p14:tracePt t="24030" x="7475538" y="3459163"/>
          <p14:tracePt t="24047" x="7483475" y="3459163"/>
          <p14:tracePt t="24064" x="7489825" y="3451225"/>
          <p14:tracePt t="24080" x="7497763" y="3451225"/>
          <p14:tracePt t="24097" x="7505700" y="3451225"/>
          <p14:tracePt t="24114" x="7513638" y="3451225"/>
          <p14:tracePt t="24133" x="7521575" y="3451225"/>
          <p14:tracePt t="25115" x="7521575" y="3444875"/>
          <p14:tracePt t="25125" x="7521575" y="3436938"/>
          <p14:tracePt t="25146" x="7521575" y="3429000"/>
          <p14:tracePt t="25156" x="7521575" y="3421063"/>
          <p14:tracePt t="25166" x="7521575" y="3413125"/>
          <p14:tracePt t="25181" x="7513638" y="3406775"/>
          <p14:tracePt t="25198" x="7513638" y="3398838"/>
          <p14:tracePt t="25214" x="7513638" y="3390900"/>
          <p14:tracePt t="25231" x="7513638" y="3382963"/>
          <p14:tracePt t="25248" x="7513638" y="3368675"/>
          <p14:tracePt t="25266" x="7513638" y="3360738"/>
          <p14:tracePt t="25280" x="7521575" y="3352800"/>
          <p14:tracePt t="25298" x="7527925" y="3344863"/>
          <p14:tracePt t="25314" x="7535863" y="3336925"/>
          <p14:tracePt t="25331" x="7535863" y="3330575"/>
          <p14:tracePt t="25348" x="7543800" y="3322638"/>
          <p14:tracePt t="25366" x="7551738" y="3322638"/>
          <p14:tracePt t="25386" x="7551738" y="3314700"/>
          <p14:tracePt t="25458" x="7559675" y="3314700"/>
          <p14:tracePt t="25476" x="7559675" y="3322638"/>
          <p14:tracePt t="25486" x="7559675" y="3330575"/>
          <p14:tracePt t="25497" x="7559675" y="3336925"/>
          <p14:tracePt t="25506" x="7559675" y="3344863"/>
          <p14:tracePt t="25516" x="7559675" y="3352800"/>
          <p14:tracePt t="25531" x="7559675" y="3360738"/>
          <p14:tracePt t="25547" x="7559675" y="3375025"/>
          <p14:tracePt t="25567" x="7559675" y="3382963"/>
          <p14:tracePt t="25581" x="7559675" y="3390900"/>
          <p14:tracePt t="25598" x="7559675" y="3398838"/>
          <p14:tracePt t="25617" x="7559675" y="3406775"/>
          <p14:tracePt t="25647" x="7559675" y="3413125"/>
          <p14:tracePt t="25667" x="7551738" y="3413125"/>
          <p14:tracePt t="25697" x="7543800" y="3413125"/>
          <p14:tracePt t="25717" x="7543800" y="3421063"/>
          <p14:tracePt t="25737" x="7535863" y="3421063"/>
          <p14:tracePt t="25767" x="7527925" y="3421063"/>
          <p14:tracePt t="25827" x="7521575" y="3421063"/>
          <p14:tracePt t="25857" x="7521575" y="3413125"/>
          <p14:tracePt t="25877" x="7521575" y="3406775"/>
          <p14:tracePt t="25897" x="7521575" y="3398838"/>
          <p14:tracePt t="25927" x="7521575" y="3390900"/>
          <p14:tracePt t="25968" x="7521575" y="3382963"/>
          <p14:tracePt t="26008" x="7527925" y="3382963"/>
          <p14:tracePt t="26018" x="7535863" y="3382963"/>
          <p14:tracePt t="26038" x="7543800" y="3382963"/>
          <p14:tracePt t="26057" x="7551738" y="3382963"/>
          <p14:tracePt t="26068" x="7559675" y="3382963"/>
          <p14:tracePt t="26078" x="7566025" y="3382963"/>
          <p14:tracePt t="26098" x="7573963" y="3382963"/>
          <p14:tracePt t="26128" x="7581900" y="3382963"/>
          <p14:tracePt t="26148" x="7581900" y="3390900"/>
          <p14:tracePt t="26158" x="7581900" y="3398838"/>
          <p14:tracePt t="26168" x="7581900" y="3406775"/>
          <p14:tracePt t="26181" x="7581900" y="3413125"/>
          <p14:tracePt t="26198" x="7581900" y="3421063"/>
          <p14:tracePt t="26214" x="7581900" y="3436938"/>
          <p14:tracePt t="26231" x="7581900" y="3444875"/>
          <p14:tracePt t="26248" x="7581900" y="3451225"/>
          <p14:tracePt t="26265" x="7581900" y="3459163"/>
          <p14:tracePt t="26298" x="7581900" y="3467100"/>
          <p14:tracePt t="26309" x="7573963" y="3467100"/>
          <p14:tracePt t="26329" x="7566025" y="3467100"/>
          <p14:tracePt t="26349" x="7559675" y="3467100"/>
          <p14:tracePt t="26369" x="7551738" y="3467100"/>
          <p14:tracePt t="26389" x="7543800" y="3467100"/>
          <p14:tracePt t="26419" x="7535863" y="3467100"/>
          <p14:tracePt t="26459" x="7527925" y="3467100"/>
          <p14:tracePt t="26559" x="7521575" y="3467100"/>
          <p14:tracePt t="27221" x="7521575" y="3459163"/>
          <p14:tracePt t="27271" x="7521575" y="3451225"/>
          <p14:tracePt t="27342" x="7521575" y="3444875"/>
          <p14:tracePt t="27422" x="7521575" y="3436938"/>
          <p14:tracePt t="30184" x="7513638" y="3436938"/>
          <p14:tracePt t="30194" x="7505700" y="3444875"/>
          <p14:tracePt t="30214" x="7505700" y="3451225"/>
          <p14:tracePt t="30224" x="7497763" y="3451225"/>
          <p14:tracePt t="30234" x="7489825" y="3459163"/>
          <p14:tracePt t="30250" x="7483475" y="3459163"/>
          <p14:tracePt t="30266" x="7467600" y="3467100"/>
          <p14:tracePt t="30283" x="7459663" y="3467100"/>
          <p14:tracePt t="30300" x="7429500" y="3475038"/>
          <p14:tracePt t="30316" x="7391400" y="3482975"/>
          <p14:tracePt t="30332" x="7369175" y="3489325"/>
          <p14:tracePt t="30349" x="7299325" y="3497263"/>
          <p14:tracePt t="30367" x="7239000" y="3513138"/>
          <p14:tracePt t="30382" x="7200900" y="3521075"/>
          <p14:tracePt t="30399" x="7154863" y="3521075"/>
          <p14:tracePt t="30416" x="7108825" y="3527425"/>
          <p14:tracePt t="30433" x="7094538" y="3527425"/>
          <p14:tracePt t="30449" x="7064375" y="3535363"/>
          <p14:tracePt t="30466" x="7040563" y="3543300"/>
          <p14:tracePt t="30483" x="7026275" y="3543300"/>
          <p14:tracePt t="30499" x="6994525" y="3551238"/>
          <p14:tracePt t="30517" x="6972300" y="3559175"/>
          <p14:tracePt t="30533" x="6956425" y="3559175"/>
          <p14:tracePt t="30549" x="6942138" y="3565525"/>
          <p14:tracePt t="30566" x="6926263" y="3565525"/>
          <p14:tracePt t="30582" x="6918325" y="3565525"/>
          <p14:tracePt t="30600" x="6911975" y="3573463"/>
          <p14:tracePt t="30617" x="6904038" y="3573463"/>
          <p14:tracePt t="30633" x="6896100" y="3573463"/>
          <p14:tracePt t="30649" x="6888163" y="3581400"/>
          <p14:tracePt t="30667" x="6880225" y="3589338"/>
          <p14:tracePt t="30683" x="6873875" y="3597275"/>
          <p14:tracePt t="30699" x="6865938" y="3603625"/>
          <p14:tracePt t="30716" x="6858000" y="3611563"/>
          <p14:tracePt t="30732" x="6858000" y="3619500"/>
          <p14:tracePt t="30749" x="6842125" y="3619500"/>
          <p14:tracePt t="30767" x="6827838" y="3635375"/>
          <p14:tracePt t="30783" x="6819900" y="3641725"/>
          <p14:tracePt t="30799" x="6804025" y="3657600"/>
          <p14:tracePt t="30817" x="6797675" y="3665538"/>
          <p14:tracePt t="30832" x="6789738" y="3673475"/>
          <p14:tracePt t="30849" x="6773863" y="3679825"/>
          <p14:tracePt t="30866" x="6765925" y="3687763"/>
          <p14:tracePt t="30886" x="6759575" y="3687763"/>
          <p14:tracePt t="30899" x="6759575" y="3695700"/>
          <p14:tracePt t="30917" x="6751638" y="3695700"/>
          <p14:tracePt t="30956" x="6743700" y="3703638"/>
          <p14:tracePt t="30996" x="6735763" y="3703638"/>
          <p14:tracePt t="31006" x="6735763" y="3711575"/>
          <p14:tracePt t="31016" x="6735763" y="3717925"/>
          <p14:tracePt t="31033" x="6727825" y="3725863"/>
          <p14:tracePt t="31049" x="6727825" y="3733800"/>
          <p14:tracePt t="31067" x="6721475" y="3749675"/>
          <p14:tracePt t="31083" x="6721475" y="3756025"/>
          <p14:tracePt t="31099" x="6721475" y="3763963"/>
          <p14:tracePt t="31117" x="6713538" y="3771900"/>
          <p14:tracePt t="31247" x="6713538" y="3763963"/>
          <p14:tracePt t="31257" x="6713538" y="3749675"/>
          <p14:tracePt t="31269" x="6713538" y="3741738"/>
          <p14:tracePt t="31283" x="6713538" y="3725863"/>
          <p14:tracePt t="31300" x="6713538" y="3687763"/>
          <p14:tracePt t="31316" x="6713538" y="3657600"/>
          <p14:tracePt t="31317" x="6713538" y="3619500"/>
          <p14:tracePt t="31333" x="6721475" y="3597275"/>
          <p14:tracePt t="31351" x="6735763" y="3521075"/>
          <p14:tracePt t="31366" x="6735763" y="3482975"/>
          <p14:tracePt t="31383" x="6743700" y="3413125"/>
          <p14:tracePt t="31400" x="6751638" y="3375025"/>
          <p14:tracePt t="31416" x="6759575" y="3352800"/>
          <p14:tracePt t="31433" x="6759575" y="3322638"/>
          <p14:tracePt t="31451" x="6759575" y="3298825"/>
          <p14:tracePt t="31466" x="6759575" y="3292475"/>
          <p14:tracePt t="31484" x="6759575" y="3268663"/>
          <p14:tracePt t="31501" x="6759575" y="3254375"/>
          <p14:tracePt t="31516" x="6759575" y="3246438"/>
          <p14:tracePt t="31532" x="6759575" y="3230563"/>
          <p14:tracePt t="31549" x="6759575" y="3192463"/>
          <p14:tracePt t="31566" x="6759575" y="3178175"/>
          <p14:tracePt t="31583" x="6759575" y="3146425"/>
          <p14:tracePt t="31599" x="6759575" y="3132138"/>
          <p14:tracePt t="31616" x="6759575" y="3124200"/>
          <p14:tracePt t="31632" x="6759575" y="3108325"/>
          <p14:tracePt t="31808" x="6751638" y="3108325"/>
          <p14:tracePt t="31828" x="6751638" y="3124200"/>
          <p14:tracePt t="31838" x="6751638" y="3140075"/>
          <p14:tracePt t="31850" x="6751638" y="3162300"/>
          <p14:tracePt t="31867" x="6751638" y="3178175"/>
          <p14:tracePt t="31884" x="6751638" y="3208338"/>
          <p14:tracePt t="31899" x="6751638" y="3246438"/>
          <p14:tracePt t="31916" x="6751638" y="3276600"/>
          <p14:tracePt t="31933" x="6751638" y="3322638"/>
          <p14:tracePt t="31950" x="6751638" y="3375025"/>
          <p14:tracePt t="31966" x="6751638" y="3398838"/>
          <p14:tracePt t="31983" x="6751638" y="3444875"/>
          <p14:tracePt t="32000" x="6751638" y="3482975"/>
          <p14:tracePt t="32016" x="6751638" y="3513138"/>
          <p14:tracePt t="32033" x="6751638" y="3543300"/>
          <p14:tracePt t="32050" x="6751638" y="3573463"/>
          <p14:tracePt t="32066" x="6751638" y="3589338"/>
          <p14:tracePt t="32083" x="6751638" y="3619500"/>
          <p14:tracePt t="32100" x="6751638" y="3657600"/>
          <p14:tracePt t="32116" x="6751638" y="3665538"/>
          <p14:tracePt t="32135" x="6751638" y="3673475"/>
          <p14:tracePt t="32150" x="6751638" y="3695700"/>
          <p14:tracePt t="32166" x="6751638" y="3703638"/>
          <p14:tracePt t="32183" x="6751638" y="3711575"/>
          <p14:tracePt t="32200" x="6751638" y="3717925"/>
          <p14:tracePt t="32219" x="6751638" y="3725863"/>
          <p14:tracePt t="32340" x="6743700" y="3711575"/>
          <p14:tracePt t="32350" x="6743700" y="3695700"/>
          <p14:tracePt t="32360" x="6743700" y="3665538"/>
          <p14:tracePt t="32370" x="6743700" y="3641725"/>
          <p14:tracePt t="32383" x="6743700" y="3627438"/>
          <p14:tracePt t="32400" x="6743700" y="3581400"/>
          <p14:tracePt t="32417" x="6743700" y="3559175"/>
          <p14:tracePt t="32433" x="6743700" y="3489325"/>
          <p14:tracePt t="32450" x="6743700" y="3429000"/>
          <p14:tracePt t="32466" x="6743700" y="3390900"/>
          <p14:tracePt t="32483" x="6743700" y="3336925"/>
          <p14:tracePt t="32500" x="6743700" y="3322638"/>
          <p14:tracePt t="32500" x="6743700" y="3306763"/>
          <p14:tracePt t="32516" x="6743700" y="3292475"/>
          <p14:tracePt t="32533" x="6743700" y="3268663"/>
          <p14:tracePt t="32550" x="6743700" y="3246438"/>
          <p14:tracePt t="32566" x="6743700" y="3238500"/>
          <p14:tracePt t="32583" x="6743700" y="3230563"/>
          <p14:tracePt t="32600" x="6743700" y="3222625"/>
          <p14:tracePt t="32616" x="6743700" y="3216275"/>
          <p14:tracePt t="32640" x="6743700" y="3208338"/>
          <p14:tracePt t="32660" x="6743700" y="3200400"/>
          <p14:tracePt t="32690" x="6743700" y="3192463"/>
          <p14:tracePt t="32731" x="6743700" y="3184525"/>
          <p14:tracePt t="32841" x="6743700" y="3192463"/>
          <p14:tracePt t="32851" x="6743700" y="3200400"/>
          <p14:tracePt t="32861" x="6735763" y="3208338"/>
          <p14:tracePt t="32871" x="6735763" y="3216275"/>
          <p14:tracePt t="32885" x="6735763" y="3230563"/>
          <p14:tracePt t="32900" x="6735763" y="3238500"/>
          <p14:tracePt t="32917" x="6735763" y="3254375"/>
          <p14:tracePt t="32935" x="6735763" y="3276600"/>
          <p14:tracePt t="32950" x="6735763" y="3284538"/>
          <p14:tracePt t="32967" x="6727825" y="3298825"/>
          <p14:tracePt t="32984" x="6727825" y="3314700"/>
          <p14:tracePt t="33002" x="6727825" y="3322638"/>
          <p14:tracePt t="33016" x="6727825" y="3330575"/>
          <p14:tracePt t="33041" x="6727825" y="3336925"/>
          <p14:tracePt t="33071" x="6721475" y="3336925"/>
          <p14:tracePt t="33102" x="6721475" y="3344863"/>
          <p14:tracePt t="33162" x="6721475" y="3352800"/>
          <p14:tracePt t="33183" x="6713538" y="3360738"/>
          <p14:tracePt t="33202" x="6713538" y="3368675"/>
          <p14:tracePt t="33212" x="6713538" y="3375025"/>
          <p14:tracePt t="33223" x="6713538" y="3382963"/>
          <p14:tracePt t="33235" x="6705600" y="3382963"/>
          <p14:tracePt t="33250" x="6705600" y="3390900"/>
          <p14:tracePt t="33266" x="6705600" y="3406775"/>
          <p14:tracePt t="33284" x="6705600" y="3413125"/>
          <p14:tracePt t="33300" x="6697663" y="3421063"/>
          <p14:tracePt t="33316" x="6697663" y="3429000"/>
          <p14:tracePt t="33333" x="6697663" y="3444875"/>
          <p14:tracePt t="33352" x="6697663" y="3451225"/>
          <p14:tracePt t="33367" x="6697663" y="3459163"/>
          <p14:tracePt t="33385" x="6697663" y="3475038"/>
          <p14:tracePt t="33402" x="6697663" y="3482975"/>
          <p14:tracePt t="33417" x="6697663" y="3489325"/>
          <p14:tracePt t="33434" x="6697663" y="3497263"/>
          <p14:tracePt t="33453" x="6697663" y="3505200"/>
          <p14:tracePt t="33503" x="6697663" y="3513138"/>
          <p14:tracePt t="33583" x="6697663" y="3521075"/>
          <p14:tracePt t="33914" x="6697663" y="3513138"/>
          <p14:tracePt t="33925" x="6697663" y="3505200"/>
          <p14:tracePt t="33944" x="6697663" y="3497263"/>
          <p14:tracePt t="33954" x="6697663" y="3489325"/>
          <p14:tracePt t="33984" x="6697663" y="3482975"/>
          <p14:tracePt t="34004" x="6697663" y="3475038"/>
          <p14:tracePt t="34034" x="6697663" y="3467100"/>
          <p14:tracePt t="34054" x="6697663" y="3459163"/>
          <p14:tracePt t="34074" x="6697663" y="3451225"/>
          <p14:tracePt t="34124" x="6697663" y="3444875"/>
          <p14:tracePt t="34215" x="6697663" y="3436938"/>
          <p14:tracePt t="35918" x="6705600" y="3436938"/>
          <p14:tracePt t="35928" x="6721475" y="3436938"/>
          <p14:tracePt t="35938" x="6735763" y="3444875"/>
          <p14:tracePt t="35951" x="6765925" y="3451225"/>
          <p14:tracePt t="35968" x="6827838" y="3459163"/>
          <p14:tracePt t="35984" x="6858000" y="3467100"/>
          <p14:tracePt t="36001" x="6950075" y="3482975"/>
          <p14:tracePt t="36018" x="7018338" y="3489325"/>
          <p14:tracePt t="36034" x="7048500" y="3489325"/>
          <p14:tracePt t="36051" x="7102475" y="3489325"/>
          <p14:tracePt t="36068" x="7154863" y="3489325"/>
          <p14:tracePt t="36085" x="7178675" y="3489325"/>
          <p14:tracePt t="36101" x="7223125" y="3489325"/>
          <p14:tracePt t="36119" x="7285038" y="3489325"/>
          <p14:tracePt t="36135" x="7323138" y="3489325"/>
          <p14:tracePt t="36151" x="7391400" y="3489325"/>
          <p14:tracePt t="36168" x="7429500" y="3489325"/>
          <p14:tracePt t="36169" x="7467600" y="3475038"/>
          <p14:tracePt t="36185" x="7505700" y="3475038"/>
          <p14:tracePt t="36201" x="7597775" y="3459163"/>
          <p14:tracePt t="36218" x="7650163" y="3444875"/>
          <p14:tracePt t="36234" x="7772400" y="3444875"/>
          <p14:tracePt t="36250" x="7894638" y="3436938"/>
          <p14:tracePt t="36268" x="7940675" y="3436938"/>
          <p14:tracePt t="36284" x="8061325" y="3421063"/>
          <p14:tracePt t="36301" x="8199438" y="3413125"/>
          <p14:tracePt t="36318" x="8251825" y="3413125"/>
          <p14:tracePt t="36334" x="8343900" y="3413125"/>
          <p14:tracePt t="36351" x="8420100" y="3413125"/>
          <p14:tracePt t="36368" x="8442325" y="3413125"/>
          <p14:tracePt t="36385" x="8488363" y="3413125"/>
          <p14:tracePt t="36401" x="8512175" y="3413125"/>
          <p14:tracePt t="36418" x="8526463" y="3413125"/>
          <p14:tracePt t="36434" x="8534400" y="3413125"/>
          <p14:tracePt t="36452" x="8542338" y="3413125"/>
          <p14:tracePt t="36780" x="8534400" y="3413125"/>
          <p14:tracePt t="36790" x="8526463" y="3413125"/>
          <p14:tracePt t="36802" x="8518525" y="3413125"/>
          <p14:tracePt t="36818" x="8512175" y="3413125"/>
          <p14:tracePt t="36835" x="8496300" y="3413125"/>
          <p14:tracePt t="36851" x="8480425" y="3413125"/>
          <p14:tracePt t="36868" x="8474075" y="3413125"/>
          <p14:tracePt t="36884" x="8466138" y="3413125"/>
          <p14:tracePt t="36901" x="8458200" y="3413125"/>
          <p14:tracePt t="36920" x="8450263" y="3413125"/>
          <p14:tracePt t="37021" x="8442325" y="3413125"/>
          <p14:tracePt t="37101" x="8435975" y="3413125"/>
          <p14:tracePt t="38378" x="8428038" y="3413125"/>
          <p14:tracePt t="38389" x="8420100" y="3413125"/>
          <p14:tracePt t="38399" x="8412163" y="3413125"/>
          <p14:tracePt t="38409" x="8404225" y="3413125"/>
          <p14:tracePt t="38419" x="8397875" y="3413125"/>
          <p14:tracePt t="38435" x="8382000" y="3413125"/>
          <p14:tracePt t="38452" x="8359775" y="3413125"/>
          <p14:tracePt t="38468" x="8343900" y="3413125"/>
          <p14:tracePt t="38485" x="8313738" y="3413125"/>
          <p14:tracePt t="38502" x="8283575" y="3413125"/>
          <p14:tracePt t="38518" x="8259763" y="3413125"/>
          <p14:tracePt t="38535" x="8237538" y="3413125"/>
          <p14:tracePt t="38552" x="8207375" y="3421063"/>
          <p14:tracePt t="38568" x="8199438" y="3421063"/>
          <p14:tracePt t="38585" x="8169275" y="3429000"/>
          <p14:tracePt t="38602" x="8145463" y="3436938"/>
          <p14:tracePt t="38618" x="8131175" y="3436938"/>
          <p14:tracePt t="38635" x="8107363" y="3436938"/>
          <p14:tracePt t="38652" x="8077200" y="3444875"/>
          <p14:tracePt t="38668" x="8061325" y="3444875"/>
          <p14:tracePt t="38685" x="8016875" y="3444875"/>
          <p14:tracePt t="38702" x="7978775" y="3444875"/>
          <p14:tracePt t="38718" x="7962900" y="3444875"/>
          <p14:tracePt t="38735" x="7916863" y="3444875"/>
          <p14:tracePt t="38752" x="7870825" y="3444875"/>
          <p14:tracePt t="38768" x="7848600" y="3444875"/>
          <p14:tracePt t="38785" x="7818438" y="3444875"/>
          <p14:tracePt t="38802" x="7780338" y="3444875"/>
          <p14:tracePt t="38818" x="7756525" y="3444875"/>
          <p14:tracePt t="38835" x="7726363" y="3444875"/>
          <p14:tracePt t="38852" x="7696200" y="3444875"/>
          <p14:tracePt t="38868" x="7673975" y="3444875"/>
          <p14:tracePt t="38885" x="7642225" y="3444875"/>
          <p14:tracePt t="38902" x="7612063" y="3444875"/>
          <p14:tracePt t="38919" x="7597775" y="3444875"/>
          <p14:tracePt t="38935" x="7573963" y="3444875"/>
          <p14:tracePt t="38952" x="7543800" y="3444875"/>
          <p14:tracePt t="38968" x="7527925" y="3444875"/>
          <p14:tracePt t="38985" x="7489825" y="3451225"/>
          <p14:tracePt t="39002" x="7459663" y="3451225"/>
          <p14:tracePt t="39019" x="7445375" y="3451225"/>
          <p14:tracePt t="39035" x="7407275" y="3451225"/>
          <p14:tracePt t="39052" x="7369175" y="3459163"/>
          <p14:tracePt t="39069" x="7353300" y="3459163"/>
          <p14:tracePt t="39085" x="7323138" y="3459163"/>
          <p14:tracePt t="39102" x="7292975" y="3459163"/>
          <p14:tracePt t="39118" x="7277100" y="3459163"/>
          <p14:tracePt t="39135" x="7239000" y="3459163"/>
          <p14:tracePt t="39152" x="7223125" y="3459163"/>
          <p14:tracePt t="39169" x="7200900" y="3459163"/>
          <p14:tracePt t="39185" x="7170738" y="3459163"/>
          <p14:tracePt t="39202" x="7140575" y="3459163"/>
          <p14:tracePt t="39219" x="7132638" y="3459163"/>
          <p14:tracePt t="39237" x="7102475" y="3459163"/>
          <p14:tracePt t="39252" x="7078663" y="3459163"/>
          <p14:tracePt t="39269" x="7064375" y="3459163"/>
          <p14:tracePt t="39285" x="7040563" y="3459163"/>
          <p14:tracePt t="39302" x="7026275" y="3459163"/>
          <p14:tracePt t="39321" x="7018338" y="3459163"/>
          <p14:tracePt t="39335" x="7010400" y="3459163"/>
          <p14:tracePt t="39352" x="7002463" y="3459163"/>
          <p14:tracePt t="39371" x="6994525" y="3459163"/>
          <p14:tracePt t="39392" x="6988175" y="3467100"/>
          <p14:tracePt t="39403" x="6980238" y="3467100"/>
          <p14:tracePt t="39418" x="6972300" y="3467100"/>
          <p14:tracePt t="39435" x="6956425" y="3475038"/>
          <p14:tracePt t="39453" x="6942138" y="3482975"/>
          <p14:tracePt t="39469" x="6934200" y="3482975"/>
          <p14:tracePt t="39485" x="6918325" y="3489325"/>
          <p14:tracePt t="39502" x="6896100" y="3489325"/>
          <p14:tracePt t="39519" x="6888163" y="3497263"/>
          <p14:tracePt t="39535" x="6873875" y="3497263"/>
          <p14:tracePt t="39552" x="6850063" y="3497263"/>
          <p14:tracePt t="39569" x="6842125" y="3497263"/>
          <p14:tracePt t="39585" x="6811963" y="3497263"/>
          <p14:tracePt t="39602" x="6789738" y="3497263"/>
          <p14:tracePt t="39619" x="6781800" y="3497263"/>
          <p14:tracePt t="39635" x="6765925" y="3497263"/>
          <p14:tracePt t="39652" x="6743700" y="3497263"/>
          <p14:tracePt t="39669" x="6735763" y="3497263"/>
          <p14:tracePt t="39685" x="6727825" y="3497263"/>
          <p14:tracePt t="39703" x="6713538" y="3489325"/>
          <p14:tracePt t="39722" x="6705600" y="3482975"/>
          <p14:tracePt t="39735" x="6697663" y="3482975"/>
          <p14:tracePt t="39753" x="6689725" y="3475038"/>
          <p14:tracePt t="39769" x="6689725" y="3467100"/>
          <p14:tracePt t="39812" x="6689725" y="3459163"/>
          <p14:tracePt t="39875" x="6683375" y="3459163"/>
          <p14:tracePt t="39903" x="6683375" y="3451225"/>
          <p14:tracePt t="39983" x="6683375" y="3444875"/>
          <p14:tracePt t="40013" x="6683375" y="3436938"/>
          <p14:tracePt t="40033" x="6683375" y="3429000"/>
          <p14:tracePt t="40043" x="6697663" y="3429000"/>
          <p14:tracePt t="40054" x="6705600" y="3429000"/>
          <p14:tracePt t="40069" x="6713538" y="3429000"/>
          <p14:tracePt t="40086" x="6735763" y="3421063"/>
          <p14:tracePt t="40102" x="6751638" y="3421063"/>
          <p14:tracePt t="40119" x="6773863" y="3421063"/>
          <p14:tracePt t="40136" x="6797675" y="3421063"/>
          <p14:tracePt t="40152" x="6804025" y="3421063"/>
          <p14:tracePt t="40169" x="6835775" y="3421063"/>
          <p14:tracePt t="40186" x="6858000" y="3421063"/>
          <p14:tracePt t="40202" x="6873875" y="3421063"/>
          <p14:tracePt t="40220" x="6918325" y="3421063"/>
          <p14:tracePt t="40237" x="6956425" y="3421063"/>
          <p14:tracePt t="40255" x="7002463" y="3421063"/>
          <p14:tracePt t="40269" x="7026275" y="3421063"/>
          <p14:tracePt t="40286" x="7070725" y="3421063"/>
          <p14:tracePt t="40303" x="7086600" y="3421063"/>
          <p14:tracePt t="40319" x="7132638" y="3413125"/>
          <p14:tracePt t="40336" x="7185025" y="3406775"/>
          <p14:tracePt t="40353" x="7223125" y="3406775"/>
          <p14:tracePt t="40369" x="7285038" y="3375025"/>
          <p14:tracePt t="40386" x="7353300" y="3352800"/>
          <p14:tracePt t="40402" x="7383463" y="3336925"/>
          <p14:tracePt t="40419" x="7421563" y="3330575"/>
          <p14:tracePt t="40436" x="7459663" y="3314700"/>
          <p14:tracePt t="40452" x="7483475" y="3314700"/>
          <p14:tracePt t="40469" x="7527925" y="3306763"/>
          <p14:tracePt t="40486" x="7597775" y="3306763"/>
          <p14:tracePt t="40502" x="7627938" y="3306763"/>
          <p14:tracePt t="40519" x="7696200" y="3306763"/>
          <p14:tracePt t="40536" x="7750175" y="3306763"/>
          <p14:tracePt t="40552" x="7772400" y="3306763"/>
          <p14:tracePt t="40569" x="7818438" y="3306763"/>
          <p14:tracePt t="40586" x="7870825" y="3306763"/>
          <p14:tracePt t="40602" x="7894638" y="3306763"/>
          <p14:tracePt t="40619" x="7954963" y="3314700"/>
          <p14:tracePt t="40636" x="7993063" y="3322638"/>
          <p14:tracePt t="40652" x="8023225" y="3322638"/>
          <p14:tracePt t="40669" x="8069263" y="3336925"/>
          <p14:tracePt t="40686" x="8107363" y="3344863"/>
          <p14:tracePt t="40702" x="8131175" y="3352800"/>
          <p14:tracePt t="40720" x="8161338" y="3360738"/>
          <p14:tracePt t="40736" x="8207375" y="3375025"/>
          <p14:tracePt t="40752" x="8221663" y="3375025"/>
          <p14:tracePt t="40769" x="8251825" y="3398838"/>
          <p14:tracePt t="40786" x="8297863" y="3413125"/>
          <p14:tracePt t="40802" x="8313738" y="3421063"/>
          <p14:tracePt t="40819" x="8359775" y="3429000"/>
          <p14:tracePt t="40836" x="8397875" y="3444875"/>
          <p14:tracePt t="40852" x="8412163" y="3451225"/>
          <p14:tracePt t="40869" x="8435975" y="3467100"/>
          <p14:tracePt t="40886" x="8458200" y="3475038"/>
          <p14:tracePt t="40902" x="8466138" y="3475038"/>
          <p14:tracePt t="40919" x="8480425" y="3475038"/>
          <p14:tracePt t="40936" x="8496300" y="3482975"/>
          <p14:tracePt t="40952" x="8512175" y="3482975"/>
          <p14:tracePt t="40969" x="8526463" y="3482975"/>
          <p14:tracePt t="40986" x="8534400" y="3482975"/>
          <p14:tracePt t="41002" x="8542338" y="3482975"/>
          <p14:tracePt t="41136" x="8518525" y="3482975"/>
          <p14:tracePt t="41146" x="8496300" y="3482975"/>
          <p14:tracePt t="41156" x="8466138" y="3482975"/>
          <p14:tracePt t="41171" x="8442325" y="3482975"/>
          <p14:tracePt t="41187" x="8374063" y="3482975"/>
          <p14:tracePt t="41203" x="8359775" y="3482975"/>
          <p14:tracePt t="41220" x="8305800" y="3467100"/>
          <p14:tracePt t="41237" x="8237538" y="3459163"/>
          <p14:tracePt t="41253" x="8199438" y="3459163"/>
          <p14:tracePt t="41269" x="8137525" y="3459163"/>
          <p14:tracePt t="41287" x="8039100" y="3459163"/>
          <p14:tracePt t="41303" x="7985125" y="3459163"/>
          <p14:tracePt t="41320" x="7864475" y="3459163"/>
          <p14:tracePt t="41337" x="7742238" y="3475038"/>
          <p14:tracePt t="41353" x="7673975" y="3482975"/>
          <p14:tracePt t="41369" x="7566025" y="3505200"/>
          <p14:tracePt t="41387" x="7475538" y="3513138"/>
          <p14:tracePt t="41403" x="7437438" y="3527425"/>
          <p14:tracePt t="41420" x="7345363" y="3527425"/>
          <p14:tracePt t="41437" x="7285038" y="3535363"/>
          <p14:tracePt t="41453" x="7246938" y="3535363"/>
          <p14:tracePt t="41470" x="7200900" y="3535363"/>
          <p14:tracePt t="41486" x="7170738" y="3543300"/>
          <p14:tracePt t="41503" x="7140575" y="3543300"/>
          <p14:tracePt t="41520" x="7108825" y="3551238"/>
          <p14:tracePt t="41536" x="7078663" y="3551238"/>
          <p14:tracePt t="41553" x="7040563" y="3559175"/>
          <p14:tracePt t="41569" x="6994525" y="3559175"/>
          <p14:tracePt t="41586" x="6980238" y="3565525"/>
          <p14:tracePt t="41603" x="6934200" y="3565525"/>
          <p14:tracePt t="41619" x="6904038" y="3565525"/>
          <p14:tracePt t="41636" x="6888163" y="3565525"/>
          <p14:tracePt t="41653" x="6873875" y="3565525"/>
          <p14:tracePt t="41669" x="6850063" y="3565525"/>
          <p14:tracePt t="41686" x="6842125" y="3565525"/>
          <p14:tracePt t="41703" x="6827838" y="3565525"/>
          <p14:tracePt t="41720" x="6819900" y="3565525"/>
          <p14:tracePt t="41736" x="6811963" y="3565525"/>
          <p14:tracePt t="41753" x="6797675" y="3565525"/>
          <p14:tracePt t="41770" x="6773863" y="3559175"/>
          <p14:tracePt t="41786" x="6765925" y="3551238"/>
          <p14:tracePt t="41803" x="6751638" y="3527425"/>
          <p14:tracePt t="41820" x="6735763" y="3513138"/>
          <p14:tracePt t="41836" x="6727825" y="3505200"/>
          <p14:tracePt t="41853" x="6713538" y="3497263"/>
          <p14:tracePt t="41870" x="6705600" y="3482975"/>
          <p14:tracePt t="41886" x="6697663" y="3475038"/>
          <p14:tracePt t="41903" x="6683375" y="3459163"/>
          <p14:tracePt t="41920" x="6683375" y="3444875"/>
          <p14:tracePt t="41936" x="6675438" y="3436938"/>
          <p14:tracePt t="41953" x="6667500" y="3436938"/>
          <p14:tracePt t="41978" x="6659563" y="3429000"/>
          <p14:tracePt t="42048" x="6659563" y="3421063"/>
          <p14:tracePt t="42079" x="6683375" y="3421063"/>
          <p14:tracePt t="42088" x="6705600" y="3421063"/>
          <p14:tracePt t="42098" x="6735763" y="3421063"/>
          <p14:tracePt t="42108" x="6773863" y="3421063"/>
          <p14:tracePt t="42121" x="6819900" y="3421063"/>
          <p14:tracePt t="42136" x="6858000" y="3421063"/>
          <p14:tracePt t="42153" x="6934200" y="3421063"/>
          <p14:tracePt t="42171" x="7018338" y="3421063"/>
          <p14:tracePt t="42186" x="7056438" y="3421063"/>
          <p14:tracePt t="42203" x="7146925" y="3421063"/>
          <p14:tracePt t="42220" x="7231063" y="3421063"/>
          <p14:tracePt t="42236" x="7285038" y="3421063"/>
          <p14:tracePt t="42253" x="7375525" y="3406775"/>
          <p14:tracePt t="42270" x="7437438" y="3406775"/>
          <p14:tracePt t="42286" x="7467600" y="3406775"/>
          <p14:tracePt t="42303" x="7513638" y="3398838"/>
          <p14:tracePt t="42320" x="7551738" y="3398838"/>
          <p14:tracePt t="42336" x="7581900" y="3398838"/>
          <p14:tracePt t="42353" x="7620000" y="3398838"/>
          <p14:tracePt t="42370" x="7666038" y="3390900"/>
          <p14:tracePt t="42386" x="7688263" y="3390900"/>
          <p14:tracePt t="42403" x="7712075" y="3390900"/>
          <p14:tracePt t="42420" x="7750175" y="3390900"/>
          <p14:tracePt t="42436" x="7764463" y="3390900"/>
          <p14:tracePt t="42453" x="7794625" y="3382963"/>
          <p14:tracePt t="42470" x="7848600" y="3382963"/>
          <p14:tracePt t="42486" x="7878763" y="3382963"/>
          <p14:tracePt t="42503" x="7916863" y="3382963"/>
          <p14:tracePt t="42521" x="7962900" y="3375025"/>
          <p14:tracePt t="42536" x="7978775" y="3375025"/>
          <p14:tracePt t="42553" x="8016875" y="3375025"/>
          <p14:tracePt t="42571" x="8061325" y="3375025"/>
          <p14:tracePt t="42586" x="8077200" y="3375025"/>
          <p14:tracePt t="42603" x="8123238" y="3375025"/>
          <p14:tracePt t="42620" x="8153400" y="3375025"/>
          <p14:tracePt t="42636" x="8169275" y="3375025"/>
          <p14:tracePt t="42653" x="8207375" y="3382963"/>
          <p14:tracePt t="42670" x="8229600" y="3382963"/>
          <p14:tracePt t="42686" x="8237538" y="3382963"/>
          <p14:tracePt t="42703" x="8251825" y="3382963"/>
          <p14:tracePt t="42720" x="8267700" y="3382963"/>
          <p14:tracePt t="42737" x="8275638" y="3382963"/>
          <p14:tracePt t="42753" x="8289925" y="3382963"/>
          <p14:tracePt t="42770" x="8305800" y="3382963"/>
          <p14:tracePt t="42787" x="8313738" y="3382963"/>
          <p14:tracePt t="42803" x="8328025" y="3382963"/>
          <p14:tracePt t="42820" x="8351838" y="3382963"/>
          <p14:tracePt t="42836" x="8359775" y="3382963"/>
          <p14:tracePt t="42853" x="8374063" y="3382963"/>
          <p14:tracePt t="42870" x="8397875" y="3382963"/>
          <p14:tracePt t="42886" x="8420100" y="3382963"/>
          <p14:tracePt t="42903" x="8450263" y="3382963"/>
          <p14:tracePt t="42920" x="8466138" y="3382963"/>
          <p14:tracePt t="42920" x="8480425" y="3390900"/>
          <p14:tracePt t="46135" x="8474075" y="3390900"/>
          <p14:tracePt t="46145" x="8474075" y="3382963"/>
          <p14:tracePt t="46156" x="8466138" y="3368675"/>
          <p14:tracePt t="46172" x="8458200" y="3352800"/>
          <p14:tracePt t="46189" x="8458200" y="3306763"/>
          <p14:tracePt t="46205" x="8450263" y="3292475"/>
          <p14:tracePt t="46206" x="8450263" y="3260725"/>
          <p14:tracePt t="46222" x="8450263" y="3238500"/>
          <p14:tracePt t="46239" x="8450263" y="3208338"/>
          <p14:tracePt t="46256" x="8450263" y="3184525"/>
          <p14:tracePt t="46272" x="8450263" y="3178175"/>
          <p14:tracePt t="46289" x="8450263" y="3170238"/>
          <p14:tracePt t="46306" x="8450263" y="3162300"/>
          <p14:tracePt t="46376" x="8450263" y="3154363"/>
          <p14:tracePt t="46436" x="8450263" y="3146425"/>
          <p14:tracePt t="46476" x="8450263" y="3140075"/>
          <p14:tracePt t="46506" x="8450263" y="3132138"/>
          <p14:tracePt t="46546" x="8450263" y="3124200"/>
          <p14:tracePt t="46576" x="8450263" y="3116263"/>
          <p14:tracePt t="46607" x="8442325" y="3116263"/>
          <p14:tracePt t="46617" x="8428038" y="3116263"/>
          <p14:tracePt t="46627" x="8397875" y="3116263"/>
          <p14:tracePt t="46640" x="8374063" y="3116263"/>
          <p14:tracePt t="46655" x="8335963" y="3116263"/>
          <p14:tracePt t="46672" x="8237538" y="3116263"/>
          <p14:tracePt t="46689" x="8131175" y="3124200"/>
          <p14:tracePt t="46705" x="8077200" y="3132138"/>
          <p14:tracePt t="46722" x="7978775" y="3154363"/>
          <p14:tracePt t="46739" x="7870825" y="3178175"/>
          <p14:tracePt t="46756" x="7818438" y="3200400"/>
          <p14:tracePt t="46772" x="7688263" y="3230563"/>
          <p14:tracePt t="46789" x="7566025" y="3268663"/>
          <p14:tracePt t="46805" x="7505700" y="3292475"/>
          <p14:tracePt t="46822" x="7413625" y="3322638"/>
          <p14:tracePt t="46838" x="7337425" y="3336925"/>
          <p14:tracePt t="46854" x="7307263" y="3360738"/>
          <p14:tracePt t="46871" x="7261225" y="3382963"/>
          <p14:tracePt t="46888" x="7231063" y="3406775"/>
          <p14:tracePt t="46904" x="7208838" y="3421063"/>
          <p14:tracePt t="46921" x="7178675" y="3436938"/>
          <p14:tracePt t="46938" x="7140575" y="3467100"/>
          <p14:tracePt t="46954" x="7124700" y="3482975"/>
          <p14:tracePt t="46971" x="7078663" y="3521075"/>
          <p14:tracePt t="46988" x="7032625" y="3543300"/>
          <p14:tracePt t="47005" x="7018338" y="3565525"/>
          <p14:tracePt t="47021" x="6972300" y="3589338"/>
          <p14:tracePt t="47038" x="6926263" y="3619500"/>
          <p14:tracePt t="47054" x="6904038" y="3635375"/>
          <p14:tracePt t="47071" x="6873875" y="3665538"/>
          <p14:tracePt t="47088" x="6842125" y="3695700"/>
          <p14:tracePt t="47105" x="6827838" y="3703638"/>
          <p14:tracePt t="47121" x="6804025" y="3741738"/>
          <p14:tracePt t="47138" x="6789738" y="3763963"/>
          <p14:tracePt t="47155" x="6765925" y="3779838"/>
          <p14:tracePt t="47171" x="6751638" y="3802063"/>
          <p14:tracePt t="47188" x="6735763" y="3825875"/>
          <p14:tracePt t="47205" x="6727825" y="3832225"/>
          <p14:tracePt t="47221" x="6721475" y="3840163"/>
          <p14:tracePt t="47238" x="6721475" y="3848100"/>
          <p14:tracePt t="47255" x="6713538" y="3848100"/>
          <p14:tracePt t="47271" x="6713538" y="3856038"/>
          <p14:tracePt t="47308" x="6705600" y="3856038"/>
          <p14:tracePt t="47355" x="6697663" y="3848100"/>
          <p14:tracePt t="47359" x="6697663" y="3832225"/>
          <p14:tracePt t="47372" x="6697663" y="3817938"/>
          <p14:tracePt t="47389" x="6697663" y="3763963"/>
          <p14:tracePt t="47405" x="6683375" y="3733800"/>
          <p14:tracePt t="47421" x="6683375" y="3679825"/>
          <p14:tracePt t="47438" x="6683375" y="3657600"/>
          <p14:tracePt t="47455" x="6683375" y="3603625"/>
          <p14:tracePt t="47471" x="6683375" y="3559175"/>
          <p14:tracePt t="47488" x="6683375" y="3543300"/>
          <p14:tracePt t="47505" x="6683375" y="3513138"/>
          <p14:tracePt t="47521" x="6683375" y="3482975"/>
          <p14:tracePt t="47538" x="6683375" y="3459163"/>
          <p14:tracePt t="47555" x="6683375" y="3444875"/>
          <p14:tracePt t="47571" x="6683375" y="3421063"/>
          <p14:tracePt t="47588" x="6683375" y="3406775"/>
          <p14:tracePt t="47605" x="6683375" y="3390900"/>
          <p14:tracePt t="47621" x="6683375" y="3368675"/>
          <p14:tracePt t="47638" x="6683375" y="3360738"/>
          <p14:tracePt t="47655" x="6683375" y="3344863"/>
          <p14:tracePt t="47672" x="6683375" y="3330575"/>
          <p14:tracePt t="47688" x="6683375" y="3322638"/>
          <p14:tracePt t="47705" x="6683375" y="3298825"/>
          <p14:tracePt t="47722" x="6683375" y="3260725"/>
          <p14:tracePt t="47738" x="6683375" y="3254375"/>
          <p14:tracePt t="47755" x="6683375" y="3222625"/>
          <p14:tracePt t="47772" x="6683375" y="3208338"/>
          <p14:tracePt t="47788" x="6683375" y="3200400"/>
          <p14:tracePt t="47805" x="6689725" y="3192463"/>
          <p14:tracePt t="47822" x="6689725" y="3184525"/>
          <p14:tracePt t="47838" x="6689725" y="3178175"/>
          <p14:tracePt t="47871" x="6689725" y="3170238"/>
          <p14:tracePt t="47890" x="6697663" y="3170238"/>
          <p14:tracePt t="47910" x="6705600" y="3162300"/>
          <p14:tracePt t="47921" x="6721475" y="3162300"/>
          <p14:tracePt t="47930" x="6727825" y="3154363"/>
          <p14:tracePt t="47940" x="6735763" y="3154363"/>
          <p14:tracePt t="47955" x="6751638" y="3154363"/>
          <p14:tracePt t="47972" x="6781800" y="3154363"/>
          <p14:tracePt t="47988" x="6797675" y="3154363"/>
          <p14:tracePt t="48006" x="6842125" y="3154363"/>
          <p14:tracePt t="48022" x="6904038" y="3162300"/>
          <p14:tracePt t="48039" x="6950075" y="3170238"/>
          <p14:tracePt t="48055" x="7040563" y="3208338"/>
          <p14:tracePt t="48072" x="7154863" y="3268663"/>
          <p14:tracePt t="48088" x="7216775" y="3306763"/>
          <p14:tracePt t="48105" x="7315200" y="3360738"/>
          <p14:tracePt t="48123" x="7413625" y="3413125"/>
          <p14:tracePt t="48138" x="7475538" y="3451225"/>
          <p14:tracePt t="48155" x="7573963" y="3489325"/>
          <p14:tracePt t="48172" x="7666038" y="3527425"/>
          <p14:tracePt t="48188" x="7718425" y="3535363"/>
          <p14:tracePt t="48205" x="7818438" y="3559175"/>
          <p14:tracePt t="48222" x="7886700" y="3565525"/>
          <p14:tracePt t="48239" x="7940675" y="3573463"/>
          <p14:tracePt t="48255" x="8016875" y="3597275"/>
          <p14:tracePt t="48272" x="8077200" y="3619500"/>
          <p14:tracePt t="48289" x="8099425" y="3635375"/>
          <p14:tracePt t="48305" x="8161338" y="3657600"/>
          <p14:tracePt t="48322" x="8213725" y="3687763"/>
          <p14:tracePt t="48339" x="8245475" y="3703638"/>
          <p14:tracePt t="48355" x="8321675" y="3733800"/>
          <p14:tracePt t="48372" x="8389938" y="3779838"/>
          <p14:tracePt t="48389" x="8428038" y="3787775"/>
          <p14:tracePt t="48405" x="8496300" y="3817938"/>
          <p14:tracePt t="48423" x="8550275" y="3832225"/>
          <p14:tracePt t="48439" x="8580438" y="3840163"/>
          <p14:tracePt t="48456" x="8610600" y="3840163"/>
          <p14:tracePt t="48473" x="8632825" y="3848100"/>
          <p14:tracePt t="48489" x="8640763" y="3848100"/>
          <p14:tracePt t="48505" x="8656638" y="3848100"/>
          <p14:tracePt t="48523" x="8664575" y="3848100"/>
          <p14:tracePt t="48822" x="8664575" y="3840163"/>
          <p14:tracePt t="48832" x="8664575" y="3817938"/>
          <p14:tracePt t="48842" x="8664575" y="3763963"/>
          <p14:tracePt t="48856" x="8664575" y="3725863"/>
          <p14:tracePt t="48873" x="8648700" y="3627438"/>
          <p14:tracePt t="48889" x="8648700" y="3589338"/>
          <p14:tracePt t="48906" x="8640763" y="3521075"/>
          <p14:tracePt t="48923" x="8632825" y="3444875"/>
          <p14:tracePt t="48939" x="8632825" y="3406775"/>
          <p14:tracePt t="48956" x="8618538" y="3322638"/>
          <p14:tracePt t="48972" x="8618538" y="3284538"/>
          <p14:tracePt t="48988" x="8618538" y="3238500"/>
          <p14:tracePt t="49005" x="8610600" y="3208338"/>
          <p14:tracePt t="49022" x="8610600" y="3192463"/>
          <p14:tracePt t="49038" x="8610600" y="3170238"/>
          <p14:tracePt t="49055" x="8610600" y="3154363"/>
          <p14:tracePt t="49072" x="8610600" y="3146425"/>
          <p14:tracePt t="49089" x="8602663" y="3140075"/>
          <p14:tracePt t="49105" x="8602663" y="3132138"/>
          <p14:tracePt t="49123" x="8602663" y="3124200"/>
          <p14:tracePt t="49143" x="8602663" y="3116263"/>
          <p14:tracePt t="49163" x="8602663" y="3108325"/>
          <p14:tracePt t="49173" x="8594725" y="3108325"/>
          <p14:tracePt t="49193" x="8594725" y="3101975"/>
          <p14:tracePt t="49206" x="8594725" y="3094038"/>
          <p14:tracePt t="49223" x="8588375" y="3086100"/>
          <p14:tracePt t="49239" x="8588375" y="3070225"/>
          <p14:tracePt t="49255" x="8580438" y="3063875"/>
          <p14:tracePt t="49272" x="8580438" y="3055938"/>
          <p14:tracePt t="49289" x="8580438" y="3048000"/>
          <p14:tracePt t="49305" x="8564563" y="3040063"/>
          <p14:tracePt t="49322" x="8556625" y="3040063"/>
          <p14:tracePt t="49339" x="8534400" y="3040063"/>
          <p14:tracePt t="49355" x="8504238" y="3040063"/>
          <p14:tracePt t="49372" x="8488363" y="3040063"/>
          <p14:tracePt t="49389" x="8458200" y="3040063"/>
          <p14:tracePt t="49405" x="8420100" y="3040063"/>
          <p14:tracePt t="49422" x="8404225" y="3048000"/>
          <p14:tracePt t="49439" x="8359775" y="3078163"/>
          <p14:tracePt t="49457" x="8305800" y="3108325"/>
          <p14:tracePt t="49472" x="8275638" y="3124200"/>
          <p14:tracePt t="49489" x="8191500" y="3162300"/>
          <p14:tracePt t="49506" x="8085138" y="3208338"/>
          <p14:tracePt t="49522" x="8023225" y="3222625"/>
          <p14:tracePt t="49539" x="7916863" y="3246438"/>
          <p14:tracePt t="49556" x="7810500" y="3260725"/>
          <p14:tracePt t="49572" x="7756525" y="3276600"/>
          <p14:tracePt t="49589" x="7642225" y="3306763"/>
          <p14:tracePt t="49606" x="7551738" y="3330575"/>
          <p14:tracePt t="49622" x="7513638" y="3336925"/>
          <p14:tracePt t="49639" x="7437438" y="3368675"/>
          <p14:tracePt t="49656" x="7375525" y="3390900"/>
          <p14:tracePt t="49672" x="7353300" y="3398838"/>
          <p14:tracePt t="49689" x="7315200" y="3413125"/>
          <p14:tracePt t="49707" x="7285038" y="3429000"/>
          <p14:tracePt t="49722" x="7269163" y="3436938"/>
          <p14:tracePt t="49739" x="7223125" y="3451225"/>
          <p14:tracePt t="49756" x="7185025" y="3467100"/>
          <p14:tracePt t="49772" x="7185025" y="3475038"/>
          <p14:tracePt t="49789" x="7170738" y="3482975"/>
          <p14:tracePt t="49807" x="7154863" y="3482975"/>
          <p14:tracePt t="49822" x="7154863" y="3489325"/>
          <p14:tracePt t="49839" x="7140575" y="3489325"/>
          <p14:tracePt t="49856" x="7132638" y="3497263"/>
          <p14:tracePt t="49872" x="7124700" y="3505200"/>
          <p14:tracePt t="49889" x="7108825" y="3521075"/>
          <p14:tracePt t="49906" x="7094538" y="3535363"/>
          <p14:tracePt t="49923" x="7086600" y="3551238"/>
          <p14:tracePt t="49939" x="7064375" y="3573463"/>
          <p14:tracePt t="49956" x="7048500" y="3597275"/>
          <p14:tracePt t="49972" x="7040563" y="3619500"/>
          <p14:tracePt t="49989" x="7026275" y="3641725"/>
          <p14:tracePt t="50006" x="7018338" y="3657600"/>
          <p14:tracePt t="52739" x="7010400" y="3657600"/>
          <p14:tracePt t="52749" x="6994525" y="3657600"/>
          <p14:tracePt t="52758" x="6980238" y="3657600"/>
          <p14:tracePt t="52774" x="6956425" y="3657600"/>
          <p14:tracePt t="52790" x="6896100" y="3665538"/>
          <p14:tracePt t="52807" x="6873875" y="3665538"/>
          <p14:tracePt t="52823" x="6804025" y="3673475"/>
          <p14:tracePt t="52840" x="6743700" y="3679825"/>
          <p14:tracePt t="52856" x="6713538" y="3687763"/>
          <p14:tracePt t="52873" x="6675438" y="3703638"/>
          <p14:tracePt t="52890" x="6651625" y="3703638"/>
          <p14:tracePt t="52907" x="6645275" y="3711575"/>
          <p14:tracePt t="52923" x="6629400" y="3711575"/>
          <p14:tracePt t="52940" x="6621463" y="3711575"/>
          <p14:tracePt t="52999" x="6613525" y="3711575"/>
          <p14:tracePt t="53140" x="6613525" y="3703638"/>
          <p14:tracePt t="53150" x="6613525" y="3665538"/>
          <p14:tracePt t="53160" x="6621463" y="3619500"/>
          <p14:tracePt t="53174" x="6637338" y="3581400"/>
          <p14:tracePt t="53193" x="6651625" y="3475038"/>
          <p14:tracePt t="53207" x="6667500" y="3436938"/>
          <p14:tracePt t="53224" x="6675438" y="3352800"/>
          <p14:tracePt t="53242" x="6683375" y="3292475"/>
          <p14:tracePt t="53257" x="6683375" y="3260725"/>
          <p14:tracePt t="53273" x="6697663" y="3230563"/>
          <p14:tracePt t="53290" x="6697663" y="3208338"/>
          <p14:tracePt t="53307" x="6697663" y="3200400"/>
          <p14:tracePt t="53323" x="6697663" y="3178175"/>
          <p14:tracePt t="53340" x="6697663" y="3170238"/>
          <p14:tracePt t="53357" x="6697663" y="3162300"/>
          <p14:tracePt t="53373" x="6697663" y="3154363"/>
          <p14:tracePt t="53391" x="6697663" y="3146425"/>
          <p14:tracePt t="53410" x="6697663" y="3140075"/>
          <p14:tracePt t="53430" x="6705600" y="3140075"/>
          <p14:tracePt t="53450" x="6705600" y="3132138"/>
          <p14:tracePt t="53461" x="6713538" y="3132138"/>
          <p14:tracePt t="53480" x="6721475" y="3132138"/>
          <p14:tracePt t="53491" x="6727825" y="3124200"/>
          <p14:tracePt t="53507" x="6735763" y="3124200"/>
          <p14:tracePt t="53523" x="6751638" y="3116263"/>
          <p14:tracePt t="53540" x="6765925" y="3116263"/>
          <p14:tracePt t="53557" x="6797675" y="3116263"/>
          <p14:tracePt t="53573" x="6850063" y="3116263"/>
          <p14:tracePt t="53590" x="6888163" y="3116263"/>
          <p14:tracePt t="53606" x="6988175" y="3154363"/>
          <p14:tracePt t="53623" x="7132638" y="3222625"/>
          <p14:tracePt t="53640" x="7192963" y="3260725"/>
          <p14:tracePt t="53656" x="7337425" y="3344863"/>
          <p14:tracePt t="53674" x="7505700" y="3451225"/>
          <p14:tracePt t="53690" x="7581900" y="3497263"/>
          <p14:tracePt t="53707" x="7734300" y="3597275"/>
          <p14:tracePt t="53724" x="7894638" y="3687763"/>
          <p14:tracePt t="53740" x="7954963" y="3725863"/>
          <p14:tracePt t="53757" x="8085138" y="3779838"/>
          <p14:tracePt t="53774" x="8229600" y="3832225"/>
          <p14:tracePt t="53790" x="8283575" y="3856038"/>
          <p14:tracePt t="53807" x="8389938" y="3878263"/>
          <p14:tracePt t="53824" x="8466138" y="3894138"/>
          <p14:tracePt t="53840" x="8496300" y="3902075"/>
          <p14:tracePt t="53857" x="8526463" y="3902075"/>
          <p14:tracePt t="53874" x="8550275" y="3908425"/>
          <p14:tracePt t="53892" x="8572500" y="3916363"/>
          <p14:tracePt t="53907" x="8580438" y="3924300"/>
          <p14:tracePt t="53924" x="8602663" y="3940175"/>
          <p14:tracePt t="53941" x="8618538" y="3946525"/>
          <p14:tracePt t="53957" x="8648700" y="3978275"/>
          <p14:tracePt t="53974" x="8664575" y="3984625"/>
          <p14:tracePt t="53990" x="8664575" y="3992563"/>
          <p14:tracePt t="54007" x="8670925" y="4000500"/>
          <p14:tracePt t="54023" x="8678863" y="4000500"/>
          <p14:tracePt t="54042" x="8686800" y="4000500"/>
          <p14:tracePt t="54062" x="8694738" y="4000500"/>
          <p14:tracePt t="54082" x="8702675" y="4000500"/>
          <p14:tracePt t="54092" x="8702675" y="3992563"/>
          <p14:tracePt t="54112" x="8709025" y="3984625"/>
          <p14:tracePt t="54124" x="8709025" y="3978275"/>
          <p14:tracePt t="54140" x="8709025" y="3970338"/>
          <p14:tracePt t="54157" x="8709025" y="3954463"/>
          <p14:tracePt t="54174" x="8709025" y="3940175"/>
          <p14:tracePt t="54190" x="8709025" y="3932238"/>
          <p14:tracePt t="54207" x="8709025" y="3908425"/>
          <p14:tracePt t="54224" x="8709025" y="3886200"/>
          <p14:tracePt t="54240" x="8709025" y="3863975"/>
          <p14:tracePt t="54257" x="8702675" y="3817938"/>
          <p14:tracePt t="54274" x="8678863" y="3749675"/>
          <p14:tracePt t="54290" x="8670925" y="3725863"/>
          <p14:tracePt t="54307" x="8664575" y="3657600"/>
          <p14:tracePt t="54324" x="8656638" y="3597275"/>
          <p14:tracePt t="54340" x="8640763" y="3565525"/>
          <p14:tracePt t="54357" x="8632825" y="3505200"/>
          <p14:tracePt t="54374" x="8626475" y="3451225"/>
          <p14:tracePt t="54390" x="8626475" y="3429000"/>
          <p14:tracePt t="54407" x="8618538" y="3390900"/>
          <p14:tracePt t="54424" x="8618538" y="3368675"/>
          <p14:tracePt t="54440" x="8618538" y="3352800"/>
          <p14:tracePt t="54457" x="8610600" y="3298825"/>
          <p14:tracePt t="54474" x="8594725" y="3246438"/>
          <p14:tracePt t="54490" x="8594725" y="3216275"/>
          <p14:tracePt t="54507" x="8594725" y="3184525"/>
          <p14:tracePt t="54524" x="8588375" y="3162300"/>
          <p14:tracePt t="54541" x="8588375" y="3154363"/>
          <p14:tracePt t="54563" x="8588375" y="3146425"/>
          <p14:tracePt t="57159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96DE226-B441-4727-813F-731047A9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817" y="516835"/>
            <a:ext cx="9144000" cy="966019"/>
          </a:xfrm>
        </p:spPr>
        <p:txBody>
          <a:bodyPr>
            <a:normAutofit/>
          </a:bodyPr>
          <a:lstStyle/>
          <a:p>
            <a:r>
              <a:rPr lang="en-US" sz="3200" dirty="0"/>
              <a:t>Practice at interpreting two-way factorial results:</a:t>
            </a:r>
          </a:p>
        </p:txBody>
      </p:sp>
      <p:cxnSp>
        <p:nvCxnSpPr>
          <p:cNvPr id="56" name="Straight Connector 55"/>
          <p:cNvCxnSpPr>
            <a:stCxn id="50" idx="1"/>
            <a:endCxn id="47" idx="2"/>
          </p:cNvCxnSpPr>
          <p:nvPr/>
        </p:nvCxnSpPr>
        <p:spPr>
          <a:xfrm flipV="1">
            <a:off x="6332506" y="2836004"/>
            <a:ext cx="1690699" cy="98487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80" y="1285568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875029" y="2639833"/>
            <a:ext cx="7951" cy="17651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76355" y="4397073"/>
            <a:ext cx="2582849" cy="132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9016" y="2814763"/>
            <a:ext cx="53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7968" y="4516342"/>
            <a:ext cx="304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Placebo		    Nothing</a:t>
            </a:r>
          </a:p>
        </p:txBody>
      </p:sp>
      <p:sp>
        <p:nvSpPr>
          <p:cNvPr id="46" name="Oval 45"/>
          <p:cNvSpPr/>
          <p:nvPr/>
        </p:nvSpPr>
        <p:spPr>
          <a:xfrm>
            <a:off x="6304399" y="376892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023204" y="2744564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790754" y="151207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185420" y="149750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05723" y="3794092"/>
            <a:ext cx="182880" cy="18288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72237" y="3795447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0" idx="6"/>
            <a:endCxn id="51" idx="2"/>
          </p:cNvCxnSpPr>
          <p:nvPr/>
        </p:nvCxnSpPr>
        <p:spPr>
          <a:xfrm>
            <a:off x="6488603" y="3885533"/>
            <a:ext cx="1583634" cy="135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446F73A4-257A-4F74-89D5-8CFECE279D92}"/>
              </a:ext>
            </a:extLst>
          </p:cNvPr>
          <p:cNvSpPr/>
          <p:nvPr/>
        </p:nvSpPr>
        <p:spPr>
          <a:xfrm>
            <a:off x="7232400" y="3788564"/>
            <a:ext cx="180000" cy="1800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BA7A71-29BB-4AF0-BC0C-06BDA2CD65D1}"/>
              </a:ext>
            </a:extLst>
          </p:cNvPr>
          <p:cNvSpPr/>
          <p:nvPr/>
        </p:nvSpPr>
        <p:spPr>
          <a:xfrm>
            <a:off x="7238392" y="3148439"/>
            <a:ext cx="180000" cy="180000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CF1756-D3F5-4B71-826E-31CED770DAF4}"/>
              </a:ext>
            </a:extLst>
          </p:cNvPr>
          <p:cNvSpPr txBox="1"/>
          <p:nvPr/>
        </p:nvSpPr>
        <p:spPr>
          <a:xfrm>
            <a:off x="6824739" y="222588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ME: Gender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7E787374-8D5D-4E0E-BB09-CBCB9C3D9FD5}"/>
              </a:ext>
            </a:extLst>
          </p:cNvPr>
          <p:cNvSpPr/>
          <p:nvPr/>
        </p:nvSpPr>
        <p:spPr>
          <a:xfrm>
            <a:off x="6292255" y="3771642"/>
            <a:ext cx="180000" cy="180000"/>
          </a:xfrm>
          <a:prstGeom prst="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A5BDD4C0-F34B-4697-ACB2-C671DD1CF915}"/>
              </a:ext>
            </a:extLst>
          </p:cNvPr>
          <p:cNvSpPr/>
          <p:nvPr/>
        </p:nvSpPr>
        <p:spPr>
          <a:xfrm>
            <a:off x="8031332" y="3270355"/>
            <a:ext cx="180000" cy="180000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B8A9B3-F93D-457B-93B3-7AB409312472}"/>
              </a:ext>
            </a:extLst>
          </p:cNvPr>
          <p:cNvSpPr txBox="1"/>
          <p:nvPr/>
        </p:nvSpPr>
        <p:spPr>
          <a:xfrm>
            <a:off x="8459204" y="317232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ME: </a:t>
            </a:r>
            <a:r>
              <a:rPr lang="en-CA" b="1" dirty="0" err="1"/>
              <a:t>Cond</a:t>
            </a:r>
            <a:endParaRPr lang="en-CA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14EBBE-95D4-45DE-801B-ED08E7A7DFD6}"/>
              </a:ext>
            </a:extLst>
          </p:cNvPr>
          <p:cNvSpPr txBox="1"/>
          <p:nvPr/>
        </p:nvSpPr>
        <p:spPr>
          <a:xfrm>
            <a:off x="6096001" y="5157193"/>
            <a:ext cx="295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Interaction</a:t>
            </a:r>
            <a:r>
              <a:rPr lang="en-CA" dirty="0"/>
              <a:t>: Check the slopes.</a:t>
            </a:r>
          </a:p>
          <a:p>
            <a:r>
              <a:rPr lang="en-CA" dirty="0"/>
              <a:t>Are the differences different?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0C6BBAD-791C-4987-AAE7-32C7CBEE0B25}"/>
              </a:ext>
            </a:extLst>
          </p:cNvPr>
          <p:cNvGraphicFramePr>
            <a:graphicFrameLocks noGrp="1"/>
          </p:cNvGraphicFramePr>
          <p:nvPr/>
        </p:nvGraphicFramePr>
        <p:xfrm>
          <a:off x="517968" y="3748548"/>
          <a:ext cx="43854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89">
                  <a:extLst>
                    <a:ext uri="{9D8B030D-6E8A-4147-A177-3AD203B41FA5}">
                      <a16:colId xmlns:a16="http://schemas.microsoft.com/office/drawing/2014/main" val="1071138646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593426059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771386517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443324645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868520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2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4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696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F7B232-BAFB-4252-A84C-FBC54949AC9C}"/>
                  </a:ext>
                </a:extLst>
              </p:cNvPr>
              <p:cNvSpPr txBox="1"/>
              <p:nvPr/>
            </p:nvSpPr>
            <p:spPr>
              <a:xfrm>
                <a:off x="480047" y="5480358"/>
                <a:ext cx="4461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F7B232-BAFB-4252-A84C-FBC54949A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47" y="5480358"/>
                <a:ext cx="4461286" cy="246221"/>
              </a:xfrm>
              <a:prstGeom prst="rect">
                <a:avLst/>
              </a:prstGeom>
              <a:blipFill>
                <a:blip r:embed="rId2"/>
                <a:stretch>
                  <a:fillRect l="-6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780306" y="134076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What is the main effect of gender?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80306" y="206084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What is the main effect of </a:t>
            </a:r>
            <a:r>
              <a:rPr lang="en-CA" dirty="0" err="1"/>
              <a:t>cond</a:t>
            </a:r>
            <a:r>
              <a:rPr lang="en-CA" dirty="0"/>
              <a:t>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80306" y="2780928"/>
            <a:ext cx="3719253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How do these terms interact? /</a:t>
            </a:r>
          </a:p>
          <a:p>
            <a:pPr algn="ctr"/>
            <a:r>
              <a:rPr lang="en-CA" dirty="0"/>
              <a:t>What does that mean?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B7805-70C5-40F8-9B44-A825B856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2430-A183-4174-A056-3BF94725FD2A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57CE-8B50-49BA-A94C-45AFC539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0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"/>
    </mc:Choice>
    <mc:Fallback xmlns="">
      <p:transition spd="slow" advTm="1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329" y="502561"/>
            <a:ext cx="8933688" cy="1034553"/>
          </a:xfrm>
        </p:spPr>
        <p:txBody>
          <a:bodyPr>
            <a:normAutofit fontScale="90000"/>
          </a:bodyPr>
          <a:lstStyle/>
          <a:p>
            <a:r>
              <a:rPr lang="en-US" dirty="0"/>
              <a:t>Two factor design example: </a:t>
            </a:r>
            <a:br>
              <a:rPr lang="en-US" dirty="0"/>
            </a:br>
            <a:r>
              <a:rPr lang="en-US" sz="4000" dirty="0">
                <a:solidFill>
                  <a:schemeClr val="tx1"/>
                </a:solidFill>
              </a:rPr>
              <a:t>Placebo effects and gender.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158"/>
            <a:ext cx="10515598" cy="1473115"/>
          </a:xfrm>
        </p:spPr>
        <p:txBody>
          <a:bodyPr>
            <a:normAutofit/>
          </a:bodyPr>
          <a:lstStyle/>
          <a:p>
            <a:r>
              <a:rPr lang="en-US" dirty="0"/>
              <a:t>We induce controlled thermal pain to males and females (factor 1) who have taken a either placebo or nothing (factor 2).</a:t>
            </a:r>
          </a:p>
          <a:p>
            <a:r>
              <a:rPr lang="en-US" dirty="0"/>
              <a:t>Each factor has two levels: 2 x 2 design</a:t>
            </a:r>
          </a:p>
          <a:p>
            <a:endParaRPr lang="en-US" dirty="0"/>
          </a:p>
        </p:txBody>
      </p:sp>
      <p:pic>
        <p:nvPicPr>
          <p:cNvPr id="117762" name="Picture 2" descr="\\psf\Host\Users\matthewkeller\Downloads\m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1365" y="3332028"/>
            <a:ext cx="2196609" cy="1190113"/>
          </a:xfrm>
          <a:prstGeom prst="rect">
            <a:avLst/>
          </a:prstGeom>
          <a:noFill/>
        </p:spPr>
      </p:pic>
      <p:pic>
        <p:nvPicPr>
          <p:cNvPr id="117763" name="Picture 3" descr="\\psf\Host\Users\matthewkeller\Downloads\group-wome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3052" y="3383662"/>
            <a:ext cx="1210507" cy="1219473"/>
          </a:xfrm>
          <a:prstGeom prst="rect">
            <a:avLst/>
          </a:prstGeom>
          <a:noFill/>
        </p:spPr>
      </p:pic>
      <p:pic>
        <p:nvPicPr>
          <p:cNvPr id="117765" name="Picture 5" descr="\\psf\Host\Users\matthewkeller\Downloads\placebo-pi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3300" y="5117359"/>
            <a:ext cx="721646" cy="716652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5882148" y="5176684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42670" y="5176684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87066" y="6061587"/>
            <a:ext cx="4780935" cy="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887066" y="5174225"/>
            <a:ext cx="4780935" cy="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97540" y="4563244"/>
            <a:ext cx="130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84866" y="4565375"/>
            <a:ext cx="1883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Women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47785" y="5194853"/>
            <a:ext cx="1883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Placebo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88867" y="6039017"/>
            <a:ext cx="1883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Nothing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80098" y="5335326"/>
            <a:ext cx="209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people in each cell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3120" y="6074798"/>
            <a:ext cx="247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Here, 30 men who took nothing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92710" y="5330029"/>
            <a:ext cx="1971924" cy="64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30 women who took placebo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78024" y="6074798"/>
            <a:ext cx="228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put the </a:t>
            </a:r>
            <a:r>
              <a:rPr lang="en-US" i="1" dirty="0"/>
              <a:t>mean </a:t>
            </a:r>
            <a:r>
              <a:rPr lang="en-US" dirty="0"/>
              <a:t>score in each 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8A9F-8779-4299-9D78-23F06FDF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5C70-6D13-4C0D-BDDE-6FB15E312990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9B3C3-0FF0-444A-B124-B82210FF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08"/>
    </mc:Choice>
    <mc:Fallback xmlns="">
      <p:transition spd="slow" advTm="91708"/>
    </mc:Fallback>
  </mc:AlternateContent>
  <p:extLst>
    <p:ext uri="{3A86A75C-4F4B-4683-9AE1-C65F6400EC91}">
      <p14:laserTraceLst xmlns:p14="http://schemas.microsoft.com/office/powerpoint/2010/main">
        <p14:tracePtLst>
          <p14:tracePt t="59528" x="6896100" y="5045075"/>
          <p14:tracePt t="59587" x="6896100" y="5051425"/>
          <p14:tracePt t="59628" x="6896100" y="5059363"/>
          <p14:tracePt t="59657" x="6896100" y="5067300"/>
          <p14:tracePt t="59688" x="6896100" y="5075238"/>
          <p14:tracePt t="59708" x="6896100" y="5083175"/>
          <p14:tracePt t="59719" x="6888163" y="5083175"/>
          <p14:tracePt t="59728" x="6880225" y="5089525"/>
          <p14:tracePt t="59738" x="6873875" y="5089525"/>
          <p14:tracePt t="59751" x="6865938" y="5097463"/>
          <p14:tracePt t="59768" x="6842125" y="5097463"/>
          <p14:tracePt t="59785" x="6835775" y="5097463"/>
          <p14:tracePt t="59801" x="6811963" y="5097463"/>
          <p14:tracePt t="59818" x="6797675" y="5097463"/>
          <p14:tracePt t="59834" x="6789738" y="5097463"/>
          <p14:tracePt t="59851" x="6773863" y="5097463"/>
          <p14:tracePt t="59868" x="6759575" y="5105400"/>
          <p14:tracePt t="59885" x="6751638" y="5105400"/>
          <p14:tracePt t="59901" x="6727825" y="5113338"/>
          <p14:tracePt t="59919" x="6713538" y="5113338"/>
          <p14:tracePt t="59935" x="6697663" y="5121275"/>
          <p14:tracePt t="59951" x="6675438" y="5127625"/>
          <p14:tracePt t="59968" x="6651625" y="5135563"/>
          <p14:tracePt t="59985" x="6645275" y="5143500"/>
          <p14:tracePt t="60002" x="6613525" y="5173663"/>
          <p14:tracePt t="60019" x="6569075" y="5197475"/>
          <p14:tracePt t="60035" x="6537325" y="5203825"/>
          <p14:tracePt t="60051" x="6469063" y="5249863"/>
          <p14:tracePt t="60069" x="6392863" y="5265738"/>
          <p14:tracePt t="60085" x="6370638" y="5273675"/>
          <p14:tracePt t="60101" x="6302375" y="5280025"/>
          <p14:tracePt t="60119" x="6248400" y="5295900"/>
          <p14:tracePt t="60135" x="6218238" y="5295900"/>
          <p14:tracePt t="60152" x="6180138" y="5303838"/>
          <p14:tracePt t="60168" x="6149975" y="5303838"/>
          <p14:tracePt t="60185" x="6118225" y="5303838"/>
          <p14:tracePt t="60201" x="6088063" y="5303838"/>
          <p14:tracePt t="60218" x="6073775" y="5311775"/>
          <p14:tracePt t="60235" x="6057900" y="5318125"/>
          <p14:tracePt t="60251" x="6035675" y="5334000"/>
          <p14:tracePt t="60268" x="6027738" y="5341938"/>
          <p14:tracePt t="60284" x="6003925" y="5372100"/>
          <p14:tracePt t="60301" x="5989638" y="5394325"/>
          <p14:tracePt t="60318" x="5981700" y="5410200"/>
          <p14:tracePt t="60335" x="5959475" y="5456238"/>
          <p14:tracePt t="60351" x="5959475" y="5502275"/>
          <p14:tracePt t="60368" x="5959475" y="5524500"/>
          <p14:tracePt t="60385" x="5959475" y="5570538"/>
          <p14:tracePt t="60402" x="5959475" y="5616575"/>
          <p14:tracePt t="60418" x="5981700" y="5630863"/>
          <p14:tracePt t="60435" x="6003925" y="5661025"/>
          <p14:tracePt t="60451" x="6042025" y="5707063"/>
          <p14:tracePt t="60468" x="6057900" y="5730875"/>
          <p14:tracePt t="60484" x="6096000" y="5775325"/>
          <p14:tracePt t="60501" x="6142038" y="5813425"/>
          <p14:tracePt t="60518" x="6172200" y="5829300"/>
          <p14:tracePt t="60534" x="6226175" y="5867400"/>
          <p14:tracePt t="60551" x="6294438" y="5897563"/>
          <p14:tracePt t="60568" x="6346825" y="5905500"/>
          <p14:tracePt t="60585" x="6438900" y="5927725"/>
          <p14:tracePt t="60601" x="6591300" y="5935663"/>
          <p14:tracePt t="60618" x="6667500" y="5951538"/>
          <p14:tracePt t="60634" x="6850063" y="5951538"/>
          <p14:tracePt t="60651" x="7018338" y="5965825"/>
          <p14:tracePt t="60668" x="7102475" y="5965825"/>
          <p14:tracePt t="60685" x="7269163" y="5965825"/>
          <p14:tracePt t="60701" x="7437438" y="5965825"/>
          <p14:tracePt t="60718" x="7505700" y="5965825"/>
          <p14:tracePt t="60735" x="7642225" y="5973763"/>
          <p14:tracePt t="60751" x="7788275" y="5997575"/>
          <p14:tracePt t="60768" x="7840663" y="6011863"/>
          <p14:tracePt t="60784" x="7932738" y="6019800"/>
          <p14:tracePt t="60801" x="8008938" y="6027738"/>
          <p14:tracePt t="60818" x="8047038" y="6027738"/>
          <p14:tracePt t="60835" x="8107363" y="6027738"/>
          <p14:tracePt t="60851" x="8183563" y="6027738"/>
          <p14:tracePt t="60868" x="8221663" y="6027738"/>
          <p14:tracePt t="60885" x="8297863" y="5997575"/>
          <p14:tracePt t="60901" x="8382000" y="5959475"/>
          <p14:tracePt t="60918" x="8420100" y="5935663"/>
          <p14:tracePt t="60935" x="8496300" y="5883275"/>
          <p14:tracePt t="60952" x="8550275" y="5837238"/>
          <p14:tracePt t="60968" x="8572500" y="5807075"/>
          <p14:tracePt t="60985" x="8610600" y="5745163"/>
          <p14:tracePt t="61002" x="8618538" y="5692775"/>
          <p14:tracePt t="61018" x="8618538" y="5654675"/>
          <p14:tracePt t="61035" x="8602663" y="5584825"/>
          <p14:tracePt t="61052" x="8542338" y="5502275"/>
          <p14:tracePt t="61068" x="8504238" y="5456238"/>
          <p14:tracePt t="61085" x="8420100" y="5380038"/>
          <p14:tracePt t="61102" x="8328025" y="5295900"/>
          <p14:tracePt t="61118" x="8289925" y="5280025"/>
          <p14:tracePt t="61135" x="8191500" y="5235575"/>
          <p14:tracePt t="61152" x="8061325" y="5203825"/>
          <p14:tracePt t="61168" x="8008938" y="5189538"/>
          <p14:tracePt t="61185" x="7856538" y="5181600"/>
          <p14:tracePt t="61202" x="7704138" y="5165725"/>
          <p14:tracePt t="61218" x="7620000" y="5165725"/>
          <p14:tracePt t="61235" x="7451725" y="5173663"/>
          <p14:tracePt t="61252" x="7292975" y="5197475"/>
          <p14:tracePt t="61268" x="7223125" y="5203825"/>
          <p14:tracePt t="61285" x="7116763" y="5227638"/>
          <p14:tracePt t="61303" x="6972300" y="5265738"/>
          <p14:tracePt t="61318" x="6904038" y="5273675"/>
          <p14:tracePt t="61335" x="6743700" y="5295900"/>
          <p14:tracePt t="61352" x="6591300" y="5295900"/>
          <p14:tracePt t="61368" x="6545263" y="5295900"/>
          <p14:tracePt t="61385" x="6438900" y="5287963"/>
          <p14:tracePt t="61402" x="6308725" y="5235575"/>
          <p14:tracePt t="61418" x="6248400" y="5203825"/>
          <p14:tracePt t="61435" x="6156325" y="5127625"/>
          <p14:tracePt t="61452" x="6096000" y="5075238"/>
          <p14:tracePt t="61468" x="6080125" y="5059363"/>
          <p14:tracePt t="61485" x="6073775" y="5021263"/>
          <p14:tracePt t="61502" x="6073775" y="4999038"/>
          <p14:tracePt t="61518" x="6096000" y="4983163"/>
          <p14:tracePt t="61535" x="6278563" y="4922838"/>
          <p14:tracePt t="61551" x="6392863" y="4906963"/>
          <p14:tracePt t="61552" x="6545263" y="4892675"/>
          <p14:tracePt t="61568" x="6689725" y="4892675"/>
          <p14:tracePt t="61585" x="7010400" y="4892675"/>
          <p14:tracePt t="61602" x="7154863" y="4892675"/>
          <p14:tracePt t="61618" x="7475538" y="4930775"/>
          <p14:tracePt t="61635" x="7772400" y="4968875"/>
          <p14:tracePt t="61652" x="8061325" y="4999038"/>
          <p14:tracePt t="61668" x="8191500" y="5006975"/>
          <p14:tracePt t="61685" x="8442325" y="5021263"/>
          <p14:tracePt t="61702" x="8640763" y="5021263"/>
          <p14:tracePt t="61718" x="8763000" y="5021263"/>
          <p14:tracePt t="61735" x="8991600" y="5021263"/>
          <p14:tracePt t="61752" x="9113838" y="5021263"/>
          <p14:tracePt t="61768" x="9342438" y="5037138"/>
          <p14:tracePt t="61785" x="9578975" y="5037138"/>
          <p14:tracePt t="61802" x="9693275" y="5037138"/>
          <p14:tracePt t="61818" x="9913938" y="5051425"/>
          <p14:tracePt t="61835" x="10096500" y="5051425"/>
          <p14:tracePt t="61852" x="10164763" y="5051425"/>
          <p14:tracePt t="61868" x="10302875" y="5051425"/>
          <p14:tracePt t="61885" x="10385425" y="5051425"/>
          <p14:tracePt t="61902" x="10423525" y="5059363"/>
          <p14:tracePt t="61919" x="10485438" y="5075238"/>
          <p14:tracePt t="61935" x="10515600" y="5105400"/>
          <p14:tracePt t="61952" x="10531475" y="5121275"/>
          <p14:tracePt t="61969" x="10569575" y="5181600"/>
          <p14:tracePt t="61985" x="10621963" y="5249863"/>
          <p14:tracePt t="62002" x="10645775" y="5303838"/>
          <p14:tracePt t="62019" x="10675938" y="5402263"/>
          <p14:tracePt t="62035" x="10683875" y="5524500"/>
          <p14:tracePt t="62052" x="10683875" y="5608638"/>
          <p14:tracePt t="62069" x="10652125" y="5829300"/>
          <p14:tracePt t="62085" x="10537825" y="6149975"/>
          <p14:tracePt t="62102" x="10469563" y="6308725"/>
          <p14:tracePt t="62119" x="10317163" y="6583363"/>
          <p14:tracePt t="62135" x="10156825" y="6789738"/>
          <p14:tracePt t="62152" x="10050463" y="6850063"/>
          <p14:tracePt t="62169" x="9769475" y="6850063"/>
          <p14:tracePt t="62185" x="9448800" y="6850063"/>
          <p14:tracePt t="62202" x="9296400" y="6850063"/>
          <p14:tracePt t="62219" x="9051925" y="6850063"/>
          <p14:tracePt t="62235" x="8847138" y="6850063"/>
          <p14:tracePt t="62252" x="8747125" y="6850063"/>
          <p14:tracePt t="62269" x="8564563" y="6850063"/>
          <p14:tracePt t="62285" x="8374063" y="6850063"/>
          <p14:tracePt t="62302" x="8289925" y="6850063"/>
          <p14:tracePt t="62319" x="8093075" y="6850063"/>
          <p14:tracePt t="62335" x="7902575" y="6850063"/>
          <p14:tracePt t="62352" x="7802563" y="6850063"/>
          <p14:tracePt t="62369" x="7635875" y="6850063"/>
          <p14:tracePt t="62385" x="7467600" y="6842125"/>
          <p14:tracePt t="62402" x="7391400" y="6819900"/>
          <p14:tracePt t="62419" x="7261225" y="6765925"/>
          <p14:tracePt t="62435" x="7146925" y="6705600"/>
          <p14:tracePt t="62452" x="7102475" y="6675438"/>
          <p14:tracePt t="62468" x="7018338" y="6599238"/>
          <p14:tracePt t="62485" x="6918325" y="6492875"/>
          <p14:tracePt t="62502" x="6880225" y="6446838"/>
          <p14:tracePt t="62519" x="6804025" y="6370638"/>
          <p14:tracePt t="62535" x="6751638" y="6324600"/>
          <p14:tracePt t="62552" x="6743700" y="6308725"/>
          <p14:tracePt t="62569" x="6713538" y="6270625"/>
          <p14:tracePt t="62585" x="6683375" y="6232525"/>
          <p14:tracePt t="62602" x="6675438" y="6218238"/>
          <p14:tracePt t="62618" x="6651625" y="6194425"/>
          <p14:tracePt t="62635" x="6629400" y="6164263"/>
          <p14:tracePt t="62652" x="6607175" y="6142038"/>
          <p14:tracePt t="62669" x="6583363" y="6096000"/>
          <p14:tracePt t="62685" x="6561138" y="6065838"/>
          <p14:tracePt t="62702" x="6545263" y="6042025"/>
          <p14:tracePt t="62719" x="6523038" y="6003925"/>
          <p14:tracePt t="62735" x="6492875" y="5959475"/>
          <p14:tracePt t="62752" x="6477000" y="5927725"/>
          <p14:tracePt t="62769" x="6454775" y="5859463"/>
          <p14:tracePt t="62786" x="6430963" y="5737225"/>
          <p14:tracePt t="62802" x="6430963" y="5668963"/>
          <p14:tracePt t="62818" x="6430963" y="5608638"/>
          <p14:tracePt t="62836" x="6430963" y="5584825"/>
          <p14:tracePt t="62852" x="6430963" y="5578475"/>
          <p14:tracePt t="63245" x="6423025" y="5578475"/>
          <p14:tracePt t="63256" x="6416675" y="5578475"/>
          <p14:tracePt t="63266" x="6400800" y="5578475"/>
          <p14:tracePt t="63276" x="6392863" y="5578475"/>
          <p14:tracePt t="63286" x="6378575" y="5578475"/>
          <p14:tracePt t="63302" x="6362700" y="5578475"/>
          <p14:tracePt t="63319" x="6332538" y="5570538"/>
          <p14:tracePt t="63336" x="6308725" y="5562600"/>
          <p14:tracePt t="63352" x="6302375" y="5554663"/>
          <p14:tracePt t="63369" x="6278563" y="5546725"/>
          <p14:tracePt t="63388" x="6270625" y="5540375"/>
          <p14:tracePt t="63402" x="6264275" y="5532438"/>
          <p14:tracePt t="63419" x="6256338" y="5516563"/>
          <p14:tracePt t="63435" x="6256338" y="5508625"/>
          <p14:tracePt t="63452" x="6256338" y="5494338"/>
          <p14:tracePt t="63469" x="6256338" y="5478463"/>
          <p14:tracePt t="63486" x="6256338" y="5470525"/>
          <p14:tracePt t="63502" x="6256338" y="5456238"/>
          <p14:tracePt t="63519" x="6302375" y="5426075"/>
          <p14:tracePt t="63536" x="6332538" y="5418138"/>
          <p14:tracePt t="63536" x="6370638" y="5394325"/>
          <p14:tracePt t="63552" x="6423025" y="5387975"/>
          <p14:tracePt t="63569" x="6553200" y="5364163"/>
          <p14:tracePt t="63586" x="6637338" y="5349875"/>
          <p14:tracePt t="63602" x="6789738" y="5349875"/>
          <p14:tracePt t="63619" x="6926263" y="5341938"/>
          <p14:tracePt t="63636" x="6994525" y="5341938"/>
          <p14:tracePt t="63652" x="7124700" y="5341938"/>
          <p14:tracePt t="63669" x="7246938" y="5341938"/>
          <p14:tracePt t="63685" x="7285038" y="5341938"/>
          <p14:tracePt t="63702" x="7361238" y="5341938"/>
          <p14:tracePt t="63719" x="7413625" y="5341938"/>
          <p14:tracePt t="63735" x="7429500" y="5341938"/>
          <p14:tracePt t="63752" x="7489825" y="5349875"/>
          <p14:tracePt t="63769" x="7551738" y="5380038"/>
          <p14:tracePt t="63786" x="7573963" y="5387975"/>
          <p14:tracePt t="63802" x="7635875" y="5418138"/>
          <p14:tracePt t="63819" x="7680325" y="5440363"/>
          <p14:tracePt t="63836" x="7696200" y="5464175"/>
          <p14:tracePt t="63852" x="7726363" y="5486400"/>
          <p14:tracePt t="63869" x="7756525" y="5508625"/>
          <p14:tracePt t="63886" x="7772400" y="5540375"/>
          <p14:tracePt t="63902" x="7794625" y="5592763"/>
          <p14:tracePt t="63919" x="7802563" y="5661025"/>
          <p14:tracePt t="63936" x="7802563" y="5684838"/>
          <p14:tracePt t="63952" x="7802563" y="5753100"/>
          <p14:tracePt t="63969" x="7742238" y="5821363"/>
          <p14:tracePt t="63986" x="7696200" y="5851525"/>
          <p14:tracePt t="64002" x="7581900" y="5921375"/>
          <p14:tracePt t="64021" x="7437438" y="5973763"/>
          <p14:tracePt t="64037" x="7369175" y="5981700"/>
          <p14:tracePt t="64052" x="7216775" y="5981700"/>
          <p14:tracePt t="64069" x="7078663" y="5981700"/>
          <p14:tracePt t="64086" x="7010400" y="5981700"/>
          <p14:tracePt t="64102" x="6911975" y="5943600"/>
          <p14:tracePt t="64119" x="6842125" y="5921375"/>
          <p14:tracePt t="64136" x="6804025" y="5905500"/>
          <p14:tracePt t="64152" x="6751638" y="5883275"/>
          <p14:tracePt t="64169" x="6705600" y="5859463"/>
          <p14:tracePt t="64186" x="6683375" y="5845175"/>
          <p14:tracePt t="64203" x="6637338" y="5829300"/>
          <p14:tracePt t="64219" x="6591300" y="5799138"/>
          <p14:tracePt t="64236" x="6561138" y="5791200"/>
          <p14:tracePt t="64252" x="6530975" y="5761038"/>
          <p14:tracePt t="64270" x="6492875" y="5737225"/>
          <p14:tracePt t="64286" x="6484938" y="5730875"/>
          <p14:tracePt t="64302" x="6469063" y="5722938"/>
          <p14:tracePt t="64319" x="6469063" y="5715000"/>
          <p14:tracePt t="64336" x="6461125" y="5707063"/>
          <p14:tracePt t="64352" x="6461125" y="5692775"/>
          <p14:tracePt t="64370" x="6461125" y="5661025"/>
          <p14:tracePt t="64386" x="6461125" y="5646738"/>
          <p14:tracePt t="64403" x="6515100" y="5584825"/>
          <p14:tracePt t="64419" x="6599238" y="5524500"/>
          <p14:tracePt t="64436" x="6645275" y="5494338"/>
          <p14:tracePt t="64453" x="6727825" y="5448300"/>
          <p14:tracePt t="64469" x="6789738" y="5432425"/>
          <p14:tracePt t="64486" x="6827838" y="5426075"/>
          <p14:tracePt t="64503" x="6934200" y="5410200"/>
          <p14:tracePt t="64519" x="7040563" y="5387975"/>
          <p14:tracePt t="64536" x="7078663" y="5387975"/>
          <p14:tracePt t="64552" x="7170738" y="5387975"/>
          <p14:tracePt t="64570" x="7239000" y="5387975"/>
          <p14:tracePt t="64586" x="7277100" y="5387975"/>
          <p14:tracePt t="64603" x="7345363" y="5402263"/>
          <p14:tracePt t="64619" x="7413625" y="5432425"/>
          <p14:tracePt t="64636" x="7437438" y="5448300"/>
          <p14:tracePt t="64653" x="7483475" y="5486400"/>
          <p14:tracePt t="64669" x="7521575" y="5508625"/>
          <p14:tracePt t="64686" x="7527925" y="5524500"/>
          <p14:tracePt t="64703" x="7543800" y="5562600"/>
          <p14:tracePt t="64720" x="7566025" y="5616575"/>
          <p14:tracePt t="64736" x="7566025" y="5654675"/>
          <p14:tracePt t="64753" x="7566025" y="5730875"/>
          <p14:tracePt t="64771" x="7566025" y="5783263"/>
          <p14:tracePt t="64786" x="7559675" y="5807075"/>
          <p14:tracePt t="64803" x="7535863" y="5845175"/>
          <p14:tracePt t="64820" x="7475538" y="5883275"/>
          <p14:tracePt t="64836" x="7421563" y="5889625"/>
          <p14:tracePt t="64853" x="7315200" y="5913438"/>
          <p14:tracePt t="64869" x="7192963" y="5913438"/>
          <p14:tracePt t="64886" x="7146925" y="5913438"/>
          <p14:tracePt t="64903" x="7056438" y="5913438"/>
          <p14:tracePt t="64920" x="6980238" y="5913438"/>
          <p14:tracePt t="64936" x="6942138" y="5889625"/>
          <p14:tracePt t="64953" x="6873875" y="5859463"/>
          <p14:tracePt t="64970" x="6804025" y="5821363"/>
          <p14:tracePt t="64986" x="6773863" y="5807075"/>
          <p14:tracePt t="65003" x="6727825" y="5768975"/>
          <p14:tracePt t="65020" x="6705600" y="5745163"/>
          <p14:tracePt t="65036" x="6697663" y="5737225"/>
          <p14:tracePt t="65053" x="6689725" y="5730875"/>
          <p14:tracePt t="65070" x="6689725" y="5715000"/>
          <p14:tracePt t="65086" x="6689725" y="5707063"/>
          <p14:tracePt t="65103" x="6689725" y="5692775"/>
          <p14:tracePt t="65120" x="6713538" y="5668963"/>
          <p14:tracePt t="65136" x="6743700" y="5646738"/>
          <p14:tracePt t="65153" x="6811963" y="5638800"/>
          <p14:tracePt t="65169" x="6850063" y="5638800"/>
          <p14:tracePt t="65170" x="6873875" y="5638800"/>
          <p14:tracePt t="65186" x="6904038" y="5638800"/>
          <p14:tracePt t="65203" x="6942138" y="5638800"/>
          <p14:tracePt t="65219" x="6956425" y="5638800"/>
          <p14:tracePt t="65220" x="6972300" y="5638800"/>
          <p14:tracePt t="70781" x="6980238" y="5646738"/>
          <p14:tracePt t="70791" x="6994525" y="5654675"/>
          <p14:tracePt t="70801" x="7018338" y="5661025"/>
          <p14:tracePt t="70811" x="7032625" y="5684838"/>
          <p14:tracePt t="70824" x="7048500" y="5692775"/>
          <p14:tracePt t="70838" x="7078663" y="5692775"/>
          <p14:tracePt t="70856" x="7132638" y="5707063"/>
          <p14:tracePt t="70872" x="7192963" y="5715000"/>
          <p14:tracePt t="70888" x="7223125" y="5715000"/>
          <p14:tracePt t="70905" x="7277100" y="5715000"/>
          <p14:tracePt t="70922" x="7299325" y="5715000"/>
          <p14:tracePt t="70938" x="7315200" y="5715000"/>
          <p14:tracePt t="70955" x="7331075" y="5715000"/>
          <p14:tracePt t="70972" x="7337425" y="5715000"/>
          <p14:tracePt t="70988" x="7345363" y="5699125"/>
          <p14:tracePt t="71005" x="7345363" y="5684838"/>
          <p14:tracePt t="71022" x="7345363" y="5654675"/>
          <p14:tracePt t="71038" x="7345363" y="5638800"/>
          <p14:tracePt t="71055" x="7345363" y="5584825"/>
          <p14:tracePt t="71072" x="7345363" y="5532438"/>
          <p14:tracePt t="71088" x="7337425" y="5508625"/>
          <p14:tracePt t="71105" x="7315200" y="5470525"/>
          <p14:tracePt t="71122" x="7307263" y="5448300"/>
          <p14:tracePt t="71138" x="7299325" y="5448300"/>
          <p14:tracePt t="71155" x="7292975" y="5432425"/>
          <p14:tracePt t="71172" x="7269163" y="5418138"/>
          <p14:tracePt t="71188" x="7261225" y="5410200"/>
          <p14:tracePt t="71205" x="7223125" y="5402263"/>
          <p14:tracePt t="71221" x="7208838" y="5394325"/>
          <p14:tracePt t="71238" x="7185025" y="5387975"/>
          <p14:tracePt t="71255" x="7140575" y="5372100"/>
          <p14:tracePt t="71271" x="7124700" y="5364163"/>
          <p14:tracePt t="71272" x="7102475" y="5356225"/>
          <p14:tracePt t="71288" x="7078663" y="5349875"/>
          <p14:tracePt t="71305" x="7026275" y="5326063"/>
          <p14:tracePt t="71322" x="7002463" y="5318125"/>
          <p14:tracePt t="71338" x="6942138" y="5303838"/>
          <p14:tracePt t="71355" x="6888163" y="5280025"/>
          <p14:tracePt t="71372" x="6873875" y="5280025"/>
          <p14:tracePt t="71388" x="6827838" y="5273675"/>
          <p14:tracePt t="71405" x="6797675" y="5273675"/>
          <p14:tracePt t="71422" x="6781800" y="5273675"/>
          <p14:tracePt t="71438" x="6735763" y="5273675"/>
          <p14:tracePt t="71455" x="6697663" y="5287963"/>
          <p14:tracePt t="71472" x="6667500" y="5303838"/>
          <p14:tracePt t="71488" x="6629400" y="5318125"/>
          <p14:tracePt t="71505" x="6591300" y="5341938"/>
          <p14:tracePt t="71522" x="6569075" y="5364163"/>
          <p14:tracePt t="71538" x="6537325" y="5380038"/>
          <p14:tracePt t="71555" x="6523038" y="5402263"/>
          <p14:tracePt t="71572" x="6515100" y="5410200"/>
          <p14:tracePt t="71588" x="6499225" y="5432425"/>
          <p14:tracePt t="71605" x="6492875" y="5456238"/>
          <p14:tracePt t="71622" x="6492875" y="5470525"/>
          <p14:tracePt t="71638" x="6484938" y="5524500"/>
          <p14:tracePt t="71655" x="6484938" y="5578475"/>
          <p14:tracePt t="71672" x="6484938" y="5608638"/>
          <p14:tracePt t="71688" x="6484938" y="5646738"/>
          <p14:tracePt t="71705" x="6492875" y="5684838"/>
          <p14:tracePt t="71722" x="6499225" y="5699125"/>
          <p14:tracePt t="71738" x="6523038" y="5715000"/>
          <p14:tracePt t="71755" x="6575425" y="5745163"/>
          <p14:tracePt t="71772" x="6607175" y="5753100"/>
          <p14:tracePt t="71789" x="6683375" y="5761038"/>
          <p14:tracePt t="71805" x="6759575" y="5783263"/>
          <p14:tracePt t="71822" x="6797675" y="5791200"/>
          <p14:tracePt t="71838" x="6888163" y="5799138"/>
          <p14:tracePt t="71855" x="6964363" y="5821363"/>
          <p14:tracePt t="71872" x="6988175" y="5829300"/>
          <p14:tracePt t="71888" x="7032625" y="5837238"/>
          <p14:tracePt t="71906" x="7056438" y="5845175"/>
          <p14:tracePt t="71922" x="7070725" y="5845175"/>
          <p14:tracePt t="71939" x="7094538" y="5845175"/>
          <p14:tracePt t="71955" x="7124700" y="5845175"/>
          <p14:tracePt t="71972" x="7146925" y="5845175"/>
          <p14:tracePt t="71988" x="7178675" y="5821363"/>
          <p14:tracePt t="72007" x="7208838" y="5791200"/>
          <p14:tracePt t="72022" x="7223125" y="5783263"/>
          <p14:tracePt t="72039" x="7239000" y="5753100"/>
          <p14:tracePt t="72056" x="7254875" y="5707063"/>
          <p14:tracePt t="72072" x="7261225" y="5684838"/>
          <p14:tracePt t="72088" x="7277100" y="5654675"/>
          <p14:tracePt t="72105" x="7277100" y="5622925"/>
          <p14:tracePt t="72122" x="7277100" y="5616575"/>
          <p14:tracePt t="72139" x="7277100" y="5600700"/>
          <p14:tracePt t="72156" x="7277100" y="5584825"/>
          <p14:tracePt t="72172" x="7261225" y="5578475"/>
          <p14:tracePt t="72189" x="7239000" y="5562600"/>
          <p14:tracePt t="72206" x="7192963" y="5546725"/>
          <p14:tracePt t="72222" x="7178675" y="5540375"/>
          <p14:tracePt t="72239" x="7124700" y="5540375"/>
          <p14:tracePt t="72257" x="7070725" y="5540375"/>
          <p14:tracePt t="72272" x="7048500" y="5540375"/>
          <p14:tracePt t="72289" x="7010400" y="5554663"/>
          <p14:tracePt t="72306" x="6988175" y="5562600"/>
          <p14:tracePt t="72322" x="6964363" y="5570538"/>
          <p14:tracePt t="72339" x="6964363" y="5578475"/>
          <p14:tracePt t="72356" x="6950075" y="5592763"/>
          <p14:tracePt t="72372" x="6942138" y="5600700"/>
          <p14:tracePt t="72389" x="6934200" y="5630863"/>
          <p14:tracePt t="72406" x="6911975" y="5668963"/>
          <p14:tracePt t="72422" x="6911975" y="5684838"/>
          <p14:tracePt t="72439" x="6911975" y="5715000"/>
          <p14:tracePt t="72456" x="6911975" y="5737225"/>
          <p14:tracePt t="72472" x="6911975" y="5753100"/>
          <p14:tracePt t="72489" x="6918325" y="5775325"/>
          <p14:tracePt t="72506" x="6964363" y="5807075"/>
          <p14:tracePt t="72522" x="6994525" y="5821363"/>
          <p14:tracePt t="72539" x="7040563" y="5837238"/>
          <p14:tracePt t="72556" x="7094538" y="5851525"/>
          <p14:tracePt t="72572" x="7116763" y="5851525"/>
          <p14:tracePt t="72589" x="7170738" y="5851525"/>
          <p14:tracePt t="72606" x="7223125" y="5851525"/>
          <p14:tracePt t="72622" x="7239000" y="5851525"/>
          <p14:tracePt t="72639" x="7277100" y="5845175"/>
          <p14:tracePt t="72656" x="7292975" y="5837238"/>
          <p14:tracePt t="72672" x="7292975" y="5829300"/>
          <p14:tracePt t="72689" x="7315200" y="5791200"/>
          <p14:tracePt t="72707" x="7331075" y="5737225"/>
          <p14:tracePt t="72722" x="7331075" y="5715000"/>
          <p14:tracePt t="72739" x="7331075" y="5646738"/>
          <p14:tracePt t="72756" x="7331075" y="5608638"/>
          <p14:tracePt t="72772" x="7331075" y="5578475"/>
          <p14:tracePt t="72789" x="7315200" y="5546725"/>
          <p14:tracePt t="72808" x="7292975" y="5524500"/>
          <p14:tracePt t="72822" x="7285038" y="5516563"/>
          <p14:tracePt t="72839" x="7246938" y="5486400"/>
          <p14:tracePt t="72858" x="7216775" y="5470525"/>
          <p14:tracePt t="72872" x="7185025" y="5464175"/>
          <p14:tracePt t="72889" x="7140575" y="5456238"/>
          <p14:tracePt t="72906" x="7102475" y="5456238"/>
          <p14:tracePt t="72922" x="7086600" y="5456238"/>
          <p14:tracePt t="72939" x="7040563" y="5456238"/>
          <p14:tracePt t="72956" x="7010400" y="5470525"/>
          <p14:tracePt t="72972" x="6988175" y="5478463"/>
          <p14:tracePt t="72989" x="6972300" y="5502275"/>
          <p14:tracePt t="73007" x="6956425" y="5516563"/>
          <p14:tracePt t="73023" x="6950075" y="5524500"/>
          <p14:tracePt t="73039" x="6942138" y="5546725"/>
          <p14:tracePt t="73055" x="6942138" y="5554663"/>
          <p14:tracePt t="73072" x="6942138" y="5578475"/>
          <p14:tracePt t="73089" x="6942138" y="5600700"/>
          <p14:tracePt t="73105" x="6942138" y="5608638"/>
          <p14:tracePt t="73122" x="6942138" y="5630863"/>
          <p14:tracePt t="73138" x="6942138" y="5654675"/>
          <p14:tracePt t="73155" x="6950075" y="5668963"/>
          <p14:tracePt t="73172" x="6972300" y="5684838"/>
          <p14:tracePt t="73189" x="7018338" y="5707063"/>
          <p14:tracePt t="73206" x="7048500" y="5722938"/>
          <p14:tracePt t="73222" x="7078663" y="5737225"/>
          <p14:tracePt t="73239" x="7124700" y="5745163"/>
          <p14:tracePt t="73256" x="7140575" y="5745163"/>
          <p14:tracePt t="73273" x="7162800" y="5753100"/>
          <p14:tracePt t="73289" x="7192963" y="5753100"/>
          <p14:tracePt t="73306" x="7200900" y="5753100"/>
          <p14:tracePt t="73324" x="7223125" y="5753100"/>
          <p14:tracePt t="73339" x="7231063" y="5753100"/>
          <p14:tracePt t="73356" x="7239000" y="5753100"/>
          <p14:tracePt t="73372" x="7246938" y="5737225"/>
          <p14:tracePt t="73389" x="7246938" y="5715000"/>
          <p14:tracePt t="73406" x="7246938" y="5699125"/>
          <p14:tracePt t="73422" x="7246938" y="5676900"/>
          <p14:tracePt t="73439" x="7246938" y="5646738"/>
          <p14:tracePt t="73456" x="7246938" y="5630863"/>
          <p14:tracePt t="73472" x="7246938" y="5608638"/>
          <p14:tracePt t="73489" x="7231063" y="5592763"/>
          <p14:tracePt t="73506" x="7223125" y="5578475"/>
          <p14:tracePt t="73522" x="7192963" y="5562600"/>
          <p14:tracePt t="73539" x="7154863" y="5546725"/>
          <p14:tracePt t="73556" x="7132638" y="5546725"/>
          <p14:tracePt t="73572" x="7094538" y="5532438"/>
          <p14:tracePt t="73589" x="7056438" y="5532438"/>
          <p14:tracePt t="73606" x="7026275" y="5532438"/>
          <p14:tracePt t="73622" x="6994525" y="5546725"/>
          <p14:tracePt t="73640" x="6956425" y="5562600"/>
          <p14:tracePt t="73656" x="6950075" y="5578475"/>
          <p14:tracePt t="73672" x="6942138" y="5592763"/>
          <p14:tracePt t="73690" x="6934200" y="5608638"/>
          <p14:tracePt t="73706" x="6926263" y="5616575"/>
          <p14:tracePt t="73722" x="6926263" y="5638800"/>
          <p14:tracePt t="73739" x="6926263" y="5654675"/>
          <p14:tracePt t="73756" x="6926263" y="5661025"/>
          <p14:tracePt t="73773" x="6926263" y="5676900"/>
          <p14:tracePt t="73789" x="6926263" y="5692775"/>
          <p14:tracePt t="73806" x="6926263" y="5699125"/>
          <p14:tracePt t="73822" x="6934200" y="5715000"/>
          <p14:tracePt t="73839" x="6956425" y="5737225"/>
          <p14:tracePt t="73856" x="6972300" y="5745163"/>
          <p14:tracePt t="73872" x="7010400" y="5775325"/>
          <p14:tracePt t="73889" x="7040563" y="5783263"/>
          <p14:tracePt t="73906" x="7064375" y="5791200"/>
          <p14:tracePt t="73922" x="7094538" y="5791200"/>
          <p14:tracePt t="73939" x="7116763" y="5791200"/>
          <p14:tracePt t="73956" x="7132638" y="5791200"/>
          <p14:tracePt t="73973" x="7154863" y="5791200"/>
          <p14:tracePt t="73989" x="7170738" y="5791200"/>
          <p14:tracePt t="74008" x="7192963" y="5783263"/>
          <p14:tracePt t="74028" x="7216775" y="5775325"/>
          <p14:tracePt t="74040" x="7216775" y="5768975"/>
          <p14:tracePt t="74690" x="7223125" y="5768975"/>
          <p14:tracePt t="74700" x="7239000" y="5768975"/>
          <p14:tracePt t="74710" x="7269163" y="5768975"/>
          <p14:tracePt t="74723" x="7307263" y="5768975"/>
          <p14:tracePt t="74740" x="7399338" y="5791200"/>
          <p14:tracePt t="74757" x="7451725" y="5791200"/>
          <p14:tracePt t="74773" x="7566025" y="5791200"/>
          <p14:tracePt t="74790" x="7704138" y="5791200"/>
          <p14:tracePt t="74807" x="7788275" y="5791200"/>
          <p14:tracePt t="74823" x="7924800" y="5791200"/>
          <p14:tracePt t="74840" x="7993063" y="5791200"/>
          <p14:tracePt t="74840" x="8047038" y="5783263"/>
          <p14:tracePt t="74856" x="8099425" y="5775325"/>
          <p14:tracePt t="74873" x="8191500" y="5768975"/>
          <p14:tracePt t="74890" x="8259763" y="5753100"/>
          <p14:tracePt t="74906" x="8297863" y="5745163"/>
          <p14:tracePt t="74923" x="8335963" y="5745163"/>
          <p14:tracePt t="74940" x="8366125" y="5745163"/>
          <p14:tracePt t="74956" x="8397875" y="5745163"/>
          <p14:tracePt t="74973" x="8412163" y="5745163"/>
          <p14:tracePt t="74990" x="8420100" y="5745163"/>
          <p14:tracePt t="74991" x="8428038" y="5745163"/>
          <p14:tracePt t="75006" x="8435975" y="5745163"/>
          <p14:tracePt t="75023" x="8458200" y="5745163"/>
          <p14:tracePt t="75040" x="8466138" y="5745163"/>
          <p14:tracePt t="75056" x="8496300" y="5753100"/>
          <p14:tracePt t="75073" x="8534400" y="5761038"/>
          <p14:tracePt t="75090" x="8556625" y="5761038"/>
          <p14:tracePt t="75106" x="8594725" y="5783263"/>
          <p14:tracePt t="75123" x="8640763" y="5791200"/>
          <p14:tracePt t="75140" x="8670925" y="5791200"/>
          <p14:tracePt t="75156" x="8724900" y="5791200"/>
          <p14:tracePt t="75173" x="8809038" y="5799138"/>
          <p14:tracePt t="75189" x="8847138" y="5799138"/>
          <p14:tracePt t="75206" x="8953500" y="5813425"/>
          <p14:tracePt t="75223" x="9037638" y="5813425"/>
          <p14:tracePt t="75240" x="9075738" y="5813425"/>
          <p14:tracePt t="75256" x="9151938" y="5813425"/>
          <p14:tracePt t="75273" x="9228138" y="5821363"/>
          <p14:tracePt t="75290" x="9266238" y="5821363"/>
          <p14:tracePt t="75306" x="9318625" y="5837238"/>
          <p14:tracePt t="75323" x="9364663" y="5851525"/>
          <p14:tracePt t="75340" x="9388475" y="5859463"/>
          <p14:tracePt t="75356" x="9440863" y="5859463"/>
          <p14:tracePt t="75373" x="9486900" y="5859463"/>
          <p14:tracePt t="75390" x="9509125" y="5859463"/>
          <p14:tracePt t="75406" x="9555163" y="5859463"/>
          <p14:tracePt t="75423" x="9601200" y="5837238"/>
          <p14:tracePt t="75440" x="9609138" y="5829300"/>
          <p14:tracePt t="75456" x="9639300" y="5813425"/>
          <p14:tracePt t="75473" x="9661525" y="5807075"/>
          <p14:tracePt t="75490" x="9669463" y="5807075"/>
          <p14:tracePt t="75506" x="9685338" y="5799138"/>
          <p14:tracePt t="75523" x="9699625" y="5791200"/>
          <p14:tracePt t="75540" x="9707563" y="5783263"/>
          <p14:tracePt t="75556" x="9715500" y="5775325"/>
          <p14:tracePt t="75573" x="9731375" y="5768975"/>
          <p14:tracePt t="75590" x="9731375" y="5753100"/>
          <p14:tracePt t="75606" x="9737725" y="5730875"/>
          <p14:tracePt t="75623" x="9745663" y="5692775"/>
          <p14:tracePt t="75640" x="9753600" y="5676900"/>
          <p14:tracePt t="75656" x="9753600" y="5654675"/>
          <p14:tracePt t="75673" x="9753600" y="5630863"/>
          <p14:tracePt t="75690" x="9753600" y="5616575"/>
          <p14:tracePt t="75706" x="9753600" y="5592763"/>
          <p14:tracePt t="75723" x="9753600" y="5570538"/>
          <p14:tracePt t="75740" x="9753600" y="5562600"/>
          <p14:tracePt t="75756" x="9745663" y="5540375"/>
          <p14:tracePt t="75773" x="9731375" y="5516563"/>
          <p14:tracePt t="75790" x="9707563" y="5502275"/>
          <p14:tracePt t="75806" x="9685338" y="5486400"/>
          <p14:tracePt t="75823" x="9661525" y="5470525"/>
          <p14:tracePt t="75840" x="9647238" y="5464175"/>
          <p14:tracePt t="75856" x="9623425" y="5456238"/>
          <p14:tracePt t="75873" x="9601200" y="5440363"/>
          <p14:tracePt t="75890" x="9585325" y="5440363"/>
          <p14:tracePt t="75907" x="9563100" y="5432425"/>
          <p14:tracePt t="75923" x="9540875" y="5426075"/>
          <p14:tracePt t="75940" x="9525000" y="5426075"/>
          <p14:tracePt t="75957" x="9502775" y="5418138"/>
          <p14:tracePt t="75974" x="9471025" y="5418138"/>
          <p14:tracePt t="75990" x="9464675" y="5418138"/>
          <p14:tracePt t="76006" x="9440863" y="5418138"/>
          <p14:tracePt t="76023" x="9418638" y="5418138"/>
          <p14:tracePt t="76040" x="9402763" y="5432425"/>
          <p14:tracePt t="76056" x="9380538" y="5464175"/>
          <p14:tracePt t="76073" x="9350375" y="5502275"/>
          <p14:tracePt t="76090" x="9342438" y="5532438"/>
          <p14:tracePt t="76107" x="9334500" y="5562600"/>
          <p14:tracePt t="76123" x="9334500" y="5592763"/>
          <p14:tracePt t="76140" x="9334500" y="5608638"/>
          <p14:tracePt t="76157" x="9334500" y="5630863"/>
          <p14:tracePt t="76174" x="9334500" y="5654675"/>
          <p14:tracePt t="76192" x="9334500" y="5661025"/>
          <p14:tracePt t="76193" x="9334500" y="5668963"/>
          <p14:tracePt t="76213" x="9342438" y="5676900"/>
          <p14:tracePt t="76225" x="9350375" y="5684838"/>
          <p14:tracePt t="76240" x="9364663" y="5692775"/>
          <p14:tracePt t="76257" x="9388475" y="5707063"/>
          <p14:tracePt t="76273" x="9432925" y="5737225"/>
          <p14:tracePt t="76290" x="9448800" y="5745163"/>
          <p14:tracePt t="76306" x="9494838" y="5761038"/>
          <p14:tracePt t="76324" x="9525000" y="5775325"/>
          <p14:tracePt t="76340" x="9555163" y="5783263"/>
          <p14:tracePt t="76357" x="9609138" y="5807075"/>
          <p14:tracePt t="76373" x="9655175" y="5821363"/>
          <p14:tracePt t="76390" x="9677400" y="5821363"/>
          <p14:tracePt t="76407" x="9699625" y="5829300"/>
          <p14:tracePt t="76423" x="9723438" y="5829300"/>
          <p14:tracePt t="76440" x="9731375" y="5829300"/>
          <p14:tracePt t="76457" x="9745663" y="5829300"/>
          <p14:tracePt t="76474" x="9761538" y="5821363"/>
          <p14:tracePt t="76490" x="9769475" y="5813425"/>
          <p14:tracePt t="76507" x="9783763" y="5783263"/>
          <p14:tracePt t="76523" x="9791700" y="5745163"/>
          <p14:tracePt t="76540" x="9791700" y="5730875"/>
          <p14:tracePt t="76557" x="9799638" y="5707063"/>
          <p14:tracePt t="76573" x="9807575" y="5692775"/>
          <p14:tracePt t="76574" x="9807575" y="5676900"/>
          <p14:tracePt t="76590" x="9807575" y="5668963"/>
          <p14:tracePt t="76607" x="9807575" y="5638800"/>
          <p14:tracePt t="76623" x="9807575" y="5622925"/>
          <p14:tracePt t="76624" x="9807575" y="5608638"/>
          <p14:tracePt t="76640" x="9807575" y="5600700"/>
          <p14:tracePt t="76657" x="9807575" y="5578475"/>
          <p14:tracePt t="76673" x="9807575" y="5570538"/>
          <p14:tracePt t="76674" x="9807575" y="5554663"/>
          <p14:tracePt t="76690" x="9799638" y="5546725"/>
          <p14:tracePt t="76707" x="9783763" y="5524500"/>
          <p14:tracePt t="76723" x="9783763" y="5516563"/>
          <p14:tracePt t="76740" x="9769475" y="5494338"/>
          <p14:tracePt t="76757" x="9753600" y="5478463"/>
          <p14:tracePt t="76773" x="9745663" y="5470525"/>
          <p14:tracePt t="76774" x="9731375" y="5456238"/>
          <p14:tracePt t="76790" x="9723438" y="5448300"/>
          <p14:tracePt t="76807" x="9693275" y="5440363"/>
          <p14:tracePt t="76823" x="9685338" y="5432425"/>
          <p14:tracePt t="76840" x="9661525" y="5432425"/>
          <p14:tracePt t="76857" x="9639300" y="5432425"/>
          <p14:tracePt t="76873" x="9623425" y="5432425"/>
          <p14:tracePt t="76890" x="9601200" y="5432425"/>
          <p14:tracePt t="76907" x="9578975" y="5432425"/>
          <p14:tracePt t="76923" x="9571038" y="5456238"/>
          <p14:tracePt t="76940" x="9555163" y="5470525"/>
          <p14:tracePt t="76957" x="9540875" y="5478463"/>
          <p14:tracePt t="76973" x="9532938" y="5494338"/>
          <p14:tracePt t="76990" x="9517063" y="5508625"/>
          <p14:tracePt t="77007" x="9509125" y="5524500"/>
          <p14:tracePt t="77023" x="9509125" y="5540375"/>
          <p14:tracePt t="77040" x="9502775" y="5554663"/>
          <p14:tracePt t="77057" x="9502775" y="5570538"/>
          <p14:tracePt t="77073" x="9502775" y="5578475"/>
          <p14:tracePt t="77090" x="9502775" y="5600700"/>
          <p14:tracePt t="77107" x="9502775" y="5616575"/>
          <p14:tracePt t="77125" x="9502775" y="5622925"/>
          <p14:tracePt t="77140" x="9502775" y="5630863"/>
          <p14:tracePt t="77157" x="9502775" y="5646738"/>
          <p14:tracePt t="77174" x="9509125" y="5654675"/>
          <p14:tracePt t="77190" x="9517063" y="5668963"/>
          <p14:tracePt t="77207" x="9532938" y="5684838"/>
          <p14:tracePt t="77223" x="9532938" y="5692775"/>
          <p14:tracePt t="77240" x="9547225" y="5707063"/>
          <p14:tracePt t="77257" x="9555163" y="5715000"/>
          <p14:tracePt t="77273" x="9563100" y="5715000"/>
          <p14:tracePt t="77290" x="9578975" y="5722938"/>
          <p14:tracePt t="77307" x="9601200" y="5730875"/>
          <p14:tracePt t="77324" x="9617075" y="5737225"/>
          <p14:tracePt t="77340" x="9639300" y="5737225"/>
          <p14:tracePt t="77357" x="9661525" y="5737225"/>
          <p14:tracePt t="77374" x="9677400" y="5737225"/>
          <p14:tracePt t="77390" x="9693275" y="5737225"/>
          <p14:tracePt t="77407" x="9707563" y="5737225"/>
          <p14:tracePt t="77424" x="9715500" y="5737225"/>
          <p14:tracePt t="77440" x="9731375" y="5730875"/>
          <p14:tracePt t="77457" x="9737725" y="5715000"/>
          <p14:tracePt t="77474" x="9745663" y="5715000"/>
          <p14:tracePt t="77490" x="9753600" y="5707063"/>
          <p14:tracePt t="77515" x="9753600" y="5699125"/>
          <p14:tracePt t="77525" x="9761538" y="5692775"/>
          <p14:tracePt t="77540" x="9761538" y="5684838"/>
          <p14:tracePt t="77557" x="9761538" y="5668963"/>
          <p14:tracePt t="77574" x="9761538" y="5654675"/>
          <p14:tracePt t="77590" x="9761538" y="5630863"/>
          <p14:tracePt t="77607" x="9761538" y="5608638"/>
          <p14:tracePt t="77625" x="9761538" y="5592763"/>
          <p14:tracePt t="77640" x="9761538" y="5584825"/>
          <p14:tracePt t="77657" x="9753600" y="5562600"/>
          <p14:tracePt t="77674" x="9745663" y="5554663"/>
          <p14:tracePt t="77690" x="9723438" y="5540375"/>
          <p14:tracePt t="77707" x="9699625" y="5524500"/>
          <p14:tracePt t="77724" x="9685338" y="5516563"/>
          <p14:tracePt t="77740" x="9647238" y="5508625"/>
          <p14:tracePt t="77757" x="9623425" y="5494338"/>
          <p14:tracePt t="77774" x="9609138" y="5494338"/>
          <p14:tracePt t="77790" x="9585325" y="5494338"/>
          <p14:tracePt t="77808" x="9578975" y="5494338"/>
          <p14:tracePt t="77826" x="9571038" y="5494338"/>
          <p14:tracePt t="77840" x="9563100" y="5494338"/>
          <p14:tracePt t="77858" x="9555163" y="5494338"/>
          <p14:tracePt t="77874" x="9547225" y="5502275"/>
          <p14:tracePt t="77890" x="9540875" y="5524500"/>
          <p14:tracePt t="77907" x="9525000" y="5562600"/>
          <p14:tracePt t="77924" x="9525000" y="5584825"/>
          <p14:tracePt t="77941" x="9517063" y="5630863"/>
          <p14:tracePt t="77958" x="9517063" y="5668963"/>
          <p14:tracePt t="77974" x="9517063" y="5692775"/>
          <p14:tracePt t="77991" x="9517063" y="5699125"/>
          <p14:tracePt t="78008" x="9517063" y="5722938"/>
          <p14:tracePt t="78027" x="9517063" y="5730875"/>
          <p14:tracePt t="78041" x="9517063" y="5737225"/>
          <p14:tracePt t="78057" x="9517063" y="5753100"/>
          <p14:tracePt t="78077" x="9517063" y="5761038"/>
          <p14:tracePt t="78097" x="9525000" y="5768975"/>
          <p14:tracePt t="78108" x="9532938" y="5768975"/>
          <p14:tracePt t="78124" x="9540875" y="5775325"/>
          <p14:tracePt t="78141" x="9555163" y="5783263"/>
          <p14:tracePt t="78157" x="9571038" y="5791200"/>
          <p14:tracePt t="78174" x="9578975" y="5799138"/>
          <p14:tracePt t="78191" x="9593263" y="5807075"/>
          <p14:tracePt t="78207" x="9609138" y="5813425"/>
          <p14:tracePt t="78227" x="9617075" y="5821363"/>
          <p14:tracePt t="78241" x="9623425" y="5821363"/>
          <p14:tracePt t="78257" x="9639300" y="5829300"/>
          <p14:tracePt t="78274" x="9647238" y="5829300"/>
          <p14:tracePt t="79229" x="9639300" y="5829300"/>
          <p14:tracePt t="79239" x="9623425" y="5829300"/>
          <p14:tracePt t="79250" x="9601200" y="5829300"/>
          <p14:tracePt t="79259" x="9563100" y="5829300"/>
          <p14:tracePt t="79275" x="9532938" y="5829300"/>
          <p14:tracePt t="79292" x="9440863" y="5851525"/>
          <p14:tracePt t="79308" x="9388475" y="5859463"/>
          <p14:tracePt t="79325" x="9280525" y="5883275"/>
          <p14:tracePt t="79342" x="9151938" y="5905500"/>
          <p14:tracePt t="79358" x="9097963" y="5921375"/>
          <p14:tracePt t="79375" x="8975725" y="5943600"/>
          <p14:tracePt t="79391" x="8855075" y="5959475"/>
          <p14:tracePt t="79408" x="8793163" y="5981700"/>
          <p14:tracePt t="79424" x="8670925" y="6019800"/>
          <p14:tracePt t="79441" x="8556625" y="6080125"/>
          <p14:tracePt t="79458" x="8496300" y="6103938"/>
          <p14:tracePt t="79474" x="8428038" y="6142038"/>
          <p14:tracePt t="79491" x="8359775" y="6180138"/>
          <p14:tracePt t="79508" x="8335963" y="6194425"/>
          <p14:tracePt t="79524" x="8267700" y="6232525"/>
          <p14:tracePt t="79541" x="8207375" y="6270625"/>
          <p14:tracePt t="79558" x="8191500" y="6294438"/>
          <p14:tracePt t="79574" x="8137525" y="6324600"/>
          <p14:tracePt t="79591" x="8077200" y="6362700"/>
          <p14:tracePt t="79608" x="8039100" y="6384925"/>
          <p14:tracePt t="79624" x="7985125" y="6416675"/>
          <p14:tracePt t="79641" x="7908925" y="6430963"/>
          <p14:tracePt t="79658" x="7856538" y="6446838"/>
          <p14:tracePt t="79674" x="7764463" y="6454775"/>
          <p14:tracePt t="79692" x="7673975" y="6454775"/>
          <p14:tracePt t="79707" x="7635875" y="6454775"/>
          <p14:tracePt t="79724" x="7597775" y="6454775"/>
          <p14:tracePt t="79741" x="7573963" y="6454775"/>
          <p14:tracePt t="79758" x="7566025" y="6454775"/>
          <p14:tracePt t="79775" x="7559675" y="6454775"/>
          <p14:tracePt t="79791" x="7543800" y="6454775"/>
          <p14:tracePt t="80121" x="7535863" y="6454775"/>
          <p14:tracePt t="80131" x="7527925" y="6454775"/>
          <p14:tracePt t="80141" x="7513638" y="6446838"/>
          <p14:tracePt t="80158" x="7483475" y="6423025"/>
          <p14:tracePt t="80175" x="7413625" y="6384925"/>
          <p14:tracePt t="80193" x="7345363" y="6324600"/>
          <p14:tracePt t="80208" x="7299325" y="6308725"/>
          <p14:tracePt t="80224" x="7254875" y="6270625"/>
          <p14:tracePt t="80241" x="7223125" y="6240463"/>
          <p14:tracePt t="80258" x="7208838" y="6232525"/>
          <p14:tracePt t="80275" x="7185025" y="6218238"/>
          <p14:tracePt t="80291" x="7146925" y="6210300"/>
          <p14:tracePt t="80308" x="7124700" y="6202363"/>
          <p14:tracePt t="80325" x="7086600" y="6194425"/>
          <p14:tracePt t="80341" x="7064375" y="6194425"/>
          <p14:tracePt t="80361" x="7048500" y="6194425"/>
          <p14:tracePt t="80375" x="7040563" y="6188075"/>
          <p14:tracePt t="80391" x="7010400" y="6188075"/>
          <p14:tracePt t="80408" x="7002463" y="6188075"/>
          <p14:tracePt t="80424" x="6956425" y="6188075"/>
          <p14:tracePt t="80442" x="6904038" y="6188075"/>
          <p14:tracePt t="80458" x="6880225" y="6188075"/>
          <p14:tracePt t="80475" x="6819900" y="6202363"/>
          <p14:tracePt t="80491" x="6781800" y="6226175"/>
          <p14:tracePt t="80508" x="6751638" y="6232525"/>
          <p14:tracePt t="80525" x="6713538" y="6248400"/>
          <p14:tracePt t="80542" x="6697663" y="6264275"/>
          <p14:tracePt t="80542" x="6689725" y="6270625"/>
          <p14:tracePt t="80558" x="6683375" y="6286500"/>
          <p14:tracePt t="80575" x="6659563" y="6324600"/>
          <p14:tracePt t="80591" x="6659563" y="6340475"/>
          <p14:tracePt t="80608" x="6651625" y="6370638"/>
          <p14:tracePt t="80625" x="6651625" y="6423025"/>
          <p14:tracePt t="80642" x="6651625" y="6469063"/>
          <p14:tracePt t="80658" x="6651625" y="6484938"/>
          <p14:tracePt t="80675" x="6651625" y="6515100"/>
          <p14:tracePt t="80691" x="6667500" y="6530975"/>
          <p14:tracePt t="80708" x="6689725" y="6553200"/>
          <p14:tracePt t="80725" x="6751638" y="6583363"/>
          <p14:tracePt t="80741" x="6773863" y="6591300"/>
          <p14:tracePt t="80742" x="6804025" y="6607175"/>
          <p14:tracePt t="80758" x="6842125" y="6613525"/>
          <p14:tracePt t="80775" x="6904038" y="6629400"/>
          <p14:tracePt t="80792" x="6942138" y="6637338"/>
          <p14:tracePt t="80808" x="7040563" y="6659563"/>
          <p14:tracePt t="80825" x="7116763" y="6675438"/>
          <p14:tracePt t="80841" x="7140575" y="6683375"/>
          <p14:tracePt t="80858" x="7192963" y="6697663"/>
          <p14:tracePt t="80875" x="7239000" y="6705600"/>
          <p14:tracePt t="80892" x="7254875" y="6705600"/>
          <p14:tracePt t="80908" x="7277100" y="6705600"/>
          <p14:tracePt t="80925" x="7307263" y="6705600"/>
          <p14:tracePt t="80942" x="7315200" y="6705600"/>
          <p14:tracePt t="80958" x="7337425" y="6697663"/>
          <p14:tracePt t="80975" x="7361238" y="6675438"/>
          <p14:tracePt t="80992" x="7375525" y="6651625"/>
          <p14:tracePt t="81008" x="7407275" y="6607175"/>
          <p14:tracePt t="81025" x="7421563" y="6545263"/>
          <p14:tracePt t="81042" x="7437438" y="6523038"/>
          <p14:tracePt t="81058" x="7445375" y="6454775"/>
          <p14:tracePt t="81075" x="7445375" y="6400800"/>
          <p14:tracePt t="81092" x="7445375" y="6378575"/>
          <p14:tracePt t="81108" x="7445375" y="6354763"/>
          <p14:tracePt t="81125" x="7445375" y="6332538"/>
          <p14:tracePt t="81142" x="7437438" y="6316663"/>
          <p14:tracePt t="81158" x="7413625" y="6294438"/>
          <p14:tracePt t="81175" x="7375525" y="6270625"/>
          <p14:tracePt t="81192" x="7361238" y="6256338"/>
          <p14:tracePt t="81208" x="7323138" y="6240463"/>
          <p14:tracePt t="81225" x="7292975" y="6226175"/>
          <p14:tracePt t="81242" x="7261225" y="6210300"/>
          <p14:tracePt t="81258" x="7231063" y="6202363"/>
          <p14:tracePt t="81275" x="7185025" y="6202363"/>
          <p14:tracePt t="81292" x="7162800" y="6202363"/>
          <p14:tracePt t="81308" x="7132638" y="6202363"/>
          <p14:tracePt t="81325" x="7102475" y="6202363"/>
          <p14:tracePt t="81342" x="7078663" y="6202363"/>
          <p14:tracePt t="81358" x="7064375" y="6202363"/>
          <p14:tracePt t="81375" x="7026275" y="6218238"/>
          <p14:tracePt t="81392" x="6994525" y="6226175"/>
          <p14:tracePt t="81408" x="6964363" y="6248400"/>
          <p14:tracePt t="81425" x="6926263" y="6286500"/>
          <p14:tracePt t="81442" x="6918325" y="6302375"/>
          <p14:tracePt t="81458" x="6896100" y="6324600"/>
          <p14:tracePt t="81475" x="6865938" y="6354763"/>
          <p14:tracePt t="81492" x="6865938" y="6362700"/>
          <p14:tracePt t="81508" x="6850063" y="6378575"/>
          <p14:tracePt t="81525" x="6842125" y="6392863"/>
          <p14:tracePt t="81542" x="6842125" y="6408738"/>
          <p14:tracePt t="81558" x="6842125" y="6446838"/>
          <p14:tracePt t="81575" x="6842125" y="6469063"/>
          <p14:tracePt t="81592" x="6842125" y="6492875"/>
          <p14:tracePt t="81608" x="6850063" y="6515100"/>
          <p14:tracePt t="81625" x="6888163" y="6545263"/>
          <p14:tracePt t="81642" x="6918325" y="6569075"/>
          <p14:tracePt t="81658" x="6972300" y="6599238"/>
          <p14:tracePt t="81675" x="7048500" y="6621463"/>
          <p14:tracePt t="81692" x="7086600" y="6637338"/>
          <p14:tracePt t="81708" x="7170738" y="6651625"/>
          <p14:tracePt t="81725" x="7231063" y="6651625"/>
          <p14:tracePt t="81742" x="7246938" y="6651625"/>
          <p14:tracePt t="81758" x="7292975" y="6651625"/>
          <p14:tracePt t="81775" x="7315200" y="6651625"/>
          <p14:tracePt t="81792" x="7331075" y="6645275"/>
          <p14:tracePt t="81808" x="7353300" y="6637338"/>
          <p14:tracePt t="81825" x="7369175" y="6621463"/>
          <p14:tracePt t="81842" x="7383463" y="6613525"/>
          <p14:tracePt t="81858" x="7399338" y="6599238"/>
          <p14:tracePt t="81875" x="7421563" y="6569075"/>
          <p14:tracePt t="81892" x="7429500" y="6553200"/>
          <p14:tracePt t="81908" x="7437438" y="6515100"/>
          <p14:tracePt t="81925" x="7445375" y="6477000"/>
          <p14:tracePt t="81942" x="7445375" y="6461125"/>
          <p14:tracePt t="81959" x="7445375" y="6423025"/>
          <p14:tracePt t="81975" x="7445375" y="6392863"/>
          <p14:tracePt t="81992" x="7437438" y="6378575"/>
          <p14:tracePt t="82009" x="7413625" y="6340475"/>
          <p14:tracePt t="82025" x="7369175" y="6316663"/>
          <p14:tracePt t="82042" x="7345363" y="6294438"/>
          <p14:tracePt t="82058" x="7292975" y="6270625"/>
          <p14:tracePt t="82076" x="7239000" y="6240463"/>
          <p14:tracePt t="82092" x="7223125" y="6232525"/>
          <p14:tracePt t="82109" x="7162800" y="6226175"/>
          <p14:tracePt t="82126" x="7132638" y="6218238"/>
          <p14:tracePt t="82142" x="7116763" y="6218238"/>
          <p14:tracePt t="82159" x="7086600" y="6218238"/>
          <p14:tracePt t="82176" x="7056438" y="6218238"/>
          <p14:tracePt t="82192" x="7040563" y="6218238"/>
          <p14:tracePt t="82209" x="7026275" y="6226175"/>
          <p14:tracePt t="82225" x="7002463" y="6248400"/>
          <p14:tracePt t="82242" x="6988175" y="6264275"/>
          <p14:tracePt t="82259" x="6964363" y="6308725"/>
          <p14:tracePt t="82277" x="6942138" y="6362700"/>
          <p14:tracePt t="82292" x="6942138" y="6392863"/>
          <p14:tracePt t="82309" x="6934200" y="6430963"/>
          <p14:tracePt t="82325" x="6934200" y="6477000"/>
          <p14:tracePt t="82342" x="6934200" y="6492875"/>
          <p14:tracePt t="82359" x="6964363" y="6530975"/>
          <p14:tracePt t="82376" x="6994525" y="6553200"/>
          <p14:tracePt t="82392" x="7026275" y="6561138"/>
          <p14:tracePt t="82409" x="7056438" y="6583363"/>
          <p14:tracePt t="82425" x="7078663" y="6583363"/>
          <p14:tracePt t="82766" x="7102475" y="6583363"/>
          <p14:tracePt t="82776" x="7140575" y="6583363"/>
          <p14:tracePt t="82786" x="7200900" y="6583363"/>
          <p14:tracePt t="82796" x="7285038" y="6583363"/>
          <p14:tracePt t="82810" x="7407275" y="6591300"/>
          <p14:tracePt t="82826" x="7658100" y="6621463"/>
          <p14:tracePt t="82843" x="7788275" y="6637338"/>
          <p14:tracePt t="82860" x="8077200" y="6675438"/>
          <p14:tracePt t="82876" x="8359775" y="6697663"/>
          <p14:tracePt t="82893" x="8496300" y="6697663"/>
          <p14:tracePt t="82910" x="8740775" y="6713538"/>
          <p14:tracePt t="82927" x="8961438" y="6713538"/>
          <p14:tracePt t="82943" x="9059863" y="6727825"/>
          <p14:tracePt t="82960" x="9197975" y="6727825"/>
          <p14:tracePt t="82977" x="9318625" y="6727825"/>
          <p14:tracePt t="82993" x="9356725" y="6727825"/>
          <p14:tracePt t="83009" x="9418638" y="6713538"/>
          <p14:tracePt t="83026" x="9456738" y="6705600"/>
          <p14:tracePt t="83043" x="9502775" y="6689725"/>
          <p14:tracePt t="83059" x="9540875" y="6675438"/>
          <p14:tracePt t="83077" x="9555163" y="6675438"/>
          <p14:tracePt t="83092" x="9563100" y="6667500"/>
          <p14:tracePt t="83109" x="9578975" y="6667500"/>
          <p14:tracePt t="83126" x="9585325" y="6659563"/>
          <p14:tracePt t="83143" x="9609138" y="6651625"/>
          <p14:tracePt t="83159" x="9623425" y="6651625"/>
          <p14:tracePt t="83176" x="9631363" y="6645275"/>
          <p14:tracePt t="83193" x="9639300" y="6645275"/>
          <p14:tracePt t="83209" x="9655175" y="6645275"/>
          <p14:tracePt t="83227" x="9661525" y="6645275"/>
          <p14:tracePt t="83242" x="9669463" y="6645275"/>
          <p14:tracePt t="83259" x="9677400" y="6645275"/>
          <p14:tracePt t="83276" x="9685338" y="6645275"/>
          <p14:tracePt t="83295" x="9723438" y="6645275"/>
          <p14:tracePt t="83309" x="9753600" y="6651625"/>
          <p14:tracePt t="83326" x="9761538" y="6651625"/>
          <p14:tracePt t="83343" x="9783763" y="6651625"/>
          <p14:tracePt t="83359" x="9799638" y="6651625"/>
          <p14:tracePt t="83376" x="9807575" y="6651625"/>
          <p14:tracePt t="83393" x="9807575" y="6637338"/>
          <p14:tracePt t="83410" x="9829800" y="6607175"/>
          <p14:tracePt t="83426" x="9829800" y="6591300"/>
          <p14:tracePt t="83443" x="9829800" y="6561138"/>
          <p14:tracePt t="83459" x="9829800" y="6537325"/>
          <p14:tracePt t="83476" x="9829800" y="6523038"/>
          <p14:tracePt t="83492" x="9813925" y="6477000"/>
          <p14:tracePt t="83509" x="9799638" y="6430963"/>
          <p14:tracePt t="83526" x="9783763" y="6416675"/>
          <p14:tracePt t="83543" x="9761538" y="6370638"/>
          <p14:tracePt t="83560" x="9737725" y="6346825"/>
          <p14:tracePt t="83576" x="9731375" y="6340475"/>
          <p14:tracePt t="83592" x="9707563" y="6308725"/>
          <p14:tracePt t="83609" x="9669463" y="6294438"/>
          <p14:tracePt t="83625" x="9655175" y="6286500"/>
          <p14:tracePt t="83642" x="9609138" y="6270625"/>
          <p14:tracePt t="83659" x="9571038" y="6270625"/>
          <p14:tracePt t="83676" x="9555163" y="6270625"/>
          <p14:tracePt t="83693" x="9509125" y="6270625"/>
          <p14:tracePt t="83709" x="9456738" y="6270625"/>
          <p14:tracePt t="83726" x="9426575" y="6278563"/>
          <p14:tracePt t="83742" x="9372600" y="6308725"/>
          <p14:tracePt t="83759" x="9318625" y="6346825"/>
          <p14:tracePt t="83776" x="9288463" y="6362700"/>
          <p14:tracePt t="83792" x="9250363" y="6392863"/>
          <p14:tracePt t="83809" x="9228138" y="6423025"/>
          <p14:tracePt t="83826" x="9212263" y="6446838"/>
          <p14:tracePt t="83842" x="9190038" y="6484938"/>
          <p14:tracePt t="83859" x="9182100" y="6530975"/>
          <p14:tracePt t="83876" x="9182100" y="6545263"/>
          <p14:tracePt t="83892" x="9182100" y="6591300"/>
          <p14:tracePt t="83909" x="9182100" y="6621463"/>
          <p14:tracePt t="83926" x="9182100" y="6637338"/>
          <p14:tracePt t="83943" x="9182100" y="6659563"/>
          <p14:tracePt t="83959" x="9204325" y="6683375"/>
          <p14:tracePt t="83976" x="9236075" y="6705600"/>
          <p14:tracePt t="83993" x="9280525" y="6727825"/>
          <p14:tracePt t="84011" x="9334500" y="6751638"/>
          <p14:tracePt t="84026" x="9364663" y="6759575"/>
          <p14:tracePt t="84043" x="9426575" y="6773863"/>
          <p14:tracePt t="84060" x="9502775" y="6789738"/>
          <p14:tracePt t="84076" x="9532938" y="6789738"/>
          <p14:tracePt t="84093" x="9593263" y="6789738"/>
          <p14:tracePt t="84110" x="9639300" y="6789738"/>
          <p14:tracePt t="84126" x="9655175" y="6789738"/>
          <p14:tracePt t="84143" x="9677400" y="6789738"/>
          <p14:tracePt t="84160" x="9693275" y="6789738"/>
          <p14:tracePt t="84179" x="9699625" y="6781800"/>
          <p14:tracePt t="84193" x="9723438" y="6751638"/>
          <p14:tracePt t="84210" x="9731375" y="6697663"/>
          <p14:tracePt t="84226" x="9737725" y="6667500"/>
          <p14:tracePt t="84243" x="9737725" y="6629400"/>
          <p14:tracePt t="84260" x="9737725" y="6583363"/>
          <p14:tracePt t="84276" x="9737725" y="6569075"/>
          <p14:tracePt t="84293" x="9737725" y="6545263"/>
          <p14:tracePt t="84309" x="9737725" y="6523038"/>
          <p14:tracePt t="84326" x="9737725" y="6507163"/>
          <p14:tracePt t="84343" x="9737725" y="6484938"/>
          <p14:tracePt t="84360" x="9723438" y="6461125"/>
          <p14:tracePt t="84376" x="9723438" y="6454775"/>
          <p14:tracePt t="84393" x="9707563" y="6438900"/>
          <p14:tracePt t="84410" x="9685338" y="6423025"/>
          <p14:tracePt t="84426" x="9669463" y="6416675"/>
          <p14:tracePt t="84443" x="9639300" y="6400800"/>
          <p14:tracePt t="84460" x="9609138" y="6392863"/>
          <p14:tracePt t="84476" x="9593263" y="6392863"/>
          <p14:tracePt t="84493" x="9571038" y="6392863"/>
          <p14:tracePt t="84510" x="9547225" y="6392863"/>
          <p14:tracePt t="84526" x="9532938" y="6392863"/>
          <p14:tracePt t="84543" x="9517063" y="6392863"/>
          <p14:tracePt t="84560" x="9494838" y="6392863"/>
          <p14:tracePt t="84576" x="9486900" y="6392863"/>
          <p14:tracePt t="84600" x="9478963" y="6392863"/>
          <p14:tracePt t="84610" x="9471025" y="6392863"/>
          <p14:tracePt t="84630" x="9464675" y="6392863"/>
          <p14:tracePt t="84643" x="9456738" y="6408738"/>
          <p14:tracePt t="84659" x="9448800" y="6416675"/>
          <p14:tracePt t="84661" x="9448800" y="6430963"/>
          <p14:tracePt t="84676" x="9440863" y="6438900"/>
          <p14:tracePt t="84693" x="9440863" y="6461125"/>
          <p14:tracePt t="84710" x="9440863" y="6484938"/>
          <p14:tracePt t="84726" x="9440863" y="6492875"/>
          <p14:tracePt t="84743" x="9440863" y="6507163"/>
          <p14:tracePt t="84760" x="9440863" y="6515100"/>
          <p14:tracePt t="84776" x="9448800" y="6523038"/>
          <p14:tracePt t="84793" x="9471025" y="6530975"/>
          <p14:tracePt t="84809" x="9486900" y="6537325"/>
          <p14:tracePt t="85472" x="9502775" y="6537325"/>
          <p14:tracePt t="85482" x="9540875" y="6537325"/>
          <p14:tracePt t="85494" x="9578975" y="6530975"/>
          <p14:tracePt t="85510" x="9661525" y="6523038"/>
          <p14:tracePt t="85527" x="9883775" y="6469063"/>
          <p14:tracePt t="85544" x="10126663" y="6384925"/>
          <p14:tracePt t="85560" x="10264775" y="6346825"/>
          <p14:tracePt t="85577" x="10455275" y="6270625"/>
          <p14:tracePt t="85593" x="10607675" y="6194425"/>
          <p14:tracePt t="85610" x="10660063" y="6172200"/>
          <p14:tracePt t="85627" x="10744200" y="6118225"/>
          <p14:tracePt t="85643" x="10804525" y="6088063"/>
          <p14:tracePt t="85660" x="10820400" y="6080125"/>
          <p14:tracePt t="85677" x="10836275" y="6065838"/>
          <p14:tracePt t="85693" x="10850563" y="6057900"/>
          <p14:tracePt t="85712" x="10858500" y="6049963"/>
          <p14:tracePt t="85727" x="10866438" y="6042025"/>
          <p14:tracePt t="85743" x="10866438" y="6035675"/>
          <p14:tracePt t="85760" x="10874375" y="6027738"/>
          <p14:tracePt t="85777" x="10880725" y="6011863"/>
          <p14:tracePt t="85793" x="10896600" y="5989638"/>
          <p14:tracePt t="85810" x="10918825" y="5981700"/>
          <p14:tracePt t="85827" x="10942638" y="5959475"/>
          <p14:tracePt t="85843" x="10964863" y="5927725"/>
          <p14:tracePt t="85860" x="10980738" y="5921375"/>
          <p14:tracePt t="85877" x="11002963" y="5913438"/>
          <p14:tracePt t="85894" x="11018838" y="5897563"/>
          <p14:tracePt t="86013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661600"/>
            <a:ext cx="7498080" cy="691381"/>
          </a:xfrm>
        </p:spPr>
        <p:txBody>
          <a:bodyPr>
            <a:normAutofit fontScale="90000"/>
          </a:bodyPr>
          <a:lstStyle/>
          <a:p>
            <a:r>
              <a:rPr lang="en-US" dirty="0"/>
              <a:t>“Main effect” of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804" y="1465485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Placebo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Nothing	</a:t>
            </a:r>
          </a:p>
        </p:txBody>
      </p:sp>
      <p:pic>
        <p:nvPicPr>
          <p:cNvPr id="117762" name="Picture 2" descr="\\psf\Host\Users\matthewkeller\Downloads\m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2577" y="1905821"/>
            <a:ext cx="1565345" cy="848097"/>
          </a:xfrm>
          <a:prstGeom prst="rect">
            <a:avLst/>
          </a:prstGeom>
          <a:noFill/>
        </p:spPr>
      </p:pic>
      <p:pic>
        <p:nvPicPr>
          <p:cNvPr id="117763" name="Picture 3" descr="\\psf\Host\Users\matthewkeller\Downloads\group-wome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2165" y="1606874"/>
            <a:ext cx="1210507" cy="1219473"/>
          </a:xfrm>
          <a:prstGeom prst="rect">
            <a:avLst/>
          </a:prstGeom>
          <a:noFill/>
        </p:spPr>
      </p:pic>
      <p:pic>
        <p:nvPicPr>
          <p:cNvPr id="117765" name="Picture 5" descr="\\psf\Host\Users\matthewkeller\Downloads\placebo-pi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303" y="3795423"/>
            <a:ext cx="499505" cy="496048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4832577" y="3618228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41092" y="3626179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837495" y="4500438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37494" y="3617843"/>
            <a:ext cx="3564384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99656" y="3635456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38820" y="5296894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72434" y="3776871"/>
            <a:ext cx="8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466" y="466874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4614" y="3795423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09793" y="460778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2" y="5497002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6778" y="5467847"/>
            <a:ext cx="102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6.5</a:t>
            </a:r>
          </a:p>
        </p:txBody>
      </p:sp>
      <p:sp>
        <p:nvSpPr>
          <p:cNvPr id="26" name="Oval 25"/>
          <p:cNvSpPr/>
          <p:nvPr/>
        </p:nvSpPr>
        <p:spPr>
          <a:xfrm>
            <a:off x="5197501" y="5398937"/>
            <a:ext cx="3101009" cy="82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8187193" y="5955528"/>
            <a:ext cx="826936" cy="286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67924" y="6281531"/>
            <a:ext cx="232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Men vs. Women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7B4F-1872-4DCF-9127-D072D5D6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DFF-B3A9-4EA6-AACA-02DF1501E7A3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C0733-68D6-4AC6-AB3A-357FB2C7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0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90"/>
    </mc:Choice>
    <mc:Fallback xmlns="">
      <p:transition spd="slow" advTm="48890"/>
    </mc:Fallback>
  </mc:AlternateContent>
  <p:extLst>
    <p:ext uri="{3A86A75C-4F4B-4683-9AE1-C65F6400EC91}">
      <p14:laserTraceLst xmlns:p14="http://schemas.microsoft.com/office/powerpoint/2010/main">
        <p14:tracePtLst>
          <p14:tracePt t="5554" x="6188075" y="4359275"/>
          <p14:tracePt t="5563" x="6188075" y="4351338"/>
          <p14:tracePt t="5573" x="6188075" y="4343400"/>
          <p14:tracePt t="5590" x="6188075" y="4335463"/>
          <p14:tracePt t="5607" x="6188075" y="4327525"/>
          <p14:tracePt t="5643" x="6188075" y="4321175"/>
          <p14:tracePt t="5673" x="6188075" y="4313238"/>
          <p14:tracePt t="5693" x="6188075" y="4305300"/>
          <p14:tracePt t="5703" x="6188075" y="4289425"/>
          <p14:tracePt t="5713" x="6188075" y="4283075"/>
          <p14:tracePt t="5724" x="6188075" y="4267200"/>
          <p14:tracePt t="5740" x="6188075" y="4259263"/>
          <p14:tracePt t="5757" x="6188075" y="4244975"/>
          <p14:tracePt t="5774" x="6188075" y="4229100"/>
          <p14:tracePt t="5790" x="6180138" y="4213225"/>
          <p14:tracePt t="5806" x="6180138" y="4168775"/>
          <p14:tracePt t="5823" x="6172200" y="4114800"/>
          <p14:tracePt t="5839" x="6164263" y="4098925"/>
          <p14:tracePt t="5856" x="6156325" y="4076700"/>
          <p14:tracePt t="5873" x="6142038" y="4054475"/>
          <p14:tracePt t="5890" x="6134100" y="4046538"/>
          <p14:tracePt t="5907" x="6118225" y="4022725"/>
          <p14:tracePt t="5924" x="6073775" y="3984625"/>
          <p14:tracePt t="5940" x="6042025" y="3970338"/>
          <p14:tracePt t="5956" x="5997575" y="3916363"/>
          <p14:tracePt t="5974" x="5943600" y="3894138"/>
          <p14:tracePt t="5990" x="5913438" y="3870325"/>
          <p14:tracePt t="6006" x="5883275" y="3848100"/>
          <p14:tracePt t="6023" x="5837238" y="3817938"/>
          <p14:tracePt t="6040" x="5807075" y="3810000"/>
          <p14:tracePt t="6057" x="5775325" y="3794125"/>
          <p14:tracePt t="6074" x="5707063" y="3771900"/>
          <p14:tracePt t="6090" x="5668963" y="3763963"/>
          <p14:tracePt t="6107" x="5592763" y="3763963"/>
          <p14:tracePt t="6124" x="5524500" y="3763963"/>
          <p14:tracePt t="6140" x="5486400" y="3763963"/>
          <p14:tracePt t="6157" x="5432425" y="3763963"/>
          <p14:tracePt t="6173" x="5402263" y="3763963"/>
          <p14:tracePt t="6190" x="5372100" y="3763963"/>
          <p14:tracePt t="6207" x="5334000" y="3794125"/>
          <p14:tracePt t="6223" x="5326063" y="3802063"/>
          <p14:tracePt t="6224" x="5311775" y="3825875"/>
          <p14:tracePt t="6240" x="5295900" y="3840163"/>
          <p14:tracePt t="6257" x="5257800" y="3908425"/>
          <p14:tracePt t="6273" x="5249863" y="3946525"/>
          <p14:tracePt t="6290" x="5227638" y="4016375"/>
          <p14:tracePt t="6307" x="5227638" y="4068763"/>
          <p14:tracePt t="6323" x="5227638" y="4092575"/>
          <p14:tracePt t="6340" x="5227638" y="4137025"/>
          <p14:tracePt t="6357" x="5227638" y="4168775"/>
          <p14:tracePt t="6373" x="5235575" y="4183063"/>
          <p14:tracePt t="6390" x="5249863" y="4213225"/>
          <p14:tracePt t="6407" x="5265738" y="4221163"/>
          <p14:tracePt t="6423" x="5280025" y="4244975"/>
          <p14:tracePt t="6440" x="5318125" y="4267200"/>
          <p14:tracePt t="6457" x="5364163" y="4297363"/>
          <p14:tracePt t="6473" x="5387975" y="4313238"/>
          <p14:tracePt t="6490" x="5432425" y="4343400"/>
          <p14:tracePt t="6506" x="5478463" y="4365625"/>
          <p14:tracePt t="6523" x="5502275" y="4373563"/>
          <p14:tracePt t="6540" x="5554663" y="4403725"/>
          <p14:tracePt t="6557" x="5600700" y="4427538"/>
          <p14:tracePt t="6573" x="5622925" y="4441825"/>
          <p14:tracePt t="6590" x="5684838" y="4457700"/>
          <p14:tracePt t="6606" x="5715000" y="4465638"/>
          <p14:tracePt t="6623" x="5730875" y="4465638"/>
          <p14:tracePt t="6640" x="5761038" y="4465638"/>
          <p14:tracePt t="6656" x="5791200" y="4465638"/>
          <p14:tracePt t="6673" x="5813425" y="4457700"/>
          <p14:tracePt t="6690" x="5845175" y="4427538"/>
          <p14:tracePt t="6706" x="5883275" y="4403725"/>
          <p14:tracePt t="6723" x="5897563" y="4389438"/>
          <p14:tracePt t="6740" x="5921375" y="4359275"/>
          <p14:tracePt t="6756" x="5951538" y="4335463"/>
          <p14:tracePt t="6773" x="5959475" y="4327525"/>
          <p14:tracePt t="6790" x="5965825" y="4313238"/>
          <p14:tracePt t="6806" x="5973763" y="4305300"/>
          <p14:tracePt t="6823" x="5973763" y="4297363"/>
          <p14:tracePt t="6840" x="5981700" y="4289425"/>
          <p14:tracePt t="6858" x="5981700" y="4275138"/>
          <p14:tracePt t="6873" x="5989638" y="4267200"/>
          <p14:tracePt t="6890" x="5989638" y="4237038"/>
          <p14:tracePt t="6908" x="5989638" y="4198938"/>
          <p14:tracePt t="6923" x="5989638" y="4183063"/>
          <p14:tracePt t="6940" x="5989638" y="4160838"/>
          <p14:tracePt t="6957" x="5989638" y="4137025"/>
          <p14:tracePt t="6973" x="5989638" y="4130675"/>
          <p14:tracePt t="6990" x="5989638" y="4106863"/>
          <p14:tracePt t="7007" x="5989638" y="4098925"/>
          <p14:tracePt t="7023" x="5989638" y="4092575"/>
          <p14:tracePt t="7040" x="5981700" y="4076700"/>
          <p14:tracePt t="7057" x="5973763" y="4060825"/>
          <p14:tracePt t="7073" x="5965825" y="4054475"/>
          <p14:tracePt t="7456" x="5973763" y="4054475"/>
          <p14:tracePt t="7467" x="6003925" y="4054475"/>
          <p14:tracePt t="7477" x="6057900" y="4054475"/>
          <p14:tracePt t="7490" x="6126163" y="4054475"/>
          <p14:tracePt t="7507" x="6324600" y="4038600"/>
          <p14:tracePt t="7524" x="6430963" y="4030663"/>
          <p14:tracePt t="7541" x="6613525" y="4030663"/>
          <p14:tracePt t="7558" x="6751638" y="4030663"/>
          <p14:tracePt t="7574" x="6797675" y="4030663"/>
          <p14:tracePt t="7590" x="6865938" y="4030663"/>
          <p14:tracePt t="7608" x="6888163" y="4030663"/>
          <p14:tracePt t="7624" x="6896100" y="4038600"/>
          <p14:tracePt t="7641" x="6904038" y="4038600"/>
          <p14:tracePt t="7687" x="6904038" y="4046538"/>
          <p14:tracePt t="7797" x="6904038" y="4038600"/>
          <p14:tracePt t="7811" x="6904038" y="4030663"/>
          <p14:tracePt t="7817" x="6904038" y="4016375"/>
          <p14:tracePt t="7827" x="6911975" y="4008438"/>
          <p14:tracePt t="7841" x="6918325" y="4000500"/>
          <p14:tracePt t="7858" x="6950075" y="3962400"/>
          <p14:tracePt t="7874" x="6980238" y="3954463"/>
          <p14:tracePt t="7891" x="7040563" y="3924300"/>
          <p14:tracePt t="7908" x="7132638" y="3908425"/>
          <p14:tracePt t="7924" x="7192963" y="3894138"/>
          <p14:tracePt t="7941" x="7292975" y="3886200"/>
          <p14:tracePt t="7957" x="7353300" y="3878263"/>
          <p14:tracePt t="7959" x="7391400" y="3863975"/>
          <p14:tracePt t="7973" x="7437438" y="3863975"/>
          <p14:tracePt t="7990" x="7513638" y="3863975"/>
          <p14:tracePt t="8006" x="7543800" y="3863975"/>
          <p14:tracePt t="8023" x="7604125" y="3863975"/>
          <p14:tracePt t="8040" x="7658100" y="3863975"/>
          <p14:tracePt t="8057" x="7688263" y="3878263"/>
          <p14:tracePt t="8073" x="7734300" y="3886200"/>
          <p14:tracePt t="8090" x="7764463" y="3908425"/>
          <p14:tracePt t="8107" x="7780338" y="3932238"/>
          <p14:tracePt t="8124" x="7818438" y="3962400"/>
          <p14:tracePt t="8140" x="7856538" y="4022725"/>
          <p14:tracePt t="8157" x="7864475" y="4060825"/>
          <p14:tracePt t="8174" x="7886700" y="4152900"/>
          <p14:tracePt t="8190" x="7886700" y="4251325"/>
          <p14:tracePt t="8207" x="7886700" y="4289425"/>
          <p14:tracePt t="8224" x="7886700" y="4359275"/>
          <p14:tracePt t="8240" x="7886700" y="4397375"/>
          <p14:tracePt t="8257" x="7870825" y="4403725"/>
          <p14:tracePt t="8274" x="7840663" y="4435475"/>
          <p14:tracePt t="8290" x="7794625" y="4457700"/>
          <p14:tracePt t="8307" x="7772400" y="4479925"/>
          <p14:tracePt t="8324" x="7704138" y="4495800"/>
          <p14:tracePt t="8340" x="7635875" y="4511675"/>
          <p14:tracePt t="8358" x="7604125" y="4511675"/>
          <p14:tracePt t="8358" x="7566025" y="4511675"/>
          <p14:tracePt t="8374" x="7527925" y="4511675"/>
          <p14:tracePt t="8390" x="7459663" y="4511675"/>
          <p14:tracePt t="8407" x="7421563" y="4511675"/>
          <p14:tracePt t="8424" x="7383463" y="4503738"/>
          <p14:tracePt t="8440" x="7323138" y="4479925"/>
          <p14:tracePt t="8457" x="7307263" y="4457700"/>
          <p14:tracePt t="8474" x="7261225" y="4427538"/>
          <p14:tracePt t="8491" x="7223125" y="4389438"/>
          <p14:tracePt t="8507" x="7216775" y="4373563"/>
          <p14:tracePt t="8524" x="7185025" y="4327525"/>
          <p14:tracePt t="8540" x="7154863" y="4289425"/>
          <p14:tracePt t="8557" x="7146925" y="4267200"/>
          <p14:tracePt t="8574" x="7140575" y="4221163"/>
          <p14:tracePt t="8590" x="7132638" y="4175125"/>
          <p14:tracePt t="8607" x="7132638" y="4160838"/>
          <p14:tracePt t="8624" x="7132638" y="4114800"/>
          <p14:tracePt t="8640" x="7132638" y="4084638"/>
          <p14:tracePt t="8657" x="7140575" y="4054475"/>
          <p14:tracePt t="8674" x="7162800" y="4022725"/>
          <p14:tracePt t="8691" x="7208838" y="3984625"/>
          <p14:tracePt t="8707" x="7254875" y="3962400"/>
          <p14:tracePt t="8724" x="7331075" y="3924300"/>
          <p14:tracePt t="8740" x="7429500" y="3894138"/>
          <p14:tracePt t="8757" x="7467600" y="3886200"/>
          <p14:tracePt t="8773" x="7527925" y="3886200"/>
          <p14:tracePt t="8790" x="7597775" y="3886200"/>
          <p14:tracePt t="8807" x="7620000" y="3886200"/>
          <p14:tracePt t="8826" x="7666038" y="3908425"/>
          <p14:tracePt t="8840" x="7696200" y="3924300"/>
          <p14:tracePt t="8857" x="7712075" y="3940175"/>
          <p14:tracePt t="8874" x="7734300" y="3978275"/>
          <p14:tracePt t="8891" x="7750175" y="4016375"/>
          <p14:tracePt t="8907" x="7756525" y="4030663"/>
          <p14:tracePt t="8924" x="7772400" y="4060825"/>
          <p14:tracePt t="8941" x="7780338" y="4084638"/>
          <p14:tracePt t="8957" x="7788275" y="4098925"/>
          <p14:tracePt t="9411" x="7788275" y="4106863"/>
          <p14:tracePt t="9421" x="7788275" y="4114800"/>
          <p14:tracePt t="9431" x="7780338" y="4122738"/>
          <p14:tracePt t="9441" x="7772400" y="4130675"/>
          <p14:tracePt t="9458" x="7756525" y="4144963"/>
          <p14:tracePt t="9474" x="7734300" y="4168775"/>
          <p14:tracePt t="9491" x="7673975" y="4229100"/>
          <p14:tracePt t="9507" x="7627938" y="4275138"/>
          <p14:tracePt t="9524" x="7497763" y="4373563"/>
          <p14:tracePt t="9541" x="7331075" y="4473575"/>
          <p14:tracePt t="9558" x="7239000" y="4511675"/>
          <p14:tracePt t="9574" x="7078663" y="4587875"/>
          <p14:tracePt t="9591" x="6934200" y="4648200"/>
          <p14:tracePt t="9608" x="6873875" y="4670425"/>
          <p14:tracePt t="9624" x="6797675" y="4686300"/>
          <p14:tracePt t="9641" x="6721475" y="4708525"/>
          <p14:tracePt t="9658" x="6689725" y="4708525"/>
          <p14:tracePt t="9674" x="6651625" y="4708525"/>
          <p14:tracePt t="9692" x="6607175" y="4708525"/>
          <p14:tracePt t="9708" x="6583363" y="4708525"/>
          <p14:tracePt t="9724" x="6545263" y="4708525"/>
          <p14:tracePt t="9742" x="6515100" y="4716463"/>
          <p14:tracePt t="9758" x="6492875" y="4716463"/>
          <p14:tracePt t="9774" x="6446838" y="4732338"/>
          <p14:tracePt t="9791" x="6392863" y="4754563"/>
          <p14:tracePt t="9808" x="6362700" y="4770438"/>
          <p14:tracePt t="9824" x="6294438" y="4808538"/>
          <p14:tracePt t="9843" x="6226175" y="4846638"/>
          <p14:tracePt t="9858" x="6194425" y="4860925"/>
          <p14:tracePt t="9874" x="6156325" y="4884738"/>
          <p14:tracePt t="9892" x="6118225" y="4899025"/>
          <p14:tracePt t="9908" x="6111875" y="4906963"/>
          <p14:tracePt t="9924" x="6096000" y="4914900"/>
          <p14:tracePt t="9941" x="6088063" y="4922838"/>
          <p14:tracePt t="9958" x="6080125" y="4930775"/>
          <p14:tracePt t="9974" x="6065838" y="4945063"/>
          <p14:tracePt t="9991" x="6065838" y="4953000"/>
          <p14:tracePt t="10007" x="6057900" y="4975225"/>
          <p14:tracePt t="10024" x="6057900" y="4999038"/>
          <p14:tracePt t="10041" x="6049963" y="5013325"/>
          <p14:tracePt t="10057" x="6049963" y="5045075"/>
          <p14:tracePt t="10074" x="6035675" y="5097463"/>
          <p14:tracePt t="10091" x="6027738" y="5127625"/>
          <p14:tracePt t="10107" x="5997575" y="5173663"/>
          <p14:tracePt t="10124" x="5973763" y="5219700"/>
          <p14:tracePt t="10141" x="5951538" y="5235575"/>
          <p14:tracePt t="10157" x="5905500" y="5273675"/>
          <p14:tracePt t="10174" x="5851525" y="5303838"/>
          <p14:tracePt t="10191" x="5821363" y="5311775"/>
          <p14:tracePt t="10208" x="5768975" y="5311775"/>
          <p14:tracePt t="10225" x="5730875" y="5311775"/>
          <p14:tracePt t="10241" x="5699125" y="5311775"/>
          <p14:tracePt t="10258" x="5646738" y="5311775"/>
          <p14:tracePt t="10275" x="5592763" y="5311775"/>
          <p14:tracePt t="10291" x="5570538" y="5311775"/>
          <p14:tracePt t="10308" x="5524500" y="5303838"/>
          <p14:tracePt t="10325" x="5486400" y="5273675"/>
          <p14:tracePt t="10341" x="5478463" y="5265738"/>
          <p14:tracePt t="10358" x="5470525" y="5241925"/>
          <p14:tracePt t="10375" x="5448300" y="5219700"/>
          <p14:tracePt t="10391" x="5448300" y="5197475"/>
          <p14:tracePt t="10407" x="5448300" y="5143500"/>
          <p14:tracePt t="10424" x="5448300" y="5067300"/>
          <p14:tracePt t="10441" x="5448300" y="5029200"/>
          <p14:tracePt t="10458" x="5464175" y="4975225"/>
          <p14:tracePt t="10474" x="5478463" y="4922838"/>
          <p14:tracePt t="10491" x="5486400" y="4892675"/>
          <p14:tracePt t="10508" x="5516563" y="4822825"/>
          <p14:tracePt t="10524" x="5540375" y="4762500"/>
          <p14:tracePt t="10541" x="5546725" y="4724400"/>
          <p14:tracePt t="10558" x="5562600" y="4678363"/>
          <p14:tracePt t="10574" x="5562600" y="4656138"/>
          <p14:tracePt t="10591" x="5570538" y="4648200"/>
          <p14:tracePt t="10608" x="5570538" y="4640263"/>
          <p14:tracePt t="10625" x="5584825" y="4618038"/>
          <p14:tracePt t="10641" x="5592763" y="4610100"/>
          <p14:tracePt t="10658" x="5646738" y="4579938"/>
          <p14:tracePt t="10675" x="5730875" y="4533900"/>
          <p14:tracePt t="10691" x="5783263" y="4511675"/>
          <p14:tracePt t="10708" x="5875338" y="4479925"/>
          <p14:tracePt t="10725" x="6003925" y="4457700"/>
          <p14:tracePt t="10741" x="6057900" y="4457700"/>
          <p14:tracePt t="10758" x="6172200" y="4449763"/>
          <p14:tracePt t="10775" x="6278563" y="4449763"/>
          <p14:tracePt t="10791" x="6332538" y="4449763"/>
          <p14:tracePt t="10808" x="6392863" y="4457700"/>
          <p14:tracePt t="10825" x="6461125" y="4495800"/>
          <p14:tracePt t="10841" x="6492875" y="4518025"/>
          <p14:tracePt t="10858" x="6537325" y="4564063"/>
          <p14:tracePt t="10875" x="6583363" y="4618038"/>
          <p14:tracePt t="10891" x="6607175" y="4648200"/>
          <p14:tracePt t="10908" x="6645275" y="4716463"/>
          <p14:tracePt t="10925" x="6659563" y="4784725"/>
          <p14:tracePt t="10941" x="6675438" y="4808538"/>
          <p14:tracePt t="10958" x="6675438" y="4860925"/>
          <p14:tracePt t="10975" x="6675438" y="4930775"/>
          <p14:tracePt t="10991" x="6659563" y="4953000"/>
          <p14:tracePt t="11008" x="6621463" y="5013325"/>
          <p14:tracePt t="11025" x="6545263" y="5097463"/>
          <p14:tracePt t="11041" x="6499225" y="5143500"/>
          <p14:tracePt t="11058" x="6400800" y="5227638"/>
          <p14:tracePt t="11075" x="6302375" y="5280025"/>
          <p14:tracePt t="11091" x="6256338" y="5311775"/>
          <p14:tracePt t="11108" x="6156325" y="5341938"/>
          <p14:tracePt t="11127" x="6080125" y="5372100"/>
          <p14:tracePt t="11141" x="6027738" y="5372100"/>
          <p14:tracePt t="11158" x="5951538" y="5387975"/>
          <p14:tracePt t="11175" x="5889625" y="5387975"/>
          <p14:tracePt t="11191" x="5851525" y="5387975"/>
          <p14:tracePt t="11208" x="5799138" y="5380038"/>
          <p14:tracePt t="11225" x="5753100" y="5372100"/>
          <p14:tracePt t="11241" x="5730875" y="5364163"/>
          <p14:tracePt t="11258" x="5684838" y="5349875"/>
          <p14:tracePt t="11275" x="5622925" y="5326063"/>
          <p14:tracePt t="11291" x="5608638" y="5311775"/>
          <p14:tracePt t="11308" x="5578475" y="5295900"/>
          <p14:tracePt t="11325" x="5554663" y="5280025"/>
          <p14:tracePt t="11341" x="5546725" y="5273675"/>
          <p14:tracePt t="11358" x="5540375" y="5257800"/>
          <p14:tracePt t="11375" x="5532438" y="5249863"/>
          <p14:tracePt t="11375" x="5532438" y="5241925"/>
          <p14:tracePt t="11391" x="5532438" y="5235575"/>
          <p14:tracePt t="11408" x="5524500" y="5219700"/>
          <p14:tracePt t="11425" x="5524500" y="5203825"/>
          <p14:tracePt t="11441" x="5524500" y="5197475"/>
          <p14:tracePt t="11458" x="5524500" y="5189538"/>
          <p14:tracePt t="11474" x="5524500" y="5181600"/>
          <p14:tracePt t="11495" x="5524500" y="5173663"/>
          <p14:tracePt t="11508" x="5524500" y="5165725"/>
          <p14:tracePt t="11526" x="5524500" y="5159375"/>
          <p14:tracePt t="11555" x="5524500" y="5151438"/>
          <p14:tracePt t="11605" x="5524500" y="5143500"/>
          <p14:tracePt t="11635" x="5524500" y="5135563"/>
          <p14:tracePt t="11645" x="5524500" y="5127625"/>
          <p14:tracePt t="11658" x="5540375" y="5121275"/>
          <p14:tracePt t="11675" x="5584825" y="5089525"/>
          <p14:tracePt t="11692" x="5616575" y="5075238"/>
          <p14:tracePt t="11708" x="5692775" y="5021263"/>
          <p14:tracePt t="11726" x="5775325" y="4991100"/>
          <p14:tracePt t="11742" x="5813425" y="4983163"/>
          <p14:tracePt t="11759" x="5875338" y="4983163"/>
          <p14:tracePt t="11775" x="5905500" y="4983163"/>
          <p14:tracePt t="11791" x="5959475" y="4983163"/>
          <p14:tracePt t="11808" x="5973763" y="4983163"/>
          <p14:tracePt t="12076" x="5997575" y="4983163"/>
          <p14:tracePt t="12086" x="6049963" y="4983163"/>
          <p14:tracePt t="12096" x="6118225" y="4991100"/>
          <p14:tracePt t="12109" x="6218238" y="4999038"/>
          <p14:tracePt t="12126" x="6324600" y="5029200"/>
          <p14:tracePt t="12143" x="6561138" y="5067300"/>
          <p14:tracePt t="12160" x="6765925" y="5089525"/>
          <p14:tracePt t="12175" x="6850063" y="5113338"/>
          <p14:tracePt t="12192" x="6980238" y="5135563"/>
          <p14:tracePt t="12208" x="7032625" y="5159375"/>
          <p14:tracePt t="12225" x="7064375" y="5159375"/>
          <p14:tracePt t="12242" x="7064375" y="5165725"/>
          <p14:tracePt t="12537" x="7064375" y="5159375"/>
          <p14:tracePt t="12547" x="7078663" y="5143500"/>
          <p14:tracePt t="12559" x="7078663" y="5121275"/>
          <p14:tracePt t="12576" x="7086600" y="5105400"/>
          <p14:tracePt t="12592" x="7102475" y="5051425"/>
          <p14:tracePt t="12609" x="7124700" y="4975225"/>
          <p14:tracePt t="12625" x="7132638" y="4945063"/>
          <p14:tracePt t="12642" x="7140575" y="4906963"/>
          <p14:tracePt t="12660" x="7146925" y="4884738"/>
          <p14:tracePt t="12675" x="7154863" y="4876800"/>
          <p14:tracePt t="12692" x="7162800" y="4854575"/>
          <p14:tracePt t="12709" x="7178675" y="4830763"/>
          <p14:tracePt t="12725" x="7185025" y="4816475"/>
          <p14:tracePt t="12742" x="7192963" y="4800600"/>
          <p14:tracePt t="12759" x="7216775" y="4778375"/>
          <p14:tracePt t="12776" x="7223125" y="4770438"/>
          <p14:tracePt t="12792" x="7246938" y="4746625"/>
          <p14:tracePt t="12809" x="7277100" y="4732338"/>
          <p14:tracePt t="12825" x="7307263" y="4716463"/>
          <p14:tracePt t="12842" x="7361238" y="4694238"/>
          <p14:tracePt t="12859" x="7407275" y="4686300"/>
          <p14:tracePt t="12875" x="7445375" y="4670425"/>
          <p14:tracePt t="12892" x="7497763" y="4670425"/>
          <p14:tracePt t="12909" x="7559675" y="4670425"/>
          <p14:tracePt t="12925" x="7597775" y="4670425"/>
          <p14:tracePt t="12942" x="7666038" y="4678363"/>
          <p14:tracePt t="12959" x="7712075" y="4694238"/>
          <p14:tracePt t="12976" x="7734300" y="4702175"/>
          <p14:tracePt t="12992" x="7772400" y="4716463"/>
          <p14:tracePt t="13009" x="7788275" y="4732338"/>
          <p14:tracePt t="13025" x="7802563" y="4746625"/>
          <p14:tracePt t="13042" x="7826375" y="4784725"/>
          <p14:tracePt t="13059" x="7848600" y="4838700"/>
          <p14:tracePt t="13075" x="7848600" y="4854575"/>
          <p14:tracePt t="13092" x="7864475" y="4892675"/>
          <p14:tracePt t="13110" x="7864475" y="4922838"/>
          <p14:tracePt t="13126" x="7864475" y="4930775"/>
          <p14:tracePt t="13142" x="7864475" y="4953000"/>
          <p14:tracePt t="13159" x="7856538" y="4975225"/>
          <p14:tracePt t="13176" x="7832725" y="4999038"/>
          <p14:tracePt t="13192" x="7772400" y="5059363"/>
          <p14:tracePt t="13209" x="7688263" y="5097463"/>
          <p14:tracePt t="13225" x="7666038" y="5113338"/>
          <p14:tracePt t="13242" x="7604125" y="5143500"/>
          <p14:tracePt t="13261" x="7543800" y="5151438"/>
          <p14:tracePt t="13275" x="7513638" y="5151438"/>
          <p14:tracePt t="13292" x="7451725" y="5151438"/>
          <p14:tracePt t="13310" x="7383463" y="5151438"/>
          <p14:tracePt t="13325" x="7361238" y="5151438"/>
          <p14:tracePt t="13342" x="7292975" y="5143500"/>
          <p14:tracePt t="13360" x="7239000" y="5113338"/>
          <p14:tracePt t="13375" x="7208838" y="5105400"/>
          <p14:tracePt t="13392" x="7178675" y="5067300"/>
          <p14:tracePt t="13408" x="7154863" y="5051425"/>
          <p14:tracePt t="13425" x="7132638" y="5029200"/>
          <p14:tracePt t="13442" x="7108825" y="5006975"/>
          <p14:tracePt t="13459" x="7102475" y="4999038"/>
          <p14:tracePt t="13459" x="7094538" y="4983163"/>
          <p14:tracePt t="13475" x="7094538" y="4975225"/>
          <p14:tracePt t="13492" x="7086600" y="4960938"/>
          <p14:tracePt t="13509" x="7086600" y="4945063"/>
          <p14:tracePt t="13525" x="7086600" y="4937125"/>
          <p14:tracePt t="13542" x="7086600" y="4914900"/>
          <p14:tracePt t="13559" x="7086600" y="4892675"/>
          <p14:tracePt t="13575" x="7116763" y="4846638"/>
          <p14:tracePt t="13592" x="7154863" y="4800600"/>
          <p14:tracePt t="13608" x="7185025" y="4770438"/>
          <p14:tracePt t="13625" x="7254875" y="4716463"/>
          <p14:tracePt t="13642" x="7323138" y="4670425"/>
          <p14:tracePt t="13659" x="7369175" y="4640263"/>
          <p14:tracePt t="13675" x="7445375" y="4618038"/>
          <p14:tracePt t="13692" x="7521575" y="4610100"/>
          <p14:tracePt t="13710" x="7604125" y="4610100"/>
          <p14:tracePt t="13725" x="7642225" y="4610100"/>
          <p14:tracePt t="13742" x="7712075" y="4618038"/>
          <p14:tracePt t="13759" x="7750175" y="4632325"/>
          <p14:tracePt t="13760" x="7772400" y="4640263"/>
          <p14:tracePt t="13775" x="7794625" y="4648200"/>
          <p14:tracePt t="13792" x="7832725" y="4670425"/>
          <p14:tracePt t="13809" x="7864475" y="4694238"/>
          <p14:tracePt t="13825" x="7886700" y="4716463"/>
          <p14:tracePt t="13842" x="7924800" y="4762500"/>
          <p14:tracePt t="13859" x="7940675" y="4792663"/>
          <p14:tracePt t="13876" x="7962900" y="4846638"/>
          <p14:tracePt t="13892" x="7970838" y="4922838"/>
          <p14:tracePt t="13909" x="7970838" y="4960938"/>
          <p14:tracePt t="13926" x="7970838" y="5021263"/>
          <p14:tracePt t="13943" x="7970838" y="5037138"/>
          <p14:tracePt t="16600" x="7970838" y="5029200"/>
          <p14:tracePt t="16611" x="7970838" y="5013325"/>
          <p14:tracePt t="16620" x="7970838" y="4983163"/>
          <p14:tracePt t="16630" x="7970838" y="4968875"/>
          <p14:tracePt t="16644" x="7970838" y="4945063"/>
          <p14:tracePt t="16661" x="7970838" y="4876800"/>
          <p14:tracePt t="16677" x="7970838" y="4846638"/>
          <p14:tracePt t="16694" x="7970838" y="4770438"/>
          <p14:tracePt t="16711" x="7962900" y="4686300"/>
          <p14:tracePt t="16727" x="7962900" y="4648200"/>
          <p14:tracePt t="16744" x="7947025" y="4618038"/>
          <p14:tracePt t="16761" x="7947025" y="4594225"/>
          <p14:tracePt t="16777" x="7947025" y="4587875"/>
          <p14:tracePt t="16794" x="7947025" y="4572000"/>
          <p14:tracePt t="16811" x="7947025" y="4556125"/>
          <p14:tracePt t="16827" x="7940675" y="4541838"/>
          <p14:tracePt t="16844" x="7940675" y="4511675"/>
          <p14:tracePt t="16861" x="7940675" y="4487863"/>
          <p14:tracePt t="16877" x="7940675" y="4479925"/>
          <p14:tracePt t="16894" x="7940675" y="4473575"/>
          <p14:tracePt t="16911" x="7940675" y="4465638"/>
          <p14:tracePt t="16931" x="7924800" y="4449763"/>
          <p14:tracePt t="16946" x="7924800" y="4435475"/>
          <p14:tracePt t="16963" x="7908925" y="4381500"/>
          <p14:tracePt t="16977" x="7908925" y="4359275"/>
          <p14:tracePt t="16994" x="7878763" y="4297363"/>
          <p14:tracePt t="17011" x="7870825" y="4275138"/>
          <p14:tracePt t="17027" x="7864475" y="4229100"/>
          <p14:tracePt t="17044" x="7848600" y="4191000"/>
          <p14:tracePt t="17061" x="7848600" y="4175125"/>
          <p14:tracePt t="17077" x="7840663" y="4175125"/>
          <p14:tracePt t="17094" x="7840663" y="4168775"/>
          <p14:tracePt t="17111" x="7840663" y="4160838"/>
          <p14:tracePt t="17244" x="7832725" y="4160838"/>
          <p14:tracePt t="17252" x="7818438" y="4152900"/>
          <p14:tracePt t="17263" x="7802563" y="4152900"/>
          <p14:tracePt t="17277" x="7764463" y="4137025"/>
          <p14:tracePt t="17294" x="7573963" y="4098925"/>
          <p14:tracePt t="17311" x="7407275" y="4076700"/>
          <p14:tracePt t="17312" x="7170738" y="4046538"/>
          <p14:tracePt t="17327" x="6911975" y="4008438"/>
          <p14:tracePt t="17346" x="6408738" y="3954463"/>
          <p14:tracePt t="17361" x="6240463" y="3932238"/>
          <p14:tracePt t="17378" x="5959475" y="3886200"/>
          <p14:tracePt t="17394" x="5821363" y="3878263"/>
          <p14:tracePt t="17411" x="5768975" y="3863975"/>
          <p14:tracePt t="17427" x="5737225" y="3863975"/>
          <p14:tracePt t="17444" x="5722938" y="3863975"/>
          <p14:tracePt t="17652" x="5722938" y="3870325"/>
          <p14:tracePt t="17663" x="5722938" y="3908425"/>
          <p14:tracePt t="17673" x="5722938" y="3978275"/>
          <p14:tracePt t="17683" x="5722938" y="4060825"/>
          <p14:tracePt t="17695" x="5722938" y="4160838"/>
          <p14:tracePt t="17710" x="5753100" y="4283075"/>
          <p14:tracePt t="17727" x="5791200" y="4549775"/>
          <p14:tracePt t="17744" x="5807075" y="4770438"/>
          <p14:tracePt t="17760" x="5807075" y="4868863"/>
          <p14:tracePt t="17777" x="5807075" y="5006975"/>
          <p14:tracePt t="17794" x="5807075" y="5067300"/>
          <p14:tracePt t="17810" x="5807075" y="5075238"/>
          <p14:tracePt t="17827" x="5807075" y="5089525"/>
          <p14:tracePt t="18134" x="5807075" y="5083175"/>
          <p14:tracePt t="18144" x="5813425" y="5029200"/>
          <p14:tracePt t="18154" x="5845175" y="4937125"/>
          <p14:tracePt t="18164" x="5851525" y="4838700"/>
          <p14:tracePt t="18177" x="5889625" y="4716463"/>
          <p14:tracePt t="18195" x="5943600" y="4495800"/>
          <p14:tracePt t="18211" x="5973763" y="4411663"/>
          <p14:tracePt t="18227" x="5989638" y="4313238"/>
          <p14:tracePt t="18245" x="6003925" y="4259263"/>
          <p14:tracePt t="18260" x="6003925" y="4251325"/>
          <p14:tracePt t="18277" x="6011863" y="4237038"/>
          <p14:tracePt t="18314" x="6019800" y="4229100"/>
          <p14:tracePt t="18324" x="6027738" y="4229100"/>
          <p14:tracePt t="18334" x="6035675" y="4229100"/>
          <p14:tracePt t="18344" x="6057900" y="4221163"/>
          <p14:tracePt t="18361" x="6096000" y="4221163"/>
          <p14:tracePt t="18377" x="6218238" y="4198938"/>
          <p14:tracePt t="18395" x="6408738" y="4168775"/>
          <p14:tracePt t="18411" x="6523038" y="4160838"/>
          <p14:tracePt t="18427" x="6773863" y="4144963"/>
          <p14:tracePt t="18445" x="7010400" y="4144963"/>
          <p14:tracePt t="18461" x="7124700" y="4144963"/>
          <p14:tracePt t="18477" x="7307263" y="4144963"/>
          <p14:tracePt t="18495" x="7429500" y="4144963"/>
          <p14:tracePt t="18510" x="7467600" y="4144963"/>
          <p14:tracePt t="18527" x="7513638" y="4152900"/>
          <p14:tracePt t="18544" x="7527925" y="4152900"/>
          <p14:tracePt t="18561" x="7535863" y="4160838"/>
          <p14:tracePt t="18577" x="7543800" y="4160838"/>
          <p14:tracePt t="18593" x="7543800" y="4168775"/>
          <p14:tracePt t="18610" x="7543800" y="4183063"/>
          <p14:tracePt t="18627" x="7543800" y="4251325"/>
          <p14:tracePt t="18644" x="7543800" y="4351338"/>
          <p14:tracePt t="18660" x="7543800" y="4435475"/>
          <p14:tracePt t="18677" x="7535863" y="4587875"/>
          <p14:tracePt t="18694" x="7535863" y="4656138"/>
          <p14:tracePt t="18710" x="7527925" y="4762500"/>
          <p14:tracePt t="18727" x="7513638" y="4816475"/>
          <p14:tracePt t="18744" x="7505700" y="4822825"/>
          <p14:tracePt t="18760" x="7505700" y="4830763"/>
          <p14:tracePt t="18777" x="7505700" y="4838700"/>
          <p14:tracePt t="18814" x="7505700" y="4846638"/>
          <p14:tracePt t="18825" x="7497763" y="4846638"/>
          <p14:tracePt t="18855" x="7489825" y="4854575"/>
          <p14:tracePt t="18865" x="7475538" y="4854575"/>
          <p14:tracePt t="18875" x="7467600" y="4860925"/>
          <p14:tracePt t="18885" x="7451725" y="4868863"/>
          <p14:tracePt t="18895" x="7421563" y="4876800"/>
          <p14:tracePt t="18910" x="7383463" y="4884738"/>
          <p14:tracePt t="18927" x="7292975" y="4914900"/>
          <p14:tracePt t="18944" x="7216775" y="4930775"/>
          <p14:tracePt t="18960" x="7064375" y="4945063"/>
          <p14:tracePt t="18977" x="6911975" y="4945063"/>
          <p14:tracePt t="18994" x="6865938" y="4945063"/>
          <p14:tracePt t="19011" x="6743700" y="4945063"/>
          <p14:tracePt t="19028" x="6621463" y="4945063"/>
          <p14:tracePt t="19044" x="6569075" y="4945063"/>
          <p14:tracePt t="19061" x="6477000" y="4937125"/>
          <p14:tracePt t="19078" x="6400800" y="4937125"/>
          <p14:tracePt t="19094" x="6362700" y="4930775"/>
          <p14:tracePt t="19111" x="6324600" y="4930775"/>
          <p14:tracePt t="19127" x="6286500" y="4922838"/>
          <p14:tracePt t="19144" x="6270625" y="4922838"/>
          <p14:tracePt t="19161" x="6232525" y="4922838"/>
          <p14:tracePt t="19177" x="6188075" y="4922838"/>
          <p14:tracePt t="19194" x="6164263" y="4922838"/>
          <p14:tracePt t="19211" x="6111875" y="4922838"/>
          <p14:tracePt t="19227" x="6065838" y="4922838"/>
          <p14:tracePt t="19244" x="6035675" y="4922838"/>
          <p14:tracePt t="19260" x="6011863" y="4930775"/>
          <p14:tracePt t="19278" x="5989638" y="4937125"/>
          <p14:tracePt t="19294" x="5989638" y="4945063"/>
          <p14:tracePt t="19311" x="5981700" y="4945063"/>
          <p14:tracePt t="19327" x="5973763" y="4945063"/>
          <p14:tracePt t="19436" x="5973763" y="4953000"/>
          <p14:tracePt t="19447" x="5981700" y="4953000"/>
          <p14:tracePt t="19456" x="6019800" y="4953000"/>
          <p14:tracePt t="19466" x="6073775" y="4953000"/>
          <p14:tracePt t="19479" x="6156325" y="4953000"/>
          <p14:tracePt t="19494" x="6256338" y="4953000"/>
          <p14:tracePt t="19511" x="6507163" y="4953000"/>
          <p14:tracePt t="19529" x="6789738" y="4953000"/>
          <p14:tracePt t="19545" x="6934200" y="4953000"/>
          <p14:tracePt t="19561" x="7216775" y="4953000"/>
          <p14:tracePt t="19578" x="7483475" y="4953000"/>
          <p14:tracePt t="19594" x="7566025" y="4945063"/>
          <p14:tracePt t="19611" x="7688263" y="4945063"/>
          <p14:tracePt t="19628" x="7734300" y="4945063"/>
          <p14:tracePt t="19645" x="7742238" y="4945063"/>
          <p14:tracePt t="19661" x="7750175" y="4945063"/>
          <p14:tracePt t="19747" x="7756525" y="4945063"/>
          <p14:tracePt t="19797" x="7764463" y="4945063"/>
          <p14:tracePt t="19817" x="7772400" y="4945063"/>
          <p14:tracePt t="19828" x="7788275" y="4945063"/>
          <p14:tracePt t="19837" x="7802563" y="4945063"/>
          <p14:tracePt t="19847" x="7840663" y="4937125"/>
          <p14:tracePt t="19861" x="7886700" y="4930775"/>
          <p14:tracePt t="19878" x="8039100" y="4892675"/>
          <p14:tracePt t="19895" x="8131175" y="4876800"/>
          <p14:tracePt t="19911" x="8297863" y="4846638"/>
          <p14:tracePt t="19928" x="8474075" y="4816475"/>
          <p14:tracePt t="19945" x="8526463" y="4816475"/>
          <p14:tracePt t="19961" x="8588375" y="4808538"/>
          <p14:tracePt t="19979" x="8626475" y="4800600"/>
          <p14:tracePt t="19995" x="8640763" y="4800600"/>
          <p14:tracePt t="20011" x="8664575" y="4792663"/>
          <p14:tracePt t="20029" x="8694738" y="4792663"/>
          <p14:tracePt t="20045" x="8716963" y="4792663"/>
          <p14:tracePt t="20061" x="8770938" y="4784725"/>
          <p14:tracePt t="20078" x="8809038" y="4778375"/>
          <p14:tracePt t="20328" x="0" y="0"/>
        </p14:tracePtLst>
        <p14:tracePtLst>
          <p14:tracePt t="34912" x="8518525" y="3978275"/>
          <p14:tracePt t="34921" x="8512175" y="3984625"/>
          <p14:tracePt t="34934" x="8504238" y="4000500"/>
          <p14:tracePt t="34949" x="8496300" y="4016375"/>
          <p14:tracePt t="34967" x="8480425" y="4076700"/>
          <p14:tracePt t="34984" x="8442325" y="4152900"/>
          <p14:tracePt t="35000" x="8420100" y="4213225"/>
          <p14:tracePt t="35017" x="8359775" y="4327525"/>
          <p14:tracePt t="35033" x="8313738" y="4441825"/>
          <p14:tracePt t="35050" x="8305800" y="4479925"/>
          <p14:tracePt t="35067" x="8267700" y="4564063"/>
          <p14:tracePt t="35085" x="8245475" y="4625975"/>
          <p14:tracePt t="35100" x="8237538" y="4664075"/>
          <p14:tracePt t="35117" x="8213725" y="4732338"/>
          <p14:tracePt t="35133" x="8207375" y="4838700"/>
          <p14:tracePt t="35150" x="8191500" y="4906963"/>
          <p14:tracePt t="35167" x="8169275" y="5045075"/>
          <p14:tracePt t="35183" x="8115300" y="5173663"/>
          <p14:tracePt t="35203" x="7970838" y="5318125"/>
          <p14:tracePt t="35217" x="7848600" y="5387975"/>
          <p14:tracePt t="35234" x="7451725" y="5426075"/>
          <p14:tracePt t="35250" x="7246938" y="5426075"/>
          <p14:tracePt t="35267" x="6713538" y="5311775"/>
          <p14:tracePt t="35285" x="6248400" y="5143500"/>
          <p14:tracePt t="35300" x="6035675" y="5059363"/>
          <p14:tracePt t="35317" x="5722938" y="4899025"/>
          <p14:tracePt t="35333" x="5494338" y="4778375"/>
          <p14:tracePt t="35350" x="5418138" y="4732338"/>
          <p14:tracePt t="35367" x="5326063" y="4670425"/>
          <p14:tracePt t="35383" x="5303838" y="4648200"/>
          <p14:tracePt t="35400" x="5295900" y="4648200"/>
          <p14:tracePt t="35417" x="5295900" y="4640263"/>
          <p14:tracePt t="35523" x="5295900" y="4632325"/>
          <p14:tracePt t="35533" x="5295900" y="4625975"/>
          <p14:tracePt t="35543" x="5303838" y="4602163"/>
          <p14:tracePt t="35553" x="5318125" y="4564063"/>
          <p14:tracePt t="35567" x="5341938" y="4495800"/>
          <p14:tracePt t="35584" x="5380038" y="4289425"/>
          <p14:tracePt t="35600" x="5387975" y="4168775"/>
          <p14:tracePt t="35617" x="5426075" y="3978275"/>
          <p14:tracePt t="35634" x="5448300" y="3870325"/>
          <p14:tracePt t="35650" x="5470525" y="3832225"/>
          <p14:tracePt t="35668" x="5508625" y="3787775"/>
          <p14:tracePt t="35685" x="5562600" y="3749675"/>
          <p14:tracePt t="35700" x="5592763" y="3725863"/>
          <p14:tracePt t="35716" x="5668963" y="3711575"/>
          <p14:tracePt t="35733" x="5737225" y="3687763"/>
          <p14:tracePt t="35750" x="5775325" y="3687763"/>
          <p14:tracePt t="35767" x="5829300" y="3687763"/>
          <p14:tracePt t="35783" x="5905500" y="3711575"/>
          <p14:tracePt t="35800" x="5935663" y="3741738"/>
          <p14:tracePt t="35816" x="6003925" y="3802063"/>
          <p14:tracePt t="35833" x="6065838" y="3863975"/>
          <p14:tracePt t="35850" x="6096000" y="3894138"/>
          <p14:tracePt t="35866" x="6164263" y="4022725"/>
          <p14:tracePt t="35883" x="6202363" y="4114800"/>
          <p14:tracePt t="35900" x="6256338" y="4305300"/>
          <p14:tracePt t="35916" x="6256338" y="4503738"/>
          <p14:tracePt t="35933" x="6256338" y="4632325"/>
          <p14:tracePt t="35934" x="6256338" y="4770438"/>
          <p14:tracePt t="35950" x="6248400" y="4868863"/>
          <p14:tracePt t="35966" x="6210300" y="5045075"/>
          <p14:tracePt t="35983" x="6188075" y="5113338"/>
          <p14:tracePt t="36000" x="6134100" y="5219700"/>
          <p14:tracePt t="36016" x="6096000" y="5295900"/>
          <p14:tracePt t="36033" x="6073775" y="5326063"/>
          <p14:tracePt t="36050" x="6035675" y="5380038"/>
          <p14:tracePt t="36067" x="5997575" y="5426075"/>
          <p14:tracePt t="36084" x="5965825" y="5464175"/>
          <p14:tracePt t="36100" x="5943600" y="5478463"/>
          <p14:tracePt t="36117" x="5913438" y="5516563"/>
          <p14:tracePt t="36133" x="5897563" y="5524500"/>
          <p14:tracePt t="36150" x="5867400" y="5532438"/>
          <p14:tracePt t="36166" x="5851525" y="5532438"/>
          <p14:tracePt t="36183" x="5845175" y="5532438"/>
          <p14:tracePt t="36200" x="5829300" y="5532438"/>
          <p14:tracePt t="36216" x="5813425" y="5532438"/>
          <p14:tracePt t="36233" x="5799138" y="5508625"/>
          <p14:tracePt t="36250" x="5775325" y="5432425"/>
          <p14:tracePt t="36267" x="5768975" y="5311775"/>
          <p14:tracePt t="36284" x="5753100" y="5203825"/>
          <p14:tracePt t="36300" x="5753100" y="4975225"/>
          <p14:tracePt t="36316" x="5753100" y="4754563"/>
          <p14:tracePt t="36333" x="5753100" y="4656138"/>
          <p14:tracePt t="36350" x="5753100" y="4533900"/>
          <p14:tracePt t="36367" x="5753100" y="4449763"/>
          <p14:tracePt t="36383" x="5753100" y="4419600"/>
          <p14:tracePt t="36400" x="5753100" y="4359275"/>
          <p14:tracePt t="36417" x="5775325" y="4267200"/>
          <p14:tracePt t="36433" x="5783263" y="4229100"/>
          <p14:tracePt t="36450" x="5829300" y="4144963"/>
          <p14:tracePt t="36466" x="5859463" y="4092575"/>
          <p14:tracePt t="36483" x="5883275" y="4060825"/>
          <p14:tracePt t="36500" x="5921375" y="4016375"/>
          <p14:tracePt t="36516" x="5965825" y="3978275"/>
          <p14:tracePt t="36533" x="5981700" y="3970338"/>
          <p14:tracePt t="36550" x="6035675" y="3954463"/>
          <p14:tracePt t="36566" x="6080125" y="3946525"/>
          <p14:tracePt t="36583" x="6103938" y="3946525"/>
          <p14:tracePt t="36600" x="6149975" y="3946525"/>
          <p14:tracePt t="36617" x="6194425" y="3984625"/>
          <p14:tracePt t="36633" x="6218238" y="4008438"/>
          <p14:tracePt t="36650" x="6264275" y="4092575"/>
          <p14:tracePt t="36680" x="6378575" y="4343400"/>
          <p14:tracePt t="36685" x="6408738" y="4465638"/>
          <p14:tracePt t="36700" x="6416675" y="4564063"/>
          <p14:tracePt t="36716" x="6416675" y="4784725"/>
          <p14:tracePt t="36733" x="6416675" y="4899025"/>
          <p14:tracePt t="36750" x="6400800" y="5181600"/>
          <p14:tracePt t="36767" x="6332538" y="5456238"/>
          <p14:tracePt t="36783" x="6286500" y="5578475"/>
          <p14:tracePt t="36800" x="6210300" y="5783263"/>
          <p14:tracePt t="36817" x="6149975" y="5943600"/>
          <p14:tracePt t="36833" x="6126163" y="6003925"/>
          <p14:tracePt t="36850" x="6088063" y="6088063"/>
          <p14:tracePt t="36867" x="6049963" y="6134100"/>
          <p14:tracePt t="36883" x="6027738" y="6156325"/>
          <p14:tracePt t="36900" x="6003925" y="6180138"/>
          <p14:tracePt t="36917" x="5981700" y="6194425"/>
          <p14:tracePt t="36933" x="5965825" y="6202363"/>
          <p14:tracePt t="36950" x="5943600" y="6218238"/>
          <p14:tracePt t="36967" x="5913438" y="6218238"/>
          <p14:tracePt t="36983" x="5897563" y="6218238"/>
          <p14:tracePt t="37000" x="5867400" y="6218238"/>
          <p14:tracePt t="37017" x="5829300" y="6202363"/>
          <p14:tracePt t="37033" x="5813425" y="6172200"/>
          <p14:tracePt t="37050" x="5753100" y="6035675"/>
          <p14:tracePt t="37067" x="5730875" y="5867400"/>
          <p14:tracePt t="37083" x="5730875" y="5745163"/>
          <p14:tracePt t="37100" x="5730875" y="5546725"/>
          <p14:tracePt t="37117" x="5761038" y="5311775"/>
          <p14:tracePt t="37133" x="5791200" y="5203825"/>
          <p14:tracePt t="37150" x="5837238" y="4999038"/>
          <p14:tracePt t="37167" x="5897563" y="4854575"/>
          <p14:tracePt t="37183" x="5921375" y="4800600"/>
          <p14:tracePt t="37200" x="5951538" y="4716463"/>
          <p14:tracePt t="37217" x="5989638" y="4670425"/>
          <p14:tracePt t="37233" x="6003925" y="4640263"/>
          <p14:tracePt t="37250" x="6035675" y="4610100"/>
          <p14:tracePt t="37267" x="6080125" y="4572000"/>
          <p14:tracePt t="37284" x="6096000" y="4556125"/>
          <p14:tracePt t="37300" x="6134100" y="4525963"/>
          <p14:tracePt t="37317" x="6156325" y="4518025"/>
          <p14:tracePt t="37334" x="6164263" y="4518025"/>
          <p14:tracePt t="37350" x="6188075" y="4518025"/>
          <p14:tracePt t="37368" x="6194425" y="4518025"/>
          <p14:tracePt t="37384" x="6202363" y="4511675"/>
          <p14:tracePt t="37400" x="6218238" y="4511675"/>
          <p14:tracePt t="37419" x="6256338" y="4511675"/>
          <p14:tracePt t="37434" x="6286500" y="4511675"/>
          <p14:tracePt t="37450" x="6416675" y="4495800"/>
          <p14:tracePt t="37469" x="6735763" y="4449763"/>
          <p14:tracePt t="37484" x="6988175" y="4435475"/>
          <p14:tracePt t="37500" x="7483475" y="4403725"/>
          <p14:tracePt t="37519" x="7764463" y="4403725"/>
          <p14:tracePt t="37534" x="7864475" y="4403725"/>
          <p14:tracePt t="37550" x="7908925" y="4403725"/>
          <p14:tracePt t="37837" x="7902575" y="4403725"/>
          <p14:tracePt t="37847" x="7856538" y="4411663"/>
          <p14:tracePt t="37857" x="7794625" y="4435475"/>
          <p14:tracePt t="37868" x="7712075" y="4449763"/>
          <p14:tracePt t="37884" x="7627938" y="4457700"/>
          <p14:tracePt t="37900" x="7467600" y="4473575"/>
          <p14:tracePt t="37917" x="7383463" y="4473575"/>
          <p14:tracePt t="37934" x="7285038" y="4473575"/>
          <p14:tracePt t="37951" x="7208838" y="4473575"/>
          <p14:tracePt t="37967" x="7185025" y="4473575"/>
          <p14:tracePt t="37968" x="7162800" y="4473575"/>
          <p14:tracePt t="37984" x="7146925" y="4473575"/>
          <p14:tracePt t="38001" x="7124700" y="4473575"/>
          <p14:tracePt t="38017" x="7116763" y="4473575"/>
          <p14:tracePt t="38034" x="7108825" y="4465638"/>
          <p14:tracePt t="38050" x="7108825" y="4457700"/>
          <p14:tracePt t="38067" x="7108825" y="4441825"/>
          <p14:tracePt t="38084" x="7108825" y="4411663"/>
          <p14:tracePt t="38101" x="7108825" y="4321175"/>
          <p14:tracePt t="38117" x="7116763" y="4283075"/>
          <p14:tracePt t="38134" x="7162800" y="4168775"/>
          <p14:tracePt t="38150" x="7208838" y="4054475"/>
          <p14:tracePt t="38167" x="7216775" y="4030663"/>
          <p14:tracePt t="38184" x="7254875" y="3962400"/>
          <p14:tracePt t="38200" x="7277100" y="3916363"/>
          <p14:tracePt t="38217" x="7285038" y="3902075"/>
          <p14:tracePt t="38234" x="7307263" y="3863975"/>
          <p14:tracePt t="38250" x="7323138" y="3840163"/>
          <p14:tracePt t="38267" x="7331075" y="3825875"/>
          <p14:tracePt t="38284" x="7345363" y="3810000"/>
          <p14:tracePt t="38301" x="7369175" y="3794125"/>
          <p14:tracePt t="38317" x="7375525" y="3779838"/>
          <p14:tracePt t="38334" x="7407275" y="3771900"/>
          <p14:tracePt t="38351" x="7429500" y="3763963"/>
          <p14:tracePt t="38367" x="7437438" y="3756025"/>
          <p14:tracePt t="38384" x="7459663" y="3756025"/>
          <p14:tracePt t="38401" x="7489825" y="3756025"/>
          <p14:tracePt t="38417" x="7521575" y="3756025"/>
          <p14:tracePt t="38434" x="7559675" y="3756025"/>
          <p14:tracePt t="38451" x="7597775" y="3763963"/>
          <p14:tracePt t="38467" x="7620000" y="3779838"/>
          <p14:tracePt t="38484" x="7658100" y="3810000"/>
          <p14:tracePt t="38501" x="7680325" y="3848100"/>
          <p14:tracePt t="38517" x="7688263" y="3863975"/>
          <p14:tracePt t="38534" x="7712075" y="3924300"/>
          <p14:tracePt t="38551" x="7726363" y="4008438"/>
          <p14:tracePt t="38567" x="7726363" y="4068763"/>
          <p14:tracePt t="38584" x="7726363" y="4206875"/>
          <p14:tracePt t="38600" x="7726363" y="4359275"/>
          <p14:tracePt t="38617" x="7726363" y="4427538"/>
          <p14:tracePt t="38634" x="7696200" y="4587875"/>
          <p14:tracePt t="38651" x="7673975" y="4754563"/>
          <p14:tracePt t="38667" x="7666038" y="4822825"/>
          <p14:tracePt t="38684" x="7635875" y="4999038"/>
          <p14:tracePt t="38701" x="7604125" y="5173663"/>
          <p14:tracePt t="38717" x="7573963" y="5257800"/>
          <p14:tracePt t="38734" x="7551738" y="5387975"/>
          <p14:tracePt t="38751" x="7521575" y="5456238"/>
          <p14:tracePt t="38767" x="7513638" y="5470525"/>
          <p14:tracePt t="38784" x="7505700" y="5486400"/>
          <p14:tracePt t="38850" x="7497763" y="5486400"/>
          <p14:tracePt t="38870" x="7489825" y="5486400"/>
          <p14:tracePt t="38880" x="7475538" y="5470525"/>
          <p14:tracePt t="38892" x="7451725" y="5426075"/>
          <p14:tracePt t="38902" x="7429500" y="5372100"/>
          <p14:tracePt t="38918" x="7391400" y="5280025"/>
          <p14:tracePt t="38934" x="7323138" y="5059363"/>
          <p14:tracePt t="38951" x="7269163" y="4800600"/>
          <p14:tracePt t="38967" x="7246938" y="4686300"/>
          <p14:tracePt t="38984" x="7231063" y="4495800"/>
          <p14:tracePt t="39001" x="7231063" y="4327525"/>
          <p14:tracePt t="39017" x="7231063" y="4229100"/>
          <p14:tracePt t="39034" x="7239000" y="4030663"/>
          <p14:tracePt t="39051" x="7277100" y="3870325"/>
          <p14:tracePt t="39067" x="7285038" y="3817938"/>
          <p14:tracePt t="39084" x="7307263" y="3725863"/>
          <p14:tracePt t="39101" x="7345363" y="3657600"/>
          <p14:tracePt t="39118" x="7361238" y="3611563"/>
          <p14:tracePt t="39134" x="7399338" y="3559175"/>
          <p14:tracePt t="39151" x="7445375" y="3513138"/>
          <p14:tracePt t="39167" x="7467600" y="3497263"/>
          <p14:tracePt t="39184" x="7513638" y="3459163"/>
          <p14:tracePt t="39201" x="7559675" y="3436938"/>
          <p14:tracePt t="39217" x="7581900" y="3429000"/>
          <p14:tracePt t="39234" x="7612063" y="3429000"/>
          <p14:tracePt t="39254" x="7650163" y="3429000"/>
          <p14:tracePt t="39267" x="7666038" y="3429000"/>
          <p14:tracePt t="39284" x="7704138" y="3497263"/>
          <p14:tracePt t="39301" x="7750175" y="3611563"/>
          <p14:tracePt t="39318" x="7772400" y="3673475"/>
          <p14:tracePt t="39334" x="7810500" y="3840163"/>
          <p14:tracePt t="39351" x="7818438" y="4030663"/>
          <p14:tracePt t="39367" x="7818438" y="4144963"/>
          <p14:tracePt t="39384" x="7818438" y="4343400"/>
          <p14:tracePt t="39402" x="7818438" y="4525963"/>
          <p14:tracePt t="39418" x="7818438" y="4610100"/>
          <p14:tracePt t="39434" x="7802563" y="4770438"/>
          <p14:tracePt t="39452" x="7788275" y="4860925"/>
          <p14:tracePt t="39468" x="7772400" y="4892675"/>
          <p14:tracePt t="39484" x="7756525" y="4937125"/>
          <p14:tracePt t="39501" x="7726363" y="4975225"/>
          <p14:tracePt t="39517" x="7718425" y="4999038"/>
          <p14:tracePt t="39534" x="7688263" y="5029200"/>
          <p14:tracePt t="39551" x="7680325" y="5051425"/>
          <p14:tracePt t="39567" x="7642225" y="5075238"/>
          <p14:tracePt t="39584" x="7620000" y="5089525"/>
          <p14:tracePt t="39601" x="7604125" y="5097463"/>
          <p14:tracePt t="39618" x="7581900" y="5097463"/>
          <p14:tracePt t="39635" x="7559675" y="5097463"/>
          <p14:tracePt t="39652" x="7535863" y="5097463"/>
          <p14:tracePt t="39668" x="7521575" y="5083175"/>
          <p14:tracePt t="39685" x="7483475" y="5013325"/>
          <p14:tracePt t="39702" x="7459663" y="4953000"/>
          <p14:tracePt t="39703" x="7437438" y="4899025"/>
          <p14:tracePt t="39718" x="7413625" y="4830763"/>
          <p14:tracePt t="39735" x="7361238" y="4702175"/>
          <p14:tracePt t="39752" x="7315200" y="4556125"/>
          <p14:tracePt t="39768" x="7292975" y="4479925"/>
          <p14:tracePt t="39786" x="7254875" y="4275138"/>
          <p14:tracePt t="39803" x="7239000" y="4046538"/>
          <p14:tracePt t="39818" x="7239000" y="3962400"/>
          <p14:tracePt t="39835" x="7239000" y="3840163"/>
          <p14:tracePt t="39852" x="7239000" y="3802063"/>
          <p14:tracePt t="39852" x="7239000" y="3763963"/>
          <p14:tracePt t="39868" x="7254875" y="3741738"/>
          <p14:tracePt t="39886" x="7269163" y="3679825"/>
          <p14:tracePt t="39902" x="7307263" y="3627438"/>
          <p14:tracePt t="39919" x="7315200" y="3597275"/>
          <p14:tracePt t="39936" x="7345363" y="3565525"/>
          <p14:tracePt t="39952" x="7361238" y="3559175"/>
          <p14:tracePt t="39969" x="7375525" y="3551238"/>
          <p14:tracePt t="39985" x="7407275" y="3543300"/>
          <p14:tracePt t="40001" x="7421563" y="3543300"/>
          <p14:tracePt t="40018" x="7445375" y="3543300"/>
          <p14:tracePt t="40034" x="7467600" y="3551238"/>
          <p14:tracePt t="40051" x="7483475" y="3565525"/>
          <p14:tracePt t="40068" x="7513638" y="3611563"/>
          <p14:tracePt t="40086" x="7535863" y="3665538"/>
          <p14:tracePt t="40101" x="7551738" y="3703638"/>
          <p14:tracePt t="40118" x="7559675" y="3794125"/>
          <p14:tracePt t="40135" x="7559675" y="3946525"/>
          <p14:tracePt t="40151" x="7559675" y="4030663"/>
          <p14:tracePt t="40168" x="7513638" y="4267200"/>
          <p14:tracePt t="40184" x="7445375" y="4556125"/>
          <p14:tracePt t="40201" x="7413625" y="4708525"/>
          <p14:tracePt t="40218" x="7345363" y="4999038"/>
          <p14:tracePt t="40234" x="7307263" y="5265738"/>
          <p14:tracePt t="40251" x="7285038" y="5387975"/>
          <p14:tracePt t="40270" x="7239000" y="5622925"/>
          <p14:tracePt t="40272" x="7231063" y="5722938"/>
          <p14:tracePt t="40285" x="7200900" y="5813425"/>
          <p14:tracePt t="40301" x="7192963" y="5883275"/>
          <p14:tracePt t="40318" x="7185025" y="5943600"/>
          <p14:tracePt t="40335" x="7185025" y="5965825"/>
          <p14:tracePt t="40674" x="7192963" y="5965825"/>
          <p14:tracePt t="40685" x="7208838" y="5965825"/>
          <p14:tracePt t="40694" x="7231063" y="5965825"/>
          <p14:tracePt t="40704" x="7261225" y="5959475"/>
          <p14:tracePt t="40718" x="7277100" y="5959475"/>
          <p14:tracePt t="40735" x="7331075" y="5959475"/>
          <p14:tracePt t="40751" x="7345363" y="5959475"/>
          <p14:tracePt t="40768" x="7391400" y="5959475"/>
          <p14:tracePt t="40785" x="7413625" y="5959475"/>
          <p14:tracePt t="40801" x="7429500" y="5965825"/>
          <p14:tracePt t="40818" x="7451725" y="5965825"/>
          <p14:tracePt t="40835" x="7467600" y="5973763"/>
          <p14:tracePt t="40851" x="7475538" y="5973763"/>
          <p14:tracePt t="40868" x="7489825" y="5981700"/>
          <p14:tracePt t="40885" x="7497763" y="5981700"/>
          <p14:tracePt t="40902" x="7505700" y="5981700"/>
          <p14:tracePt t="40918" x="7527925" y="5981700"/>
          <p14:tracePt t="40935" x="7551738" y="5981700"/>
          <p14:tracePt t="40951" x="7559675" y="5981700"/>
          <p14:tracePt t="40968" x="7581900" y="5981700"/>
          <p14:tracePt t="40985" x="7597775" y="5981700"/>
          <p14:tracePt t="41001" x="7604125" y="5981700"/>
          <p14:tracePt t="41018" x="7620000" y="5981700"/>
          <p14:tracePt t="41036" x="7635875" y="5981700"/>
          <p14:tracePt t="41052" x="7642225" y="5981700"/>
          <p14:tracePt t="41068" x="7650163" y="5981700"/>
          <p14:tracePt t="41475" x="7650163" y="5989638"/>
          <p14:tracePt t="41485" x="7620000" y="5997575"/>
          <p14:tracePt t="41495" x="7566025" y="6019800"/>
          <p14:tracePt t="41505" x="7489825" y="6042025"/>
          <p14:tracePt t="41519" x="7391400" y="6073775"/>
          <p14:tracePt t="41536" x="7185025" y="6111875"/>
          <p14:tracePt t="41552" x="7064375" y="6134100"/>
          <p14:tracePt t="41569" x="6858000" y="6156325"/>
          <p14:tracePt t="41586" x="6689725" y="6188075"/>
          <p14:tracePt t="41602" x="6621463" y="6194425"/>
          <p14:tracePt t="41619" x="6507163" y="6232525"/>
          <p14:tracePt t="41636" x="6416675" y="6248400"/>
          <p14:tracePt t="41652" x="6362700" y="6264275"/>
          <p14:tracePt t="41669" x="6256338" y="6286500"/>
          <p14:tracePt t="41686" x="6149975" y="6286500"/>
          <p14:tracePt t="41702" x="6080125" y="6286500"/>
          <p14:tracePt t="41719" x="5981700" y="6286500"/>
          <p14:tracePt t="41735" x="5943600" y="6278563"/>
          <p14:tracePt t="41752" x="5875338" y="6264275"/>
          <p14:tracePt t="41768" x="5821363" y="6232525"/>
          <p14:tracePt t="41785" x="5791200" y="6218238"/>
          <p14:tracePt t="41802" x="5722938" y="6188075"/>
          <p14:tracePt t="41819" x="5638800" y="6134100"/>
          <p14:tracePt t="41835" x="5600700" y="6118225"/>
          <p14:tracePt t="41852" x="5516563" y="6073775"/>
          <p14:tracePt t="41869" x="5448300" y="6042025"/>
          <p14:tracePt t="41885" x="5410200" y="6027738"/>
          <p14:tracePt t="41902" x="5356225" y="5997575"/>
          <p14:tracePt t="41919" x="5311775" y="5973763"/>
          <p14:tracePt t="41935" x="5295900" y="5959475"/>
          <p14:tracePt t="41952" x="5280025" y="5935663"/>
          <p14:tracePt t="41969" x="5265738" y="5927725"/>
          <p14:tracePt t="41985" x="5257800" y="5921375"/>
          <p14:tracePt t="42002" x="5257800" y="5905500"/>
          <p14:tracePt t="42019" x="5249863" y="5883275"/>
          <p14:tracePt t="42036" x="5249863" y="5875338"/>
          <p14:tracePt t="42052" x="5249863" y="5845175"/>
          <p14:tracePt t="42069" x="5257800" y="5799138"/>
          <p14:tracePt t="42085" x="5280025" y="5783263"/>
          <p14:tracePt t="42102" x="5303838" y="5745163"/>
          <p14:tracePt t="42119" x="5356225" y="5699125"/>
          <p14:tracePt t="42135" x="5402263" y="5668963"/>
          <p14:tracePt t="42152" x="5502275" y="5616575"/>
          <p14:tracePt t="42168" x="5608638" y="5592763"/>
          <p14:tracePt t="42185" x="5676900" y="5578475"/>
          <p14:tracePt t="42202" x="5783263" y="5578475"/>
          <p14:tracePt t="42218" x="5867400" y="5578475"/>
          <p14:tracePt t="42235" x="5921375" y="5578475"/>
          <p14:tracePt t="42252" x="5997575" y="5578475"/>
          <p14:tracePt t="42270" x="6088063" y="5592763"/>
          <p14:tracePt t="42285" x="6142038" y="5600700"/>
          <p14:tracePt t="42302" x="6248400" y="5622925"/>
          <p14:tracePt t="42319" x="6340475" y="5630863"/>
          <p14:tracePt t="42336" x="6378575" y="5638800"/>
          <p14:tracePt t="42352" x="6477000" y="5638800"/>
          <p14:tracePt t="42369" x="6569075" y="5638800"/>
          <p14:tracePt t="42385" x="6621463" y="5638800"/>
          <p14:tracePt t="42402" x="6713538" y="5654675"/>
          <p14:tracePt t="42419" x="6811963" y="5661025"/>
          <p14:tracePt t="42435" x="6850063" y="5661025"/>
          <p14:tracePt t="42452" x="6956425" y="5661025"/>
          <p14:tracePt t="42469" x="7040563" y="5661025"/>
          <p14:tracePt t="42485" x="7078663" y="5661025"/>
          <p14:tracePt t="42502" x="7154863" y="5661025"/>
          <p14:tracePt t="42519" x="7216775" y="5661025"/>
          <p14:tracePt t="42535" x="7246938" y="5661025"/>
          <p14:tracePt t="42552" x="7315200" y="5661025"/>
          <p14:tracePt t="42569" x="7383463" y="5654675"/>
          <p14:tracePt t="42585" x="7421563" y="5654675"/>
          <p14:tracePt t="42602" x="7513638" y="5646738"/>
          <p14:tracePt t="42619" x="7589838" y="5646738"/>
          <p14:tracePt t="42635" x="7627938" y="5630863"/>
          <p14:tracePt t="42652" x="7704138" y="5622925"/>
          <p14:tracePt t="42669" x="7802563" y="5616575"/>
          <p14:tracePt t="42685" x="7856538" y="5616575"/>
          <p14:tracePt t="42702" x="7962900" y="5616575"/>
          <p14:tracePt t="42719" x="8061325" y="5616575"/>
          <p14:tracePt t="42736" x="8099425" y="5616575"/>
          <p14:tracePt t="42752" x="8145463" y="5616575"/>
          <p14:tracePt t="42769" x="8183563" y="5616575"/>
          <p14:tracePt t="42786" x="8191500" y="5622925"/>
          <p14:tracePt t="42802" x="8207375" y="5630863"/>
          <p14:tracePt t="43089" x="8207375" y="5646738"/>
          <p14:tracePt t="43099" x="8207375" y="5668963"/>
          <p14:tracePt t="43109" x="8207375" y="5699125"/>
          <p14:tracePt t="43120" x="8199438" y="5722938"/>
          <p14:tracePt t="43136" x="8175625" y="5753100"/>
          <p14:tracePt t="43153" x="8161338" y="5807075"/>
          <p14:tracePt t="43171" x="8145463" y="5859463"/>
          <p14:tracePt t="43186" x="8123238" y="5883275"/>
          <p14:tracePt t="43202" x="8107363" y="5905500"/>
          <p14:tracePt t="43220" x="8093075" y="5927725"/>
          <p14:tracePt t="43236" x="8085138" y="5935663"/>
          <p14:tracePt t="43252" x="8061325" y="5965825"/>
          <p14:tracePt t="43271" x="8008938" y="6011863"/>
          <p14:tracePt t="43286" x="7962900" y="6057900"/>
          <p14:tracePt t="43302" x="7810500" y="6156325"/>
          <p14:tracePt t="43320" x="7635875" y="6248400"/>
          <p14:tracePt t="43336" x="7543800" y="6286500"/>
          <p14:tracePt t="43352" x="7383463" y="6346825"/>
          <p14:tracePt t="43370" x="7261225" y="6370638"/>
          <p14:tracePt t="43386" x="7185025" y="6378575"/>
          <p14:tracePt t="43402" x="7070725" y="6392863"/>
          <p14:tracePt t="43420" x="6911975" y="6400800"/>
          <p14:tracePt t="43436" x="6842125" y="6400800"/>
          <p14:tracePt t="43452" x="6713538" y="6400800"/>
          <p14:tracePt t="43469" x="6591300" y="6400800"/>
          <p14:tracePt t="43486" x="6537325" y="6400800"/>
          <p14:tracePt t="43502" x="6384925" y="6400800"/>
          <p14:tracePt t="43520" x="6202363" y="6400800"/>
          <p14:tracePt t="43536" x="6118225" y="6400800"/>
          <p14:tracePt t="43552" x="5921375" y="6400800"/>
          <p14:tracePt t="43570" x="5715000" y="6384925"/>
          <p14:tracePt t="43586" x="5646738" y="6370638"/>
          <p14:tracePt t="43602" x="5554663" y="6362700"/>
          <p14:tracePt t="43619" x="5516563" y="6354763"/>
          <p14:tracePt t="43621" x="5486400" y="6332538"/>
          <p14:tracePt t="43636" x="5464175" y="6324600"/>
          <p14:tracePt t="43652" x="5426075" y="6294438"/>
          <p14:tracePt t="43669" x="5410200" y="6278563"/>
          <p14:tracePt t="43686" x="5372100" y="6256338"/>
          <p14:tracePt t="43702" x="5349875" y="6232525"/>
          <p14:tracePt t="43719" x="5341938" y="6210300"/>
          <p14:tracePt t="43736" x="5318125" y="6188075"/>
          <p14:tracePt t="43752" x="5303838" y="6172200"/>
          <p14:tracePt t="43769" x="5295900" y="6172200"/>
          <p14:tracePt t="43786" x="5280025" y="6149975"/>
          <p14:tracePt t="43802" x="5265738" y="6134100"/>
          <p14:tracePt t="43819" x="5265738" y="6118225"/>
          <p14:tracePt t="43836" x="5265738" y="6088063"/>
          <p14:tracePt t="43853" x="5265738" y="6027738"/>
          <p14:tracePt t="43869" x="5295900" y="6003925"/>
          <p14:tracePt t="43886" x="5387975" y="5927725"/>
          <p14:tracePt t="43904" x="5540375" y="5821363"/>
          <p14:tracePt t="43919" x="5608638" y="5791200"/>
          <p14:tracePt t="43936" x="5761038" y="5699125"/>
          <p14:tracePt t="43952" x="5921375" y="5638800"/>
          <p14:tracePt t="43969" x="5989638" y="5616575"/>
          <p14:tracePt t="43986" x="6164263" y="5562600"/>
          <p14:tracePt t="44002" x="6324600" y="5540375"/>
          <p14:tracePt t="44019" x="6392863" y="5540375"/>
          <p14:tracePt t="44036" x="6545263" y="5540375"/>
          <p14:tracePt t="44053" x="6667500" y="5532438"/>
          <p14:tracePt t="44069" x="6713538" y="5532438"/>
          <p14:tracePt t="44086" x="6819900" y="5516563"/>
          <p14:tracePt t="44103" x="6942138" y="5516563"/>
          <p14:tracePt t="44119" x="6994525" y="5516563"/>
          <p14:tracePt t="44136" x="7108825" y="5516563"/>
          <p14:tracePt t="44153" x="7231063" y="5524500"/>
          <p14:tracePt t="44169" x="7299325" y="5532438"/>
          <p14:tracePt t="44186" x="7407275" y="5546725"/>
          <p14:tracePt t="44203" x="7513638" y="5570538"/>
          <p14:tracePt t="44219" x="7566025" y="5578475"/>
          <p14:tracePt t="44236" x="7650163" y="5608638"/>
          <p14:tracePt t="44253" x="7704138" y="5622925"/>
          <p14:tracePt t="44273" x="7734300" y="5654675"/>
          <p14:tracePt t="44286" x="7742238" y="5668963"/>
          <p14:tracePt t="44302" x="7742238" y="5699125"/>
          <p14:tracePt t="44319" x="7742238" y="5730875"/>
          <p14:tracePt t="44336" x="7666038" y="5791200"/>
          <p14:tracePt t="44352" x="7437438" y="5883275"/>
          <p14:tracePt t="44369" x="7315200" y="5905500"/>
          <p14:tracePt t="44386" x="7048500" y="5973763"/>
          <p14:tracePt t="44402" x="6773863" y="6042025"/>
          <p14:tracePt t="44419" x="6637338" y="6088063"/>
          <p14:tracePt t="44436" x="6400800" y="6142038"/>
          <p14:tracePt t="44453" x="6210300" y="6164263"/>
          <p14:tracePt t="44470" x="6126163" y="6164263"/>
          <p14:tracePt t="44487" x="6035675" y="6164263"/>
          <p14:tracePt t="44503" x="5981700" y="6164263"/>
          <p14:tracePt t="44519" x="5965825" y="6164263"/>
          <p14:tracePt t="44536" x="5943600" y="6156325"/>
          <p14:tracePt t="44553" x="5921375" y="6142038"/>
          <p14:tracePt t="44569" x="5905500" y="6134100"/>
          <p14:tracePt t="44586" x="5889625" y="6118225"/>
          <p14:tracePt t="44603" x="5867400" y="6103938"/>
          <p14:tracePt t="44619" x="5859463" y="6103938"/>
          <p14:tracePt t="44636" x="5845175" y="6088063"/>
          <p14:tracePt t="44653" x="5837238" y="6080125"/>
          <p14:tracePt t="44669" x="5829300" y="6073775"/>
          <p14:tracePt t="44686" x="5807075" y="6057900"/>
          <p14:tracePt t="44703" x="5791200" y="6049963"/>
          <p14:tracePt t="44719" x="5783263" y="6042025"/>
          <p14:tracePt t="44736" x="5761038" y="6011863"/>
          <p14:tracePt t="44753" x="5745163" y="5997575"/>
          <p14:tracePt t="44769" x="5737225" y="5997575"/>
          <p14:tracePt t="44786" x="5722938" y="5981700"/>
          <p14:tracePt t="44803" x="5715000" y="5973763"/>
          <p14:tracePt t="44819" x="5707063" y="5973763"/>
          <p14:tracePt t="44836" x="5707063" y="5965825"/>
          <p14:tracePt t="44973" x="5707063" y="5959475"/>
          <p14:tracePt t="45063" x="5707063" y="5951538"/>
          <p14:tracePt t="45133" x="5722938" y="5951538"/>
          <p14:tracePt t="45143" x="5737225" y="5951538"/>
          <p14:tracePt t="45154" x="5768975" y="5951538"/>
          <p14:tracePt t="45170" x="5783263" y="5951538"/>
          <p14:tracePt t="45187" x="5821363" y="5951538"/>
          <p14:tracePt t="45204" x="5859463" y="5951538"/>
          <p14:tracePt t="45225" x="5867400" y="5951538"/>
          <p14:tracePt t="45237" x="5875338" y="5951538"/>
          <p14:tracePt t="45254" x="5883275" y="5951538"/>
          <p14:tracePt t="46015" x="5889625" y="5959475"/>
          <p14:tracePt t="46025" x="5897563" y="5965825"/>
          <p14:tracePt t="46037" x="5921375" y="5981700"/>
          <p14:tracePt t="46054" x="5951538" y="5997575"/>
          <p14:tracePt t="46070" x="6035675" y="6042025"/>
          <p14:tracePt t="46088" x="6180138" y="6088063"/>
          <p14:tracePt t="46104" x="6232525" y="6096000"/>
          <p14:tracePt t="46120" x="6354763" y="6118225"/>
          <p14:tracePt t="46137" x="6461125" y="6134100"/>
          <p14:tracePt t="46154" x="6499225" y="6142038"/>
          <p14:tracePt t="46171" x="6591300" y="6149975"/>
          <p14:tracePt t="46187" x="6689725" y="6149975"/>
          <p14:tracePt t="46204" x="6727825" y="6149975"/>
          <p14:tracePt t="46221" x="6804025" y="6149975"/>
          <p14:tracePt t="46237" x="6873875" y="6149975"/>
          <p14:tracePt t="46254" x="6896100" y="6149975"/>
          <p14:tracePt t="46270" x="6942138" y="6149975"/>
          <p14:tracePt t="46287" x="6972300" y="6149975"/>
          <p14:tracePt t="46304" x="6980238" y="6149975"/>
          <p14:tracePt t="46321" x="7010400" y="6149975"/>
          <p14:tracePt t="46337" x="7040563" y="6149975"/>
          <p14:tracePt t="46355" x="7056438" y="6149975"/>
          <p14:tracePt t="46356" x="7086600" y="6149975"/>
          <p14:tracePt t="46370" x="7102475" y="6149975"/>
          <p14:tracePt t="46388" x="7146925" y="6142038"/>
          <p14:tracePt t="46403" x="7170738" y="6142038"/>
          <p14:tracePt t="46420" x="7223125" y="6126163"/>
          <p14:tracePt t="46437" x="7292975" y="6103938"/>
          <p14:tracePt t="46453" x="7315200" y="6103938"/>
          <p14:tracePt t="46470" x="7383463" y="6088063"/>
          <p14:tracePt t="46487" x="7459663" y="6065838"/>
          <p14:tracePt t="46503" x="7489825" y="6057900"/>
          <p14:tracePt t="46520" x="7566025" y="6049963"/>
          <p14:tracePt t="46537" x="7620000" y="6049963"/>
          <p14:tracePt t="46553" x="7635875" y="6042025"/>
          <p14:tracePt t="46570" x="7680325" y="6042025"/>
          <p14:tracePt t="46587" x="7704138" y="6035675"/>
          <p14:tracePt t="46603" x="7718425" y="6035675"/>
          <p14:tracePt t="46620" x="7742238" y="6027738"/>
          <p14:tracePt t="46637" x="7750175" y="6019800"/>
          <p14:tracePt t="46653" x="7756525" y="6019800"/>
          <p14:tracePt t="46670" x="7764463" y="6011863"/>
          <p14:tracePt t="47577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201" y="672206"/>
            <a:ext cx="7498080" cy="691381"/>
          </a:xfrm>
        </p:spPr>
        <p:txBody>
          <a:bodyPr>
            <a:normAutofit fontScale="90000"/>
          </a:bodyPr>
          <a:lstStyle/>
          <a:p>
            <a:r>
              <a:rPr lang="en-US" dirty="0"/>
              <a:t>“Main effect” of placebo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832577" y="3618228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41092" y="3626179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837495" y="4500438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37494" y="3617843"/>
            <a:ext cx="3564384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99656" y="3635456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38820" y="5296894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72434" y="3776871"/>
            <a:ext cx="8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466" y="466874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4614" y="3795423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09793" y="460778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2" y="5497002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6778" y="5467847"/>
            <a:ext cx="102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39199" y="5748794"/>
            <a:ext cx="1701580" cy="85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Placebo </a:t>
            </a:r>
            <a:r>
              <a:rPr lang="en-US" sz="2400" dirty="0" err="1"/>
              <a:t>vs</a:t>
            </a:r>
            <a:r>
              <a:rPr lang="en-US" sz="2400" dirty="0"/>
              <a:t> nothing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59581" y="4658139"/>
            <a:ext cx="99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7.05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60906" y="3840480"/>
            <a:ext cx="99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5.85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9316280" y="5406888"/>
            <a:ext cx="206733" cy="445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17777" y="3681458"/>
            <a:ext cx="1264260" cy="1765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BFA8AF-3DF2-4DE4-BA9E-BFB89ADD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804" y="1465485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Placebo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Nothing	</a:t>
            </a:r>
          </a:p>
        </p:txBody>
      </p:sp>
      <p:pic>
        <p:nvPicPr>
          <p:cNvPr id="30" name="Picture 2" descr="\\psf\Host\Users\matthewkeller\Downloads\men.jpg">
            <a:extLst>
              <a:ext uri="{FF2B5EF4-FFF2-40B4-BE49-F238E27FC236}">
                <a16:creationId xmlns:a16="http://schemas.microsoft.com/office/drawing/2014/main" id="{7070BA39-0211-4C2F-A6E6-A2214B22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2577" y="1905821"/>
            <a:ext cx="1565345" cy="848097"/>
          </a:xfrm>
          <a:prstGeom prst="rect">
            <a:avLst/>
          </a:prstGeom>
          <a:noFill/>
        </p:spPr>
      </p:pic>
      <p:pic>
        <p:nvPicPr>
          <p:cNvPr id="32" name="Picture 3" descr="\\psf\Host\Users\matthewkeller\Downloads\group-women2.jpg">
            <a:extLst>
              <a:ext uri="{FF2B5EF4-FFF2-40B4-BE49-F238E27FC236}">
                <a16:creationId xmlns:a16="http://schemas.microsoft.com/office/drawing/2014/main" id="{C1C12EEF-23B6-401B-8ED8-7DA15560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2165" y="1606874"/>
            <a:ext cx="1210507" cy="1219473"/>
          </a:xfrm>
          <a:prstGeom prst="rect">
            <a:avLst/>
          </a:prstGeom>
          <a:noFill/>
        </p:spPr>
      </p:pic>
      <p:pic>
        <p:nvPicPr>
          <p:cNvPr id="33" name="Picture 5" descr="\\psf\Host\Users\matthewkeller\Downloads\placebo-pill.jpg">
            <a:extLst>
              <a:ext uri="{FF2B5EF4-FFF2-40B4-BE49-F238E27FC236}">
                <a16:creationId xmlns:a16="http://schemas.microsoft.com/office/drawing/2014/main" id="{34026716-AC67-4F8C-9E30-733720488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303" y="3795423"/>
            <a:ext cx="499505" cy="496048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A52BA-2A6F-4A4E-9AC5-35068836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1D9-E0C9-4032-8720-582BCCE61A11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9531E-412A-4E42-991F-52F092B1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67"/>
    </mc:Choice>
    <mc:Fallback xmlns="">
      <p:transition spd="slow" advTm="24367"/>
    </mc:Fallback>
  </mc:AlternateContent>
  <p:extLst>
    <p:ext uri="{3A86A75C-4F4B-4683-9AE1-C65F6400EC91}">
      <p14:laserTraceLst xmlns:p14="http://schemas.microsoft.com/office/powerpoint/2010/main">
        <p14:tracePtLst>
          <p14:tracePt t="2973" x="7094538" y="3878263"/>
          <p14:tracePt t="3223" x="7086600" y="3878263"/>
          <p14:tracePt t="3233" x="7078663" y="3878263"/>
          <p14:tracePt t="3243" x="7064375" y="3878263"/>
          <p14:tracePt t="3253" x="7048500" y="3878263"/>
          <p14:tracePt t="3266" x="7032625" y="3878263"/>
          <p14:tracePt t="3282" x="7018338" y="3878263"/>
          <p14:tracePt t="3299" x="6950075" y="3856038"/>
          <p14:tracePt t="3316" x="6873875" y="3825875"/>
          <p14:tracePt t="3332" x="6811963" y="3794125"/>
          <p14:tracePt t="3349" x="6667500" y="3733800"/>
          <p14:tracePt t="3366" x="6507163" y="3679825"/>
          <p14:tracePt t="3383" x="6430963" y="3657600"/>
          <p14:tracePt t="3384" x="6362700" y="3635375"/>
          <p14:tracePt t="3399" x="6294438" y="3619500"/>
          <p14:tracePt t="3416" x="6202363" y="3611563"/>
          <p14:tracePt t="3433" x="6149975" y="3611563"/>
          <p14:tracePt t="3449" x="6065838" y="3611563"/>
          <p14:tracePt t="3466" x="5989638" y="3611563"/>
          <p14:tracePt t="3483" x="5951538" y="3627438"/>
          <p14:tracePt t="3499" x="5859463" y="3635375"/>
          <p14:tracePt t="3517" x="5791200" y="3649663"/>
          <p14:tracePt t="3533" x="5753100" y="3665538"/>
          <p14:tracePt t="3552" x="5707063" y="3673475"/>
          <p14:tracePt t="3554" x="5692775" y="3679825"/>
          <p14:tracePt t="3566" x="5676900" y="3679825"/>
          <p14:tracePt t="3582" x="5661025" y="3687763"/>
          <p14:tracePt t="3599" x="5616575" y="3695700"/>
          <p14:tracePt t="3615" x="5562600" y="3703638"/>
          <p14:tracePt t="3632" x="5532438" y="3717925"/>
          <p14:tracePt t="3649" x="5486400" y="3741738"/>
          <p14:tracePt t="3666" x="5448300" y="3771900"/>
          <p14:tracePt t="3682" x="5418138" y="3787775"/>
          <p14:tracePt t="3699" x="5380038" y="3817938"/>
          <p14:tracePt t="3715" x="5349875" y="3848100"/>
          <p14:tracePt t="3732" x="5326063" y="3870325"/>
          <p14:tracePt t="3749" x="5303838" y="3902075"/>
          <p14:tracePt t="3766" x="5273675" y="3940175"/>
          <p14:tracePt t="3782" x="5265738" y="3954463"/>
          <p14:tracePt t="3799" x="5257800" y="3984625"/>
          <p14:tracePt t="3816" x="5257800" y="4022725"/>
          <p14:tracePt t="3832" x="5257800" y="4038600"/>
          <p14:tracePt t="3849" x="5257800" y="4076700"/>
          <p14:tracePt t="3866" x="5257800" y="4122738"/>
          <p14:tracePt t="3882" x="5265738" y="4137025"/>
          <p14:tracePt t="3899" x="5303838" y="4175125"/>
          <p14:tracePt t="3917" x="5387975" y="4213225"/>
          <p14:tracePt t="3932" x="5456238" y="4237038"/>
          <p14:tracePt t="3949" x="5616575" y="4289425"/>
          <p14:tracePt t="3966" x="5807075" y="4327525"/>
          <p14:tracePt t="3982" x="5921375" y="4343400"/>
          <p14:tracePt t="3999" x="6126163" y="4381500"/>
          <p14:tracePt t="4016" x="6302375" y="4389438"/>
          <p14:tracePt t="4032" x="6384925" y="4403725"/>
          <p14:tracePt t="4049" x="6537325" y="4403725"/>
          <p14:tracePt t="4066" x="6689725" y="4411663"/>
          <p14:tracePt t="4082" x="6759575" y="4427538"/>
          <p14:tracePt t="4099" x="6850063" y="4435475"/>
          <p14:tracePt t="4116" x="6942138" y="4441825"/>
          <p14:tracePt t="4132" x="6980238" y="4441825"/>
          <p14:tracePt t="4149" x="7064375" y="4457700"/>
          <p14:tracePt t="4166" x="7170738" y="4465638"/>
          <p14:tracePt t="4182" x="7223125" y="4465638"/>
          <p14:tracePt t="4199" x="7292975" y="4465638"/>
          <p14:tracePt t="4216" x="7383463" y="4465638"/>
          <p14:tracePt t="4232" x="7421563" y="4465638"/>
          <p14:tracePt t="4249" x="7497763" y="4465638"/>
          <p14:tracePt t="4266" x="7581900" y="4465638"/>
          <p14:tracePt t="4282" x="7620000" y="4457700"/>
          <p14:tracePt t="4299" x="7712075" y="4435475"/>
          <p14:tracePt t="4316" x="7780338" y="4411663"/>
          <p14:tracePt t="4332" x="7818438" y="4403725"/>
          <p14:tracePt t="4349" x="7894638" y="4389438"/>
          <p14:tracePt t="4367" x="7962900" y="4351338"/>
          <p14:tracePt t="4382" x="8001000" y="4335463"/>
          <p14:tracePt t="4399" x="8069263" y="4305300"/>
          <p14:tracePt t="4416" x="8115300" y="4283075"/>
          <p14:tracePt t="4432" x="8131175" y="4275138"/>
          <p14:tracePt t="4449" x="8145463" y="4267200"/>
          <p14:tracePt t="4466" x="8153400" y="4259263"/>
          <p14:tracePt t="4482" x="8161338" y="4259263"/>
          <p14:tracePt t="4499" x="8161338" y="4251325"/>
          <p14:tracePt t="4516" x="8161338" y="4229100"/>
          <p14:tracePt t="4532" x="8161338" y="4198938"/>
          <p14:tracePt t="4549" x="8145463" y="4160838"/>
          <p14:tracePt t="4566" x="8093075" y="4106863"/>
          <p14:tracePt t="4582" x="8069263" y="4084638"/>
          <p14:tracePt t="4599" x="7978775" y="4016375"/>
          <p14:tracePt t="4616" x="7878763" y="3946525"/>
          <p14:tracePt t="4632" x="7802563" y="3924300"/>
          <p14:tracePt t="4649" x="7658100" y="3856038"/>
          <p14:tracePt t="4666" x="7589838" y="3825875"/>
          <p14:tracePt t="4666" x="7513638" y="3802063"/>
          <p14:tracePt t="4682" x="7445375" y="3794125"/>
          <p14:tracePt t="4699" x="7337425" y="3756025"/>
          <p14:tracePt t="4716" x="7216775" y="3749675"/>
          <p14:tracePt t="4733" x="7162800" y="3749675"/>
          <p14:tracePt t="4749" x="7070725" y="3749675"/>
          <p14:tracePt t="4766" x="6972300" y="3749675"/>
          <p14:tracePt t="4783" x="6918325" y="3749675"/>
          <p14:tracePt t="4799" x="6827838" y="3749675"/>
          <p14:tracePt t="4816" x="6759575" y="3749675"/>
          <p14:tracePt t="4832" x="6721475" y="3749675"/>
          <p14:tracePt t="4849" x="6645275" y="3749675"/>
          <p14:tracePt t="4866" x="6553200" y="3749675"/>
          <p14:tracePt t="4883" x="6507163" y="3749675"/>
          <p14:tracePt t="4899" x="6384925" y="3749675"/>
          <p14:tracePt t="4916" x="6332538" y="3741738"/>
          <p14:tracePt t="4933" x="6226175" y="3741738"/>
          <p14:tracePt t="4949" x="6156325" y="3741738"/>
          <p14:tracePt t="4966" x="6118225" y="3741738"/>
          <p14:tracePt t="4983" x="6027738" y="3741738"/>
          <p14:tracePt t="4999" x="5935663" y="3749675"/>
          <p14:tracePt t="5016" x="5883275" y="3763963"/>
          <p14:tracePt t="5033" x="5807075" y="3794125"/>
          <p14:tracePt t="5049" x="5722938" y="3832225"/>
          <p14:tracePt t="5066" x="5692775" y="3840163"/>
          <p14:tracePt t="5082" x="5630863" y="3870325"/>
          <p14:tracePt t="5099" x="5570538" y="3908425"/>
          <p14:tracePt t="5116" x="5532438" y="3924300"/>
          <p14:tracePt t="5132" x="5478463" y="3954463"/>
          <p14:tracePt t="5149" x="5432425" y="3970338"/>
          <p14:tracePt t="5166" x="5418138" y="3984625"/>
          <p14:tracePt t="5182" x="5394325" y="4000500"/>
          <p14:tracePt t="5199" x="5387975" y="4000500"/>
          <p14:tracePt t="5217" x="5380038" y="4008438"/>
          <p14:tracePt t="5232" x="5380038" y="4016375"/>
          <p14:tracePt t="5249" x="5380038" y="4038600"/>
          <p14:tracePt t="5266" x="5380038" y="4046538"/>
          <p14:tracePt t="5283" x="5380038" y="4098925"/>
          <p14:tracePt t="5299" x="5410200" y="4144963"/>
          <p14:tracePt t="5316" x="5418138" y="4168775"/>
          <p14:tracePt t="5333" x="5464175" y="4206875"/>
          <p14:tracePt t="5349" x="5546725" y="4259263"/>
          <p14:tracePt t="5366" x="5600700" y="4297363"/>
          <p14:tracePt t="5383" x="5730875" y="4343400"/>
          <p14:tracePt t="5399" x="5875338" y="4365625"/>
          <p14:tracePt t="5416" x="5943600" y="4373563"/>
          <p14:tracePt t="5433" x="6096000" y="4397375"/>
          <p14:tracePt t="5450" x="6232525" y="4397375"/>
          <p14:tracePt t="5466" x="6302375" y="4411663"/>
          <p14:tracePt t="5483" x="6423025" y="4411663"/>
          <p14:tracePt t="5499" x="6561138" y="4419600"/>
          <p14:tracePt t="5516" x="6629400" y="4435475"/>
          <p14:tracePt t="5533" x="6751638" y="4449763"/>
          <p14:tracePt t="5550" x="6873875" y="4449763"/>
          <p14:tracePt t="5566" x="6911975" y="4449763"/>
          <p14:tracePt t="5583" x="7010400" y="4449763"/>
          <p14:tracePt t="5600" x="7094538" y="4449763"/>
          <p14:tracePt t="5616" x="7146925" y="4449763"/>
          <p14:tracePt t="5633" x="7269163" y="4435475"/>
          <p14:tracePt t="5650" x="7383463" y="4397375"/>
          <p14:tracePt t="5666" x="7437438" y="4373563"/>
          <p14:tracePt t="5683" x="7551738" y="4327525"/>
          <p14:tracePt t="5699" x="7650163" y="4289425"/>
          <p14:tracePt t="5716" x="7712075" y="4251325"/>
          <p14:tracePt t="5733" x="7802563" y="4206875"/>
          <p14:tracePt t="5749" x="7902575" y="4168775"/>
          <p14:tracePt t="5766" x="7932738" y="4144963"/>
          <p14:tracePt t="5783" x="7985125" y="4130675"/>
          <p14:tracePt t="5800" x="8023225" y="4114800"/>
          <p14:tracePt t="5816" x="8031163" y="4106863"/>
          <p14:tracePt t="5838" x="8031163" y="4098925"/>
          <p14:tracePt t="5850" x="8031163" y="4092575"/>
          <p14:tracePt t="5866" x="8031163" y="4084638"/>
          <p14:tracePt t="5883" x="8031163" y="4054475"/>
          <p14:tracePt t="5900" x="8031163" y="4008438"/>
          <p14:tracePt t="5916" x="8016875" y="3978275"/>
          <p14:tracePt t="5933" x="7940675" y="3908425"/>
          <p14:tracePt t="5950" x="7818438" y="3810000"/>
          <p14:tracePt t="5966" x="7726363" y="3756025"/>
          <p14:tracePt t="5983" x="7535863" y="3679825"/>
          <p14:tracePt t="6000" x="7323138" y="3589338"/>
          <p14:tracePt t="6016" x="7223125" y="3565525"/>
          <p14:tracePt t="6033" x="7026275" y="3497263"/>
          <p14:tracePt t="6050" x="6858000" y="3459163"/>
          <p14:tracePt t="6066" x="6773863" y="3459163"/>
          <p14:tracePt t="6083" x="6621463" y="3459163"/>
          <p14:tracePt t="6100" x="6446838" y="3467100"/>
          <p14:tracePt t="6116" x="6362700" y="3489325"/>
          <p14:tracePt t="6133" x="6172200" y="3513138"/>
          <p14:tracePt t="6150" x="6003925" y="3527425"/>
          <p14:tracePt t="6166" x="5921375" y="3543300"/>
          <p14:tracePt t="6183" x="5799138" y="3543300"/>
          <p14:tracePt t="6200" x="5722938" y="3551238"/>
          <p14:tracePt t="6216" x="5699125" y="3559175"/>
          <p14:tracePt t="6233" x="5638800" y="3565525"/>
          <p14:tracePt t="6250" x="5600700" y="3573463"/>
          <p14:tracePt t="6266" x="5570538" y="3589338"/>
          <p14:tracePt t="6283" x="5508625" y="3597275"/>
          <p14:tracePt t="6300" x="5448300" y="3611563"/>
          <p14:tracePt t="6316" x="5432425" y="3619500"/>
          <p14:tracePt t="6333" x="5387975" y="3649663"/>
          <p14:tracePt t="6350" x="5356225" y="3665538"/>
          <p14:tracePt t="6366" x="5334000" y="3679825"/>
          <p14:tracePt t="6383" x="5303838" y="3717925"/>
          <p14:tracePt t="6400" x="5265738" y="3756025"/>
          <p14:tracePt t="6417" x="5257800" y="3763963"/>
          <p14:tracePt t="6433" x="5235575" y="3787775"/>
          <p14:tracePt t="6450" x="5227638" y="3810000"/>
          <p14:tracePt t="6467" x="5219700" y="3825875"/>
          <p14:tracePt t="6483" x="5219700" y="3863975"/>
          <p14:tracePt t="6500" x="5219700" y="3940175"/>
          <p14:tracePt t="6517" x="5219700" y="3978275"/>
          <p14:tracePt t="6533" x="5219700" y="4054475"/>
          <p14:tracePt t="6550" x="5241925" y="4122738"/>
          <p14:tracePt t="6567" x="5249863" y="4144963"/>
          <p14:tracePt t="6583" x="5273675" y="4183063"/>
          <p14:tracePt t="6600" x="5295900" y="4213225"/>
          <p14:tracePt t="6617" x="5311775" y="4237038"/>
          <p14:tracePt t="6633" x="5364163" y="4275138"/>
          <p14:tracePt t="6650" x="5410200" y="4289425"/>
          <p14:tracePt t="6650" x="5464175" y="4327525"/>
          <p14:tracePt t="6666" x="5554663" y="4351338"/>
          <p14:tracePt t="6683" x="5730875" y="4419600"/>
          <p14:tracePt t="6700" x="5935663" y="4457700"/>
          <p14:tracePt t="6717" x="6035675" y="4479925"/>
          <p14:tracePt t="6733" x="6226175" y="4518025"/>
          <p14:tracePt t="6750" x="6316663" y="4541838"/>
          <p14:tracePt t="6750" x="6400800" y="4556125"/>
          <p14:tracePt t="6767" x="6454775" y="4579938"/>
          <p14:tracePt t="6783" x="6583363" y="4610100"/>
          <p14:tracePt t="6800" x="6689725" y="4632325"/>
          <p14:tracePt t="6817" x="6743700" y="4648200"/>
          <p14:tracePt t="6833" x="6819900" y="4656138"/>
          <p14:tracePt t="6850" x="6858000" y="4656138"/>
          <p14:tracePt t="6867" x="6926263" y="4656138"/>
          <p14:tracePt t="6883" x="6994525" y="4632325"/>
          <p14:tracePt t="6900" x="7018338" y="4618038"/>
          <p14:tracePt t="6917" x="7086600" y="4579938"/>
          <p14:tracePt t="6933" x="7140575" y="4549775"/>
          <p14:tracePt t="6950" x="7185025" y="4525963"/>
          <p14:tracePt t="6951" x="7208838" y="4511675"/>
          <p14:tracePt t="6967" x="7246938" y="4503738"/>
          <p14:tracePt t="6983" x="7323138" y="4479925"/>
          <p14:tracePt t="7000" x="7361238" y="4473575"/>
          <p14:tracePt t="7017" x="7445375" y="4441825"/>
          <p14:tracePt t="7033" x="7521575" y="4419600"/>
          <p14:tracePt t="7050" x="7551738" y="4411663"/>
          <p14:tracePt t="7067" x="7604125" y="4381500"/>
          <p14:tracePt t="7083" x="7642225" y="4359275"/>
          <p14:tracePt t="7100" x="7658100" y="4343400"/>
          <p14:tracePt t="7116" x="7704138" y="4305300"/>
          <p14:tracePt t="7133" x="7750175" y="4259263"/>
          <p14:tracePt t="7150" x="7764463" y="4237038"/>
          <p14:tracePt t="7167" x="7810500" y="4206875"/>
          <p14:tracePt t="7183" x="7832725" y="4183063"/>
          <p14:tracePt t="7200" x="7840663" y="4175125"/>
          <p14:tracePt t="7217" x="7856538" y="4160838"/>
          <p14:tracePt t="7233" x="7870825" y="4137025"/>
          <p14:tracePt t="7250" x="7870825" y="4130675"/>
          <p14:tracePt t="7267" x="7870825" y="4106863"/>
          <p14:tracePt t="7283" x="7870825" y="4084638"/>
          <p14:tracePt t="7300" x="7870825" y="4068763"/>
          <p14:tracePt t="7317" x="7870825" y="4038600"/>
          <p14:tracePt t="7333" x="7832725" y="3978275"/>
          <p14:tracePt t="7350" x="7802563" y="3954463"/>
          <p14:tracePt t="7367" x="7756525" y="3894138"/>
          <p14:tracePt t="7384" x="7680325" y="3832225"/>
          <p14:tracePt t="7400" x="7642225" y="3794125"/>
          <p14:tracePt t="7417" x="7535863" y="3733800"/>
          <p14:tracePt t="7434" x="7459663" y="3703638"/>
          <p14:tracePt t="7451" x="7421563" y="3687763"/>
          <p14:tracePt t="7467" x="7307263" y="3657600"/>
          <p14:tracePt t="7484" x="7185025" y="3641725"/>
          <p14:tracePt t="7501" x="7140575" y="3641725"/>
          <p14:tracePt t="7518" x="7002463" y="3641725"/>
          <p14:tracePt t="7534" x="6865938" y="3641725"/>
          <p14:tracePt t="7551" x="6797675" y="3641725"/>
          <p14:tracePt t="7567" x="6645275" y="3641725"/>
          <p14:tracePt t="7584" x="6492875" y="3641725"/>
          <p14:tracePt t="7601" x="6423025" y="3649663"/>
          <p14:tracePt t="7617" x="6332538" y="3657600"/>
          <p14:tracePt t="7634" x="6256338" y="3679825"/>
          <p14:tracePt t="7651" x="6226175" y="3687763"/>
          <p14:tracePt t="7667" x="6149975" y="3711575"/>
          <p14:tracePt t="7684" x="6088063" y="3725863"/>
          <p14:tracePt t="7701" x="6057900" y="3733800"/>
          <p14:tracePt t="7717" x="6003925" y="3756025"/>
          <p14:tracePt t="7734" x="5959475" y="3771900"/>
          <p14:tracePt t="7751" x="5943600" y="3771900"/>
          <p14:tracePt t="7768" x="5921375" y="3787775"/>
          <p14:tracePt t="7784" x="5897563" y="3794125"/>
          <p14:tracePt t="7801" x="5889625" y="3794125"/>
          <p14:tracePt t="7817" x="5875338" y="3802063"/>
          <p14:tracePt t="7834" x="5859463" y="3810000"/>
          <p14:tracePt t="7851" x="5851525" y="3817938"/>
          <p14:tracePt t="7867" x="5845175" y="3825875"/>
          <p14:tracePt t="7884" x="5837238" y="3825875"/>
          <p14:tracePt t="7900" x="5837238" y="3832225"/>
          <p14:tracePt t="7917" x="5829300" y="3848100"/>
          <p14:tracePt t="7934" x="5821363" y="3856038"/>
          <p14:tracePt t="7950" x="5813425" y="3863975"/>
          <p14:tracePt t="7967" x="5807075" y="3886200"/>
          <p14:tracePt t="7984" x="5807075" y="3902075"/>
          <p14:tracePt t="8000" x="5799138" y="3908425"/>
          <p14:tracePt t="8017" x="5799138" y="3924300"/>
          <p14:tracePt t="8034" x="5799138" y="3946525"/>
          <p14:tracePt t="8050" x="5799138" y="3962400"/>
          <p14:tracePt t="8067" x="5807075" y="3992563"/>
          <p14:tracePt t="8084" x="5851525" y="4030663"/>
          <p14:tracePt t="8100" x="5889625" y="4054475"/>
          <p14:tracePt t="8117" x="6042025" y="4122738"/>
          <p14:tracePt t="8135" x="6202363" y="4183063"/>
          <p14:tracePt t="8150" x="6278563" y="4221163"/>
          <p14:tracePt t="8167" x="6408738" y="4283075"/>
          <p14:tracePt t="8184" x="6492875" y="4351338"/>
          <p14:tracePt t="8200" x="6537325" y="4381500"/>
          <p14:tracePt t="8217" x="6621463" y="4435475"/>
          <p14:tracePt t="8234" x="6697663" y="4473575"/>
          <p14:tracePt t="8250" x="6735763" y="4479925"/>
          <p14:tracePt t="8267" x="6835775" y="4525963"/>
          <p14:tracePt t="8284" x="6911975" y="4549775"/>
          <p14:tracePt t="8300" x="6972300" y="4556125"/>
          <p14:tracePt t="8317" x="7086600" y="4556125"/>
          <p14:tracePt t="8334" x="7208838" y="4556125"/>
          <p14:tracePt t="8350" x="7261225" y="4556125"/>
          <p14:tracePt t="8367" x="7369175" y="4518025"/>
          <p14:tracePt t="8384" x="7467600" y="4495800"/>
          <p14:tracePt t="8400" x="7489825" y="4487863"/>
          <p14:tracePt t="8417" x="7566025" y="4457700"/>
          <p14:tracePt t="8434" x="7627938" y="4449763"/>
          <p14:tracePt t="8451" x="7650163" y="4441825"/>
          <p14:tracePt t="8467" x="7696200" y="4427538"/>
          <p14:tracePt t="8484" x="7726363" y="4419600"/>
          <p14:tracePt t="8500" x="7750175" y="4403725"/>
          <p14:tracePt t="8517" x="7772400" y="4389438"/>
          <p14:tracePt t="8534" x="7794625" y="4373563"/>
          <p14:tracePt t="8550" x="7810500" y="4365625"/>
          <p14:tracePt t="8567" x="7840663" y="4335463"/>
          <p14:tracePt t="8584" x="7878763" y="4289425"/>
          <p14:tracePt t="8601" x="7886700" y="4259263"/>
          <p14:tracePt t="8617" x="7916863" y="4229100"/>
          <p14:tracePt t="8634" x="7932738" y="4213225"/>
          <p14:tracePt t="8651" x="7932738" y="4206875"/>
          <p14:tracePt t="8667" x="7940675" y="4198938"/>
          <p14:tracePt t="8684" x="7940675" y="4183063"/>
          <p14:tracePt t="8701" x="7940675" y="4175125"/>
          <p14:tracePt t="8717" x="7940675" y="4152900"/>
          <p14:tracePt t="8734" x="7940675" y="4122738"/>
          <p14:tracePt t="8751" x="7908925" y="4092575"/>
          <p14:tracePt t="8767" x="7802563" y="4008438"/>
          <p14:tracePt t="8784" x="7734300" y="3978275"/>
          <p14:tracePt t="8800" x="7566025" y="3870325"/>
          <p14:tracePt t="8817" x="7383463" y="3779838"/>
          <p14:tracePt t="8834" x="7315200" y="3749675"/>
          <p14:tracePt t="8851" x="7146925" y="3679825"/>
          <p14:tracePt t="8867" x="7010400" y="3635375"/>
          <p14:tracePt t="8884" x="6918325" y="3627438"/>
          <p14:tracePt t="8901" x="6781800" y="3597275"/>
          <p14:tracePt t="8917" x="6621463" y="3573463"/>
          <p14:tracePt t="8934" x="6561138" y="3573463"/>
          <p14:tracePt t="8951" x="6438900" y="3565525"/>
          <p14:tracePt t="8967" x="6332538" y="3551238"/>
          <p14:tracePt t="8984" x="6294438" y="3551238"/>
          <p14:tracePt t="9001" x="6194425" y="3551238"/>
          <p14:tracePt t="9017" x="6088063" y="3551238"/>
          <p14:tracePt t="9034" x="6035675" y="3559175"/>
          <p14:tracePt t="9051" x="5943600" y="3573463"/>
          <p14:tracePt t="9067" x="5875338" y="3597275"/>
          <p14:tracePt t="9084" x="5837238" y="3603625"/>
          <p14:tracePt t="9101" x="5783263" y="3635375"/>
          <p14:tracePt t="9117" x="5730875" y="3657600"/>
          <p14:tracePt t="9134" x="5699125" y="3679825"/>
          <p14:tracePt t="9151" x="5638800" y="3717925"/>
          <p14:tracePt t="9167" x="5584825" y="3756025"/>
          <p14:tracePt t="9184" x="5554663" y="3771900"/>
          <p14:tracePt t="9201" x="5516563" y="3802063"/>
          <p14:tracePt t="9217" x="5478463" y="3832225"/>
          <p14:tracePt t="9234" x="5448300" y="3848100"/>
          <p14:tracePt t="9251" x="5426075" y="3870325"/>
          <p14:tracePt t="9267" x="5394325" y="3894138"/>
          <p14:tracePt t="9284" x="5394325" y="3902075"/>
          <p14:tracePt t="9301" x="5364163" y="3940175"/>
          <p14:tracePt t="9317" x="5349875" y="3970338"/>
          <p14:tracePt t="9334" x="5341938" y="3984625"/>
          <p14:tracePt t="9351" x="5326063" y="4016375"/>
          <p14:tracePt t="9367" x="5326063" y="4046538"/>
          <p14:tracePt t="9384" x="5326063" y="4054475"/>
          <p14:tracePt t="9401" x="5326063" y="4084638"/>
          <p14:tracePt t="9418" x="5326063" y="4114800"/>
          <p14:tracePt t="9434" x="5326063" y="4122738"/>
          <p14:tracePt t="9451" x="5326063" y="4152900"/>
          <p14:tracePt t="9467" x="5364163" y="4175125"/>
          <p14:tracePt t="9484" x="5387975" y="4198938"/>
          <p14:tracePt t="9501" x="5456238" y="4244975"/>
          <p14:tracePt t="9518" x="5608638" y="4321175"/>
          <p14:tracePt t="9534" x="5676900" y="4343400"/>
          <p14:tracePt t="9551" x="5837238" y="4397375"/>
          <p14:tracePt t="9567" x="6011863" y="4457700"/>
          <p14:tracePt t="9584" x="6103938" y="4473575"/>
          <p14:tracePt t="9601" x="6286500" y="4511675"/>
          <p14:tracePt t="9618" x="6523038" y="4533900"/>
          <p14:tracePt t="9635" x="6645275" y="4549775"/>
          <p14:tracePt t="9636" x="6781800" y="4556125"/>
          <p14:tracePt t="9651" x="6880225" y="4572000"/>
          <p14:tracePt t="9668" x="7032625" y="4594225"/>
          <p14:tracePt t="9684" x="7108825" y="4610100"/>
          <p14:tracePt t="9701" x="7208838" y="4610100"/>
          <p14:tracePt t="9718" x="7285038" y="4610100"/>
          <p14:tracePt t="9734" x="7323138" y="4610100"/>
          <p14:tracePt t="9751" x="7361238" y="4610100"/>
          <p14:tracePt t="9768" x="7399338" y="4610100"/>
          <p14:tracePt t="9784" x="7413625" y="4610100"/>
          <p14:tracePt t="9801" x="7437438" y="4610100"/>
          <p14:tracePt t="9818" x="7459663" y="4610100"/>
          <p14:tracePt t="9834" x="7467600" y="4602163"/>
          <p14:tracePt t="10327" x="7467600" y="4594225"/>
          <p14:tracePt t="10347" x="7467600" y="4587875"/>
          <p14:tracePt t="10368" x="7467600" y="4579938"/>
          <p14:tracePt t="10387" x="7467600" y="4572000"/>
          <p14:tracePt t="10397" x="7467600" y="4564063"/>
          <p14:tracePt t="10418" x="7467600" y="4556125"/>
          <p14:tracePt t="10427" x="7467600" y="4549775"/>
          <p14:tracePt t="10447" x="7467600" y="4541838"/>
          <p14:tracePt t="10458" x="7467600" y="4533900"/>
          <p14:tracePt t="10468" x="7483475" y="4525963"/>
          <p14:tracePt t="10485" x="7505700" y="4518025"/>
          <p14:tracePt t="10501" x="7573963" y="4503738"/>
          <p14:tracePt t="10518" x="7620000" y="4495800"/>
          <p14:tracePt t="10535" x="7642225" y="4495800"/>
          <p14:tracePt t="10551" x="7666038" y="4487863"/>
          <p14:tracePt t="10568" x="7688263" y="4487863"/>
          <p14:tracePt t="10585" x="7696200" y="4479925"/>
          <p14:tracePt t="10601" x="7704138" y="4479925"/>
          <p14:tracePt t="10618" x="7712075" y="4479925"/>
          <p14:tracePt t="14003" x="7712075" y="4473575"/>
          <p14:tracePt t="14013" x="7726363" y="4465638"/>
          <p14:tracePt t="14023" x="7734300" y="4457700"/>
          <p14:tracePt t="14036" x="7750175" y="4441825"/>
          <p14:tracePt t="14053" x="7756525" y="4435475"/>
          <p14:tracePt t="14069" x="7788275" y="4397375"/>
          <p14:tracePt t="14087" x="7826375" y="4343400"/>
          <p14:tracePt t="14103" x="7848600" y="4305300"/>
          <p14:tracePt t="14120" x="7886700" y="4244975"/>
          <p14:tracePt t="14137" x="7902575" y="4213225"/>
          <p14:tracePt t="14153" x="7908925" y="4198938"/>
          <p14:tracePt t="14169" x="7908925" y="4175125"/>
          <p14:tracePt t="14186" x="7908925" y="4137025"/>
          <p14:tracePt t="14204" x="7908925" y="4114800"/>
          <p14:tracePt t="14219" x="7894638" y="4098925"/>
          <p14:tracePt t="14236" x="7856538" y="4060825"/>
          <p14:tracePt t="14253" x="7818438" y="4046538"/>
          <p14:tracePt t="14269" x="7750175" y="4008438"/>
          <p14:tracePt t="14286" x="7673975" y="3984625"/>
          <p14:tracePt t="14302" x="7635875" y="3978275"/>
          <p14:tracePt t="14319" x="7559675" y="3970338"/>
          <p14:tracePt t="14336" x="7483475" y="3962400"/>
          <p14:tracePt t="14352" x="7445375" y="3962400"/>
          <p14:tracePt t="14369" x="7369175" y="3946525"/>
          <p14:tracePt t="14386" x="7292975" y="3940175"/>
          <p14:tracePt t="14402" x="7269163" y="3940175"/>
          <p14:tracePt t="14419" x="7192963" y="3932238"/>
          <p14:tracePt t="14436" x="7140575" y="3924300"/>
          <p14:tracePt t="14453" x="7108825" y="3924300"/>
          <p14:tracePt t="14469" x="7048500" y="3924300"/>
          <p14:tracePt t="14486" x="6980238" y="3924300"/>
          <p14:tracePt t="14503" x="6934200" y="3924300"/>
          <p14:tracePt t="14520" x="6835775" y="3924300"/>
          <p14:tracePt t="14537" x="6721475" y="3946525"/>
          <p14:tracePt t="14553" x="6651625" y="3954463"/>
          <p14:tracePt t="14570" x="6530975" y="3978275"/>
          <p14:tracePt t="14586" x="6392863" y="3992563"/>
          <p14:tracePt t="14603" x="6324600" y="3992563"/>
          <p14:tracePt t="14619" x="6188075" y="3992563"/>
          <p14:tracePt t="14637" x="6065838" y="3992563"/>
          <p14:tracePt t="14652" x="6019800" y="3992563"/>
          <p14:tracePt t="14669" x="5943600" y="3992563"/>
          <p14:tracePt t="14686" x="5875338" y="3992563"/>
          <p14:tracePt t="14704" x="5851525" y="3992563"/>
          <p14:tracePt t="14705" x="5821363" y="3978275"/>
          <p14:tracePt t="14719" x="5799138" y="3970338"/>
          <p14:tracePt t="14737" x="5745163" y="3970338"/>
          <p14:tracePt t="14753" x="5715000" y="3970338"/>
          <p14:tracePt t="14769" x="5676900" y="3970338"/>
          <p14:tracePt t="14786" x="5638800" y="3978275"/>
          <p14:tracePt t="14803" x="5630863" y="3984625"/>
          <p14:tracePt t="14819" x="5616575" y="4008438"/>
          <p14:tracePt t="14836" x="5600700" y="4022725"/>
          <p14:tracePt t="14853" x="5592763" y="4038600"/>
          <p14:tracePt t="14869" x="5584825" y="4076700"/>
          <p14:tracePt t="14886" x="5584825" y="4106863"/>
          <p14:tracePt t="14902" x="5584825" y="4122738"/>
          <p14:tracePt t="14919" x="5584825" y="4168775"/>
          <p14:tracePt t="14936" x="5592763" y="4198938"/>
          <p14:tracePt t="14952" x="5608638" y="4213225"/>
          <p14:tracePt t="14969" x="5630863" y="4237038"/>
          <p14:tracePt t="14986" x="5676900" y="4275138"/>
          <p14:tracePt t="15003" x="5692775" y="4283075"/>
          <p14:tracePt t="15019" x="5761038" y="4321175"/>
          <p14:tracePt t="15036" x="5821363" y="4351338"/>
          <p14:tracePt t="15053" x="5883275" y="4373563"/>
          <p14:tracePt t="15069" x="5959475" y="4389438"/>
          <p14:tracePt t="15087" x="6035675" y="4411663"/>
          <p14:tracePt t="15103" x="6073775" y="4419600"/>
          <p14:tracePt t="15119" x="6149975" y="4427538"/>
          <p14:tracePt t="15136" x="6226175" y="4441825"/>
          <p14:tracePt t="15153" x="6278563" y="4441825"/>
          <p14:tracePt t="15170" x="6362700" y="4441825"/>
          <p14:tracePt t="15186" x="6454775" y="4441825"/>
          <p14:tracePt t="15203" x="6523038" y="4441825"/>
          <p14:tracePt t="15219" x="6637338" y="4441825"/>
          <p14:tracePt t="15238" x="6743700" y="4441825"/>
          <p14:tracePt t="15253" x="6811963" y="4441825"/>
          <p14:tracePt t="15270" x="6896100" y="4441825"/>
          <p14:tracePt t="15286" x="6964363" y="4427538"/>
          <p14:tracePt t="15303" x="7002463" y="4427538"/>
          <p14:tracePt t="15319" x="7094538" y="4411663"/>
          <p14:tracePt t="15336" x="7216775" y="4389438"/>
          <p14:tracePt t="15353" x="7285038" y="4389438"/>
          <p14:tracePt t="15369" x="7421563" y="4365625"/>
          <p14:tracePt t="15386" x="7573963" y="4351338"/>
          <p14:tracePt t="15403" x="7666038" y="4335463"/>
          <p14:tracePt t="15419" x="7818438" y="4335463"/>
          <p14:tracePt t="15436" x="7864475" y="4335463"/>
          <p14:tracePt t="15437" x="7916863" y="4335463"/>
          <p14:tracePt t="15453" x="7970838" y="4335463"/>
          <p14:tracePt t="15469" x="8069263" y="4335463"/>
          <p14:tracePt t="15487" x="8175625" y="4327525"/>
          <p14:tracePt t="15503" x="8213725" y="4327525"/>
          <p14:tracePt t="15520" x="8305800" y="4327525"/>
          <p14:tracePt t="15537" x="8366125" y="4327525"/>
          <p14:tracePt t="15553" x="8397875" y="4327525"/>
          <p14:tracePt t="15570" x="8435975" y="4327525"/>
          <p14:tracePt t="15586" x="8466138" y="4327525"/>
          <p14:tracePt t="15588" x="8480425" y="4327525"/>
          <p14:tracePt t="15603" x="8496300" y="4327525"/>
          <p14:tracePt t="15620" x="8526463" y="4327525"/>
          <p14:tracePt t="15636" x="8542338" y="4327525"/>
          <p14:tracePt t="15653" x="8572500" y="4327525"/>
          <p14:tracePt t="15669" x="8618538" y="4327525"/>
          <p14:tracePt t="15686" x="8640763" y="4327525"/>
          <p14:tracePt t="15703" x="8678863" y="4327525"/>
          <p14:tracePt t="15721" x="8709025" y="4327525"/>
          <p14:tracePt t="15736" x="8724900" y="4327525"/>
          <p14:tracePt t="15753" x="8770938" y="4327525"/>
          <p14:tracePt t="15769" x="8801100" y="4335463"/>
          <p14:tracePt t="17951" x="8793163" y="4343400"/>
          <p14:tracePt t="17961" x="8778875" y="4351338"/>
          <p14:tracePt t="17972" x="8747125" y="4373563"/>
          <p14:tracePt t="17988" x="8716963" y="4389438"/>
          <p14:tracePt t="18004" x="8648700" y="4427538"/>
          <p14:tracePt t="18021" x="8550275" y="4473575"/>
          <p14:tracePt t="18038" x="8512175" y="4495800"/>
          <p14:tracePt t="18054" x="8382000" y="4541838"/>
          <p14:tracePt t="18071" x="8245475" y="4579938"/>
          <p14:tracePt t="18088" x="8169275" y="4587875"/>
          <p14:tracePt t="18105" x="8031163" y="4625975"/>
          <p14:tracePt t="18122" x="7870825" y="4664075"/>
          <p14:tracePt t="18138" x="7818438" y="4670425"/>
          <p14:tracePt t="18155" x="7673975" y="4708525"/>
          <p14:tracePt t="18172" x="7551738" y="4716463"/>
          <p14:tracePt t="18188" x="7483475" y="4716463"/>
          <p14:tracePt t="18205" x="7369175" y="4716463"/>
          <p14:tracePt t="18222" x="7277100" y="4716463"/>
          <p14:tracePt t="18238" x="7223125" y="4732338"/>
          <p14:tracePt t="18254" x="7154863" y="4732338"/>
          <p14:tracePt t="18271" x="7124700" y="4732338"/>
          <p14:tracePt t="18288" x="7064375" y="4732338"/>
          <p14:tracePt t="18305" x="6994525" y="4732338"/>
          <p14:tracePt t="18321" x="6956425" y="4732338"/>
          <p14:tracePt t="18322" x="6934200" y="4732338"/>
          <p14:tracePt t="18338" x="6896100" y="4732338"/>
          <p14:tracePt t="18355" x="6819900" y="4732338"/>
          <p14:tracePt t="18372" x="6735763" y="4732338"/>
          <p14:tracePt t="18388" x="6683375" y="4724400"/>
          <p14:tracePt t="18405" x="6545263" y="4724400"/>
          <p14:tracePt t="18422" x="6408738" y="4716463"/>
          <p14:tracePt t="18438" x="6340475" y="4716463"/>
          <p14:tracePt t="18455" x="6226175" y="4716463"/>
          <p14:tracePt t="18471" x="6172200" y="4716463"/>
          <p14:tracePt t="18488" x="6049963" y="4716463"/>
          <p14:tracePt t="18505" x="5943600" y="4716463"/>
          <p14:tracePt t="18521" x="5889625" y="4732338"/>
          <p14:tracePt t="18522" x="5837238" y="4732338"/>
          <p14:tracePt t="18538" x="5807075" y="4732338"/>
          <p14:tracePt t="18554" x="5737225" y="4740275"/>
          <p14:tracePt t="18571" x="5707063" y="4746625"/>
          <p14:tracePt t="18588" x="5676900" y="4754563"/>
          <p14:tracePt t="18604" x="5654675" y="4762500"/>
          <p14:tracePt t="18621" x="5638800" y="4770438"/>
          <p14:tracePt t="18638" x="5616575" y="4784725"/>
          <p14:tracePt t="18656" x="5592763" y="4800600"/>
          <p14:tracePt t="18671" x="5578475" y="4816475"/>
          <p14:tracePt t="18688" x="5554663" y="4846638"/>
          <p14:tracePt t="18704" x="5524500" y="4884738"/>
          <p14:tracePt t="18721" x="5516563" y="4914900"/>
          <p14:tracePt t="18738" x="5486400" y="4968875"/>
          <p14:tracePt t="18754" x="5470525" y="5021263"/>
          <p14:tracePt t="18771" x="5470525" y="5045075"/>
          <p14:tracePt t="18787" x="5470525" y="5097463"/>
          <p14:tracePt t="18804" x="5470525" y="5165725"/>
          <p14:tracePt t="18821" x="5470525" y="5189538"/>
          <p14:tracePt t="18837" x="5486400" y="5227638"/>
          <p14:tracePt t="18854" x="5546725" y="5273675"/>
          <p14:tracePt t="18871" x="5608638" y="5311775"/>
          <p14:tracePt t="18887" x="5799138" y="5387975"/>
          <p14:tracePt t="18904" x="6049963" y="5426075"/>
          <p14:tracePt t="18921" x="6202363" y="5440363"/>
          <p14:tracePt t="18937" x="6484938" y="5456238"/>
          <p14:tracePt t="18954" x="6735763" y="5456238"/>
          <p14:tracePt t="18971" x="6873875" y="5448300"/>
          <p14:tracePt t="18987" x="7124700" y="5410200"/>
          <p14:tracePt t="19004" x="7391400" y="5380038"/>
          <p14:tracePt t="19021" x="7527925" y="5372100"/>
          <p14:tracePt t="19037" x="7726363" y="5341938"/>
          <p14:tracePt t="19054" x="7916863" y="5334000"/>
          <p14:tracePt t="19071" x="7985125" y="5318125"/>
          <p14:tracePt t="19088" x="8123238" y="5318125"/>
          <p14:tracePt t="19104" x="8237538" y="5318125"/>
          <p14:tracePt t="19121" x="8305800" y="5318125"/>
          <p14:tracePt t="19137" x="8412163" y="5311775"/>
          <p14:tracePt t="19154" x="8518525" y="5295900"/>
          <p14:tracePt t="19171" x="8556625" y="5287963"/>
          <p14:tracePt t="19188" x="8610600" y="5257800"/>
          <p14:tracePt t="19204" x="8648700" y="5241925"/>
          <p14:tracePt t="19221" x="8656638" y="5227638"/>
          <p14:tracePt t="19237" x="8686800" y="5165725"/>
          <p14:tracePt t="19254" x="8694738" y="5105400"/>
          <p14:tracePt t="19271" x="8694738" y="5075238"/>
          <p14:tracePt t="19287" x="8694738" y="5006975"/>
          <p14:tracePt t="19304" x="8694738" y="4953000"/>
          <p14:tracePt t="19321" x="8664575" y="4906963"/>
          <p14:tracePt t="19337" x="8610600" y="4854575"/>
          <p14:tracePt t="19354" x="8526463" y="4784725"/>
          <p14:tracePt t="19371" x="8488363" y="4762500"/>
          <p14:tracePt t="19387" x="8359775" y="4716463"/>
          <p14:tracePt t="19405" x="8213725" y="4686300"/>
          <p14:tracePt t="19421" x="8131175" y="4670425"/>
          <p14:tracePt t="19438" x="7954963" y="4632325"/>
          <p14:tracePt t="19454" x="7802563" y="4632325"/>
          <p14:tracePt t="19471" x="7718425" y="4632325"/>
          <p14:tracePt t="19488" x="7581900" y="4625975"/>
          <p14:tracePt t="19504" x="7429500" y="4610100"/>
          <p14:tracePt t="19521" x="7345363" y="4610100"/>
          <p14:tracePt t="19538" x="7178675" y="4610100"/>
          <p14:tracePt t="19554" x="7010400" y="4610100"/>
          <p14:tracePt t="19571" x="6911975" y="4610100"/>
          <p14:tracePt t="19588" x="6735763" y="4625975"/>
          <p14:tracePt t="19605" x="6591300" y="4678363"/>
          <p14:tracePt t="19621" x="6523038" y="4702175"/>
          <p14:tracePt t="19638" x="6408738" y="4754563"/>
          <p14:tracePt t="19655" x="6332538" y="4808538"/>
          <p14:tracePt t="19671" x="6308725" y="4830763"/>
          <p14:tracePt t="19688" x="6278563" y="4854575"/>
          <p14:tracePt t="19704" x="6256338" y="4884738"/>
          <p14:tracePt t="19721" x="6256338" y="4899025"/>
          <p14:tracePt t="19738" x="6248400" y="4945063"/>
          <p14:tracePt t="19754" x="6248400" y="4991100"/>
          <p14:tracePt t="19771" x="6248400" y="5013325"/>
          <p14:tracePt t="19788" x="6270625" y="5067300"/>
          <p14:tracePt t="19806" x="6316663" y="5135563"/>
          <p14:tracePt t="19821" x="6332538" y="5165725"/>
          <p14:tracePt t="19838" x="6408738" y="5241925"/>
          <p14:tracePt t="19854" x="6454775" y="5273675"/>
          <p14:tracePt t="19856" x="6499225" y="5303838"/>
          <p14:tracePt t="19871" x="6569075" y="5326063"/>
          <p14:tracePt t="19888" x="6743700" y="5380038"/>
          <p14:tracePt t="19904" x="6842125" y="5394325"/>
          <p14:tracePt t="19905" x="6934200" y="5402263"/>
          <p14:tracePt t="19921" x="7048500" y="5402263"/>
          <p14:tracePt t="19938" x="7261225" y="5402263"/>
          <p14:tracePt t="19954" x="7399338" y="5402263"/>
          <p14:tracePt t="19971" x="7627938" y="5402263"/>
          <p14:tracePt t="19988" x="7848600" y="5387975"/>
          <p14:tracePt t="20004" x="7954963" y="5372100"/>
          <p14:tracePt t="20022" x="8107363" y="5349875"/>
          <p14:tracePt t="20038" x="8259763" y="5326063"/>
          <p14:tracePt t="20054" x="8343900" y="5326063"/>
          <p14:tracePt t="20071" x="8488363" y="5303838"/>
          <p14:tracePt t="20088" x="8626475" y="5287963"/>
          <p14:tracePt t="20104" x="8678863" y="5280025"/>
          <p14:tracePt t="20121" x="8770938" y="5273675"/>
          <p14:tracePt t="20138" x="8861425" y="5257800"/>
          <p14:tracePt t="20154" x="8907463" y="5249863"/>
          <p14:tracePt t="20171" x="8983663" y="5249863"/>
          <p14:tracePt t="20188" x="9029700" y="5249863"/>
          <p14:tracePt t="20205" x="9051925" y="5249863"/>
          <p14:tracePt t="20221" x="9097963" y="5241925"/>
          <p14:tracePt t="20238" x="9144000" y="5235575"/>
          <p14:tracePt t="20255" x="9159875" y="5235575"/>
          <p14:tracePt t="20272" x="9204325" y="5219700"/>
          <p14:tracePt t="20288" x="9258300" y="5211763"/>
          <p14:tracePt t="20304" x="9296400" y="5203825"/>
          <p14:tracePt t="20321" x="9388475" y="5173663"/>
          <p14:tracePt t="20338" x="9547225" y="5121275"/>
          <p14:tracePt t="20354" x="9655175" y="5097463"/>
          <p14:tracePt t="20372" x="9890125" y="5029200"/>
          <p14:tracePt t="20388" x="10164763" y="4945063"/>
          <p14:tracePt t="20405" x="10317163" y="4906963"/>
          <p14:tracePt t="20422" x="10591800" y="4838700"/>
          <p14:tracePt t="20438" x="10782300" y="4800600"/>
          <p14:tracePt t="20455" x="10836275" y="4792663"/>
          <p14:tracePt t="20472" x="10888663" y="4792663"/>
          <p14:tracePt t="20488" x="10904538" y="4792663"/>
          <p14:tracePt t="20937" x="10904538" y="4800600"/>
          <p14:tracePt t="20957" x="10904538" y="4808538"/>
          <p14:tracePt t="20967" x="10896600" y="4816475"/>
          <p14:tracePt t="20977" x="10850563" y="4846638"/>
          <p14:tracePt t="20988" x="10760075" y="4922838"/>
          <p14:tracePt t="21005" x="10621963" y="5021263"/>
          <p14:tracePt t="21021" x="10302875" y="5257800"/>
          <p14:tracePt t="21038" x="10088563" y="5426075"/>
          <p14:tracePt t="21055" x="10012363" y="5470525"/>
          <p14:tracePt t="21072" x="9913938" y="5540375"/>
          <p14:tracePt t="21088" x="9852025" y="5584825"/>
          <p14:tracePt t="21105" x="9829800" y="5608638"/>
          <p14:tracePt t="21122" x="9769475" y="5630863"/>
          <p14:tracePt t="21138" x="9715500" y="5661025"/>
          <p14:tracePt t="21155" x="9699625" y="5668963"/>
          <p14:tracePt t="21172" x="9655175" y="5692775"/>
          <p14:tracePt t="21188" x="9631363" y="5692775"/>
          <p14:tracePt t="21207" x="9623425" y="5692775"/>
          <p14:tracePt t="21222" x="9617075" y="5692775"/>
          <p14:tracePt t="21239" x="9609138" y="5692775"/>
          <p14:tracePt t="21258" x="9609138" y="5684838"/>
          <p14:tracePt t="21272" x="9609138" y="5654675"/>
          <p14:tracePt t="21289" x="9631363" y="5532438"/>
          <p14:tracePt t="21305" x="9639300" y="5432425"/>
          <p14:tracePt t="21322" x="9677400" y="5173663"/>
          <p14:tracePt t="21339" x="9693275" y="4945063"/>
          <p14:tracePt t="21355" x="9693275" y="4822825"/>
          <p14:tracePt t="21372" x="9693275" y="4640263"/>
          <p14:tracePt t="21389" x="9693275" y="4487863"/>
          <p14:tracePt t="21405" x="9693275" y="4403725"/>
          <p14:tracePt t="21422" x="9693275" y="4289425"/>
          <p14:tracePt t="21438" x="9693275" y="4198938"/>
          <p14:tracePt t="21455" x="9693275" y="4160838"/>
          <p14:tracePt t="21472" x="9669463" y="4084638"/>
          <p14:tracePt t="21489" x="9661525" y="4008438"/>
          <p14:tracePt t="21505" x="9655175" y="3978275"/>
          <p14:tracePt t="21522" x="9631363" y="3916363"/>
          <p14:tracePt t="21540" x="9617075" y="3870325"/>
          <p14:tracePt t="21555" x="9609138" y="3863975"/>
          <p14:tracePt t="21572" x="9593263" y="3832225"/>
          <p14:tracePt t="21589" x="9578975" y="3817938"/>
          <p14:tracePt t="21605" x="9571038" y="3810000"/>
          <p14:tracePt t="21622" x="9555163" y="3794125"/>
          <p14:tracePt t="21639" x="9540875" y="3779838"/>
          <p14:tracePt t="21655" x="9532938" y="3771900"/>
          <p14:tracePt t="21672" x="9494838" y="3756025"/>
          <p14:tracePt t="21689" x="9440863" y="3725863"/>
          <p14:tracePt t="21705" x="9402763" y="3717925"/>
          <p14:tracePt t="21722" x="9318625" y="3711575"/>
          <p14:tracePt t="21739" x="9242425" y="3695700"/>
          <p14:tracePt t="21755" x="9197975" y="3695700"/>
          <p14:tracePt t="21772" x="9059863" y="3695700"/>
          <p14:tracePt t="21789" x="8915400" y="3725863"/>
          <p14:tracePt t="21807" x="8847138" y="3763963"/>
          <p14:tracePt t="21822" x="8732838" y="3817938"/>
          <p14:tracePt t="21839" x="8640763" y="3870325"/>
          <p14:tracePt t="21855" x="8602663" y="3886200"/>
          <p14:tracePt t="21872" x="8550275" y="3908425"/>
          <p14:tracePt t="21888" x="8534400" y="3932238"/>
          <p14:tracePt t="21905" x="8488363" y="3946525"/>
          <p14:tracePt t="21922" x="8458200" y="3984625"/>
          <p14:tracePt t="21938" x="8450263" y="4008438"/>
          <p14:tracePt t="21955" x="8412163" y="4076700"/>
          <p14:tracePt t="21972" x="8397875" y="4152900"/>
          <p14:tracePt t="21988" x="8382000" y="4191000"/>
          <p14:tracePt t="22005" x="8374063" y="4297363"/>
          <p14:tracePt t="22022" x="8374063" y="4449763"/>
          <p14:tracePt t="22038" x="8374063" y="4549775"/>
          <p14:tracePt t="22055" x="8374063" y="4716463"/>
          <p14:tracePt t="22072" x="8389938" y="4876800"/>
          <p14:tracePt t="22089" x="8404225" y="4945063"/>
          <p14:tracePt t="22090" x="8412163" y="5013325"/>
          <p14:tracePt t="22105" x="8428038" y="5083175"/>
          <p14:tracePt t="22122" x="8442325" y="5159375"/>
          <p14:tracePt t="22138" x="8450263" y="5197475"/>
          <p14:tracePt t="22155" x="8474075" y="5257800"/>
          <p14:tracePt t="22172" x="8496300" y="5303838"/>
          <p14:tracePt t="22188" x="8512175" y="5318125"/>
          <p14:tracePt t="22205" x="8556625" y="5372100"/>
          <p14:tracePt t="22222" x="8602663" y="5418138"/>
          <p14:tracePt t="22238" x="8632825" y="5440363"/>
          <p14:tracePt t="22255" x="8686800" y="5486400"/>
          <p14:tracePt t="22272" x="8740775" y="5524500"/>
          <p14:tracePt t="22289" x="8785225" y="5554663"/>
          <p14:tracePt t="22305" x="8839200" y="5592763"/>
          <p14:tracePt t="22322" x="8893175" y="5630863"/>
          <p14:tracePt t="22339" x="8923338" y="5646738"/>
          <p14:tracePt t="22355" x="8991600" y="5654675"/>
          <p14:tracePt t="22372" x="9045575" y="5654675"/>
          <p14:tracePt t="22389" x="9083675" y="5654675"/>
          <p14:tracePt t="22405" x="9166225" y="5600700"/>
          <p14:tracePt t="22422" x="9250363" y="5546725"/>
          <p14:tracePt t="22439" x="9296400" y="5516563"/>
          <p14:tracePt t="22455" x="9356725" y="5478463"/>
          <p14:tracePt t="22472" x="9418638" y="5432425"/>
          <p14:tracePt t="22489" x="9456738" y="5410200"/>
          <p14:tracePt t="22505" x="9525000" y="5364163"/>
          <p14:tracePt t="22522" x="9593263" y="5311775"/>
          <p14:tracePt t="22539" x="9623425" y="5295900"/>
          <p14:tracePt t="22555" x="9685338" y="5241925"/>
          <p14:tracePt t="22572" x="9737725" y="5197475"/>
          <p14:tracePt t="22589" x="9761538" y="5159375"/>
          <p14:tracePt t="22605" x="9813925" y="5097463"/>
          <p14:tracePt t="22622" x="9859963" y="5045075"/>
          <p14:tracePt t="22639" x="9883775" y="5013325"/>
          <p14:tracePt t="22655" x="9913938" y="4960938"/>
          <p14:tracePt t="22672" x="9936163" y="4899025"/>
          <p14:tracePt t="22689" x="9959975" y="4860925"/>
          <p14:tracePt t="22705" x="9974263" y="4800600"/>
          <p14:tracePt t="22722" x="9998075" y="4754563"/>
          <p14:tracePt t="22739" x="10004425" y="4724400"/>
          <p14:tracePt t="22755" x="10020300" y="4664075"/>
          <p14:tracePt t="22772" x="10042525" y="4602163"/>
          <p14:tracePt t="22789" x="10042525" y="4579938"/>
          <p14:tracePt t="22805" x="10058400" y="4541838"/>
          <p14:tracePt t="22822" x="10066338" y="4518025"/>
          <p14:tracePt t="22839" x="10066338" y="4511675"/>
          <p14:tracePt t="22861" x="10074275" y="4511675"/>
          <p14:tracePt t="23553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35290"/>
            <a:ext cx="9144000" cy="1354162"/>
          </a:xfrm>
        </p:spPr>
        <p:txBody>
          <a:bodyPr>
            <a:normAutofit/>
          </a:bodyPr>
          <a:lstStyle/>
          <a:p>
            <a:r>
              <a:rPr lang="en-US" dirty="0"/>
              <a:t>“Interaction” effect: </a:t>
            </a: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Does the effect of placebo </a:t>
            </a:r>
            <a:r>
              <a:rPr lang="en-US" sz="3600" i="1" dirty="0">
                <a:solidFill>
                  <a:schemeClr val="tx1"/>
                </a:solidFill>
              </a:rPr>
              <a:t>depend</a:t>
            </a:r>
            <a:r>
              <a:rPr lang="en-US" sz="3600" dirty="0">
                <a:solidFill>
                  <a:schemeClr val="tx1"/>
                </a:solidFill>
              </a:rPr>
              <a:t> on gender?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832577" y="3618228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41092" y="3626179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837495" y="4500438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37494" y="3617843"/>
            <a:ext cx="3564384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99656" y="3635456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38820" y="5296894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72434" y="3776871"/>
            <a:ext cx="8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466" y="466874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4614" y="3795423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09793" y="460778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2" y="5497002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6778" y="5467847"/>
            <a:ext cx="102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59581" y="4658139"/>
            <a:ext cx="99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7.05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60906" y="3840480"/>
            <a:ext cx="99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5.85</a:t>
            </a:r>
          </a:p>
        </p:txBody>
      </p:sp>
      <p:sp>
        <p:nvSpPr>
          <p:cNvPr id="26" name="Oval 25"/>
          <p:cNvSpPr/>
          <p:nvPr/>
        </p:nvSpPr>
        <p:spPr>
          <a:xfrm>
            <a:off x="5133888" y="3593993"/>
            <a:ext cx="1264260" cy="1765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68595" y="3587370"/>
            <a:ext cx="1264260" cy="1765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925294" y="5049079"/>
            <a:ext cx="1304014" cy="970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67609" y="5979382"/>
            <a:ext cx="251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Difference of  2.2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80460" y="5948902"/>
            <a:ext cx="268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Difference of  0.2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>
          <a:xfrm>
            <a:off x="8005638" y="5042453"/>
            <a:ext cx="1318592" cy="906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295801" y="5885288"/>
            <a:ext cx="634783" cy="602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704012" y="5846859"/>
            <a:ext cx="728874" cy="681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flipV="1">
            <a:off x="4866973" y="6269613"/>
            <a:ext cx="4850295" cy="389613"/>
          </a:xfrm>
          <a:prstGeom prst="arc">
            <a:avLst>
              <a:gd name="adj1" fmla="val 10829634"/>
              <a:gd name="adj2" fmla="val 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31BE32B-09F4-478E-BD32-B549F130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804" y="1465485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Placebo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Nothing	</a:t>
            </a:r>
          </a:p>
        </p:txBody>
      </p:sp>
      <p:pic>
        <p:nvPicPr>
          <p:cNvPr id="37" name="Picture 2" descr="\\psf\Host\Users\matthewkeller\Downloads\men.jpg">
            <a:extLst>
              <a:ext uri="{FF2B5EF4-FFF2-40B4-BE49-F238E27FC236}">
                <a16:creationId xmlns:a16="http://schemas.microsoft.com/office/drawing/2014/main" id="{AE8EC478-B90B-4907-BB94-23CE0B607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2577" y="1905821"/>
            <a:ext cx="1565345" cy="848097"/>
          </a:xfrm>
          <a:prstGeom prst="rect">
            <a:avLst/>
          </a:prstGeom>
          <a:noFill/>
        </p:spPr>
      </p:pic>
      <p:pic>
        <p:nvPicPr>
          <p:cNvPr id="40" name="Picture 3" descr="\\psf\Host\Users\matthewkeller\Downloads\group-women2.jpg">
            <a:extLst>
              <a:ext uri="{FF2B5EF4-FFF2-40B4-BE49-F238E27FC236}">
                <a16:creationId xmlns:a16="http://schemas.microsoft.com/office/drawing/2014/main" id="{0880EA71-8B87-449F-ACDA-E51F9D51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2165" y="1606874"/>
            <a:ext cx="1210507" cy="1219473"/>
          </a:xfrm>
          <a:prstGeom prst="rect">
            <a:avLst/>
          </a:prstGeom>
          <a:noFill/>
        </p:spPr>
      </p:pic>
      <p:pic>
        <p:nvPicPr>
          <p:cNvPr id="42" name="Picture 5" descr="\\psf\Host\Users\matthewkeller\Downloads\placebo-pill.jpg">
            <a:extLst>
              <a:ext uri="{FF2B5EF4-FFF2-40B4-BE49-F238E27FC236}">
                <a16:creationId xmlns:a16="http://schemas.microsoft.com/office/drawing/2014/main" id="{676DA340-1B2E-4099-BF88-F87C425C1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303" y="3795423"/>
            <a:ext cx="499505" cy="496048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EEB0A-F42E-473F-9A8F-42850D05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345-20F1-4BCA-A6AF-AB7EE7ECD62E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6DDA3-D04E-4C70-BCCB-3D1F4FD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91"/>
    </mc:Choice>
    <mc:Fallback xmlns="">
      <p:transition spd="slow" advTm="49191"/>
    </mc:Fallback>
  </mc:AlternateContent>
  <p:extLst>
    <p:ext uri="{3A86A75C-4F4B-4683-9AE1-C65F6400EC91}">
      <p14:laserTraceLst xmlns:p14="http://schemas.microsoft.com/office/powerpoint/2010/main">
        <p14:tracePtLst>
          <p14:tracePt t="28010" x="8496300" y="2765425"/>
          <p14:tracePt t="28139" x="8496300" y="2773363"/>
          <p14:tracePt t="28150" x="8488363" y="2781300"/>
          <p14:tracePt t="28159" x="8458200" y="2797175"/>
          <p14:tracePt t="28169" x="8442325" y="2827338"/>
          <p14:tracePt t="28183" x="8404225" y="2857500"/>
          <p14:tracePt t="28200" x="8328025" y="2933700"/>
          <p14:tracePt t="28216" x="8283575" y="2963863"/>
          <p14:tracePt t="28233" x="8183563" y="3040063"/>
          <p14:tracePt t="28250" x="8047038" y="3140075"/>
          <p14:tracePt t="28266" x="7954963" y="3208338"/>
          <p14:tracePt t="28283" x="7802563" y="3292475"/>
          <p14:tracePt t="28300" x="7642225" y="3382963"/>
          <p14:tracePt t="28316" x="7551738" y="3421063"/>
          <p14:tracePt t="28333" x="7407275" y="3505200"/>
          <p14:tracePt t="28349" x="7315200" y="3543300"/>
          <p14:tracePt t="28366" x="7086600" y="3649663"/>
          <p14:tracePt t="28383" x="6842125" y="3749675"/>
          <p14:tracePt t="28399" x="6721475" y="3787775"/>
          <p14:tracePt t="28416" x="6499225" y="3840163"/>
          <p14:tracePt t="28433" x="6324600" y="3863975"/>
          <p14:tracePt t="28449" x="6278563" y="3863975"/>
          <p14:tracePt t="28466" x="6188075" y="3863975"/>
          <p14:tracePt t="28482" x="6134100" y="3863975"/>
          <p14:tracePt t="28499" x="6118225" y="3863975"/>
          <p14:tracePt t="28515" x="6065838" y="3870325"/>
          <p14:tracePt t="28532" x="6019800" y="3894138"/>
          <p14:tracePt t="28548" x="5989638" y="3902075"/>
          <p14:tracePt t="28565" x="5951538" y="3924300"/>
          <p14:tracePt t="28582" x="5927725" y="3940175"/>
          <p14:tracePt t="28863" x="5905500" y="3940175"/>
          <p14:tracePt t="28871" x="5851525" y="3946525"/>
          <p14:tracePt t="28887" x="5783263" y="3954463"/>
          <p14:tracePt t="28899" x="5715000" y="3954463"/>
          <p14:tracePt t="28916" x="5546725" y="3954463"/>
          <p14:tracePt t="28932" x="5372100" y="3916363"/>
          <p14:tracePt t="28948" x="5295900" y="3894138"/>
          <p14:tracePt t="28965" x="5203825" y="3848100"/>
          <p14:tracePt t="28982" x="5143500" y="3817938"/>
          <p14:tracePt t="28999" x="5127625" y="3810000"/>
          <p14:tracePt t="29016" x="5105400" y="3802063"/>
          <p14:tracePt t="29033" x="5089525" y="3794125"/>
          <p14:tracePt t="29052" x="5083175" y="3794125"/>
          <p14:tracePt t="29142" x="5089525" y="3787775"/>
          <p14:tracePt t="29152" x="5105400" y="3771900"/>
          <p14:tracePt t="29162" x="5121275" y="3763963"/>
          <p14:tracePt t="29172" x="5151438" y="3741738"/>
          <p14:tracePt t="29183" x="5189538" y="3717925"/>
          <p14:tracePt t="29199" x="5235575" y="3703638"/>
          <p14:tracePt t="29216" x="5334000" y="3657600"/>
          <p14:tracePt t="29232" x="5426075" y="3627438"/>
          <p14:tracePt t="29249" x="5456238" y="3619500"/>
          <p14:tracePt t="29266" x="5516563" y="3597275"/>
          <p14:tracePt t="29283" x="5554663" y="3589338"/>
          <p14:tracePt t="29299" x="5570538" y="3589338"/>
          <p14:tracePt t="29316" x="5592763" y="3589338"/>
          <p14:tracePt t="29332" x="5616575" y="3589338"/>
          <p14:tracePt t="29349" x="5622925" y="3589338"/>
          <p14:tracePt t="29366" x="5654675" y="3589338"/>
          <p14:tracePt t="29384" x="5676900" y="3589338"/>
          <p14:tracePt t="29399" x="5692775" y="3589338"/>
          <p14:tracePt t="29416" x="5722938" y="3589338"/>
          <p14:tracePt t="29432" x="5753100" y="3597275"/>
          <p14:tracePt t="29449" x="5768975" y="3597275"/>
          <p14:tracePt t="29466" x="5791200" y="3603625"/>
          <p14:tracePt t="29483" x="5813425" y="3611563"/>
          <p14:tracePt t="29499" x="5837238" y="3619500"/>
          <p14:tracePt t="29516" x="5845175" y="3627438"/>
          <p14:tracePt t="29532" x="5859463" y="3635375"/>
          <p14:tracePt t="29533" x="5867400" y="3641725"/>
          <p14:tracePt t="29549" x="5875338" y="3641725"/>
          <p14:tracePt t="29566" x="5889625" y="3657600"/>
          <p14:tracePt t="29583" x="5905500" y="3665538"/>
          <p14:tracePt t="29599" x="5913438" y="3679825"/>
          <p14:tracePt t="29616" x="5927725" y="3695700"/>
          <p14:tracePt t="29633" x="5951538" y="3711575"/>
          <p14:tracePt t="29649" x="5959475" y="3717925"/>
          <p14:tracePt t="29666" x="5965825" y="3725863"/>
          <p14:tracePt t="30515" x="5965825" y="3733800"/>
          <p14:tracePt t="30525" x="5973763" y="3733800"/>
          <p14:tracePt t="30535" x="5981700" y="3741738"/>
          <p14:tracePt t="30550" x="5989638" y="3749675"/>
          <p14:tracePt t="30567" x="6003925" y="3771900"/>
          <p14:tracePt t="30584" x="6019800" y="3787775"/>
          <p14:tracePt t="30600" x="6042025" y="3832225"/>
          <p14:tracePt t="30616" x="6073775" y="3886200"/>
          <p14:tracePt t="30633" x="6080125" y="3916363"/>
          <p14:tracePt t="30649" x="6088063" y="3978275"/>
          <p14:tracePt t="30666" x="6111875" y="4046538"/>
          <p14:tracePt t="30683" x="6111875" y="4092575"/>
          <p14:tracePt t="30699" x="6111875" y="4168775"/>
          <p14:tracePt t="30716" x="6118225" y="4259263"/>
          <p14:tracePt t="30732" x="6126163" y="4297363"/>
          <p14:tracePt t="30749" x="6142038" y="4359275"/>
          <p14:tracePt t="30766" x="6149975" y="4403725"/>
          <p14:tracePt t="30783" x="6149975" y="4419600"/>
          <p14:tracePt t="30799" x="6156325" y="4449763"/>
          <p14:tracePt t="30816" x="6156325" y="4495800"/>
          <p14:tracePt t="30833" x="6156325" y="4533900"/>
          <p14:tracePt t="30849" x="6156325" y="4618038"/>
          <p14:tracePt t="30866" x="6142038" y="4694238"/>
          <p14:tracePt t="30883" x="6134100" y="4732338"/>
          <p14:tracePt t="30899" x="6096000" y="4800600"/>
          <p14:tracePt t="30916" x="6065838" y="4846638"/>
          <p14:tracePt t="30933" x="6049963" y="4876800"/>
          <p14:tracePt t="30949" x="6011863" y="4914900"/>
          <p14:tracePt t="30966" x="5981700" y="4937125"/>
          <p14:tracePt t="30983" x="5951538" y="4960938"/>
          <p14:tracePt t="30999" x="5897563" y="4975225"/>
          <p14:tracePt t="31016" x="5845175" y="5006975"/>
          <p14:tracePt t="31033" x="5813425" y="5013325"/>
          <p14:tracePt t="31049" x="5761038" y="5029200"/>
          <p14:tracePt t="31067" x="5715000" y="5051425"/>
          <p14:tracePt t="31083" x="5684838" y="5051425"/>
          <p14:tracePt t="31099" x="5646738" y="5059363"/>
          <p14:tracePt t="31116" x="5600700" y="5059363"/>
          <p14:tracePt t="31133" x="5578475" y="5059363"/>
          <p14:tracePt t="31149" x="5532438" y="5059363"/>
          <p14:tracePt t="31166" x="5486400" y="5029200"/>
          <p14:tracePt t="31183" x="5456238" y="5013325"/>
          <p14:tracePt t="31199" x="5410200" y="4960938"/>
          <p14:tracePt t="31216" x="5394325" y="4945063"/>
          <p14:tracePt t="31216" x="5364163" y="4914900"/>
          <p14:tracePt t="31233" x="5341938" y="4876800"/>
          <p14:tracePt t="31249" x="5303838" y="4822825"/>
          <p14:tracePt t="31267" x="5280025" y="4762500"/>
          <p14:tracePt t="31283" x="5273675" y="4740275"/>
          <p14:tracePt t="31300" x="5257800" y="4686300"/>
          <p14:tracePt t="31316" x="5249863" y="4632325"/>
          <p14:tracePt t="31333" x="5249863" y="4602163"/>
          <p14:tracePt t="31350" x="5249863" y="4525963"/>
          <p14:tracePt t="31366" x="5265738" y="4465638"/>
          <p14:tracePt t="31383" x="5273675" y="4427538"/>
          <p14:tracePt t="31400" x="5311775" y="4351338"/>
          <p14:tracePt t="31417" x="5341938" y="4289425"/>
          <p14:tracePt t="31433" x="5356225" y="4251325"/>
          <p14:tracePt t="31450" x="5402263" y="4168775"/>
          <p14:tracePt t="31467" x="5426075" y="4106863"/>
          <p14:tracePt t="31467" x="5456238" y="4068763"/>
          <p14:tracePt t="31483" x="5478463" y="4022725"/>
          <p14:tracePt t="31500" x="5516563" y="3970338"/>
          <p14:tracePt t="31517" x="5532438" y="3940175"/>
          <p14:tracePt t="31517" x="5540375" y="3924300"/>
          <p14:tracePt t="31533" x="5562600" y="3908425"/>
          <p14:tracePt t="31550" x="5592763" y="3870325"/>
          <p14:tracePt t="31566" x="5616575" y="3856038"/>
          <p14:tracePt t="31583" x="5661025" y="3817938"/>
          <p14:tracePt t="31600" x="5707063" y="3779838"/>
          <p14:tracePt t="31616" x="5722938" y="3763963"/>
          <p14:tracePt t="31633" x="5753100" y="3733800"/>
          <p14:tracePt t="31650" x="5813425" y="3725863"/>
          <p14:tracePt t="31667" x="5829300" y="3717925"/>
          <p14:tracePt t="31683" x="5883275" y="3717925"/>
          <p14:tracePt t="31700" x="5935663" y="3717925"/>
          <p14:tracePt t="31717" x="5951538" y="3717925"/>
          <p14:tracePt t="31734" x="5997575" y="3725863"/>
          <p14:tracePt t="31750" x="6042025" y="3763963"/>
          <p14:tracePt t="31767" x="6065838" y="3787775"/>
          <p14:tracePt t="31783" x="6118225" y="3863975"/>
          <p14:tracePt t="31800" x="6188075" y="3970338"/>
          <p14:tracePt t="31817" x="6226175" y="4054475"/>
          <p14:tracePt t="31834" x="6286500" y="4221163"/>
          <p14:tracePt t="31850" x="6332538" y="4359275"/>
          <p14:tracePt t="31867" x="6362700" y="4435475"/>
          <p14:tracePt t="31883" x="6384925" y="4556125"/>
          <p14:tracePt t="31901" x="6392863" y="4708525"/>
          <p14:tracePt t="31917" x="6392863" y="4792663"/>
          <p14:tracePt t="31933" x="6408738" y="4953000"/>
          <p14:tracePt t="31950" x="6408738" y="5083175"/>
          <p14:tracePt t="31967" x="6400800" y="5135563"/>
          <p14:tracePt t="31983" x="6370638" y="5280025"/>
          <p14:tracePt t="32000" x="6316663" y="5410200"/>
          <p14:tracePt t="32017" x="6302375" y="5448300"/>
          <p14:tracePt t="32033" x="6256338" y="5532438"/>
          <p14:tracePt t="32050" x="6210300" y="5578475"/>
          <p14:tracePt t="32067" x="6180138" y="5608638"/>
          <p14:tracePt t="32083" x="6103938" y="5646738"/>
          <p14:tracePt t="32101" x="6019800" y="5676900"/>
          <p14:tracePt t="32116" x="5965825" y="5692775"/>
          <p14:tracePt t="32133" x="5889625" y="5692775"/>
          <p14:tracePt t="32150" x="5807075" y="5692775"/>
          <p14:tracePt t="32166" x="5768975" y="5692775"/>
          <p14:tracePt t="32183" x="5654675" y="5616575"/>
          <p14:tracePt t="32200" x="5562600" y="5532438"/>
          <p14:tracePt t="32216" x="5502275" y="5478463"/>
          <p14:tracePt t="32233" x="5410200" y="5372100"/>
          <p14:tracePt t="32250" x="5326063" y="5257800"/>
          <p14:tracePt t="32267" x="5273675" y="5197475"/>
          <p14:tracePt t="32283" x="5219700" y="5067300"/>
          <p14:tracePt t="32300" x="5159375" y="4953000"/>
          <p14:tracePt t="32317" x="5135563" y="4892675"/>
          <p14:tracePt t="32333" x="5105400" y="4784725"/>
          <p14:tracePt t="32350" x="5083175" y="4708525"/>
          <p14:tracePt t="32366" x="5083175" y="4670425"/>
          <p14:tracePt t="32383" x="5083175" y="4610100"/>
          <p14:tracePt t="32400" x="5083175" y="4533900"/>
          <p14:tracePt t="32417" x="5083175" y="4495800"/>
          <p14:tracePt t="32433" x="5113338" y="4411663"/>
          <p14:tracePt t="32450" x="5159375" y="4343400"/>
          <p14:tracePt t="32467" x="5173663" y="4305300"/>
          <p14:tracePt t="32483" x="5211763" y="4237038"/>
          <p14:tracePt t="32500" x="5249863" y="4183063"/>
          <p14:tracePt t="32517" x="5273675" y="4137025"/>
          <p14:tracePt t="32533" x="5311775" y="4092575"/>
          <p14:tracePt t="32550" x="5341938" y="4046538"/>
          <p14:tracePt t="32566" x="5349875" y="4030663"/>
          <p14:tracePt t="32583" x="5387975" y="4000500"/>
          <p14:tracePt t="32600" x="5418138" y="3962400"/>
          <p14:tracePt t="32617" x="5440363" y="3946525"/>
          <p14:tracePt t="32633" x="5478463" y="3902075"/>
          <p14:tracePt t="32650" x="5532438" y="3863975"/>
          <p14:tracePt t="32667" x="5562600" y="3832225"/>
          <p14:tracePt t="32683" x="5622925" y="3794125"/>
          <p14:tracePt t="32700" x="5684838" y="3763963"/>
          <p14:tracePt t="32717" x="5715000" y="3756025"/>
          <p14:tracePt t="32733" x="5768975" y="3749675"/>
          <p14:tracePt t="32750" x="5813425" y="3749675"/>
          <p14:tracePt t="32767" x="5837238" y="3749675"/>
          <p14:tracePt t="32783" x="5867400" y="3749675"/>
          <p14:tracePt t="32800" x="5905500" y="3749675"/>
          <p14:tracePt t="32817" x="5921375" y="3763963"/>
          <p14:tracePt t="32833" x="5959475" y="3810000"/>
          <p14:tracePt t="32850" x="6003925" y="3878263"/>
          <p14:tracePt t="32867" x="6027738" y="3924300"/>
          <p14:tracePt t="32883" x="6080125" y="4022725"/>
          <p14:tracePt t="32900" x="6142038" y="4168775"/>
          <p14:tracePt t="32917" x="6164263" y="4259263"/>
          <p14:tracePt t="32935" x="6194425" y="4411663"/>
          <p14:tracePt t="32950" x="6202363" y="4564063"/>
          <p14:tracePt t="32967" x="6202363" y="4632325"/>
          <p14:tracePt t="32983" x="6164263" y="4792663"/>
          <p14:tracePt t="33000" x="6080125" y="4991100"/>
          <p14:tracePt t="33017" x="6049963" y="5059363"/>
          <p14:tracePt t="33033" x="5981700" y="5165725"/>
          <p14:tracePt t="33050" x="5905500" y="5249863"/>
          <p14:tracePt t="33067" x="5859463" y="5280025"/>
          <p14:tracePt t="33083" x="5753100" y="5364163"/>
          <p14:tracePt t="33102" x="5654675" y="5418138"/>
          <p14:tracePt t="33117" x="5600700" y="5440363"/>
          <p14:tracePt t="33134" x="5502275" y="5470525"/>
          <p14:tracePt t="33152" x="5410200" y="5486400"/>
          <p14:tracePt t="33167" x="5372100" y="5494338"/>
          <p14:tracePt t="33183" x="5295900" y="5494338"/>
          <p14:tracePt t="33201" x="5257800" y="5494338"/>
          <p14:tracePt t="33217" x="5241925" y="5494338"/>
          <p14:tracePt t="33233" x="5219700" y="5494338"/>
          <p14:tracePt t="33250" x="5211763" y="5486400"/>
          <p14:tracePt t="33251" x="5203825" y="5486400"/>
          <p14:tracePt t="33267" x="5197475" y="5478463"/>
          <p14:tracePt t="33284" x="5189538" y="5464175"/>
          <p14:tracePt t="33301" x="5173663" y="5432425"/>
          <p14:tracePt t="33317" x="5173663" y="5418138"/>
          <p14:tracePt t="33334" x="5165725" y="5380038"/>
          <p14:tracePt t="33351" x="5165725" y="5349875"/>
          <p14:tracePt t="33367" x="5151438" y="5326063"/>
          <p14:tracePt t="33384" x="5151438" y="5273675"/>
          <p14:tracePt t="33401" x="5151438" y="5219700"/>
          <p14:tracePt t="33417" x="5151438" y="5203825"/>
          <p14:tracePt t="33434" x="5159375" y="5165725"/>
          <p14:tracePt t="33450" x="5159375" y="5159375"/>
          <p14:tracePt t="33467" x="5165725" y="5151438"/>
          <p14:tracePt t="33792" x="5165725" y="5159375"/>
          <p14:tracePt t="33802" x="5151438" y="5189538"/>
          <p14:tracePt t="33812" x="5127625" y="5227638"/>
          <p14:tracePt t="33822" x="5105400" y="5287963"/>
          <p14:tracePt t="33835" x="5083175" y="5341938"/>
          <p14:tracePt t="33851" x="5059363" y="5418138"/>
          <p14:tracePt t="33868" x="4999038" y="5578475"/>
          <p14:tracePt t="33884" x="4937125" y="5737225"/>
          <p14:tracePt t="33901" x="4899025" y="5791200"/>
          <p14:tracePt t="33918" x="4860925" y="5905500"/>
          <p14:tracePt t="33934" x="4816475" y="5973763"/>
          <p14:tracePt t="33954" x="4800600" y="6042025"/>
          <p14:tracePt t="33967" x="4792663" y="6073775"/>
          <p14:tracePt t="33985" x="4770438" y="6126163"/>
          <p14:tracePt t="34001" x="4762500" y="6142038"/>
          <p14:tracePt t="34017" x="4762500" y="6188075"/>
          <p14:tracePt t="34034" x="4754563" y="6210300"/>
          <p14:tracePt t="34051" x="4754563" y="6226175"/>
          <p14:tracePt t="34067" x="4746625" y="6240463"/>
          <p14:tracePt t="34085" x="4732338" y="6256338"/>
          <p14:tracePt t="34102" x="4724400" y="6264275"/>
          <p14:tracePt t="34117" x="4716463" y="6270625"/>
          <p14:tracePt t="34134" x="4708525" y="6278563"/>
          <p14:tracePt t="34150" x="4686300" y="6286500"/>
          <p14:tracePt t="34167" x="4678363" y="6286500"/>
          <p14:tracePt t="34184" x="4670425" y="6294438"/>
          <p14:tracePt t="34201" x="4664075" y="6294438"/>
          <p14:tracePt t="34217" x="4656138" y="6294438"/>
          <p14:tracePt t="34234" x="4648200" y="6294438"/>
          <p14:tracePt t="34253" x="4640263" y="6294438"/>
          <p14:tracePt t="34283" x="4632325" y="6294438"/>
          <p14:tracePt t="34303" x="4632325" y="6286500"/>
          <p14:tracePt t="34313" x="4625975" y="6286500"/>
          <p14:tracePt t="34323" x="4618038" y="6286500"/>
          <p14:tracePt t="34334" x="4610100" y="6286500"/>
          <p14:tracePt t="34351" x="4602163" y="6286500"/>
          <p14:tracePt t="34367" x="4587875" y="6302375"/>
          <p14:tracePt t="34384" x="4564063" y="6324600"/>
          <p14:tracePt t="34401" x="4556125" y="6354763"/>
          <p14:tracePt t="34417" x="4541838" y="6378575"/>
          <p14:tracePt t="34434" x="4541838" y="6400800"/>
          <p14:tracePt t="34451" x="4541838" y="6408738"/>
          <p14:tracePt t="34513" x="4541838" y="6400800"/>
          <p14:tracePt t="34523" x="4556125" y="6392863"/>
          <p14:tracePt t="34534" x="4564063" y="6378575"/>
          <p14:tracePt t="34551" x="4579938" y="6354763"/>
          <p14:tracePt t="34567" x="4602163" y="6332538"/>
          <p14:tracePt t="34584" x="4610100" y="6324600"/>
          <p14:tracePt t="34603" x="4610100" y="6316663"/>
          <p14:tracePt t="34634" x="4618038" y="6316663"/>
          <p14:tracePt t="36733" x="4625975" y="6316663"/>
          <p14:tracePt t="36741" x="4648200" y="6316663"/>
          <p14:tracePt t="36752" x="4670425" y="6316663"/>
          <p14:tracePt t="36769" x="4702175" y="6316663"/>
          <p14:tracePt t="36785" x="4800600" y="6316663"/>
          <p14:tracePt t="36802" x="4937125" y="6324600"/>
          <p14:tracePt t="36818" x="5021263" y="6324600"/>
          <p14:tracePt t="36835" x="5189538" y="6324600"/>
          <p14:tracePt t="36854" x="5372100" y="6324600"/>
          <p14:tracePt t="36869" x="5478463" y="6324600"/>
          <p14:tracePt t="36885" x="5661025" y="6324600"/>
          <p14:tracePt t="36902" x="5829300" y="6316663"/>
          <p14:tracePt t="36919" x="5913438" y="6302375"/>
          <p14:tracePt t="36935" x="6080125" y="6240463"/>
          <p14:tracePt t="36952" x="6240463" y="6180138"/>
          <p14:tracePt t="36969" x="6308725" y="6156325"/>
          <p14:tracePt t="36985" x="6469063" y="6080125"/>
          <p14:tracePt t="37002" x="6637338" y="5981700"/>
          <p14:tracePt t="37019" x="6713538" y="5913438"/>
          <p14:tracePt t="37036" x="6850063" y="5807075"/>
          <p14:tracePt t="37052" x="6934200" y="5699125"/>
          <p14:tracePt t="37069" x="6980238" y="5638800"/>
          <p14:tracePt t="37085" x="7026275" y="5516563"/>
          <p14:tracePt t="37104" x="7064375" y="5311775"/>
          <p14:tracePt t="37119" x="7078663" y="5173663"/>
          <p14:tracePt t="37135" x="7102475" y="4922838"/>
          <p14:tracePt t="37152" x="7140575" y="4702175"/>
          <p14:tracePt t="37169" x="7154863" y="4594225"/>
          <p14:tracePt t="37185" x="7185025" y="4503738"/>
          <p14:tracePt t="37552" x="7170738" y="4495800"/>
          <p14:tracePt t="37562" x="7162800" y="4487863"/>
          <p14:tracePt t="37572" x="7154863" y="4473575"/>
          <p14:tracePt t="37585" x="7140575" y="4441825"/>
          <p14:tracePt t="37603" x="7102475" y="4373563"/>
          <p14:tracePt t="37620" x="7078663" y="4321175"/>
          <p14:tracePt t="37635" x="7040563" y="4191000"/>
          <p14:tracePt t="37652" x="7032625" y="4122738"/>
          <p14:tracePt t="37653" x="7032625" y="4076700"/>
          <p14:tracePt t="37669" x="7032625" y="4022725"/>
          <p14:tracePt t="37685" x="7040563" y="3970338"/>
          <p14:tracePt t="37702" x="7048500" y="3940175"/>
          <p14:tracePt t="37719" x="7102475" y="3886200"/>
          <p14:tracePt t="37735" x="7162800" y="3810000"/>
          <p14:tracePt t="37752" x="7200900" y="3779838"/>
          <p14:tracePt t="37769" x="7261225" y="3733800"/>
          <p14:tracePt t="37785" x="7307263" y="3703638"/>
          <p14:tracePt t="37802" x="7323138" y="3695700"/>
          <p14:tracePt t="37819" x="7361238" y="3679825"/>
          <p14:tracePt t="37835" x="7407275" y="3673475"/>
          <p14:tracePt t="37852" x="7437438" y="3673475"/>
          <p14:tracePt t="37869" x="7497763" y="3657600"/>
          <p14:tracePt t="37885" x="7566025" y="3657600"/>
          <p14:tracePt t="37902" x="7604125" y="3657600"/>
          <p14:tracePt t="37919" x="7658100" y="3657600"/>
          <p14:tracePt t="37935" x="7712075" y="3657600"/>
          <p14:tracePt t="37952" x="7734300" y="3657600"/>
          <p14:tracePt t="37969" x="7788275" y="3679825"/>
          <p14:tracePt t="37985" x="7832725" y="3703638"/>
          <p14:tracePt t="38002" x="7864475" y="3725863"/>
          <p14:tracePt t="38019" x="7916863" y="3771900"/>
          <p14:tracePt t="38035" x="7970838" y="3817938"/>
          <p14:tracePt t="38052" x="7985125" y="3848100"/>
          <p14:tracePt t="38069" x="8031163" y="3946525"/>
          <p14:tracePt t="38086" x="8047038" y="4038600"/>
          <p14:tracePt t="38102" x="8061325" y="4092575"/>
          <p14:tracePt t="38119" x="8061325" y="4183063"/>
          <p14:tracePt t="38136" x="8061325" y="4283075"/>
          <p14:tracePt t="38152" x="8054975" y="4351338"/>
          <p14:tracePt t="38169" x="7978775" y="4511675"/>
          <p14:tracePt t="38185" x="7902575" y="4724400"/>
          <p14:tracePt t="38202" x="7848600" y="4830763"/>
          <p14:tracePt t="38219" x="7772400" y="4991100"/>
          <p14:tracePt t="38235" x="7712075" y="5121275"/>
          <p14:tracePt t="38252" x="7680325" y="5181600"/>
          <p14:tracePt t="38269" x="7627938" y="5265738"/>
          <p14:tracePt t="38285" x="7535863" y="5356225"/>
          <p14:tracePt t="38302" x="7475538" y="5402263"/>
          <p14:tracePt t="38319" x="7331075" y="5478463"/>
          <p14:tracePt t="38335" x="7200900" y="5508625"/>
          <p14:tracePt t="38352" x="7146925" y="5524500"/>
          <p14:tracePt t="38369" x="7048500" y="5524500"/>
          <p14:tracePt t="38385" x="6980238" y="5524500"/>
          <p14:tracePt t="38402" x="6956425" y="5508625"/>
          <p14:tracePt t="38419" x="6896100" y="5486400"/>
          <p14:tracePt t="38435" x="6873875" y="5448300"/>
          <p14:tracePt t="38452" x="6850063" y="5432425"/>
          <p14:tracePt t="38469" x="6819900" y="5372100"/>
          <p14:tracePt t="38485" x="6789738" y="5311775"/>
          <p14:tracePt t="38502" x="6765925" y="5273675"/>
          <p14:tracePt t="38519" x="6751638" y="5173663"/>
          <p14:tracePt t="38535" x="6727825" y="5051425"/>
          <p14:tracePt t="38552" x="6713538" y="4999038"/>
          <p14:tracePt t="38569" x="6713538" y="4860925"/>
          <p14:tracePt t="38586" x="6713538" y="4724400"/>
          <p14:tracePt t="38602" x="6721475" y="4670425"/>
          <p14:tracePt t="38619" x="6751638" y="4549775"/>
          <p14:tracePt t="38636" x="6804025" y="4389438"/>
          <p14:tracePt t="38652" x="6842125" y="4283075"/>
          <p14:tracePt t="38669" x="6918325" y="4106863"/>
          <p14:tracePt t="38686" x="6964363" y="3978275"/>
          <p14:tracePt t="38702" x="7002463" y="3916363"/>
          <p14:tracePt t="38719" x="7040563" y="3817938"/>
          <p14:tracePt t="38736" x="7094538" y="3717925"/>
          <p14:tracePt t="38752" x="7132638" y="3665538"/>
          <p14:tracePt t="38769" x="7185025" y="3573463"/>
          <p14:tracePt t="38786" x="7239000" y="3505200"/>
          <p14:tracePt t="38802" x="7261225" y="3475038"/>
          <p14:tracePt t="38819" x="7337425" y="3429000"/>
          <p14:tracePt t="38836" x="7407275" y="3390900"/>
          <p14:tracePt t="38852" x="7429500" y="3375025"/>
          <p14:tracePt t="38869" x="7497763" y="3375025"/>
          <p14:tracePt t="38885" x="7551738" y="3382963"/>
          <p14:tracePt t="38902" x="7589838" y="3398838"/>
          <p14:tracePt t="38919" x="7658100" y="3451225"/>
          <p14:tracePt t="38936" x="7734300" y="3513138"/>
          <p14:tracePt t="38952" x="7756525" y="3543300"/>
          <p14:tracePt t="38969" x="7826375" y="3627438"/>
          <p14:tracePt t="38986" x="7886700" y="3741738"/>
          <p14:tracePt t="39002" x="7916863" y="3802063"/>
          <p14:tracePt t="39022" x="7962900" y="3916363"/>
          <p14:tracePt t="39036" x="8008938" y="4022725"/>
          <p14:tracePt t="39053" x="8031163" y="4084638"/>
          <p14:tracePt t="39069" x="8061325" y="4191000"/>
          <p14:tracePt t="39086" x="8077200" y="4283075"/>
          <p14:tracePt t="39103" x="8077200" y="4335463"/>
          <p14:tracePt t="39119" x="8077200" y="4435475"/>
          <p14:tracePt t="39136" x="8077200" y="4556125"/>
          <p14:tracePt t="39152" x="8077200" y="4610100"/>
          <p14:tracePt t="39169" x="8047038" y="4716463"/>
          <p14:tracePt t="39186" x="8016875" y="4830763"/>
          <p14:tracePt t="39202" x="8008938" y="4868863"/>
          <p14:tracePt t="39219" x="7978775" y="4937125"/>
          <p14:tracePt t="39236" x="7940675" y="4983163"/>
          <p14:tracePt t="39252" x="7932738" y="4999038"/>
          <p14:tracePt t="39269" x="7894638" y="5037138"/>
          <p14:tracePt t="39286" x="7848600" y="5059363"/>
          <p14:tracePt t="39302" x="7832725" y="5075238"/>
          <p14:tracePt t="39319" x="7780338" y="5097463"/>
          <p14:tracePt t="39336" x="7742238" y="5097463"/>
          <p14:tracePt t="39336" x="7712075" y="5105400"/>
          <p14:tracePt t="39352" x="7688263" y="5105400"/>
          <p14:tracePt t="39369" x="7635875" y="5105400"/>
          <p14:tracePt t="39385" x="7620000" y="5105400"/>
          <p14:tracePt t="39387" x="7589838" y="5105400"/>
          <p14:tracePt t="39402" x="7566025" y="5105400"/>
          <p14:tracePt t="39419" x="7527925" y="5075238"/>
          <p14:tracePt t="39435" x="7513638" y="5067300"/>
          <p14:tracePt t="39452" x="7483475" y="5045075"/>
          <p14:tracePt t="39469" x="7475538" y="5029200"/>
          <p14:tracePt t="39485" x="7467600" y="5021263"/>
          <p14:tracePt t="39502" x="7451725" y="5006975"/>
          <p14:tracePt t="39519" x="7437438" y="4991100"/>
          <p14:tracePt t="39536" x="7437438" y="4983163"/>
          <p14:tracePt t="39552" x="7421563" y="4960938"/>
          <p14:tracePt t="39569" x="7421563" y="4953000"/>
          <p14:tracePt t="40017" x="7429500" y="4953000"/>
          <p14:tracePt t="40028" x="7459663" y="4975225"/>
          <p14:tracePt t="40041" x="7521575" y="5029200"/>
          <p14:tracePt t="40053" x="7597775" y="5089525"/>
          <p14:tracePt t="40070" x="7826375" y="5227638"/>
          <p14:tracePt t="40086" x="7947025" y="5295900"/>
          <p14:tracePt t="40103" x="8161338" y="5402263"/>
          <p14:tracePt t="40120" x="8321675" y="5486400"/>
          <p14:tracePt t="40136" x="8397875" y="5524500"/>
          <p14:tracePt t="40153" x="8550275" y="5608638"/>
          <p14:tracePt t="40170" x="8678863" y="5699125"/>
          <p14:tracePt t="40186" x="8755063" y="5730875"/>
          <p14:tracePt t="40203" x="8885238" y="5807075"/>
          <p14:tracePt t="40219" x="8999538" y="5875338"/>
          <p14:tracePt t="40236" x="9059863" y="5897563"/>
          <p14:tracePt t="40253" x="9144000" y="5943600"/>
          <p14:tracePt t="40269" x="9204325" y="5965825"/>
          <p14:tracePt t="40286" x="9242425" y="5981700"/>
          <p14:tracePt t="40303" x="9312275" y="5997575"/>
          <p14:tracePt t="40319" x="9380538" y="6011863"/>
          <p14:tracePt t="40336" x="9418638" y="6027738"/>
          <p14:tracePt t="40353" x="9478963" y="6035675"/>
          <p14:tracePt t="40369" x="9532938" y="6035675"/>
          <p14:tracePt t="40386" x="9563100" y="6042025"/>
          <p14:tracePt t="40403" x="9623425" y="6042025"/>
          <p14:tracePt t="40419" x="9693275" y="6049963"/>
          <p14:tracePt t="40436" x="9731375" y="6065838"/>
          <p14:tracePt t="40453" x="9807575" y="6073775"/>
          <p14:tracePt t="40469" x="9883775" y="6080125"/>
          <p14:tracePt t="40486" x="9906000" y="6088063"/>
          <p14:tracePt t="40503" x="9959975" y="6103938"/>
          <p14:tracePt t="40519" x="10004425" y="6118225"/>
          <p14:tracePt t="40536" x="10012363" y="6118225"/>
          <p14:tracePt t="40553" x="10028238" y="6118225"/>
          <p14:tracePt t="42041" x="10028238" y="6126163"/>
          <p14:tracePt t="42061" x="10028238" y="6134100"/>
          <p14:tracePt t="42071" x="10028238" y="6149975"/>
          <p14:tracePt t="42087" x="10028238" y="6156325"/>
          <p14:tracePt t="42104" x="10012363" y="6194425"/>
          <p14:tracePt t="42120" x="10004425" y="6210300"/>
          <p14:tracePt t="42137" x="9974263" y="6270625"/>
          <p14:tracePt t="42154" x="9952038" y="6316663"/>
          <p14:tracePt t="42171" x="9928225" y="6332538"/>
          <p14:tracePt t="42187" x="9906000" y="6362700"/>
          <p14:tracePt t="42204" x="9867900" y="6400800"/>
          <p14:tracePt t="42220" x="9845675" y="6408738"/>
          <p14:tracePt t="42237" x="9783763" y="6446838"/>
          <p14:tracePt t="42254" x="9707563" y="6477000"/>
          <p14:tracePt t="42271" x="9655175" y="6492875"/>
          <p14:tracePt t="42287" x="9540875" y="6523038"/>
          <p14:tracePt t="42305" x="9402763" y="6545263"/>
          <p14:tracePt t="42321" x="9350375" y="6553200"/>
          <p14:tracePt t="42338" x="9242425" y="6553200"/>
          <p14:tracePt t="42355" x="9190038" y="6561138"/>
          <p14:tracePt t="42371" x="9159875" y="6561138"/>
          <p14:tracePt t="42387" x="9151938" y="6561138"/>
          <p14:tracePt t="42405" x="9144000" y="6561138"/>
          <p14:tracePt t="42662" x="9144000" y="6569075"/>
          <p14:tracePt t="42673" x="9136063" y="6575425"/>
          <p14:tracePt t="42682" x="9128125" y="6591300"/>
          <p14:tracePt t="42692" x="9097963" y="6613525"/>
          <p14:tracePt t="42704" x="9013825" y="6659563"/>
          <p14:tracePt t="42721" x="8877300" y="6713538"/>
          <p14:tracePt t="42737" x="8328025" y="6835775"/>
          <p14:tracePt t="42754" x="7750175" y="6835775"/>
          <p14:tracePt t="42770" x="7527925" y="6811963"/>
          <p14:tracePt t="42787" x="7178675" y="6735763"/>
          <p14:tracePt t="42804" x="6942138" y="6683375"/>
          <p14:tracePt t="42820" x="6850063" y="6675438"/>
          <p14:tracePt t="42837" x="6721475" y="6675438"/>
          <p14:tracePt t="42854" x="6599238" y="6675438"/>
          <p14:tracePt t="42870" x="6545263" y="6689725"/>
          <p14:tracePt t="42887" x="6430963" y="6721475"/>
          <p14:tracePt t="42904" x="6340475" y="6743700"/>
          <p14:tracePt t="42920" x="6270625" y="6751638"/>
          <p14:tracePt t="42937" x="6142038" y="6773863"/>
          <p14:tracePt t="42954" x="6003925" y="6789738"/>
          <p14:tracePt t="42970" x="5935663" y="6789738"/>
          <p14:tracePt t="42987" x="5807075" y="6789738"/>
          <p14:tracePt t="43004" x="5630863" y="6781800"/>
          <p14:tracePt t="43020" x="5546725" y="6759575"/>
          <p14:tracePt t="43037" x="5356225" y="6705600"/>
          <p14:tracePt t="43054" x="5197475" y="6683375"/>
          <p14:tracePt t="43070" x="5127625" y="6659563"/>
          <p14:tracePt t="43087" x="5021263" y="6645275"/>
          <p14:tracePt t="43105" x="4930775" y="6637338"/>
          <p14:tracePt t="43120" x="4892675" y="6637338"/>
          <p14:tracePt t="43137" x="4838700" y="6629400"/>
          <p14:tracePt t="43154" x="4792663" y="6629400"/>
          <p14:tracePt t="43170" x="4778375" y="6629400"/>
          <p14:tracePt t="43187" x="4762500" y="6629400"/>
          <p14:tracePt t="43205" x="4754563" y="6629400"/>
          <p14:tracePt t="43364" x="4778375" y="6629400"/>
          <p14:tracePt t="43374" x="4808538" y="6629400"/>
          <p14:tracePt t="43384" x="4846638" y="6629400"/>
          <p14:tracePt t="43394" x="4914900" y="6629400"/>
          <p14:tracePt t="43405" x="4983163" y="6629400"/>
          <p14:tracePt t="43421" x="5045075" y="6629400"/>
          <p14:tracePt t="43438" x="5219700" y="6629400"/>
          <p14:tracePt t="43455" x="5432425" y="6645275"/>
          <p14:tracePt t="43471" x="5554663" y="6645275"/>
          <p14:tracePt t="43487" x="5821363" y="6659563"/>
          <p14:tracePt t="43505" x="6103938" y="6683375"/>
          <p14:tracePt t="43521" x="6218238" y="6697663"/>
          <p14:tracePt t="43537" x="6438900" y="6697663"/>
          <p14:tracePt t="43556" x="6667500" y="6697663"/>
          <p14:tracePt t="43571" x="6789738" y="6697663"/>
          <p14:tracePt t="43587" x="7040563" y="6689725"/>
          <p14:tracePt t="43605" x="7292975" y="6667500"/>
          <p14:tracePt t="43621" x="7391400" y="6651625"/>
          <p14:tracePt t="43638" x="7597775" y="6613525"/>
          <p14:tracePt t="43655" x="7788275" y="6561138"/>
          <p14:tracePt t="43671" x="7878763" y="6537325"/>
          <p14:tracePt t="43688" x="8069263" y="6484938"/>
          <p14:tracePt t="43705" x="8289925" y="6446838"/>
          <p14:tracePt t="43721" x="8389938" y="6438900"/>
          <p14:tracePt t="43738" x="8580438" y="6423025"/>
          <p14:tracePt t="43756" x="8763000" y="6423025"/>
          <p14:tracePt t="43771" x="8847138" y="6423025"/>
          <p14:tracePt t="43788" x="9013825" y="6423025"/>
          <p14:tracePt t="43806" x="9128125" y="6423025"/>
          <p14:tracePt t="43821" x="9182100" y="6423025"/>
          <p14:tracePt t="43838" x="9274175" y="6423025"/>
          <p14:tracePt t="43854" x="9312275" y="6423025"/>
          <p14:tracePt t="43870" x="9394825" y="6423025"/>
          <p14:tracePt t="43887" x="9486900" y="6400800"/>
          <p14:tracePt t="43904" x="9525000" y="6392863"/>
          <p14:tracePt t="43920" x="9578975" y="6384925"/>
          <p14:tracePt t="43937" x="9623425" y="6370638"/>
          <p14:tracePt t="43954" x="9639300" y="6354763"/>
          <p14:tracePt t="43971" x="9655175" y="6346825"/>
          <p14:tracePt t="43987" x="9669463" y="6346825"/>
          <p14:tracePt t="44004" x="9677400" y="6346825"/>
          <p14:tracePt t="44020" x="9685338" y="6340475"/>
          <p14:tracePt t="44037" x="9693275" y="6340475"/>
          <p14:tracePt t="44145" x="9685338" y="6340475"/>
          <p14:tracePt t="44157" x="9661525" y="6340475"/>
          <p14:tracePt t="44170" x="9623425" y="6346825"/>
          <p14:tracePt t="44187" x="9517063" y="6370638"/>
          <p14:tracePt t="44204" x="9464675" y="6392863"/>
          <p14:tracePt t="44221" x="9342438" y="6400800"/>
          <p14:tracePt t="44237" x="9190038" y="6416675"/>
          <p14:tracePt t="44254" x="9105900" y="6416675"/>
          <p14:tracePt t="44271" x="8937625" y="6416675"/>
          <p14:tracePt t="44287" x="8831263" y="6416675"/>
          <p14:tracePt t="44304" x="8778875" y="6416675"/>
          <p14:tracePt t="44321" x="8702675" y="6416675"/>
          <p14:tracePt t="44337" x="8602663" y="6416675"/>
          <p14:tracePt t="44354" x="8550275" y="6400800"/>
          <p14:tracePt t="44371" x="8374063" y="6392863"/>
          <p14:tracePt t="44387" x="8207375" y="6392863"/>
          <p14:tracePt t="44404" x="8123238" y="6392863"/>
          <p14:tracePt t="44421" x="7978775" y="6392863"/>
          <p14:tracePt t="44437" x="7802563" y="6392863"/>
          <p14:tracePt t="44454" x="7704138" y="6392863"/>
          <p14:tracePt t="44471" x="7505700" y="6392863"/>
          <p14:tracePt t="44487" x="7254875" y="6392863"/>
          <p14:tracePt t="44504" x="7140575" y="6408738"/>
          <p14:tracePt t="44521" x="6904038" y="6446838"/>
          <p14:tracePt t="44537" x="6683375" y="6477000"/>
          <p14:tracePt t="44554" x="6561138" y="6484938"/>
          <p14:tracePt t="44571" x="6362700" y="6484938"/>
          <p14:tracePt t="44587" x="6164263" y="6484938"/>
          <p14:tracePt t="44604" x="6080125" y="6484938"/>
          <p14:tracePt t="44621" x="5927725" y="6484938"/>
          <p14:tracePt t="44638" x="5807075" y="6484938"/>
          <p14:tracePt t="44654" x="5753100" y="6484938"/>
          <p14:tracePt t="44671" x="5654675" y="6484938"/>
          <p14:tracePt t="44688" x="5546725" y="6484938"/>
          <p14:tracePt t="44704" x="5494338" y="6469063"/>
          <p14:tracePt t="44721" x="5364163" y="6454775"/>
          <p14:tracePt t="44738" x="5273675" y="6416675"/>
          <p14:tracePt t="44754" x="5219700" y="6408738"/>
          <p14:tracePt t="44771" x="5121275" y="6362700"/>
          <p14:tracePt t="44788" x="5021263" y="6324600"/>
          <p14:tracePt t="44804" x="4983163" y="6302375"/>
          <p14:tracePt t="44821" x="4914900" y="6264275"/>
          <p14:tracePt t="44838" x="4854575" y="6232525"/>
          <p14:tracePt t="44854" x="4838700" y="6226175"/>
          <p14:tracePt t="44871" x="4792663" y="6210300"/>
          <p14:tracePt t="44889" x="4784725" y="6194425"/>
          <p14:tracePt t="44904" x="4778375" y="6194425"/>
          <p14:tracePt t="44921" x="4770438" y="6188075"/>
          <p14:tracePt t="44938" x="4762500" y="6188075"/>
          <p14:tracePt t="45007" x="4762500" y="6194425"/>
          <p14:tracePt t="45017" x="4784725" y="6202363"/>
          <p14:tracePt t="45027" x="4830763" y="6226175"/>
          <p14:tracePt t="45039" x="4868863" y="6256338"/>
          <p14:tracePt t="45055" x="4945063" y="6294438"/>
          <p14:tracePt t="45071" x="5159375" y="6370638"/>
          <p14:tracePt t="45088" x="5448300" y="6469063"/>
          <p14:tracePt t="45105" x="5600700" y="6507163"/>
          <p14:tracePt t="45122" x="5897563" y="6561138"/>
          <p14:tracePt t="45138" x="6188075" y="6621463"/>
          <p14:tracePt t="45154" x="6324600" y="6645275"/>
          <p14:tracePt t="45171" x="6561138" y="6683375"/>
          <p14:tracePt t="45188" x="6727825" y="6713538"/>
          <p14:tracePt t="45204" x="6804025" y="6721475"/>
          <p14:tracePt t="45221" x="6926263" y="6743700"/>
          <p14:tracePt t="45238" x="7048500" y="6765925"/>
          <p14:tracePt t="45254" x="7116763" y="6781800"/>
          <p14:tracePt t="45271" x="7261225" y="6804025"/>
          <p14:tracePt t="45288" x="7399338" y="6804025"/>
          <p14:tracePt t="45304" x="7483475" y="6804025"/>
          <p14:tracePt t="45321" x="7650163" y="6804025"/>
          <p14:tracePt t="45338" x="7848600" y="6797675"/>
          <p14:tracePt t="45355" x="7932738" y="6781800"/>
          <p14:tracePt t="45371" x="8107363" y="6735763"/>
          <p14:tracePt t="45388" x="8305800" y="6667500"/>
          <p14:tracePt t="45405" x="8389938" y="6629400"/>
          <p14:tracePt t="45421" x="8602663" y="6553200"/>
          <p14:tracePt t="45438" x="8809038" y="6477000"/>
          <p14:tracePt t="45455" x="8899525" y="6446838"/>
          <p14:tracePt t="45471" x="9059863" y="6400800"/>
          <p14:tracePt t="45488" x="9166225" y="6378575"/>
          <p14:tracePt t="45504" x="9220200" y="6354763"/>
          <p14:tracePt t="45521" x="9334500" y="6324600"/>
          <p14:tracePt t="45538" x="9402763" y="6294438"/>
          <p14:tracePt t="45554" x="9440863" y="6286500"/>
          <p14:tracePt t="45571" x="9486900" y="6256338"/>
          <p14:tracePt t="45588" x="9509125" y="6240463"/>
          <p14:tracePt t="47665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832577" y="3610277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41092" y="3618228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837495" y="4492487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37494" y="3609892"/>
            <a:ext cx="3564384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99656" y="3627505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38820" y="5288943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72434" y="3768920"/>
            <a:ext cx="8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466" y="4660790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4614" y="3787472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09793" y="4599830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2" y="548905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6778" y="5459896"/>
            <a:ext cx="102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59581" y="4650188"/>
            <a:ext cx="99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7.05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60906" y="3832529"/>
            <a:ext cx="99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5.85</a:t>
            </a:r>
          </a:p>
        </p:txBody>
      </p:sp>
      <p:sp>
        <p:nvSpPr>
          <p:cNvPr id="26" name="Oval 25"/>
          <p:cNvSpPr/>
          <p:nvPr/>
        </p:nvSpPr>
        <p:spPr>
          <a:xfrm>
            <a:off x="5133888" y="3586042"/>
            <a:ext cx="1264260" cy="1765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68595" y="3579419"/>
            <a:ext cx="1264260" cy="1765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925294" y="5041128"/>
            <a:ext cx="1304014" cy="970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05378" y="5971431"/>
            <a:ext cx="251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Difference of  2.2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80460" y="5940951"/>
            <a:ext cx="268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Difference of  0.2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>
          <a:xfrm>
            <a:off x="8005638" y="5034502"/>
            <a:ext cx="1318592" cy="906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295801" y="5877337"/>
            <a:ext cx="634783" cy="602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696400" y="5838908"/>
            <a:ext cx="728874" cy="681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flipV="1">
            <a:off x="4871865" y="6261662"/>
            <a:ext cx="4850295" cy="389613"/>
          </a:xfrm>
          <a:prstGeom prst="arc">
            <a:avLst>
              <a:gd name="adj1" fmla="val 10829634"/>
              <a:gd name="adj2" fmla="val 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7008" y="5494328"/>
            <a:ext cx="412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The difference between differences = 2.0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524000" y="345230"/>
            <a:ext cx="9144000" cy="1354162"/>
          </a:xfrm>
        </p:spPr>
        <p:txBody>
          <a:bodyPr>
            <a:normAutofit/>
          </a:bodyPr>
          <a:lstStyle/>
          <a:p>
            <a:r>
              <a:rPr lang="en-US" dirty="0"/>
              <a:t>“Interaction” effect: </a:t>
            </a: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Does the effect of placebo </a:t>
            </a:r>
            <a:r>
              <a:rPr lang="en-US" sz="3600" i="1" dirty="0">
                <a:solidFill>
                  <a:schemeClr val="tx1"/>
                </a:solidFill>
              </a:rPr>
              <a:t>depend</a:t>
            </a:r>
            <a:r>
              <a:rPr lang="en-US" sz="3600" dirty="0">
                <a:solidFill>
                  <a:schemeClr val="tx1"/>
                </a:solidFill>
              </a:rPr>
              <a:t> on gender?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8247" y="1684943"/>
            <a:ext cx="3850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Are the differences different? </a:t>
            </a:r>
            <a:r>
              <a:rPr lang="en-US" sz="2000" b="1" dirty="0">
                <a:solidFill>
                  <a:schemeClr val="accent5"/>
                </a:solidFill>
              </a:rPr>
              <a:t>More correctly, </a:t>
            </a:r>
            <a:r>
              <a:rPr lang="en-US" sz="2000" dirty="0">
                <a:solidFill>
                  <a:schemeClr val="accent5"/>
                </a:solidFill>
              </a:rPr>
              <a:t>does the effect of placebo change as a function of gender?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E00A639-FA2F-42AA-A802-746249CD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804" y="1465485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Placebo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Nothing	</a:t>
            </a:r>
          </a:p>
        </p:txBody>
      </p:sp>
      <p:pic>
        <p:nvPicPr>
          <p:cNvPr id="42" name="Picture 2" descr="\\psf\Host\Users\matthewkeller\Downloads\men.jpg">
            <a:extLst>
              <a:ext uri="{FF2B5EF4-FFF2-40B4-BE49-F238E27FC236}">
                <a16:creationId xmlns:a16="http://schemas.microsoft.com/office/drawing/2014/main" id="{46151118-58FF-4B01-9055-1E7895C5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2577" y="1905821"/>
            <a:ext cx="1565345" cy="848097"/>
          </a:xfrm>
          <a:prstGeom prst="rect">
            <a:avLst/>
          </a:prstGeom>
          <a:noFill/>
        </p:spPr>
      </p:pic>
      <p:pic>
        <p:nvPicPr>
          <p:cNvPr id="43" name="Picture 3" descr="\\psf\Host\Users\matthewkeller\Downloads\group-women2.jpg">
            <a:extLst>
              <a:ext uri="{FF2B5EF4-FFF2-40B4-BE49-F238E27FC236}">
                <a16:creationId xmlns:a16="http://schemas.microsoft.com/office/drawing/2014/main" id="{460BE904-3967-4A8E-A082-A4D7B04C1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2165" y="1606874"/>
            <a:ext cx="1210507" cy="1219473"/>
          </a:xfrm>
          <a:prstGeom prst="rect">
            <a:avLst/>
          </a:prstGeom>
          <a:noFill/>
        </p:spPr>
      </p:pic>
      <p:pic>
        <p:nvPicPr>
          <p:cNvPr id="44" name="Picture 5" descr="\\psf\Host\Users\matthewkeller\Downloads\placebo-pill.jpg">
            <a:extLst>
              <a:ext uri="{FF2B5EF4-FFF2-40B4-BE49-F238E27FC236}">
                <a16:creationId xmlns:a16="http://schemas.microsoft.com/office/drawing/2014/main" id="{8FB2B70D-70B5-4B66-AA7A-ED179D53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303" y="3795423"/>
            <a:ext cx="499505" cy="496048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E0237-AD8E-4D73-A1A4-5A355AF2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699B-F20C-48CF-A121-FE286B77B9DC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F09C4-E301-438E-8788-140B697A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15"/>
    </mc:Choice>
    <mc:Fallback xmlns="">
      <p:transition spd="slow" advTm="3501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864" y="274639"/>
            <a:ext cx="8142136" cy="69138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Plotting two-way factorial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301" y="1285568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Placebo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Nothing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8133" y="1861016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86648" y="1868967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83051" y="2743226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83050" y="1860631"/>
            <a:ext cx="3564384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45212" y="1878244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84376" y="3539682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7990" y="2019659"/>
            <a:ext cx="8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7022" y="291152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0170" y="203821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5349" y="285056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6.6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81238" y="4325509"/>
            <a:ext cx="7951" cy="17651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82564" y="6082749"/>
            <a:ext cx="2582849" cy="132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5225" y="4500439"/>
            <a:ext cx="53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3673" y="6202018"/>
            <a:ext cx="311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Placebo		    Nothing</a:t>
            </a:r>
          </a:p>
        </p:txBody>
      </p:sp>
      <p:sp>
        <p:nvSpPr>
          <p:cNvPr id="46" name="Oval 45"/>
          <p:cNvSpPr/>
          <p:nvPr/>
        </p:nvSpPr>
        <p:spPr>
          <a:xfrm>
            <a:off x="3726510" y="5422794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37363" y="450971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5175" y="151207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89841" y="1497500"/>
            <a:ext cx="182880" cy="18288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46" idx="3"/>
          </p:cNvCxnSpPr>
          <p:nvPr/>
        </p:nvCxnSpPr>
        <p:spPr>
          <a:xfrm flipV="1">
            <a:off x="3753293" y="4618108"/>
            <a:ext cx="1784509" cy="96078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078230" y="1971927"/>
            <a:ext cx="818989" cy="731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35214" y="2808138"/>
            <a:ext cx="818989" cy="731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696571" y="5080883"/>
            <a:ext cx="1622067" cy="59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326597" y="5303528"/>
            <a:ext cx="256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slope of the red line is the placebo effect among men</a:t>
            </a:r>
          </a:p>
        </p:txBody>
      </p:sp>
      <p:sp>
        <p:nvSpPr>
          <p:cNvPr id="71" name="TextBox 70"/>
          <p:cNvSpPr txBox="1"/>
          <p:nvPr/>
        </p:nvSpPr>
        <p:spPr>
          <a:xfrm rot="19865269">
            <a:off x="4200840" y="4691769"/>
            <a:ext cx="8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A855-0BFA-472B-BBE1-A7FCF3EC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D3D4-B169-4E04-ACC8-6DC9FA93ECA4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0B772-B00F-4C93-A125-168A9A1D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31"/>
    </mc:Choice>
    <mc:Fallback xmlns="">
      <p:transition spd="slow" advTm="3763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864" y="274639"/>
            <a:ext cx="8142136" cy="69138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Plotting two-way factorial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301" y="1285568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Placebo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Nothing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8133" y="1861016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86648" y="1868967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83051" y="2743226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83050" y="1860631"/>
            <a:ext cx="3564384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45212" y="1878244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84376" y="3539682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7990" y="2019659"/>
            <a:ext cx="8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7022" y="291152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0170" y="203821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5349" y="285056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6.6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81238" y="4325509"/>
            <a:ext cx="7951" cy="17651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82564" y="6082749"/>
            <a:ext cx="2582849" cy="132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5225" y="4500439"/>
            <a:ext cx="53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3673" y="6202018"/>
            <a:ext cx="311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Placebo		    Nothing</a:t>
            </a:r>
          </a:p>
        </p:txBody>
      </p:sp>
      <p:sp>
        <p:nvSpPr>
          <p:cNvPr id="46" name="Oval 45"/>
          <p:cNvSpPr/>
          <p:nvPr/>
        </p:nvSpPr>
        <p:spPr>
          <a:xfrm>
            <a:off x="3726510" y="5422794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37363" y="450971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5175" y="151207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89841" y="149750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703981" y="492318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54592" y="4805244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0" idx="6"/>
            <a:endCxn id="51" idx="2"/>
          </p:cNvCxnSpPr>
          <p:nvPr/>
        </p:nvCxnSpPr>
        <p:spPr>
          <a:xfrm flipV="1">
            <a:off x="3886862" y="4896684"/>
            <a:ext cx="1567731" cy="11793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</p:cNvCxnSpPr>
          <p:nvPr/>
        </p:nvCxnSpPr>
        <p:spPr>
          <a:xfrm flipV="1">
            <a:off x="3753293" y="4618108"/>
            <a:ext cx="1784509" cy="96078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782459" y="1966625"/>
            <a:ext cx="818989" cy="731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831492" y="2778982"/>
            <a:ext cx="818989" cy="731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338762" y="4993419"/>
            <a:ext cx="1979876" cy="683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326597" y="5303528"/>
            <a:ext cx="256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slope of the blue line is the placebo effect among women</a:t>
            </a:r>
          </a:p>
        </p:txBody>
      </p:sp>
      <p:sp>
        <p:nvSpPr>
          <p:cNvPr id="33" name="TextBox 32"/>
          <p:cNvSpPr txBox="1"/>
          <p:nvPr/>
        </p:nvSpPr>
        <p:spPr>
          <a:xfrm rot="21348908">
            <a:off x="4022036" y="4668741"/>
            <a:ext cx="8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42A7-E720-403C-8DB5-15CCAB92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A923-B8C5-434E-B953-AC753DE94BAF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F9B06-4A51-46C1-AECD-4A2A1543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38"/>
    </mc:Choice>
    <mc:Fallback xmlns="">
      <p:transition spd="slow" advTm="37938"/>
    </mc:Fallback>
  </mc:AlternateContent>
  <p:extLst>
    <p:ext uri="{3A86A75C-4F4B-4683-9AE1-C65F6400EC91}">
      <p14:laserTraceLst xmlns:p14="http://schemas.microsoft.com/office/powerpoint/2010/main">
        <p14:tracePtLst>
          <p14:tracePt t="21200" x="9509125" y="6240463"/>
          <p14:tracePt t="21348" x="9509125" y="6232525"/>
          <p14:tracePt t="21359" x="9502775" y="6232525"/>
          <p14:tracePt t="21369" x="9494838" y="6226175"/>
          <p14:tracePt t="21385" x="9478963" y="6226175"/>
          <p14:tracePt t="21402" x="9448800" y="6218238"/>
          <p14:tracePt t="21418" x="9426575" y="6218238"/>
          <p14:tracePt t="21419" x="9394825" y="6218238"/>
          <p14:tracePt t="21435" x="9372600" y="6218238"/>
          <p14:tracePt t="21452" x="9304338" y="6218238"/>
          <p14:tracePt t="21468" x="9258300" y="6218238"/>
          <p14:tracePt t="21485" x="9128125" y="6232525"/>
          <p14:tracePt t="21502" x="8961438" y="6270625"/>
          <p14:tracePt t="21518" x="8839200" y="6278563"/>
          <p14:tracePt t="21535" x="8640763" y="6278563"/>
          <p14:tracePt t="21552" x="8389938" y="6278563"/>
          <p14:tracePt t="21568" x="8251825" y="6248400"/>
          <p14:tracePt t="21585" x="7947025" y="6164263"/>
          <p14:tracePt t="21602" x="7620000" y="6035675"/>
          <p14:tracePt t="21618" x="7421563" y="5959475"/>
          <p14:tracePt t="21635" x="7032625" y="5837238"/>
          <p14:tracePt t="21652" x="6683375" y="5715000"/>
          <p14:tracePt t="21668" x="6530975" y="5676900"/>
          <p14:tracePt t="21685" x="6270625" y="5608638"/>
          <p14:tracePt t="21702" x="6080125" y="5584825"/>
          <p14:tracePt t="21718" x="6019800" y="5584825"/>
          <p14:tracePt t="21735" x="5935663" y="5578475"/>
          <p14:tracePt t="21752" x="5921375" y="5578475"/>
          <p14:tracePt t="22011" x="5913438" y="5578475"/>
          <p14:tracePt t="22021" x="5897563" y="5578475"/>
          <p14:tracePt t="22031" x="5859463" y="5616575"/>
          <p14:tracePt t="22041" x="5799138" y="5661025"/>
          <p14:tracePt t="22053" x="5707063" y="5730875"/>
          <p14:tracePt t="22068" x="5578475" y="5813425"/>
          <p14:tracePt t="22085" x="5318125" y="5921375"/>
          <p14:tracePt t="22102" x="5083175" y="5973763"/>
          <p14:tracePt t="22118" x="4983163" y="5989638"/>
          <p14:tracePt t="22135" x="4778375" y="5989638"/>
          <p14:tracePt t="22152" x="4610100" y="5989638"/>
          <p14:tracePt t="22168" x="4549775" y="5989638"/>
          <p14:tracePt t="22185" x="4427538" y="5989638"/>
          <p14:tracePt t="22202" x="4321175" y="5989638"/>
          <p14:tracePt t="22218" x="4275138" y="5989638"/>
          <p14:tracePt t="22235" x="4168775" y="5989638"/>
          <p14:tracePt t="22252" x="4076700" y="5989638"/>
          <p14:tracePt t="22268" x="4030663" y="5989638"/>
          <p14:tracePt t="22285" x="3954463" y="5989638"/>
          <p14:tracePt t="22302" x="3886200" y="5959475"/>
          <p14:tracePt t="22318" x="3848100" y="5935663"/>
          <p14:tracePt t="22335" x="3756025" y="5875338"/>
          <p14:tracePt t="22351" x="3717925" y="5829300"/>
          <p14:tracePt t="22352" x="3673475" y="5791200"/>
          <p14:tracePt t="22368" x="3641725" y="5768975"/>
          <p14:tracePt t="22385" x="3581400" y="5692775"/>
          <p14:tracePt t="22402" x="3521075" y="5638800"/>
          <p14:tracePt t="22418" x="3505200" y="5592763"/>
          <p14:tracePt t="22435" x="3467100" y="5540375"/>
          <p14:tracePt t="22452" x="3429000" y="5470525"/>
          <p14:tracePt t="22468" x="3413125" y="5418138"/>
          <p14:tracePt t="22485" x="3413125" y="5341938"/>
          <p14:tracePt t="22501" x="3413125" y="5295900"/>
          <p14:tracePt t="22518" x="3451225" y="5211763"/>
          <p14:tracePt t="22535" x="3527425" y="5105400"/>
          <p14:tracePt t="22552" x="3695700" y="4983163"/>
          <p14:tracePt t="22568" x="3794125" y="4899025"/>
          <p14:tracePt t="22585" x="4022725" y="4746625"/>
          <p14:tracePt t="22601" x="4144963" y="4686300"/>
          <p14:tracePt t="22618" x="4389438" y="4572000"/>
          <p14:tracePt t="22635" x="4648200" y="4495800"/>
          <p14:tracePt t="22652" x="4800600" y="4465638"/>
          <p14:tracePt t="22670" x="5113338" y="4427538"/>
          <p14:tracePt t="22685" x="5387975" y="4381500"/>
          <p14:tracePt t="22702" x="5516563" y="4365625"/>
          <p14:tracePt t="22718" x="5753100" y="4327525"/>
          <p14:tracePt t="22735" x="5943600" y="4289425"/>
          <p14:tracePt t="22752" x="6035675" y="4283075"/>
          <p14:tracePt t="22768" x="6172200" y="4259263"/>
          <p14:tracePt t="22785" x="6294438" y="4237038"/>
          <p14:tracePt t="22802" x="6332538" y="4221163"/>
          <p14:tracePt t="22818" x="6400800" y="4221163"/>
          <p14:tracePt t="22835" x="6430963" y="4221163"/>
          <p14:tracePt t="22852" x="6446838" y="4221163"/>
          <p14:tracePt t="22868" x="6477000" y="4237038"/>
          <p14:tracePt t="22885" x="6499225" y="4289425"/>
          <p14:tracePt t="22901" x="6507163" y="4343400"/>
          <p14:tracePt t="22918" x="6523038" y="4465638"/>
          <p14:tracePt t="22936" x="6499225" y="4632325"/>
          <p14:tracePt t="22952" x="6477000" y="4740275"/>
          <p14:tracePt t="22968" x="6384925" y="4960938"/>
          <p14:tracePt t="22986" x="6248400" y="5197475"/>
          <p14:tracePt t="23002" x="6172200" y="5287963"/>
          <p14:tracePt t="23018" x="5981700" y="5464175"/>
          <p14:tracePt t="23036" x="5768975" y="5608638"/>
          <p14:tracePt t="23052" x="5661025" y="5661025"/>
          <p14:tracePt t="23068" x="5432425" y="5753100"/>
          <p14:tracePt t="23086" x="5211763" y="5821363"/>
          <p14:tracePt t="23102" x="5089525" y="5845175"/>
          <p14:tracePt t="23118" x="4884738" y="5897563"/>
          <p14:tracePt t="23135" x="4708525" y="5935663"/>
          <p14:tracePt t="23152" x="4640263" y="5951538"/>
          <p14:tracePt t="23168" x="4503738" y="5951538"/>
          <p14:tracePt t="23186" x="4351338" y="5951538"/>
          <p14:tracePt t="23202" x="4283075" y="5943600"/>
          <p14:tracePt t="23219" x="4152900" y="5897563"/>
          <p14:tracePt t="23235" x="4076700" y="5867400"/>
          <p14:tracePt t="23252" x="4030663" y="5845175"/>
          <p14:tracePt t="23268" x="3970338" y="5829300"/>
          <p14:tracePt t="23286" x="3908425" y="5799138"/>
          <p14:tracePt t="23302" x="3886200" y="5783263"/>
          <p14:tracePt t="23319" x="3840163" y="5753100"/>
          <p14:tracePt t="23335" x="3802063" y="5707063"/>
          <p14:tracePt t="23352" x="3771900" y="5668963"/>
          <p14:tracePt t="23368" x="3717925" y="5570538"/>
          <p14:tracePt t="23386" x="3673475" y="5456238"/>
          <p14:tracePt t="23402" x="3649663" y="5380038"/>
          <p14:tracePt t="23419" x="3611563" y="5273675"/>
          <p14:tracePt t="23436" x="3603625" y="5151438"/>
          <p14:tracePt t="23452" x="3603625" y="5083175"/>
          <p14:tracePt t="23469" x="3603625" y="4960938"/>
          <p14:tracePt t="23486" x="3635375" y="4868863"/>
          <p14:tracePt t="23502" x="3673475" y="4822825"/>
          <p14:tracePt t="23519" x="3771900" y="4732338"/>
          <p14:tracePt t="23535" x="3924300" y="4618038"/>
          <p14:tracePt t="23552" x="4016375" y="4564063"/>
          <p14:tracePt t="23569" x="4175125" y="4503738"/>
          <p14:tracePt t="23586" x="4321175" y="4465638"/>
          <p14:tracePt t="23602" x="4389438" y="4457700"/>
          <p14:tracePt t="23619" x="4541838" y="4441825"/>
          <p14:tracePt t="23636" x="4746625" y="4419600"/>
          <p14:tracePt t="23652" x="4846638" y="4403725"/>
          <p14:tracePt t="23669" x="5067300" y="4403725"/>
          <p14:tracePt t="23685" x="5265738" y="4403725"/>
          <p14:tracePt t="23702" x="5364163" y="4403725"/>
          <p14:tracePt t="23719" x="5554663" y="4435475"/>
          <p14:tracePt t="23735" x="5761038" y="4473575"/>
          <p14:tracePt t="23752" x="5859463" y="4487863"/>
          <p14:tracePt t="23769" x="6035675" y="4533900"/>
          <p14:tracePt t="23786" x="6180138" y="4587875"/>
          <p14:tracePt t="23802" x="6226175" y="4602163"/>
          <p14:tracePt t="23819" x="6294438" y="4664075"/>
          <p14:tracePt t="23836" x="6346825" y="4732338"/>
          <p14:tracePt t="23852" x="6354763" y="4770438"/>
          <p14:tracePt t="23869" x="6392863" y="4914900"/>
          <p14:tracePt t="23887" x="6416675" y="5051425"/>
          <p14:tracePt t="23902" x="6416675" y="5121275"/>
          <p14:tracePt t="23919" x="6416675" y="5241925"/>
          <p14:tracePt t="23936" x="6400800" y="5380038"/>
          <p14:tracePt t="23952" x="6362700" y="5456238"/>
          <p14:tracePt t="23969" x="6248400" y="5622925"/>
          <p14:tracePt t="23985" x="6194425" y="5715000"/>
          <p14:tracePt t="24002" x="6049963" y="5851525"/>
          <p14:tracePt t="24019" x="5905500" y="5951538"/>
          <p14:tracePt t="24035" x="5829300" y="5989638"/>
          <p14:tracePt t="24052" x="5638800" y="6042025"/>
          <p14:tracePt t="24069" x="5418138" y="6080125"/>
          <p14:tracePt t="24085" x="5318125" y="6096000"/>
          <p14:tracePt t="24102" x="5097463" y="6118225"/>
          <p14:tracePt t="24119" x="4906963" y="6118225"/>
          <p14:tracePt t="24135" x="4822825" y="6118225"/>
          <p14:tracePt t="24152" x="4640263" y="6118225"/>
          <p14:tracePt t="24169" x="4473575" y="6103938"/>
          <p14:tracePt t="24185" x="4365625" y="6073775"/>
          <p14:tracePt t="24202" x="4198938" y="6049963"/>
          <p14:tracePt t="24219" x="4038600" y="6011863"/>
          <p14:tracePt t="24235" x="3984625" y="6003925"/>
          <p14:tracePt t="24252" x="3840163" y="5959475"/>
          <p14:tracePt t="24269" x="3711575" y="5883275"/>
          <p14:tracePt t="24285" x="3635375" y="5821363"/>
          <p14:tracePt t="24302" x="3497263" y="5638800"/>
          <p14:tracePt t="24319" x="3398838" y="5456238"/>
          <p14:tracePt t="24335" x="3375025" y="5402263"/>
          <p14:tracePt t="24352" x="3352800" y="5334000"/>
          <p14:tracePt t="24369" x="3352800" y="5287963"/>
          <p14:tracePt t="24385" x="3352800" y="5280025"/>
          <p14:tracePt t="24402" x="3368675" y="5257800"/>
          <p14:tracePt t="24419" x="3406775" y="5211763"/>
          <p14:tracePt t="24436" x="3429000" y="5181600"/>
          <p14:tracePt t="24452" x="3535363" y="5121275"/>
          <p14:tracePt t="24469" x="3649663" y="5037138"/>
          <p14:tracePt t="24486" x="3725863" y="4999038"/>
          <p14:tracePt t="24502" x="3902075" y="4922838"/>
          <p14:tracePt t="24519" x="4098925" y="4846638"/>
          <p14:tracePt t="24535" x="4221163" y="4792663"/>
          <p14:tracePt t="24552" x="4465638" y="4694238"/>
          <p14:tracePt t="24569" x="4670425" y="4618038"/>
          <p14:tracePt t="24585" x="4778375" y="4587875"/>
          <p14:tracePt t="24602" x="4945063" y="4556125"/>
          <p14:tracePt t="24619" x="5121275" y="4525963"/>
          <p14:tracePt t="24636" x="5189538" y="4525963"/>
          <p14:tracePt t="24652" x="5356225" y="4503738"/>
          <p14:tracePt t="24669" x="5532438" y="4479925"/>
          <p14:tracePt t="24686" x="5616575" y="4465638"/>
          <p14:tracePt t="24702" x="5761038" y="4441825"/>
          <p14:tracePt t="24720" x="5889625" y="4441825"/>
          <p14:tracePt t="24736" x="5943600" y="4441825"/>
          <p14:tracePt t="24752" x="6035675" y="4441825"/>
          <p14:tracePt t="24769" x="6134100" y="4441825"/>
          <p14:tracePt t="24786" x="6172200" y="4441825"/>
          <p14:tracePt t="24802" x="6248400" y="4465638"/>
          <p14:tracePt t="24819" x="6308725" y="4495800"/>
          <p14:tracePt t="24836" x="6324600" y="4503738"/>
          <p14:tracePt t="24852" x="6346825" y="4533900"/>
          <p14:tracePt t="24869" x="6370638" y="4594225"/>
          <p14:tracePt t="24886" x="6378575" y="4632325"/>
          <p14:tracePt t="24902" x="6384925" y="4716463"/>
          <p14:tracePt t="24920" x="6384925" y="4854575"/>
          <p14:tracePt t="24936" x="6384925" y="4922838"/>
          <p14:tracePt t="24952" x="6308725" y="5075238"/>
          <p14:tracePt t="24969" x="6210300" y="5241925"/>
          <p14:tracePt t="24986" x="6126163" y="5334000"/>
          <p14:tracePt t="25003" x="5965825" y="5502275"/>
          <p14:tracePt t="25019" x="5783263" y="5661025"/>
          <p14:tracePt t="25036" x="5676900" y="5715000"/>
          <p14:tracePt t="25052" x="5486400" y="5791200"/>
          <p14:tracePt t="25069" x="5295900" y="5829300"/>
          <p14:tracePt t="25086" x="5189538" y="5845175"/>
          <p14:tracePt t="25102" x="5037138" y="5867400"/>
          <p14:tracePt t="25119" x="4899025" y="5875338"/>
          <p14:tracePt t="25136" x="4830763" y="5889625"/>
          <p14:tracePt t="25152" x="4708525" y="5905500"/>
          <p14:tracePt t="25169" x="4572000" y="5913438"/>
          <p14:tracePt t="25186" x="4518025" y="5913438"/>
          <p14:tracePt t="25203" x="4397375" y="5921375"/>
          <p14:tracePt t="25219" x="4289425" y="5921375"/>
          <p14:tracePt t="25236" x="4244975" y="5921375"/>
          <p14:tracePt t="25252" x="4152900" y="5913438"/>
          <p14:tracePt t="25271" x="4054475" y="5875338"/>
          <p14:tracePt t="25286" x="4016375" y="5859463"/>
          <p14:tracePt t="25302" x="3916363" y="5813425"/>
          <p14:tracePt t="25320" x="3832225" y="5753100"/>
          <p14:tracePt t="25336" x="3787775" y="5715000"/>
          <p14:tracePt t="25353" x="3733800" y="5668963"/>
          <p14:tracePt t="25370" x="3703638" y="5622925"/>
          <p14:tracePt t="25386" x="3687763" y="5608638"/>
          <p14:tracePt t="25403" x="3657600" y="5562600"/>
          <p14:tracePt t="25420" x="3649663" y="5516563"/>
          <p14:tracePt t="25436" x="3641725" y="5494338"/>
          <p14:tracePt t="25452" x="3641725" y="5448300"/>
          <p14:tracePt t="25469" x="3641725" y="5418138"/>
          <p14:tracePt t="25486" x="3649663" y="5364163"/>
          <p14:tracePt t="25503" x="3703638" y="5311775"/>
          <p14:tracePt t="25519" x="3725863" y="5280025"/>
          <p14:tracePt t="25536" x="3832225" y="5189538"/>
          <p14:tracePt t="25552" x="3984625" y="5089525"/>
          <p14:tracePt t="25569" x="4060825" y="5037138"/>
          <p14:tracePt t="25586" x="4221163" y="4960938"/>
          <p14:tracePt t="25603" x="4351338" y="4899025"/>
          <p14:tracePt t="25619" x="4411663" y="4876800"/>
          <p14:tracePt t="25635" x="4549775" y="4830763"/>
          <p14:tracePt t="25652" x="4686300" y="4770438"/>
          <p14:tracePt t="25669" x="4754563" y="4746625"/>
          <p14:tracePt t="25686" x="4884738" y="4694238"/>
          <p14:tracePt t="25703" x="5029200" y="4640263"/>
          <p14:tracePt t="25719" x="5083175" y="4618038"/>
          <p14:tracePt t="25736" x="5197475" y="4572000"/>
          <p14:tracePt t="25753" x="5295900" y="4541838"/>
          <p14:tracePt t="25769" x="5334000" y="4518025"/>
          <p14:tracePt t="25786" x="5410200" y="4511675"/>
          <p14:tracePt t="25803" x="5478463" y="4495800"/>
          <p14:tracePt t="25819" x="5516563" y="4479925"/>
          <p14:tracePt t="25836" x="5570538" y="4479925"/>
          <p14:tracePt t="25853" x="5622925" y="4479925"/>
          <p14:tracePt t="25869" x="5638800" y="4479925"/>
          <p14:tracePt t="25886" x="5684838" y="4487863"/>
          <p14:tracePt t="25903" x="5715000" y="4503738"/>
          <p14:tracePt t="25919" x="5745163" y="4511675"/>
          <p14:tracePt t="25936" x="5775325" y="4533900"/>
          <p14:tracePt t="25953" x="5821363" y="4587875"/>
          <p14:tracePt t="25969" x="5845175" y="4610100"/>
          <p14:tracePt t="25986" x="5875338" y="4724400"/>
          <p14:tracePt t="26004" x="5889625" y="4906963"/>
          <p14:tracePt t="26019" x="5889625" y="5021263"/>
          <p14:tracePt t="26036" x="5845175" y="5265738"/>
          <p14:tracePt t="26053" x="5768975" y="5440363"/>
          <p14:tracePt t="26069" x="5730875" y="5516563"/>
          <p14:tracePt t="26086" x="5638800" y="5622925"/>
          <p14:tracePt t="26103" x="5532438" y="5699125"/>
          <p14:tracePt t="26119" x="5464175" y="5722938"/>
          <p14:tracePt t="26136" x="5326063" y="5783263"/>
          <p14:tracePt t="26153" x="5173663" y="5821363"/>
          <p14:tracePt t="26169" x="5083175" y="5829300"/>
          <p14:tracePt t="26186" x="4930775" y="5859463"/>
          <p14:tracePt t="26203" x="4792663" y="5859463"/>
          <p14:tracePt t="26218" x="4724400" y="5859463"/>
          <p14:tracePt t="26236" x="4572000" y="5859463"/>
          <p14:tracePt t="26253" x="4427538" y="5859463"/>
          <p14:tracePt t="26269" x="4359275" y="5859463"/>
          <p14:tracePt t="26286" x="4198938" y="5851525"/>
          <p14:tracePt t="26303" x="4030663" y="5851525"/>
          <p14:tracePt t="26319" x="3946525" y="5851525"/>
          <p14:tracePt t="26336" x="3810000" y="5837238"/>
          <p14:tracePt t="26354" x="3725863" y="5829300"/>
          <p14:tracePt t="26369" x="3679825" y="5821363"/>
          <p14:tracePt t="26386" x="3627438" y="5791200"/>
          <p14:tracePt t="26403" x="3597275" y="5768975"/>
          <p14:tracePt t="26420" x="3573463" y="5745163"/>
          <p14:tracePt t="26436" x="3535363" y="5684838"/>
          <p14:tracePt t="26453" x="3521075" y="5616575"/>
          <p14:tracePt t="26470" x="3513138" y="5578475"/>
          <p14:tracePt t="26486" x="3513138" y="5508625"/>
          <p14:tracePt t="26503" x="3513138" y="5456238"/>
          <p14:tracePt t="26520" x="3513138" y="5432425"/>
          <p14:tracePt t="26536" x="3527425" y="5380038"/>
          <p14:tracePt t="26553" x="3565525" y="5311775"/>
          <p14:tracePt t="26570" x="3597275" y="5265738"/>
          <p14:tracePt t="26586" x="3657600" y="5197475"/>
          <p14:tracePt t="26603" x="3763963" y="5105400"/>
          <p14:tracePt t="26620" x="3825875" y="5067300"/>
          <p14:tracePt t="26636" x="3946525" y="4975225"/>
          <p14:tracePt t="26654" x="4114800" y="4854575"/>
          <p14:tracePt t="26669" x="4198938" y="4808538"/>
          <p14:tracePt t="26686" x="4381500" y="4686300"/>
          <p14:tracePt t="26703" x="4473575" y="4625975"/>
          <p14:tracePt t="26719" x="4625975" y="4549775"/>
          <p14:tracePt t="26736" x="4724400" y="4495800"/>
          <p14:tracePt t="26754" x="4808538" y="4449763"/>
          <p14:tracePt t="26770" x="4830763" y="4441825"/>
          <p14:tracePt t="26786" x="4914900" y="4403725"/>
          <p14:tracePt t="26803" x="5021263" y="4365625"/>
          <p14:tracePt t="26819" x="5083175" y="4343400"/>
          <p14:tracePt t="26836" x="5203825" y="4321175"/>
          <p14:tracePt t="26854" x="5326063" y="4297363"/>
          <p14:tracePt t="26870" x="5394325" y="4297363"/>
          <p14:tracePt t="26886" x="5532438" y="4297363"/>
          <p14:tracePt t="26903" x="5654675" y="4313238"/>
          <p14:tracePt t="26920" x="5715000" y="4335463"/>
          <p14:tracePt t="26936" x="5829300" y="4381500"/>
          <p14:tracePt t="26954" x="5913438" y="4435475"/>
          <p14:tracePt t="26970" x="5951538" y="4473575"/>
          <p14:tracePt t="26986" x="5997575" y="4518025"/>
          <p14:tracePt t="27003" x="6019800" y="4541838"/>
          <p14:tracePt t="27020" x="6057900" y="4610100"/>
          <p14:tracePt t="27036" x="6065838" y="4686300"/>
          <p14:tracePt t="27053" x="6065838" y="4724400"/>
          <p14:tracePt t="27070" x="6065838" y="4816475"/>
          <p14:tracePt t="27086" x="6035675" y="4922838"/>
          <p14:tracePt t="27103" x="5997575" y="4999038"/>
          <p14:tracePt t="27120" x="5935663" y="5127625"/>
          <p14:tracePt t="27136" x="5875338" y="5257800"/>
          <p14:tracePt t="27153" x="5829300" y="5318125"/>
          <p14:tracePt t="27170" x="5761038" y="5418138"/>
          <p14:tracePt t="27186" x="5699125" y="5508625"/>
          <p14:tracePt t="27203" x="5668963" y="5540375"/>
          <p14:tracePt t="27220" x="5592763" y="5608638"/>
          <p14:tracePt t="27236" x="5508625" y="5661025"/>
          <p14:tracePt t="27253" x="5432425" y="5684838"/>
          <p14:tracePt t="27270" x="5287963" y="5730875"/>
          <p14:tracePt t="27286" x="5151438" y="5753100"/>
          <p14:tracePt t="27303" x="5083175" y="5768975"/>
          <p14:tracePt t="27320" x="4960938" y="5791200"/>
          <p14:tracePt t="27336" x="4822825" y="5807075"/>
          <p14:tracePt t="27353" x="4732338" y="5813425"/>
          <p14:tracePt t="27370" x="4549775" y="5829300"/>
          <p14:tracePt t="27387" x="4381500" y="5829300"/>
          <p14:tracePt t="27404" x="4297363" y="5829300"/>
          <p14:tracePt t="27420" x="4137025" y="5813425"/>
          <p14:tracePt t="27437" x="3978275" y="5761038"/>
          <p14:tracePt t="27453" x="3908425" y="5737225"/>
          <p14:tracePt t="27470" x="3810000" y="5692775"/>
          <p14:tracePt t="27487" x="3725863" y="5654675"/>
          <p14:tracePt t="27503" x="3703638" y="5630863"/>
          <p14:tracePt t="27520" x="3657600" y="5584825"/>
          <p14:tracePt t="27537" x="3603625" y="5540375"/>
          <p14:tracePt t="27553" x="3589338" y="5524500"/>
          <p14:tracePt t="27570" x="3565525" y="5478463"/>
          <p14:tracePt t="27587" x="3551238" y="5448300"/>
          <p14:tracePt t="27603" x="3543300" y="5440363"/>
          <p14:tracePt t="27620" x="3543300" y="5418138"/>
          <p14:tracePt t="27637" x="3543300" y="5394325"/>
          <p14:tracePt t="27653" x="3543300" y="5380038"/>
          <p14:tracePt t="27670" x="3551238" y="5326063"/>
          <p14:tracePt t="27687" x="3611563" y="5249863"/>
          <p14:tracePt t="27703" x="3687763" y="5189538"/>
          <p14:tracePt t="27720" x="3870325" y="5045075"/>
          <p14:tracePt t="27740" x="4144963" y="4906963"/>
          <p14:tracePt t="27753" x="4305300" y="4816475"/>
          <p14:tracePt t="27770" x="4579938" y="4708525"/>
          <p14:tracePt t="27787" x="4868863" y="4610100"/>
          <p14:tracePt t="27803" x="5006975" y="4572000"/>
          <p14:tracePt t="27820" x="5211763" y="4533900"/>
          <p14:tracePt t="27837" x="5349875" y="4533900"/>
          <p14:tracePt t="27853" x="5402263" y="4533900"/>
          <p14:tracePt t="27870" x="5478463" y="4533900"/>
          <p14:tracePt t="27887" x="5540375" y="4533900"/>
          <p14:tracePt t="27903" x="5578475" y="4533900"/>
          <p14:tracePt t="27920" x="5654675" y="4533900"/>
          <p14:tracePt t="27937" x="5715000" y="4533900"/>
          <p14:tracePt t="27953" x="5753100" y="4533900"/>
          <p14:tracePt t="27970" x="5807075" y="4533900"/>
          <p14:tracePt t="27987" x="5859463" y="4533900"/>
          <p14:tracePt t="28003" x="5889625" y="4533900"/>
          <p14:tracePt t="28020" x="5913438" y="4541838"/>
          <p14:tracePt t="28037" x="5943600" y="4549775"/>
          <p14:tracePt t="28053" x="5959475" y="4549775"/>
          <p14:tracePt t="28070" x="5981700" y="4549775"/>
          <p14:tracePt t="28319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864" y="274639"/>
            <a:ext cx="8142136" cy="69138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Plotting two-way factorial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301" y="1285568"/>
            <a:ext cx="8128721" cy="5572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     Men	      Women</a:t>
            </a:r>
          </a:p>
          <a:p>
            <a:pPr>
              <a:buNone/>
            </a:pPr>
            <a:r>
              <a:rPr lang="en-US" dirty="0"/>
              <a:t>Placebo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Nothing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8133" y="1861016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86648" y="1868967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83051" y="2743226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83050" y="1860631"/>
            <a:ext cx="3564384" cy="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45212" y="1878244"/>
            <a:ext cx="0" cy="168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84376" y="3539682"/>
            <a:ext cx="3556433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7990" y="2019659"/>
            <a:ext cx="8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7022" y="291152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0170" y="2038211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5349" y="2850569"/>
            <a:ext cx="8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6.6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81238" y="4325509"/>
            <a:ext cx="7951" cy="17651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82564" y="6082749"/>
            <a:ext cx="2582849" cy="132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5225" y="4500439"/>
            <a:ext cx="53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15681" y="6202018"/>
            <a:ext cx="30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Placebo		    Nothing</a:t>
            </a:r>
          </a:p>
        </p:txBody>
      </p:sp>
      <p:sp>
        <p:nvSpPr>
          <p:cNvPr id="46" name="Oval 45"/>
          <p:cNvSpPr/>
          <p:nvPr/>
        </p:nvSpPr>
        <p:spPr>
          <a:xfrm>
            <a:off x="3726510" y="5422794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37363" y="450971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5175" y="1512078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89841" y="149750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703981" y="4923180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54592" y="4805244"/>
            <a:ext cx="182880" cy="18288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0" idx="6"/>
            <a:endCxn id="51" idx="2"/>
          </p:cNvCxnSpPr>
          <p:nvPr/>
        </p:nvCxnSpPr>
        <p:spPr>
          <a:xfrm flipV="1">
            <a:off x="3886862" y="4896684"/>
            <a:ext cx="1567731" cy="11793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</p:cNvCxnSpPr>
          <p:nvPr/>
        </p:nvCxnSpPr>
        <p:spPr>
          <a:xfrm flipV="1">
            <a:off x="3753293" y="4618108"/>
            <a:ext cx="1784509" cy="96078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0" idx="1"/>
          </p:cNvCxnSpPr>
          <p:nvPr/>
        </p:nvCxnSpPr>
        <p:spPr>
          <a:xfrm flipH="1" flipV="1">
            <a:off x="4322859" y="5351228"/>
            <a:ext cx="2063789" cy="311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386648" y="5339247"/>
            <a:ext cx="431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slopes mean the effect is different for men than women – an INTERACTION!</a:t>
            </a:r>
          </a:p>
        </p:txBody>
      </p:sp>
      <p:cxnSp>
        <p:nvCxnSpPr>
          <p:cNvPr id="30" name="Straight Arrow Connector 29"/>
          <p:cNvCxnSpPr>
            <a:stCxn id="70" idx="1"/>
          </p:cNvCxnSpPr>
          <p:nvPr/>
        </p:nvCxnSpPr>
        <p:spPr>
          <a:xfrm flipH="1" flipV="1">
            <a:off x="4505739" y="4874152"/>
            <a:ext cx="1880909" cy="78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9865269">
            <a:off x="3925296" y="4969565"/>
            <a:ext cx="8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</a:t>
            </a:r>
          </a:p>
        </p:txBody>
      </p:sp>
      <p:sp>
        <p:nvSpPr>
          <p:cNvPr id="35" name="TextBox 34"/>
          <p:cNvSpPr txBox="1"/>
          <p:nvPr/>
        </p:nvSpPr>
        <p:spPr>
          <a:xfrm rot="21348908">
            <a:off x="4022036" y="4668741"/>
            <a:ext cx="8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1" name="Oval 40"/>
          <p:cNvSpPr/>
          <p:nvPr/>
        </p:nvSpPr>
        <p:spPr>
          <a:xfrm>
            <a:off x="4912574" y="1853985"/>
            <a:ext cx="1264260" cy="1765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607526" y="1855312"/>
            <a:ext cx="1264260" cy="1765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502011" y="3800725"/>
            <a:ext cx="251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Difference of 2.2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77093" y="3770245"/>
            <a:ext cx="268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Difference of  0.2</a:t>
            </a:r>
          </a:p>
        </p:txBody>
      </p:sp>
      <p:sp>
        <p:nvSpPr>
          <p:cNvPr id="54" name="Oval 53"/>
          <p:cNvSpPr/>
          <p:nvPr/>
        </p:nvSpPr>
        <p:spPr>
          <a:xfrm>
            <a:off x="4151785" y="3706631"/>
            <a:ext cx="634783" cy="602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552384" y="3668202"/>
            <a:ext cx="728874" cy="681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FA8C-6390-4035-820E-93957B45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5506-AB5A-4BE0-AD75-AD1BEA258C45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83CCF-FC43-48B6-B617-3E0065DA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7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6"/>
    </mc:Choice>
    <mc:Fallback xmlns="">
      <p:transition spd="slow" advTm="1098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3|1.3|4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8.9|12"/>
</p:tagLst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9778</TotalTime>
  <Words>1135</Words>
  <Application>Microsoft Office PowerPoint</Application>
  <PresentationFormat>Widescreen</PresentationFormat>
  <Paragraphs>405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Research Design and Analysis: Interactions Between Categorical Variables</vt:lpstr>
      <vt:lpstr>Two factor design example:  Placebo effects and gender.</vt:lpstr>
      <vt:lpstr>“Main effect” of gender</vt:lpstr>
      <vt:lpstr>“Main effect” of placebo</vt:lpstr>
      <vt:lpstr>“Interaction” effect:  Does the effect of placebo depend on gender?</vt:lpstr>
      <vt:lpstr>“Interaction” effect:  Does the effect of placebo depend on gender?</vt:lpstr>
      <vt:lpstr>Plotting two-way factorial results</vt:lpstr>
      <vt:lpstr>Plotting two-way factorial results</vt:lpstr>
      <vt:lpstr>Plotting two-way factorial results</vt:lpstr>
      <vt:lpstr>Plotting two-way factorial results</vt:lpstr>
      <vt:lpstr>Plotting two-way factorial results</vt:lpstr>
      <vt:lpstr>Plotting two-way factorial results</vt:lpstr>
      <vt:lpstr>Plotting two-way factorial results</vt:lpstr>
      <vt:lpstr>Practice at interpreting two-way factorial results:</vt:lpstr>
      <vt:lpstr>Practice at interpreting two-way factorial results:</vt:lpstr>
      <vt:lpstr>PowerPoint Presentation</vt:lpstr>
      <vt:lpstr>Practice at interpreting two-way factorial 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473</cp:revision>
  <dcterms:created xsi:type="dcterms:W3CDTF">2020-09-05T16:34:05Z</dcterms:created>
  <dcterms:modified xsi:type="dcterms:W3CDTF">2021-02-23T15:17:13Z</dcterms:modified>
</cp:coreProperties>
</file>