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83" r:id="rId3"/>
    <p:sldId id="384" r:id="rId4"/>
    <p:sldId id="385" r:id="rId5"/>
    <p:sldId id="386" r:id="rId6"/>
    <p:sldId id="387" r:id="rId7"/>
    <p:sldId id="391" r:id="rId8"/>
    <p:sldId id="388" r:id="rId9"/>
    <p:sldId id="389" r:id="rId10"/>
    <p:sldId id="3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35159-1569-4725-8240-147E9051E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05D9-32FA-435C-B405-14393B1EDBA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9E91-0C4F-468D-B197-587ACC8AAAD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9486-0168-48E1-A711-033C32051D5C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4EB-1E0D-4D5E-B285-D645E053D8D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7238-ECA3-42C0-95C2-4933F017518F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3C90-3DD3-47DB-A5B7-20F6A32896D4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F30D-388F-4D32-881E-F6A05EBD3C1F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9AB3-E768-4467-9A4B-E09CFB1F8F08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D7D5-FFD9-499C-89CE-75E24886FCCC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2D1A-CE07-40FD-8BFE-EA0AF54C8E9D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C944-913F-425B-854F-F1663ED005F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71B2-56F9-4945-AA0B-4E73C3F801D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RM ANOVA Table.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08E4-C8DC-421E-AD31-E99A1995A45C}" type="datetime1">
              <a:rPr lang="en-US" smtClean="0"/>
              <a:t>3/10/2021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A4C7C-231D-41E8-9575-81E9D647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76843" y="3955578"/>
            <a:ext cx="5235911" cy="1200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Our calculation of the MSR and MSE, and subsequently the </a:t>
            </a:r>
            <a:r>
              <a:rPr lang="en-US" b="1" dirty="0" err="1"/>
              <a:t>F_observed</a:t>
            </a:r>
            <a:r>
              <a:rPr lang="en-US" b="1" dirty="0"/>
              <a:t>, now relies on the variance explained by the effect after the between subjects variation is removed.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76844" y="2242360"/>
            <a:ext cx="5235911" cy="627331"/>
          </a:xfrm>
          <a:prstGeom prst="roundRect">
            <a:avLst/>
          </a:prstGeom>
          <a:noFill/>
          <a:ln w="28575">
            <a:solidFill>
              <a:srgbClr val="E7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939DD-D4E5-4798-825B-00E68AA933B9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0AE6C7-482E-483F-9610-940F3548B3B9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7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4E08E9-8B06-4469-8992-705B5C0E8511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2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127351" y="2452315"/>
            <a:ext cx="2440832" cy="2694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7261" y="5702307"/>
            <a:ext cx="661012" cy="35286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76844" y="4064050"/>
                <a:ext cx="126746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44" y="4064050"/>
                <a:ext cx="126746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19717" y="4064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58E42-57E0-4D79-B514-B4AD06C4BB8E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7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390659" y="2470460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9146" y="2470460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76844" y="4064050"/>
                <a:ext cx="128278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44" y="4064050"/>
                <a:ext cx="1282787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2390659" y="2802233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09146" y="2802233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390659" y="3136757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09146" y="3136757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90659" y="3468530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09146" y="3468530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90659" y="3803054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09146" y="3803054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90659" y="4134827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09146" y="4134827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90659" y="4469351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109146" y="4469351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390659" y="4801124"/>
            <a:ext cx="1798281" cy="33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109146" y="4801124"/>
            <a:ext cx="661012" cy="33452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19717" y="4064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02A4A-A073-4F89-9F72-A7F3CCA4C52C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66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76844" y="4064050"/>
                <a:ext cx="137095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44" y="4064050"/>
                <a:ext cx="137095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5087113" y="2491714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17261" y="5691697"/>
            <a:ext cx="661012" cy="35286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08504" y="4064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8D8F9-4C69-4F69-ACEB-CEC38F37F678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88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76844" y="4064050"/>
                <a:ext cx="137095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44" y="4064050"/>
                <a:ext cx="137095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5087113" y="2491714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17261" y="5691697"/>
            <a:ext cx="661012" cy="35286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08504" y="4064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52AD7-CA03-4ED8-AF99-45B7DC1721E3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3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2356249" y="2469121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74198" y="4029729"/>
                <a:ext cx="276421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E709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E709C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E709C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E709C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8" y="4029729"/>
                <a:ext cx="2764218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306809" y="40297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8273" y="2472295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74439" y="2474787"/>
            <a:ext cx="681901" cy="2655387"/>
          </a:xfrm>
          <a:prstGeom prst="roundRect">
            <a:avLst/>
          </a:prstGeom>
          <a:noFill/>
          <a:ln w="28575">
            <a:solidFill>
              <a:srgbClr val="E7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74198" y="4990714"/>
                <a:ext cx="198689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𝑑𝑖𝑓𝑓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𝑑𝑖𝑓𝑓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8" y="4990714"/>
                <a:ext cx="19868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537518" y="49591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BD822-275C-4E4F-B433-E34632073BA8}"/>
              </a:ext>
            </a:extLst>
          </p:cNvPr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00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76844" y="1544128"/>
          <a:ext cx="5235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90">
                  <a:extLst>
                    <a:ext uri="{9D8B030D-6E8A-4147-A177-3AD203B41FA5}">
                      <a16:colId xmlns:a16="http://schemas.microsoft.com/office/drawing/2014/main" val="1969666356"/>
                    </a:ext>
                  </a:extLst>
                </a:gridCol>
                <a:gridCol w="1743721">
                  <a:extLst>
                    <a:ext uri="{9D8B030D-6E8A-4147-A177-3AD203B41FA5}">
                      <a16:colId xmlns:a16="http://schemas.microsoft.com/office/drawing/2014/main" val="1615646994"/>
                    </a:ext>
                  </a:extLst>
                </a:gridCol>
                <a:gridCol w="1273600">
                  <a:extLst>
                    <a:ext uri="{9D8B030D-6E8A-4147-A177-3AD203B41FA5}">
                      <a16:colId xmlns:a16="http://schemas.microsoft.com/office/drawing/2014/main" val="2086035278"/>
                    </a:ext>
                  </a:extLst>
                </a:gridCol>
              </a:tblGrid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585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 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88931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124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-- Error</a:t>
                      </a:r>
                      <a:r>
                        <a:rPr lang="en-US" sz="1600" baseline="0" dirty="0"/>
                        <a:t> Within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167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  <a:r>
                        <a:rPr lang="en-US" sz="1600" baseline="0" dirty="0"/>
                        <a:t> Within Subjects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1128"/>
                  </a:ext>
                </a:extLst>
              </a:tr>
              <a:tr h="31264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282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779" y="6148348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i="1" dirty="0"/>
              <a:t>condition</a:t>
            </a:r>
            <a:r>
              <a:rPr lang="en-US" dirty="0"/>
              <a:t>, i = </a:t>
            </a:r>
            <a:r>
              <a:rPr lang="en-US" i="1" dirty="0"/>
              <a:t>participant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0779" y="1544128"/>
          <a:ext cx="555397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94">
                  <a:extLst>
                    <a:ext uri="{9D8B030D-6E8A-4147-A177-3AD203B41FA5}">
                      <a16:colId xmlns:a16="http://schemas.microsoft.com/office/drawing/2014/main" val="27676538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7697188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3905305623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1481756196"/>
                    </a:ext>
                  </a:extLst>
                </a:gridCol>
              </a:tblGrid>
              <a:tr h="3265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626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Absent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Experimenter Present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Participant Average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5036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864701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993295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10149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35654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54038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02509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0791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079458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Condition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2614"/>
                  </a:ext>
                </a:extLst>
              </a:tr>
              <a:tr h="316717">
                <a:tc>
                  <a:txBody>
                    <a:bodyPr/>
                    <a:lstStyle/>
                    <a:p>
                      <a:r>
                        <a:rPr lang="en-US" sz="1600" b="1" dirty="0"/>
                        <a:t>Grand Mean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6515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2356249" y="2469121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74198" y="4029729"/>
                <a:ext cx="254358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E709C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E709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8" y="4029729"/>
                <a:ext cx="2543581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086172" y="3891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8273" y="2472295"/>
            <a:ext cx="661012" cy="2661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74439" y="2474787"/>
            <a:ext cx="681901" cy="2655387"/>
          </a:xfrm>
          <a:prstGeom prst="roundRect">
            <a:avLst/>
          </a:prstGeom>
          <a:noFill/>
          <a:ln w="28575">
            <a:solidFill>
              <a:srgbClr val="E7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74198" y="4990714"/>
                <a:ext cx="1911614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𝑑𝑖𝑓𝑓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̿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𝑑𝑖𝑓𝑓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8" y="4990714"/>
                <a:ext cx="1911614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537518" y="49591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65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10096</TotalTime>
  <Words>804</Words>
  <Application>Microsoft Office PowerPoint</Application>
  <PresentationFormat>Widescreen</PresentationFormat>
  <Paragraphs>559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Design and Analysis: RM ANOVA Table.</vt:lpstr>
      <vt:lpstr>RM ANOVA Table</vt:lpstr>
      <vt:lpstr>RM ANOVA Table</vt:lpstr>
      <vt:lpstr>RM ANOVA Table</vt:lpstr>
      <vt:lpstr>RM ANOVA Table</vt:lpstr>
      <vt:lpstr>RM ANOVA Table</vt:lpstr>
      <vt:lpstr>RM ANOVA Table</vt:lpstr>
      <vt:lpstr>RM ANOVA Table</vt:lpstr>
      <vt:lpstr>RM ANOVA Table</vt:lpstr>
      <vt:lpstr>RM ANOVA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513</cp:revision>
  <dcterms:created xsi:type="dcterms:W3CDTF">2020-09-05T16:34:05Z</dcterms:created>
  <dcterms:modified xsi:type="dcterms:W3CDTF">2021-03-10T19:21:35Z</dcterms:modified>
</cp:coreProperties>
</file>