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3486" r:id="rId4"/>
    <p:sldId id="3485" r:id="rId5"/>
    <p:sldId id="3487" r:id="rId6"/>
    <p:sldId id="3488" r:id="rId7"/>
    <p:sldId id="3489" r:id="rId8"/>
    <p:sldId id="3490" r:id="rId9"/>
    <p:sldId id="3491" r:id="rId10"/>
    <p:sldId id="3492" r:id="rId11"/>
    <p:sldId id="3493" r:id="rId12"/>
    <p:sldId id="348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5890" autoAdjust="0"/>
  </p:normalViewPr>
  <p:slideViewPr>
    <p:cSldViewPr snapToGrid="0">
      <p:cViewPr>
        <p:scale>
          <a:sx n="91" d="100"/>
          <a:sy n="91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0sf4CMDe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8000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Pong</a:t>
            </a:r>
            <a:r>
              <a:rPr lang="zh-CN" altLang="en-US" sz="8000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8000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Game</a:t>
            </a:r>
            <a:endParaRPr lang="zh-CN" altLang="en-US" sz="8000" spc="6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2965124" y="4284964"/>
            <a:ext cx="6257735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Yikang</a:t>
            </a:r>
            <a:r>
              <a:rPr lang="zh-CN" altLang="en-US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Lin,</a:t>
            </a:r>
            <a:r>
              <a:rPr lang="zh-CN" altLang="en-US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Joseph</a:t>
            </a:r>
            <a:r>
              <a:rPr lang="zh-CN" altLang="en-US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Tadrous</a:t>
            </a:r>
            <a:r>
              <a:rPr lang="en-US" altLang="zh-CN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Keith</a:t>
            </a:r>
            <a:r>
              <a:rPr lang="zh-CN" altLang="en-US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Mburu</a:t>
            </a:r>
            <a:r>
              <a:rPr lang="zh-CN" altLang="en-US" sz="25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0F31C8-8B0A-DD48-B910-6E17EB84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019E8E-2A28-6140-8B0D-EC685B6C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4F9FF54D-01F9-D247-8068-317232AD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7" name="矩形 10">
            <a:extLst>
              <a:ext uri="{FF2B5EF4-FFF2-40B4-BE49-F238E27FC236}">
                <a16:creationId xmlns:a16="http://schemas.microsoft.com/office/drawing/2014/main" id="{9E42C45E-ABCB-4A44-804C-0732B7B8F31F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478171FA-9F25-D34B-80DA-91AD6516EC8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B0E77EB3-D865-AD42-B723-63B8059FE4B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947DCB19-03AD-ED4A-B0CE-76212CE67702}"/>
              </a:ext>
            </a:extLst>
          </p:cNvPr>
          <p:cNvSpPr txBox="1"/>
          <p:nvPr/>
        </p:nvSpPr>
        <p:spPr>
          <a:xfrm flipH="1">
            <a:off x="1119456" y="226198"/>
            <a:ext cx="4976543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Phase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DE6A8-6C77-524E-8D54-1EEBA6547BBD}"/>
              </a:ext>
            </a:extLst>
          </p:cNvPr>
          <p:cNvSpPr txBox="1"/>
          <p:nvPr/>
        </p:nvSpPr>
        <p:spPr>
          <a:xfrm>
            <a:off x="477671" y="2010235"/>
            <a:ext cx="1135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    Debugging and finalizing-3 hours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members)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    Rehearse for the final presentation-2~3 hours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members)</a:t>
            </a:r>
          </a:p>
          <a:p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C95482A-3149-3C4E-A211-1D828DB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9C17C2-4FFB-3F44-88A5-DDA28340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图片 3">
            <a:extLst>
              <a:ext uri="{FF2B5EF4-FFF2-40B4-BE49-F238E27FC236}">
                <a16:creationId xmlns:a16="http://schemas.microsoft.com/office/drawing/2014/main" id="{55C9807C-C52A-2943-8970-7835913C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19" name="矩形 10">
            <a:extLst>
              <a:ext uri="{FF2B5EF4-FFF2-40B4-BE49-F238E27FC236}">
                <a16:creationId xmlns:a16="http://schemas.microsoft.com/office/drawing/2014/main" id="{6CA649BD-D9E4-AA42-9FF1-FE5D439F252C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338A90FB-7BDC-DF45-99C7-4E4712683AAC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椭圆 17">
            <a:extLst>
              <a:ext uri="{FF2B5EF4-FFF2-40B4-BE49-F238E27FC236}">
                <a16:creationId xmlns:a16="http://schemas.microsoft.com/office/drawing/2014/main" id="{7C8B0B61-05C1-DA46-81D3-50B3EAC763B7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文本框 18">
            <a:extLst>
              <a:ext uri="{FF2B5EF4-FFF2-40B4-BE49-F238E27FC236}">
                <a16:creationId xmlns:a16="http://schemas.microsoft.com/office/drawing/2014/main" id="{77C91CB0-45D4-744B-A9B1-81548F32FE71}"/>
              </a:ext>
            </a:extLst>
          </p:cNvPr>
          <p:cNvSpPr txBox="1"/>
          <p:nvPr/>
        </p:nvSpPr>
        <p:spPr>
          <a:xfrm flipH="1">
            <a:off x="1119456" y="226198"/>
            <a:ext cx="4976543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Potential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Challenges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FB755-D4D8-B047-8FAC-713E13661357}"/>
              </a:ext>
            </a:extLst>
          </p:cNvPr>
          <p:cNvSpPr txBox="1"/>
          <p:nvPr/>
        </p:nvSpPr>
        <p:spPr>
          <a:xfrm>
            <a:off x="477671" y="2010235"/>
            <a:ext cx="1135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  Relatively long period of time to be familiar with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and their usage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  Object oriented programming: using functions written in a class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3">
            <a:extLst>
              <a:ext uri="{FF2B5EF4-FFF2-40B4-BE49-F238E27FC236}">
                <a16:creationId xmlns:a16="http://schemas.microsoft.com/office/drawing/2014/main" id="{C7C42377-B13A-4C4C-88CE-FB4B9E93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28" name="图片 9">
            <a:extLst>
              <a:ext uri="{FF2B5EF4-FFF2-40B4-BE49-F238E27FC236}">
                <a16:creationId xmlns:a16="http://schemas.microsoft.com/office/drawing/2014/main" id="{B2D92435-2707-8B42-8387-223D6861C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29" name="图片 10">
            <a:extLst>
              <a:ext uri="{FF2B5EF4-FFF2-40B4-BE49-F238E27FC236}">
                <a16:creationId xmlns:a16="http://schemas.microsoft.com/office/drawing/2014/main" id="{401DED82-CBB8-EC48-8850-651B6E1548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32" name="矩形 4">
            <a:extLst>
              <a:ext uri="{FF2B5EF4-FFF2-40B4-BE49-F238E27FC236}">
                <a16:creationId xmlns:a16="http://schemas.microsoft.com/office/drawing/2014/main" id="{5D7BBB11-6372-2B45-A173-20F3DAE7A425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5">
            <a:extLst>
              <a:ext uri="{FF2B5EF4-FFF2-40B4-BE49-F238E27FC236}">
                <a16:creationId xmlns:a16="http://schemas.microsoft.com/office/drawing/2014/main" id="{E82C9CB9-EBDB-4A42-9645-6BA0C392572E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A076BA20-4F3F-3F46-95D6-798ECCE48070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04A453F-EBA6-624E-8443-A2AE0A19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8000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Thank</a:t>
            </a:r>
            <a:r>
              <a:rPr lang="zh-CN" altLang="en-US" sz="8000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8000" spc="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you!</a:t>
            </a:r>
            <a:endParaRPr lang="zh-CN" altLang="en-US" sz="8000" spc="6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22">
            <a:extLst>
              <a:ext uri="{FF2B5EF4-FFF2-40B4-BE49-F238E27FC236}">
                <a16:creationId xmlns:a16="http://schemas.microsoft.com/office/drawing/2014/main" id="{74CDF657-1630-0E44-A527-75E720D5533C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40" name="图片 19">
              <a:extLst>
                <a:ext uri="{FF2B5EF4-FFF2-40B4-BE49-F238E27FC236}">
                  <a16:creationId xmlns:a16="http://schemas.microsoft.com/office/drawing/2014/main" id="{6A9831B2-E9EA-0C41-9CED-C8F58006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41" name="图片 21">
              <a:extLst>
                <a:ext uri="{FF2B5EF4-FFF2-40B4-BE49-F238E27FC236}">
                  <a16:creationId xmlns:a16="http://schemas.microsoft.com/office/drawing/2014/main" id="{FFC4006F-8396-6342-9B3C-A03F913F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42" name="组合 23">
            <a:extLst>
              <a:ext uri="{FF2B5EF4-FFF2-40B4-BE49-F238E27FC236}">
                <a16:creationId xmlns:a16="http://schemas.microsoft.com/office/drawing/2014/main" id="{508EE6BE-210E-1343-9D91-5F1FD70F8033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43" name="图片 24">
              <a:extLst>
                <a:ext uri="{FF2B5EF4-FFF2-40B4-BE49-F238E27FC236}">
                  <a16:creationId xmlns:a16="http://schemas.microsoft.com/office/drawing/2014/main" id="{F869A5B8-DD3B-7743-BF31-F76D264DB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44" name="图片 25">
              <a:extLst>
                <a:ext uri="{FF2B5EF4-FFF2-40B4-BE49-F238E27FC236}">
                  <a16:creationId xmlns:a16="http://schemas.microsoft.com/office/drawing/2014/main" id="{405CD96A-F251-F247-917E-9D22C5585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352656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71FF7-C818-1F4C-B0B5-4BB050824BCB}"/>
              </a:ext>
            </a:extLst>
          </p:cNvPr>
          <p:cNvSpPr txBox="1"/>
          <p:nvPr/>
        </p:nvSpPr>
        <p:spPr>
          <a:xfrm>
            <a:off x="477671" y="1420199"/>
            <a:ext cx="8299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Tadrous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Yikang Lin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Keith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Mburu.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9763F-2100-4947-97E5-CD58A1C43910}"/>
              </a:ext>
            </a:extLst>
          </p:cNvPr>
          <p:cNvSpPr txBox="1"/>
          <p:nvPr/>
        </p:nvSpPr>
        <p:spPr>
          <a:xfrm>
            <a:off x="477671" y="2253524"/>
            <a:ext cx="85812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Joseph: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management, dry-running, coding, and organization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E40A97-FF54-A641-B25E-AAC895A0FD95}"/>
              </a:ext>
            </a:extLst>
          </p:cNvPr>
          <p:cNvSpPr txBox="1"/>
          <p:nvPr/>
        </p:nvSpPr>
        <p:spPr>
          <a:xfrm>
            <a:off x="477671" y="3034359"/>
            <a:ext cx="9257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Yikang: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coding, presentations skills, code logic, and communication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E06C0B-3970-4A45-848B-1B943EE1CFDE}"/>
              </a:ext>
            </a:extLst>
          </p:cNvPr>
          <p:cNvSpPr txBox="1"/>
          <p:nvPr/>
        </p:nvSpPr>
        <p:spPr>
          <a:xfrm>
            <a:off x="477670" y="3828075"/>
            <a:ext cx="99324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Keith: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interest in exploring the use of python in games</a:t>
            </a:r>
          </a:p>
        </p:txBody>
      </p: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" grpId="0"/>
      <p:bldP spid="6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DAB6-3AAE-6A4A-BD7E-26507E3C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AF54-F0D3-634E-B7CF-0EB94892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64AFF-6197-1A4D-9644-58310E9F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5" name="矩形 10">
            <a:extLst>
              <a:ext uri="{FF2B5EF4-FFF2-40B4-BE49-F238E27FC236}">
                <a16:creationId xmlns:a16="http://schemas.microsoft.com/office/drawing/2014/main" id="{4D17527D-C925-6F47-A4A2-38354C6F9F9F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B4380D8B-2A2A-E748-BB40-50A17BB1BA8F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椭圆 17">
            <a:extLst>
              <a:ext uri="{FF2B5EF4-FFF2-40B4-BE49-F238E27FC236}">
                <a16:creationId xmlns:a16="http://schemas.microsoft.com/office/drawing/2014/main" id="{8E9679AF-E1EC-6B4F-83E8-E7F3E92BE438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18">
            <a:extLst>
              <a:ext uri="{FF2B5EF4-FFF2-40B4-BE49-F238E27FC236}">
                <a16:creationId xmlns:a16="http://schemas.microsoft.com/office/drawing/2014/main" id="{43714019-0078-3B46-82CF-6D3EB1E96B3C}"/>
              </a:ext>
            </a:extLst>
          </p:cNvPr>
          <p:cNvSpPr txBox="1"/>
          <p:nvPr/>
        </p:nvSpPr>
        <p:spPr>
          <a:xfrm flipH="1">
            <a:off x="1119457" y="226198"/>
            <a:ext cx="4352656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Project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AB2F7-F0E8-6143-BDEA-01AC0C7C1287}"/>
              </a:ext>
            </a:extLst>
          </p:cNvPr>
          <p:cNvSpPr txBox="1"/>
          <p:nvPr/>
        </p:nvSpPr>
        <p:spPr>
          <a:xfrm>
            <a:off x="1023202" y="2010235"/>
            <a:ext cx="786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·Two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paddle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·Players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paddles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forth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are earned when one fails to return the ball to the other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·Use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469-B7FC-F34B-810A-DCD6E0F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16C3-9ED9-D44D-9138-C9764FE7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B36F5-20B8-9F4C-A711-4B97F7440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1C550-9358-C948-9974-7F2AA4F00935}"/>
              </a:ext>
            </a:extLst>
          </p:cNvPr>
          <p:cNvSpPr txBox="1"/>
          <p:nvPr/>
        </p:nvSpPr>
        <p:spPr>
          <a:xfrm>
            <a:off x="3438525" y="2386013"/>
            <a:ext cx="611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https://www.youtube.com/watch?v=it0sf4CMDeM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14887-7138-584C-A2B8-D5A1E3C10F60}"/>
              </a:ext>
            </a:extLst>
          </p:cNvPr>
          <p:cNvSpPr txBox="1"/>
          <p:nvPr/>
        </p:nvSpPr>
        <p:spPr>
          <a:xfrm>
            <a:off x="3731419" y="483602"/>
            <a:ext cx="552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Pong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836A03-56E4-5B42-BDF1-E311B73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C562F9-1E52-F24D-9216-0E2D2CA3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FF09867-D15D-CB47-8BB8-464310E0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7" name="矩形 10">
            <a:extLst>
              <a:ext uri="{FF2B5EF4-FFF2-40B4-BE49-F238E27FC236}">
                <a16:creationId xmlns:a16="http://schemas.microsoft.com/office/drawing/2014/main" id="{55DA4D4A-F3BC-3A43-95CC-FBDF43633561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AFC98B98-4003-9E47-94E6-7E21B4DB34E5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24DDF280-AB7F-A942-B591-5018A9ED012E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71E9252B-0BEF-D64D-932A-FC60C6906A94}"/>
              </a:ext>
            </a:extLst>
          </p:cNvPr>
          <p:cNvSpPr txBox="1"/>
          <p:nvPr/>
        </p:nvSpPr>
        <p:spPr>
          <a:xfrm flipH="1">
            <a:off x="1119456" y="226198"/>
            <a:ext cx="4976543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Suitability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D5FC4-9B40-A94A-8AC7-4FC2AF47641B}"/>
              </a:ext>
            </a:extLst>
          </p:cNvPr>
          <p:cNvSpPr txBox="1"/>
          <p:nvPr/>
        </p:nvSpPr>
        <p:spPr>
          <a:xfrm>
            <a:off x="1023202" y="1211373"/>
            <a:ext cx="7863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in-class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topics,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60F24-BED9-E840-BD7D-9E07BCF15D57}"/>
              </a:ext>
            </a:extLst>
          </p:cNvPr>
          <p:cNvSpPr txBox="1"/>
          <p:nvPr/>
        </p:nvSpPr>
        <p:spPr>
          <a:xfrm>
            <a:off x="1825060" y="1688731"/>
            <a:ext cx="9248433" cy="290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and postconditions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correctness, test suits,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doctest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Conditionals, if-else, nested if-else, chain of conditionals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(while, for): nested loops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arguments, default arguments, a keyword argument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98F7C-5220-F540-92E8-A2A3CA4EC95B}"/>
              </a:ext>
            </a:extLst>
          </p:cNvPr>
          <p:cNvSpPr txBox="1"/>
          <p:nvPr/>
        </p:nvSpPr>
        <p:spPr>
          <a:xfrm>
            <a:off x="1118507" y="5008098"/>
            <a:ext cx="77685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DBF92-C657-8F45-B7C8-AB5284E8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D2C883-B82B-E54F-948F-27ED3B28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E0AE581D-0A25-3047-A25D-2581896DF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7" name="矩形 10">
            <a:extLst>
              <a:ext uri="{FF2B5EF4-FFF2-40B4-BE49-F238E27FC236}">
                <a16:creationId xmlns:a16="http://schemas.microsoft.com/office/drawing/2014/main" id="{4B4F7CAA-33EB-B947-A0C8-C99216DD9674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07C6229D-4101-F64B-9713-6BF4CE95E2F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图片 41">
            <a:extLst>
              <a:ext uri="{FF2B5EF4-FFF2-40B4-BE49-F238E27FC236}">
                <a16:creationId xmlns:a16="http://schemas.microsoft.com/office/drawing/2014/main" id="{E776DC80-1F04-0F43-9121-54E15D7C1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sp>
        <p:nvSpPr>
          <p:cNvPr id="24" name="椭圆 43">
            <a:extLst>
              <a:ext uri="{FF2B5EF4-FFF2-40B4-BE49-F238E27FC236}">
                <a16:creationId xmlns:a16="http://schemas.microsoft.com/office/drawing/2014/main" id="{675B0E18-CD2B-CB4E-B608-1D00ADF84491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椭圆 44">
            <a:extLst>
              <a:ext uri="{FF2B5EF4-FFF2-40B4-BE49-F238E27FC236}">
                <a16:creationId xmlns:a16="http://schemas.microsoft.com/office/drawing/2014/main" id="{DCA4F575-083D-974B-8136-89F8B9F9D08F}"/>
              </a:ext>
            </a:extLst>
          </p:cNvPr>
          <p:cNvSpPr/>
          <p:nvPr/>
        </p:nvSpPr>
        <p:spPr>
          <a:xfrm>
            <a:off x="4673886" y="4162635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图片 45">
            <a:extLst>
              <a:ext uri="{FF2B5EF4-FFF2-40B4-BE49-F238E27FC236}">
                <a16:creationId xmlns:a16="http://schemas.microsoft.com/office/drawing/2014/main" id="{4F006573-AE86-FC45-8363-69F6B4C5C2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0827" y="978367"/>
            <a:ext cx="6397408" cy="55145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4DCFF1-FC36-1B4F-A102-C5C687C8167B}"/>
              </a:ext>
            </a:extLst>
          </p:cNvPr>
          <p:cNvSpPr txBox="1"/>
          <p:nvPr/>
        </p:nvSpPr>
        <p:spPr>
          <a:xfrm>
            <a:off x="1859577" y="2549740"/>
            <a:ext cx="2771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435574-3F21-2E40-AC68-BDE159E0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83611C-AB9C-9244-887C-788E30F4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B7569C1A-8A1F-D14D-A215-4AA54D35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7" name="矩形 10">
            <a:extLst>
              <a:ext uri="{FF2B5EF4-FFF2-40B4-BE49-F238E27FC236}">
                <a16:creationId xmlns:a16="http://schemas.microsoft.com/office/drawing/2014/main" id="{94033522-4B13-844D-AE9C-76453B9C67EA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AACCA806-036B-B94B-8440-039CCF78DF3B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id="{E76EA9F4-6259-0A45-B8A7-4B0210417DA9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95A035E3-4B2B-F849-A0C6-8DC0F81001BF}"/>
              </a:ext>
            </a:extLst>
          </p:cNvPr>
          <p:cNvSpPr txBox="1"/>
          <p:nvPr/>
        </p:nvSpPr>
        <p:spPr>
          <a:xfrm flipH="1">
            <a:off x="1119456" y="226198"/>
            <a:ext cx="4976543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2300F-3182-574C-814B-13EED0A26BCD}"/>
              </a:ext>
            </a:extLst>
          </p:cNvPr>
          <p:cNvSpPr txBox="1"/>
          <p:nvPr/>
        </p:nvSpPr>
        <p:spPr>
          <a:xfrm>
            <a:off x="617617" y="1435910"/>
            <a:ext cx="92484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familiar with the built-in functions of libraries of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random- 2 hours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members)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the ideas of class, constructor and their implementations- 2 hours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members)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thinking about the logic of pong game, especially Ball Class- 4 hours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members) </a:t>
            </a:r>
          </a:p>
          <a:p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6250-9B9E-2848-BDDE-7CC728EB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1109-930C-B748-8DB5-342DC093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8266F1-CB38-4A4D-937F-F47EE0B1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5" name="矩形 10">
            <a:extLst>
              <a:ext uri="{FF2B5EF4-FFF2-40B4-BE49-F238E27FC236}">
                <a16:creationId xmlns:a16="http://schemas.microsoft.com/office/drawing/2014/main" id="{74697145-8661-C34A-8E72-3B9A5424FC6D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8BF19129-3A02-9D43-A19A-8A202C928AC6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A5F28543-2811-3B4E-8D58-300736578138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D12AA11A-59E8-8845-9B84-223FD975AE25}"/>
              </a:ext>
            </a:extLst>
          </p:cNvPr>
          <p:cNvSpPr txBox="1"/>
          <p:nvPr/>
        </p:nvSpPr>
        <p:spPr>
          <a:xfrm flipH="1">
            <a:off x="1119456" y="226198"/>
            <a:ext cx="4976543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Second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17FA7-9D0C-024B-A54C-D1172F2ECFC7}"/>
              </a:ext>
            </a:extLst>
          </p:cNvPr>
          <p:cNvSpPr txBox="1"/>
          <p:nvPr/>
        </p:nvSpPr>
        <p:spPr>
          <a:xfrm>
            <a:off x="617617" y="1334779"/>
            <a:ext cx="11353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Ball Class-6 hours</a:t>
            </a: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    Writing constructor- 1 hour (Joseph)</a:t>
            </a: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    Writing function for bounce- 1 hour (Bailey)</a:t>
            </a: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    Writing function to reset the ball- 2 hours (Joseph)</a:t>
            </a: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    Writing function to update the position of the ball- 2 hours (Bailey)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Player Class-4 hours</a:t>
            </a:r>
          </a:p>
          <a:p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    Writing constructor- 2 hours (Bailey)</a:t>
            </a:r>
          </a:p>
          <a:p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    Writing function to update the position of players (paddle)- 2 hours (Joseph)</a:t>
            </a:r>
          </a:p>
          <a:p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thinking about the main code-2 hours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members)</a:t>
            </a:r>
          </a:p>
          <a:p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EBC3E9-AE79-1041-8892-7CB72BD4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BCE9ED-F799-D44A-8EE7-2061CEB4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22129704-5E91-3144-A5F1-5FE6AB62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sp>
        <p:nvSpPr>
          <p:cNvPr id="9" name="矩形 10">
            <a:extLst>
              <a:ext uri="{FF2B5EF4-FFF2-40B4-BE49-F238E27FC236}">
                <a16:creationId xmlns:a16="http://schemas.microsoft.com/office/drawing/2014/main" id="{FA2435F0-9FB8-1B4B-B76E-73DEF53121D8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998EDB8D-443B-6345-923E-6DC0C740D1D1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椭圆 17">
            <a:extLst>
              <a:ext uri="{FF2B5EF4-FFF2-40B4-BE49-F238E27FC236}">
                <a16:creationId xmlns:a16="http://schemas.microsoft.com/office/drawing/2014/main" id="{FBE7E21B-59E4-304E-BF46-3C5A7AB97583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8">
            <a:extLst>
              <a:ext uri="{FF2B5EF4-FFF2-40B4-BE49-F238E27FC236}">
                <a16:creationId xmlns:a16="http://schemas.microsoft.com/office/drawing/2014/main" id="{D33E0881-0ADC-9545-BA36-6AA755DDABE7}"/>
              </a:ext>
            </a:extLst>
          </p:cNvPr>
          <p:cNvSpPr txBox="1"/>
          <p:nvPr/>
        </p:nvSpPr>
        <p:spPr>
          <a:xfrm flipH="1">
            <a:off x="1119456" y="226198"/>
            <a:ext cx="4976543" cy="837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Third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9EC1D-165C-3E4C-87D5-1484D26A6F0B}"/>
              </a:ext>
            </a:extLst>
          </p:cNvPr>
          <p:cNvSpPr txBox="1"/>
          <p:nvPr/>
        </p:nvSpPr>
        <p:spPr>
          <a:xfrm>
            <a:off x="617617" y="2474262"/>
            <a:ext cx="1135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    Implement the main code-12 hours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458</Words>
  <Application>Microsoft Macintosh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幼圆</vt:lpstr>
      <vt:lpstr>Arial</vt:lpstr>
      <vt:lpstr>Times New Roman</vt:lpstr>
      <vt:lpstr>Office 主题​​</vt:lpstr>
      <vt:lpstr>Pong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林 奕康</cp:lastModifiedBy>
  <cp:revision>71</cp:revision>
  <dcterms:created xsi:type="dcterms:W3CDTF">2019-09-24T01:59:55Z</dcterms:created>
  <dcterms:modified xsi:type="dcterms:W3CDTF">2019-11-21T05:39:27Z</dcterms:modified>
</cp:coreProperties>
</file>