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Slab 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RobotoSlabRegular-bold.fntdata"/><Relationship Id="rId12" Type="http://schemas.openxmlformats.org/officeDocument/2006/relationships/slide" Target="slides/slide7.xml"/><Relationship Id="rId23" Type="http://schemas.openxmlformats.org/officeDocument/2006/relationships/font" Target="fonts/RobotoSlab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e33a02b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e33a02b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310fe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310fe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310fec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310fec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e33a02b0_1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e33a02b0_1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e33a02b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e33a02b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2b046d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2b046d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e33a02b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e33a02b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e33a02b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e33a02b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33a02b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33a02b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e33a02b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e33a02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25251" r="25256" t="0"/>
          <a:stretch/>
        </p:blipFill>
        <p:spPr>
          <a:xfrm>
            <a:off x="0" y="0"/>
            <a:ext cx="452437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791675" y="869775"/>
            <a:ext cx="36984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Pong V2 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by: Pygamers</a:t>
            </a:r>
            <a:endParaRPr sz="13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791675" y="3034575"/>
            <a:ext cx="20793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Yikang Lin, Joseph Tadrous,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Keith Mburu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-Come up with a more efficient velocity formula for ball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-Modify the difficulty level in AI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-Add instructions for playing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-Increase number of players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-Increase number of balls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Regular"/>
                <a:ea typeface="Roboto Slab Regular"/>
                <a:cs typeface="Roboto Slab Regular"/>
                <a:sym typeface="Roboto Slab Regular"/>
              </a:rPr>
              <a:t>What is Pong game?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Pong is a two-dimensional sports game that simulates table tennis. 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Two players control the paddles by moving them vertically to hit a ball back and forth.</a:t>
            </a:r>
            <a:endParaRPr sz="2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First player who receives 5 points wins. Points are earned when one fails to return the ball to the other</a:t>
            </a:r>
            <a:endParaRPr sz="25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Regular"/>
                <a:ea typeface="Roboto Slab Regular"/>
                <a:cs typeface="Roboto Slab Regular"/>
                <a:sym typeface="Roboto Slab Regular"/>
              </a:rPr>
              <a:t>Project Description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Multiplayer Mode: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Two Players Controlling the Paddles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Player 1 uses </a:t>
            </a: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W/S</a:t>
            </a: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to move the paddles vertically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Player 2 uses </a:t>
            </a: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UP/DOWN </a:t>
            </a: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 move the paddles vertically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2913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AI Mode: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One player playing against the AI.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There are 3 different AI difficulties to play against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■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■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Normal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■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Hard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Regular"/>
                <a:ea typeface="Roboto Slab Regular"/>
                <a:cs typeface="Roboto Slab Regular"/>
                <a:sym typeface="Roboto Slab Regular"/>
              </a:rPr>
              <a:t>Skills used: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 Oriented Programming; Classes, Methods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Pygame Library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Variables, Assignment, Rebinding, Scope of variables,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Conditionals, if-else, nested if-else, chain of conditionals,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Loops (while, for): nested loops,</a:t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Slab"/>
              <a:buChar char="●"/>
            </a:pPr>
            <a:r>
              <a:rPr lang="en" sz="2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Functions, arguments, default arguments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210150" y="2228700"/>
            <a:ext cx="2723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854575"/>
            <a:ext cx="20193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Challenges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Difficulty getting familiar with the Pygame library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Trouble with object-oriented programming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Challenges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192525"/>
            <a:ext cx="83682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The playsound package we used made sound choppy initially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Difficulty getting the game to restart after someone wins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Paddles not responding to keystrokes at certain points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Implementing a beatable AI mode with different difficulties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Making AI difficulties as accurate as possible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Getting the game to display in fullscreen mode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Resetting the scores, ball and paddle positions after each game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Arriving at a more efficient velocity formula for the ball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Making the ball always move horizontally when each round of the game starts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355375"/>
            <a:ext cx="8368200" cy="346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-Object-oriented programming and its implementations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-</a:t>
            </a:r>
            <a:r>
              <a:rPr lang="en" sz="2100">
                <a:solidFill>
                  <a:srgbClr val="FFFFFF"/>
                </a:solidFill>
              </a:rPr>
              <a:t>Winsound and pygame packages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-Use of Sprite class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-Implementation of AI mode with different level of difficulty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-Display image on a specified screen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-Detect collision between two sprites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</a:t>
            </a:r>
            <a:r>
              <a:rPr lang="en" sz="2200"/>
              <a:t>Make ball bounce after colliding with paddles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-Make the ball bounce on the horizontal sides of the screen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-Change the display of the screen using keyboards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-Inheritance and override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-Control Sprites using keyboards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