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Statistics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 Alt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comes here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01</a:t>
                      </a:r>
                      <a:endParaRPr lang="en-IN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02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03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04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05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 01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02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03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04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05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06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07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08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