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AF2D-7656-4CCF-A876-300636CB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0997D-714B-446B-9D98-965D215A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C038-633A-46D1-B361-54B5844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4E42-4EB1-4CF4-BE6C-B4B4F7F4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EFF4-F957-4987-9404-CC8E2E37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45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F208-36BF-4DBE-9868-5AA8A057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F38DE-D8AE-4B83-85B1-9D04C52D9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D3C7-4A73-4C26-A5F1-284288F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769D-2A8A-4EFC-8035-EC7225DB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B017-72AA-4112-8277-A21782FA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9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38FB3-13E3-4DEA-9ED5-51EEA9B00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57EE1-6470-4AB7-BB15-068CF45B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5454-BDC5-46BE-A577-55E4D527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D1D7-2FCF-4AC7-8A47-9F4D504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58E4-74E6-4292-8115-D4746D87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05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589C-550B-4B65-B41A-51D84DA3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198A-A858-4B9C-8BC5-82197F31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DC681-8CFA-48AA-9865-0FD10206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C3D-6AB4-47C4-ABAF-9D29932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59D0-67DC-4CB4-8EC5-B8567A3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9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08BE-D571-4AEE-ABC2-0C0AADD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6551-B247-45EE-B9C7-7AA5B56E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5705-160F-4A0A-A9FA-BAAF7003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0E49-D2F2-4777-AE63-FF3780DF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C79E6-F1F1-4060-B649-7474D19E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11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A549-0706-49D1-B585-A78CEBA3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E974-CA68-4CEA-9E1E-25DC4D2E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1AC0E-AA4A-4B06-9988-EEC7F2C4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DF4E-8EAF-48F8-88CC-70F9C645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3100-FC34-4FAA-ADF1-5C311E6A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A9C1-B88E-4922-A12F-142B7EA9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16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7534-3CB0-4A18-9667-6BCE9482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7D71-6422-4C32-9E00-7730A79F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D74A9-D521-4356-958B-083B9A99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5859F-9982-48FE-9DD3-A5314C8D3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FF44-3B6C-4AD2-AFD8-30DEAB8B5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8BB30-3474-40D1-B0A3-36590907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EC302-AD0D-43DE-A5AF-2C211D1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E462B-6554-4098-AEF4-0E85BEC5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5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3AC9-0F39-42BF-BC41-D45A2920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9F9C4-C884-4379-A5BA-C8F3678E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B3090-3564-460C-99AA-9B55965C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B28B1-FE4C-4B5E-81C7-2480B732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58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88217-8509-4B4D-A2C8-0F94672E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06D9-94F3-4B7D-B5D3-70516858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9E516-7577-4DA6-9955-49866FF4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23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C883-5641-48A2-9223-32603E6B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57CD-98A1-4064-AE92-C3D16EF4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C5D75-3FAA-48BF-AA21-9A7A4D4C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2059-7166-4F18-B4A3-FB41424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3BB6B-7999-465D-A3B4-4B8A594D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61AE-C5F7-4197-ABD5-05D14451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048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FADF-DD99-4AFA-BA5B-9D74378A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76B52-1851-43F1-964D-57AF09B53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177AF-63CB-4574-921D-7D695910B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A7CB-06E7-4C6D-AEFF-89DDE902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BCFA-CB0F-4CFC-8555-C36D87FF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8DC64-53C6-4783-95D0-FACEFAD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6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6E982-8146-4DC0-B8F7-83CBF58F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5140-2708-4634-943A-05431E64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9BA1-1892-4945-8F51-D1C595382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DC37-91AE-4188-B251-9A94AB9E6623}" type="datetimeFigureOut">
              <a:rPr lang="en-IE" smtClean="0"/>
              <a:t>05/08/2019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CA55-FDBC-4B1E-886B-56C7D2F79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FF05-0C30-44D4-BE63-E0AE8AC26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81051-88F6-4D67-8618-DB5DF5B753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50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8C02A5D-3D5E-4E2F-AB18-180F6D523D44}"/>
              </a:ext>
            </a:extLst>
          </p:cNvPr>
          <p:cNvSpPr/>
          <p:nvPr/>
        </p:nvSpPr>
        <p:spPr>
          <a:xfrm>
            <a:off x="8039100" y="2114550"/>
            <a:ext cx="1409700" cy="1714500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32599-72BC-470A-A572-C83B6AAF6EF5}"/>
              </a:ext>
            </a:extLst>
          </p:cNvPr>
          <p:cNvSpPr txBox="1"/>
          <p:nvPr/>
        </p:nvSpPr>
        <p:spPr>
          <a:xfrm>
            <a:off x="8315325" y="3963947"/>
            <a:ext cx="84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SQLITE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F0BC8-762E-4525-A049-630FE0AF9340}"/>
              </a:ext>
            </a:extLst>
          </p:cNvPr>
          <p:cNvSpPr/>
          <p:nvPr/>
        </p:nvSpPr>
        <p:spPr>
          <a:xfrm>
            <a:off x="5157787" y="1938337"/>
            <a:ext cx="183832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SQLAlchemy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74F9B-6366-45C4-82D8-4ABB774C43CA}"/>
              </a:ext>
            </a:extLst>
          </p:cNvPr>
          <p:cNvSpPr/>
          <p:nvPr/>
        </p:nvSpPr>
        <p:spPr>
          <a:xfrm>
            <a:off x="3152777" y="3057525"/>
            <a:ext cx="1114424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Flask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C46ABD-5D40-485A-97BA-2681DCBDBCB0}"/>
              </a:ext>
            </a:extLst>
          </p:cNvPr>
          <p:cNvSpPr/>
          <p:nvPr/>
        </p:nvSpPr>
        <p:spPr>
          <a:xfrm>
            <a:off x="1133475" y="1938337"/>
            <a:ext cx="1266825" cy="5524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End User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C2564-B5A4-4957-B306-79825446D83A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6996112" y="2371725"/>
            <a:ext cx="1042988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D428C-85B2-40EA-8071-01C9DEF09EAD}"/>
              </a:ext>
            </a:extLst>
          </p:cNvPr>
          <p:cNvCxnSpPr>
            <a:endCxn id="8" idx="1"/>
          </p:cNvCxnSpPr>
          <p:nvPr/>
        </p:nvCxnSpPr>
        <p:spPr>
          <a:xfrm flipV="1">
            <a:off x="4314825" y="2371725"/>
            <a:ext cx="842962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2562D-4238-4CAD-B4EC-EBECBEFE72D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400300" y="2214562"/>
            <a:ext cx="752477" cy="122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BE5113-9E23-4580-9188-F43D897D6906}"/>
              </a:ext>
            </a:extLst>
          </p:cNvPr>
          <p:cNvSpPr txBox="1"/>
          <p:nvPr/>
        </p:nvSpPr>
        <p:spPr>
          <a:xfrm>
            <a:off x="5657852" y="2828925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51E5A-3A46-419F-80A7-A4772625C94E}"/>
              </a:ext>
            </a:extLst>
          </p:cNvPr>
          <p:cNvSpPr txBox="1"/>
          <p:nvPr/>
        </p:nvSpPr>
        <p:spPr>
          <a:xfrm>
            <a:off x="2519362" y="3963947"/>
            <a:ext cx="296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API built with flask.</a:t>
            </a:r>
          </a:p>
          <a:p>
            <a:r>
              <a:rPr lang="en-IE" dirty="0"/>
              <a:t>Receives and dispatches 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424E4-D2CA-4580-933C-2088FA9CEAC4}"/>
              </a:ext>
            </a:extLst>
          </p:cNvPr>
          <p:cNvSpPr txBox="1"/>
          <p:nvPr/>
        </p:nvSpPr>
        <p:spPr>
          <a:xfrm>
            <a:off x="609599" y="670559"/>
            <a:ext cx="231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Web Browser,</a:t>
            </a:r>
          </a:p>
          <a:p>
            <a:r>
              <a:rPr lang="en-IE" dirty="0"/>
              <a:t>CURL,</a:t>
            </a:r>
          </a:p>
          <a:p>
            <a:r>
              <a:rPr lang="en-IE" dirty="0"/>
              <a:t>Or other </a:t>
            </a:r>
            <a:r>
              <a:rPr lang="en-IE" dirty="0" err="1"/>
              <a:t>Javascript</a:t>
            </a:r>
            <a:r>
              <a:rPr lang="en-IE" dirty="0"/>
              <a:t> libraries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6A59F7-2229-4860-937B-E310070CF530}"/>
              </a:ext>
            </a:extLst>
          </p:cNvPr>
          <p:cNvSpPr/>
          <p:nvPr/>
        </p:nvSpPr>
        <p:spPr>
          <a:xfrm>
            <a:off x="3236117" y="5507175"/>
            <a:ext cx="1533525" cy="7827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Swagger UI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B4FB6-6182-45B7-8B74-5ECD623D1989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002880" y="4610278"/>
            <a:ext cx="1" cy="8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F4C24B-74EF-4A46-8999-E104C12E80D3}"/>
              </a:ext>
            </a:extLst>
          </p:cNvPr>
          <p:cNvSpPr txBox="1"/>
          <p:nvPr/>
        </p:nvSpPr>
        <p:spPr>
          <a:xfrm>
            <a:off x="4895850" y="5575396"/>
            <a:ext cx="183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Documented using Swagger UI</a:t>
            </a:r>
          </a:p>
        </p:txBody>
      </p:sp>
    </p:spTree>
    <p:extLst>
      <p:ext uri="{BB962C8B-B14F-4D97-AF65-F5344CB8AC3E}">
        <p14:creationId xmlns:p14="http://schemas.microsoft.com/office/powerpoint/2010/main" val="50083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O'Shea</dc:creator>
  <cp:lastModifiedBy>Keith O'Shea</cp:lastModifiedBy>
  <cp:revision>13</cp:revision>
  <dcterms:created xsi:type="dcterms:W3CDTF">2019-08-04T17:06:25Z</dcterms:created>
  <dcterms:modified xsi:type="dcterms:W3CDTF">2019-08-05T15:56:59Z</dcterms:modified>
</cp:coreProperties>
</file>