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0" r:id="rId4"/>
    <p:sldId id="257" r:id="rId5"/>
    <p:sldId id="258" r:id="rId6"/>
    <p:sldId id="260" r:id="rId7"/>
    <p:sldId id="259" r:id="rId8"/>
    <p:sldId id="264" r:id="rId9"/>
    <p:sldId id="261" r:id="rId10"/>
    <p:sldId id="262" r:id="rId11"/>
    <p:sldId id="265" r:id="rId12"/>
    <p:sldId id="266" r:id="rId13"/>
    <p:sldId id="263" r:id="rId14"/>
    <p:sldId id="268" r:id="rId15"/>
    <p:sldId id="269" r:id="rId16"/>
    <p:sldId id="273" r:id="rId17"/>
    <p:sldId id="274" r:id="rId18"/>
    <p:sldId id="271" r:id="rId19"/>
    <p:sldId id="272"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345" r:id="rId37"/>
    <p:sldId id="291" r:id="rId38"/>
    <p:sldId id="292" r:id="rId39"/>
    <p:sldId id="293" r:id="rId40"/>
    <p:sldId id="294" r:id="rId41"/>
    <p:sldId id="295" r:id="rId42"/>
    <p:sldId id="296" r:id="rId43"/>
    <p:sldId id="297" r:id="rId44"/>
    <p:sldId id="298" r:id="rId45"/>
    <p:sldId id="300" r:id="rId46"/>
    <p:sldId id="306" r:id="rId47"/>
    <p:sldId id="299" r:id="rId48"/>
    <p:sldId id="301" r:id="rId49"/>
    <p:sldId id="302" r:id="rId50"/>
    <p:sldId id="303" r:id="rId51"/>
    <p:sldId id="304" r:id="rId52"/>
    <p:sldId id="307" r:id="rId53"/>
    <p:sldId id="305" r:id="rId54"/>
    <p:sldId id="308" r:id="rId55"/>
    <p:sldId id="309" r:id="rId56"/>
    <p:sldId id="310" r:id="rId57"/>
    <p:sldId id="311" r:id="rId58"/>
    <p:sldId id="312" r:id="rId59"/>
    <p:sldId id="313" r:id="rId60"/>
    <p:sldId id="314" r:id="rId61"/>
    <p:sldId id="337" r:id="rId62"/>
    <p:sldId id="315" r:id="rId63"/>
    <p:sldId id="343" r:id="rId64"/>
    <p:sldId id="344" r:id="rId65"/>
    <p:sldId id="346" r:id="rId66"/>
    <p:sldId id="347" r:id="rId67"/>
    <p:sldId id="348" r:id="rId68"/>
    <p:sldId id="316" r:id="rId69"/>
    <p:sldId id="317" r:id="rId70"/>
    <p:sldId id="318" r:id="rId71"/>
    <p:sldId id="326" r:id="rId72"/>
    <p:sldId id="319" r:id="rId73"/>
    <p:sldId id="320" r:id="rId74"/>
    <p:sldId id="321" r:id="rId75"/>
    <p:sldId id="322" r:id="rId76"/>
    <p:sldId id="323" r:id="rId77"/>
    <p:sldId id="324" r:id="rId78"/>
    <p:sldId id="325" r:id="rId79"/>
    <p:sldId id="327" r:id="rId80"/>
    <p:sldId id="328" r:id="rId81"/>
    <p:sldId id="329" r:id="rId82"/>
    <p:sldId id="330" r:id="rId83"/>
    <p:sldId id="332" r:id="rId84"/>
    <p:sldId id="335" r:id="rId85"/>
    <p:sldId id="334" r:id="rId86"/>
    <p:sldId id="336" r:id="rId87"/>
    <p:sldId id="333" r:id="rId88"/>
    <p:sldId id="338" r:id="rId89"/>
    <p:sldId id="339" r:id="rId90"/>
    <p:sldId id="340" r:id="rId91"/>
    <p:sldId id="342" r:id="rId92"/>
    <p:sldId id="341"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0F00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71" autoAdjust="0"/>
    <p:restoredTop sz="94660"/>
  </p:normalViewPr>
  <p:slideViewPr>
    <p:cSldViewPr snapToGrid="0">
      <p:cViewPr varScale="1">
        <p:scale>
          <a:sx n="117" d="100"/>
          <a:sy n="117" d="100"/>
        </p:scale>
        <p:origin x="393"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27FF-56BB-4215-A8AB-D39733EAC7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67D571-DCC1-4741-8669-A913A1EB3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CA824F-D4F6-4EAF-996E-6E4A82637195}"/>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5" name="Footer Placeholder 4">
            <a:extLst>
              <a:ext uri="{FF2B5EF4-FFF2-40B4-BE49-F238E27FC236}">
                <a16:creationId xmlns:a16="http://schemas.microsoft.com/office/drawing/2014/main" id="{A13A7D31-83D7-4F84-8C4E-EC362D298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FCEA6-0466-401A-9532-F0F2881AFA44}"/>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297699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1442-E446-49EA-B1CD-111241C53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8D8846-D1AC-4BE1-AC14-F0569A8F22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97464-E25B-4729-A098-0228BF9B53F8}"/>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5" name="Footer Placeholder 4">
            <a:extLst>
              <a:ext uri="{FF2B5EF4-FFF2-40B4-BE49-F238E27FC236}">
                <a16:creationId xmlns:a16="http://schemas.microsoft.com/office/drawing/2014/main" id="{76752A0D-5625-4D11-AD69-A421D3DE8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25A30-78B4-46EE-8BBD-4A4FAC3B4607}"/>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149448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91F53-B469-444C-BE21-273115260D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5AA1B-C35E-4CF6-8426-980C7D501C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9F37F-42EC-402B-A9FF-980CD840E914}"/>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5" name="Footer Placeholder 4">
            <a:extLst>
              <a:ext uri="{FF2B5EF4-FFF2-40B4-BE49-F238E27FC236}">
                <a16:creationId xmlns:a16="http://schemas.microsoft.com/office/drawing/2014/main" id="{2ACB94C1-F481-4FF8-A990-BDA9896E9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0C8ED-45FB-45C9-95C5-F026144061BC}"/>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336664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C065-D615-4FC6-B353-4373A67E42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759616-9EEA-4AB4-8580-183D18E26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7C7DA-A349-48F8-851B-694FF58420AC}"/>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5" name="Footer Placeholder 4">
            <a:extLst>
              <a:ext uri="{FF2B5EF4-FFF2-40B4-BE49-F238E27FC236}">
                <a16:creationId xmlns:a16="http://schemas.microsoft.com/office/drawing/2014/main" id="{CCECFD17-7544-48B3-9DF2-9970320A3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F5135-8010-4C8B-BDAB-ECFA8CADDAD6}"/>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177242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9EF4-6572-4898-9CC7-7C8D1EE4D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763179-FF7D-466C-9ED0-966CE1EF3A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8D3157-5D0D-40EB-928F-0CD9614B0740}"/>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5" name="Footer Placeholder 4">
            <a:extLst>
              <a:ext uri="{FF2B5EF4-FFF2-40B4-BE49-F238E27FC236}">
                <a16:creationId xmlns:a16="http://schemas.microsoft.com/office/drawing/2014/main" id="{A78AA29E-0CBE-4D15-9877-AF24D8157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716C8-A7E6-475E-BCFF-EE5EF332F03B}"/>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104654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A256-BFCF-4FDE-84D9-9BC90D278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C3D52-09BF-4C71-88A6-BB65010407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02EFB0-B650-496A-80EF-D96E81560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0D34BB-CC4A-420A-A3D2-9CAD9EB2E6EA}"/>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6" name="Footer Placeholder 5">
            <a:extLst>
              <a:ext uri="{FF2B5EF4-FFF2-40B4-BE49-F238E27FC236}">
                <a16:creationId xmlns:a16="http://schemas.microsoft.com/office/drawing/2014/main" id="{B2BA3D67-4CD8-4CAD-B914-12E0B0AE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F6C1A-0954-44B7-A6D2-4FECE286FFAE}"/>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405303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183A-05EF-464A-8C0C-054CFC553C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AC2A3-D2D3-456D-9538-76718E8F6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C47FDD-553D-4C80-949B-6ACF14337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E5664F-769F-44DF-9E27-AE728F7C8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FCF16F-3945-4EB3-BCD1-7D15EF2E9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02CA41-A9B8-48F0-B74B-2E42C7E0535C}"/>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8" name="Footer Placeholder 7">
            <a:extLst>
              <a:ext uri="{FF2B5EF4-FFF2-40B4-BE49-F238E27FC236}">
                <a16:creationId xmlns:a16="http://schemas.microsoft.com/office/drawing/2014/main" id="{D5818B8B-F107-4962-90B5-4EE307272B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C5282A-A4AC-4269-BA4E-03678DD7B12B}"/>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390143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C6BB-4665-478F-9DF7-94C4291C5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063268-8320-4360-976F-105488853247}"/>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4" name="Footer Placeholder 3">
            <a:extLst>
              <a:ext uri="{FF2B5EF4-FFF2-40B4-BE49-F238E27FC236}">
                <a16:creationId xmlns:a16="http://schemas.microsoft.com/office/drawing/2014/main" id="{EEA5A272-EF46-407E-8FDF-534BBF04F0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5069E2-9C37-408F-A7A9-D381E904FD17}"/>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409765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AB31F-79C6-43F9-A75B-4A8280898E91}"/>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3" name="Footer Placeholder 2">
            <a:extLst>
              <a:ext uri="{FF2B5EF4-FFF2-40B4-BE49-F238E27FC236}">
                <a16:creationId xmlns:a16="http://schemas.microsoft.com/office/drawing/2014/main" id="{68FE8605-4E8D-432D-9C16-56DB146753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ABC672-8E8C-4D37-A817-DD716FA8990A}"/>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222006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2368-2D91-4F9D-B7CA-80D384400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31B6F-BF66-4DB0-94FE-E9C2636626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7BAE5A-DAFF-4E8F-9C58-FF6EFEC45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69087-E0C2-4AF4-9085-BC281554823F}"/>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6" name="Footer Placeholder 5">
            <a:extLst>
              <a:ext uri="{FF2B5EF4-FFF2-40B4-BE49-F238E27FC236}">
                <a16:creationId xmlns:a16="http://schemas.microsoft.com/office/drawing/2014/main" id="{B88EF0D2-FA49-40CD-B8A3-5414CEED6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EE31B-CA02-4884-A748-33EF68C43B49}"/>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331612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D65D-ECBA-4104-AB6E-74A57B03A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9E09CB-5388-4870-8EEA-9F7D52AF1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0FA4FA-1956-40C9-AEA3-32792ECC6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4E40D-95A9-4159-949D-E3A121C3E7B5}"/>
              </a:ext>
            </a:extLst>
          </p:cNvPr>
          <p:cNvSpPr>
            <a:spLocks noGrp="1"/>
          </p:cNvSpPr>
          <p:nvPr>
            <p:ph type="dt" sz="half" idx="10"/>
          </p:nvPr>
        </p:nvSpPr>
        <p:spPr/>
        <p:txBody>
          <a:bodyPr/>
          <a:lstStyle/>
          <a:p>
            <a:fld id="{BFDB22E5-BCCB-49DE-AC7A-3481527A4610}" type="datetimeFigureOut">
              <a:rPr lang="en-US" smtClean="0"/>
              <a:t>10/23/2019</a:t>
            </a:fld>
            <a:endParaRPr lang="en-US"/>
          </a:p>
        </p:txBody>
      </p:sp>
      <p:sp>
        <p:nvSpPr>
          <p:cNvPr id="6" name="Footer Placeholder 5">
            <a:extLst>
              <a:ext uri="{FF2B5EF4-FFF2-40B4-BE49-F238E27FC236}">
                <a16:creationId xmlns:a16="http://schemas.microsoft.com/office/drawing/2014/main" id="{85AB5D37-3173-47A2-854D-B9BBFDE12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939A5-979A-490E-99C6-E06ACC3EF4D9}"/>
              </a:ext>
            </a:extLst>
          </p:cNvPr>
          <p:cNvSpPr>
            <a:spLocks noGrp="1"/>
          </p:cNvSpPr>
          <p:nvPr>
            <p:ph type="sldNum" sz="quarter" idx="12"/>
          </p:nvPr>
        </p:nvSpPr>
        <p:spPr/>
        <p:txBody>
          <a:bodyPr/>
          <a:lstStyle/>
          <a:p>
            <a:fld id="{45B2135E-ED65-4541-A2C0-488184AD7D7A}" type="slidenum">
              <a:rPr lang="en-US" smtClean="0"/>
              <a:t>‹#›</a:t>
            </a:fld>
            <a:endParaRPr lang="en-US"/>
          </a:p>
        </p:txBody>
      </p:sp>
    </p:spTree>
    <p:extLst>
      <p:ext uri="{BB962C8B-B14F-4D97-AF65-F5344CB8AC3E}">
        <p14:creationId xmlns:p14="http://schemas.microsoft.com/office/powerpoint/2010/main" val="363374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FB503-A77B-4A96-8125-561CE216A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7FF460-AF04-4C11-9469-F1F73AE5C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CC4DA-7790-4240-9564-C363CCAF4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B22E5-BCCB-49DE-AC7A-3481527A4610}" type="datetimeFigureOut">
              <a:rPr lang="en-US" smtClean="0"/>
              <a:t>10/23/2019</a:t>
            </a:fld>
            <a:endParaRPr lang="en-US"/>
          </a:p>
        </p:txBody>
      </p:sp>
      <p:sp>
        <p:nvSpPr>
          <p:cNvPr id="5" name="Footer Placeholder 4">
            <a:extLst>
              <a:ext uri="{FF2B5EF4-FFF2-40B4-BE49-F238E27FC236}">
                <a16:creationId xmlns:a16="http://schemas.microsoft.com/office/drawing/2014/main" id="{3C1EBFDA-63B3-4E40-8D80-CF24DED0A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953045-FD58-432C-90B4-5ECD95B5B2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2135E-ED65-4541-A2C0-488184AD7D7A}" type="slidenum">
              <a:rPr lang="en-US" smtClean="0"/>
              <a:t>‹#›</a:t>
            </a:fld>
            <a:endParaRPr lang="en-US"/>
          </a:p>
        </p:txBody>
      </p:sp>
    </p:spTree>
    <p:extLst>
      <p:ext uri="{BB962C8B-B14F-4D97-AF65-F5344CB8AC3E}">
        <p14:creationId xmlns:p14="http://schemas.microsoft.com/office/powerpoint/2010/main" val="208890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7.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3.svg"/><Relationship Id="rId5" Type="http://schemas.openxmlformats.org/officeDocument/2006/relationships/image" Target="../media/image15.svg"/><Relationship Id="rId15" Type="http://schemas.openxmlformats.org/officeDocument/2006/relationships/image" Target="../media/image21.sv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sv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3.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sv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0.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svg"/><Relationship Id="rId7" Type="http://schemas.openxmlformats.org/officeDocument/2006/relationships/image" Target="../media/image40.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slides/_rels/slide56.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38.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sv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6.svg"/><Relationship Id="rId7" Type="http://schemas.openxmlformats.org/officeDocument/2006/relationships/image" Target="../media/image48.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4.svg"/><Relationship Id="rId4" Type="http://schemas.openxmlformats.org/officeDocument/2006/relationships/image" Target="../media/image43.png"/><Relationship Id="rId9" Type="http://schemas.openxmlformats.org/officeDocument/2006/relationships/image" Target="../media/image4.svg"/></Relationships>
</file>

<file path=ppt/slides/_rels/slide6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6.svg"/><Relationship Id="rId7" Type="http://schemas.openxmlformats.org/officeDocument/2006/relationships/image" Target="../media/image48.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4.svg"/><Relationship Id="rId4" Type="http://schemas.openxmlformats.org/officeDocument/2006/relationships/image" Target="../media/image43.png"/><Relationship Id="rId9" Type="http://schemas.openxmlformats.org/officeDocument/2006/relationships/image" Target="../media/image4.sv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7.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3.svg"/><Relationship Id="rId5" Type="http://schemas.openxmlformats.org/officeDocument/2006/relationships/image" Target="../media/image15.svg"/><Relationship Id="rId15" Type="http://schemas.openxmlformats.org/officeDocument/2006/relationships/image" Target="../media/image21.sv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svg"/><Relationship Id="rId14" Type="http://schemas.openxmlformats.org/officeDocument/2006/relationships/image" Target="../media/image20.png"/></Relationships>
</file>

<file path=ppt/slides/_rels/slide70.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1.svg"/><Relationship Id="rId4" Type="http://schemas.openxmlformats.org/officeDocument/2006/relationships/image" Target="../media/image50.png"/></Relationships>
</file>

<file path=ppt/slides/_rels/slide7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1.svg"/><Relationship Id="rId4" Type="http://schemas.openxmlformats.org/officeDocument/2006/relationships/image" Target="../media/image50.png"/></Relationships>
</file>

<file path=ppt/slides/_rels/slide75.xml.rels><?xml version="1.0" encoding="UTF-8" standalone="yes"?>
<Relationships xmlns="http://schemas.openxmlformats.org/package/2006/relationships"><Relationship Id="rId8" Type="http://schemas.openxmlformats.org/officeDocument/2006/relationships/image" Target="../media/image56.png"/><Relationship Id="rId3" Type="http://schemas.microsoft.com/office/2007/relationships/hdphoto" Target="../media/hdphoto2.wdp"/><Relationship Id="rId7" Type="http://schemas.openxmlformats.org/officeDocument/2006/relationships/image" Target="../media/image55.sv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7.svg"/></Relationships>
</file>

<file path=ppt/slides/_rels/slide76.xml.rels><?xml version="1.0" encoding="UTF-8" standalone="yes"?>
<Relationships xmlns="http://schemas.openxmlformats.org/package/2006/relationships"><Relationship Id="rId8" Type="http://schemas.openxmlformats.org/officeDocument/2006/relationships/image" Target="../media/image54.png"/><Relationship Id="rId3" Type="http://schemas.microsoft.com/office/2007/relationships/hdphoto" Target="../media/hdphoto2.wdp"/><Relationship Id="rId7" Type="http://schemas.openxmlformats.org/officeDocument/2006/relationships/image" Target="../media/image57.sv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1.svg"/><Relationship Id="rId10" Type="http://schemas.openxmlformats.org/officeDocument/2006/relationships/image" Target="../media/image58.svg"/><Relationship Id="rId4" Type="http://schemas.openxmlformats.org/officeDocument/2006/relationships/image" Target="../media/image50.png"/><Relationship Id="rId9" Type="http://schemas.openxmlformats.org/officeDocument/2006/relationships/image" Target="../media/image55.sv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7.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3.svg"/><Relationship Id="rId5" Type="http://schemas.openxmlformats.org/officeDocument/2006/relationships/image" Target="../media/image15.svg"/><Relationship Id="rId15" Type="http://schemas.openxmlformats.org/officeDocument/2006/relationships/image" Target="../media/image21.sv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1.svg"/><Relationship Id="rId14" Type="http://schemas.openxmlformats.org/officeDocument/2006/relationships/image" Target="../media/image2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6.svg"/><Relationship Id="rId7" Type="http://schemas.openxmlformats.org/officeDocument/2006/relationships/image" Target="../media/image62.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s>
</file>

<file path=ppt/slides/_rels/slide85.xml.rels><?xml version="1.0" encoding="UTF-8" standalone="yes"?>
<Relationships xmlns="http://schemas.openxmlformats.org/package/2006/relationships"><Relationship Id="rId3" Type="http://schemas.openxmlformats.org/officeDocument/2006/relationships/image" Target="../media/image46.svg"/><Relationship Id="rId7" Type="http://schemas.openxmlformats.org/officeDocument/2006/relationships/image" Target="../media/image62.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3" Type="http://schemas.openxmlformats.org/officeDocument/2006/relationships/image" Target="../media/image46.svg"/><Relationship Id="rId7" Type="http://schemas.openxmlformats.org/officeDocument/2006/relationships/image" Target="../media/image62.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118229" y="650663"/>
            <a:ext cx="2533321" cy="4132186"/>
            <a:chOff x="2284299" y="654341"/>
            <a:chExt cx="2533321" cy="413218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42533" y="654341"/>
              <a:ext cx="191269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7636" y="2652810"/>
            <a:ext cx="1268605" cy="1198570"/>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4162926" y="4182684"/>
            <a:ext cx="361802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Dependent Variable</a:t>
            </a:r>
          </a:p>
          <a:p>
            <a:pPr algn="ctr"/>
            <a:r>
              <a:rPr lang="en-US" sz="2400" dirty="0">
                <a:latin typeface="Times New Roman" panose="02020603050405020304" pitchFamily="18" charset="0"/>
                <a:cs typeface="Times New Roman" panose="02020603050405020304" pitchFamily="18" charset="0"/>
              </a:rPr>
              <a:t>Final Exam </a:t>
            </a:r>
          </a:p>
          <a:p>
            <a:pPr algn="ctr"/>
            <a:r>
              <a:rPr lang="en-US" sz="2400" dirty="0">
                <a:latin typeface="Times New Roman" panose="02020603050405020304" pitchFamily="18" charset="0"/>
                <a:cs typeface="Times New Roman" panose="02020603050405020304" pitchFamily="18" charset="0"/>
              </a:rPr>
              <a:t>(Learning Measurement)</a:t>
            </a:r>
          </a:p>
        </p:txBody>
      </p:sp>
      <p:grpSp>
        <p:nvGrpSpPr>
          <p:cNvPr id="164" name="Group 163">
            <a:extLst>
              <a:ext uri="{FF2B5EF4-FFF2-40B4-BE49-F238E27FC236}">
                <a16:creationId xmlns:a16="http://schemas.microsoft.com/office/drawing/2014/main" id="{9DFC370A-1EAA-44C6-8063-6FBD4BD61EC3}"/>
              </a:ext>
            </a:extLst>
          </p:cNvPr>
          <p:cNvGrpSpPr/>
          <p:nvPr/>
        </p:nvGrpSpPr>
        <p:grpSpPr>
          <a:xfrm>
            <a:off x="8220105" y="650663"/>
            <a:ext cx="2837587" cy="4184924"/>
            <a:chOff x="2121882" y="601603"/>
            <a:chExt cx="2837587" cy="4184924"/>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121882" y="601603"/>
              <a:ext cx="2837587"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No Quizzes</a:t>
              </a:r>
            </a:p>
          </p:txBody>
        </p:sp>
      </p:grpSp>
    </p:spTree>
    <p:extLst>
      <p:ext uri="{BB962C8B-B14F-4D97-AF65-F5344CB8AC3E}">
        <p14:creationId xmlns:p14="http://schemas.microsoft.com/office/powerpoint/2010/main" val="417184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DC213B0-29DF-41F6-B684-2D777F5D3A52}"/>
              </a:ext>
            </a:extLst>
          </p:cNvPr>
          <p:cNvSpPr txBox="1">
            <a:spLocks/>
          </p:cNvSpPr>
          <p:nvPr/>
        </p:nvSpPr>
        <p:spPr>
          <a:xfrm>
            <a:off x="1295400" y="1971591"/>
            <a:ext cx="5009147" cy="291481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600" dirty="0">
                <a:latin typeface="Times New Roman" panose="02020603050405020304" pitchFamily="18" charset="0"/>
                <a:cs typeface="Times New Roman" panose="02020603050405020304" pitchFamily="18" charset="0"/>
              </a:rPr>
              <a:t>Theory: </a:t>
            </a:r>
            <a:br>
              <a:rPr lang="en-US" sz="6600" dirty="0">
                <a:latin typeface="Times New Roman" panose="02020603050405020304" pitchFamily="18" charset="0"/>
                <a:cs typeface="Times New Roman" panose="02020603050405020304" pitchFamily="18" charset="0"/>
              </a:rPr>
            </a:br>
            <a:endParaRPr lang="en-US" sz="6600" dirty="0">
              <a:latin typeface="Times New Roman" panose="02020603050405020304" pitchFamily="18" charset="0"/>
              <a:cs typeface="Times New Roman" panose="02020603050405020304" pitchFamily="18" charset="0"/>
            </a:endParaRPr>
          </a:p>
          <a:p>
            <a:pPr marL="0" indent="0" algn="ctr">
              <a:spcAft>
                <a:spcPts val="600"/>
              </a:spcAft>
              <a:buFont typeface="Arial" panose="020B0604020202020204" pitchFamily="34" charset="0"/>
              <a:buNone/>
            </a:pPr>
            <a:r>
              <a:rPr lang="en-US" sz="6600" dirty="0">
                <a:latin typeface="Times New Roman" panose="02020603050405020304" pitchFamily="18" charset="0"/>
                <a:cs typeface="Times New Roman" panose="02020603050405020304" pitchFamily="18" charset="0"/>
              </a:rPr>
              <a:t>Organized system of assumptions that try to explain some phenomenon</a:t>
            </a:r>
          </a:p>
        </p:txBody>
      </p:sp>
      <p:grpSp>
        <p:nvGrpSpPr>
          <p:cNvPr id="36" name="Group 35">
            <a:extLst>
              <a:ext uri="{FF2B5EF4-FFF2-40B4-BE49-F238E27FC236}">
                <a16:creationId xmlns:a16="http://schemas.microsoft.com/office/drawing/2014/main" id="{40F90027-512E-4947-A25E-AF84242A0368}"/>
              </a:ext>
            </a:extLst>
          </p:cNvPr>
          <p:cNvGrpSpPr>
            <a:grpSpLocks noChangeAspect="1"/>
          </p:cNvGrpSpPr>
          <p:nvPr/>
        </p:nvGrpSpPr>
        <p:grpSpPr>
          <a:xfrm>
            <a:off x="6809507" y="4647309"/>
            <a:ext cx="2194327" cy="913597"/>
            <a:chOff x="1654749" y="1236847"/>
            <a:chExt cx="7512674" cy="3127866"/>
          </a:xfrm>
        </p:grpSpPr>
        <p:pic>
          <p:nvPicPr>
            <p:cNvPr id="26" name="Graphic 25" descr="Lightbulb">
              <a:extLst>
                <a:ext uri="{FF2B5EF4-FFF2-40B4-BE49-F238E27FC236}">
                  <a16:creationId xmlns:a16="http://schemas.microsoft.com/office/drawing/2014/main" id="{A6A4D97B-C9FC-4A57-AB2E-AB2B39B599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27" name="Graphic 26" descr="Scientist">
              <a:extLst>
                <a:ext uri="{FF2B5EF4-FFF2-40B4-BE49-F238E27FC236}">
                  <a16:creationId xmlns:a16="http://schemas.microsoft.com/office/drawing/2014/main" id="{DCFD9DA8-BF93-4ABC-ABC4-CA0CCAA3C6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28" name="Graphic 27" descr="Bar graph with downward trend">
              <a:extLst>
                <a:ext uri="{FF2B5EF4-FFF2-40B4-BE49-F238E27FC236}">
                  <a16:creationId xmlns:a16="http://schemas.microsoft.com/office/drawing/2014/main" id="{4B47D3C5-66A7-420C-A4DA-0181AEC739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4673" y="3299433"/>
              <a:ext cx="1065280" cy="1065280"/>
            </a:xfrm>
            <a:prstGeom prst="rect">
              <a:avLst/>
            </a:prstGeom>
          </p:spPr>
        </p:pic>
        <p:pic>
          <p:nvPicPr>
            <p:cNvPr id="29" name="Graphic 28" descr="Bar graph with upward trend">
              <a:extLst>
                <a:ext uri="{FF2B5EF4-FFF2-40B4-BE49-F238E27FC236}">
                  <a16:creationId xmlns:a16="http://schemas.microsoft.com/office/drawing/2014/main" id="{9FBAFBC5-A0DE-47F7-94C2-70ED1CD8F1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4591" y="1532824"/>
              <a:ext cx="596338" cy="596338"/>
            </a:xfrm>
            <a:prstGeom prst="rect">
              <a:avLst/>
            </a:prstGeom>
          </p:spPr>
        </p:pic>
        <p:pic>
          <p:nvPicPr>
            <p:cNvPr id="30" name="Graphic 29" descr="User">
              <a:extLst>
                <a:ext uri="{FF2B5EF4-FFF2-40B4-BE49-F238E27FC236}">
                  <a16:creationId xmlns:a16="http://schemas.microsoft.com/office/drawing/2014/main" id="{4CC4AC2E-291D-49E4-A0A4-00503FDA81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31" name="Graphic 30" descr="Bar graph with upward trend">
              <a:extLst>
                <a:ext uri="{FF2B5EF4-FFF2-40B4-BE49-F238E27FC236}">
                  <a16:creationId xmlns:a16="http://schemas.microsoft.com/office/drawing/2014/main" id="{36688218-0572-4658-B7DC-68AD56BF6A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2178086"/>
              <a:ext cx="1065280" cy="1065280"/>
            </a:xfrm>
            <a:prstGeom prst="rect">
              <a:avLst/>
            </a:prstGeom>
          </p:spPr>
        </p:pic>
        <p:pic>
          <p:nvPicPr>
            <p:cNvPr id="32" name="Graphic 31" descr="Checkmark">
              <a:extLst>
                <a:ext uri="{FF2B5EF4-FFF2-40B4-BE49-F238E27FC236}">
                  <a16:creationId xmlns:a16="http://schemas.microsoft.com/office/drawing/2014/main" id="{0E5E2845-8F5D-4387-9965-070BB0E4859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53023" y="3384499"/>
              <a:ext cx="914400" cy="914400"/>
            </a:xfrm>
            <a:prstGeom prst="rect">
              <a:avLst/>
            </a:prstGeom>
          </p:spPr>
        </p:pic>
        <p:pic>
          <p:nvPicPr>
            <p:cNvPr id="33" name="Graphic 32" descr="Close">
              <a:extLst>
                <a:ext uri="{FF2B5EF4-FFF2-40B4-BE49-F238E27FC236}">
                  <a16:creationId xmlns:a16="http://schemas.microsoft.com/office/drawing/2014/main" id="{E9504D1A-DC17-42D0-A29C-E273E9C2799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53023" y="2253526"/>
              <a:ext cx="914400" cy="914400"/>
            </a:xfrm>
            <a:prstGeom prst="rect">
              <a:avLst/>
            </a:prstGeom>
          </p:spPr>
        </p:pic>
        <p:cxnSp>
          <p:nvCxnSpPr>
            <p:cNvPr id="34" name="Straight Arrow Connector 33">
              <a:extLst>
                <a:ext uri="{FF2B5EF4-FFF2-40B4-BE49-F238E27FC236}">
                  <a16:creationId xmlns:a16="http://schemas.microsoft.com/office/drawing/2014/main" id="{6720F046-97FC-4E7D-9662-95458FED71C1}"/>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16DE82-3D4B-4F1D-BB1D-49F1FA5E977A}"/>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336A294-315D-4A46-A2C0-C19D156BA432}"/>
              </a:ext>
            </a:extLst>
          </p:cNvPr>
          <p:cNvGrpSpPr>
            <a:grpSpLocks noChangeAspect="1"/>
          </p:cNvGrpSpPr>
          <p:nvPr/>
        </p:nvGrpSpPr>
        <p:grpSpPr>
          <a:xfrm>
            <a:off x="6804264" y="2734494"/>
            <a:ext cx="2136992" cy="890336"/>
            <a:chOff x="1654749" y="1236847"/>
            <a:chExt cx="7507529" cy="3127866"/>
          </a:xfrm>
        </p:grpSpPr>
        <p:pic>
          <p:nvPicPr>
            <p:cNvPr id="37" name="Graphic 36" descr="Lightbulb">
              <a:extLst>
                <a:ext uri="{FF2B5EF4-FFF2-40B4-BE49-F238E27FC236}">
                  <a16:creationId xmlns:a16="http://schemas.microsoft.com/office/drawing/2014/main" id="{ECEBD2C0-89E9-4979-98A3-E70508CB63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38" name="Graphic 37" descr="Scientist">
              <a:extLst>
                <a:ext uri="{FF2B5EF4-FFF2-40B4-BE49-F238E27FC236}">
                  <a16:creationId xmlns:a16="http://schemas.microsoft.com/office/drawing/2014/main" id="{BAFBC9A9-D0F8-43DE-91CB-B0E48D576C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39" name="Graphic 38" descr="Bar graph with downward trend">
              <a:extLst>
                <a:ext uri="{FF2B5EF4-FFF2-40B4-BE49-F238E27FC236}">
                  <a16:creationId xmlns:a16="http://schemas.microsoft.com/office/drawing/2014/main" id="{DFA4BEC6-343F-4DB3-AA00-32B8ED800E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4673" y="3299433"/>
              <a:ext cx="1065280" cy="1065280"/>
            </a:xfrm>
            <a:prstGeom prst="rect">
              <a:avLst/>
            </a:prstGeom>
          </p:spPr>
        </p:pic>
        <p:pic>
          <p:nvPicPr>
            <p:cNvPr id="40" name="Graphic 39" descr="Bar graph with upward trend">
              <a:extLst>
                <a:ext uri="{FF2B5EF4-FFF2-40B4-BE49-F238E27FC236}">
                  <a16:creationId xmlns:a16="http://schemas.microsoft.com/office/drawing/2014/main" id="{C3CF3BC9-86AE-4EAB-97E5-C597C9F4DF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4591" y="1532824"/>
              <a:ext cx="596338" cy="596338"/>
            </a:xfrm>
            <a:prstGeom prst="rect">
              <a:avLst/>
            </a:prstGeom>
          </p:spPr>
        </p:pic>
        <p:pic>
          <p:nvPicPr>
            <p:cNvPr id="41" name="Graphic 40" descr="User">
              <a:extLst>
                <a:ext uri="{FF2B5EF4-FFF2-40B4-BE49-F238E27FC236}">
                  <a16:creationId xmlns:a16="http://schemas.microsoft.com/office/drawing/2014/main" id="{ACFD01F9-28B5-4AD4-B7F6-95B5D1576F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42" name="Graphic 41" descr="Bar graph with upward trend">
              <a:extLst>
                <a:ext uri="{FF2B5EF4-FFF2-40B4-BE49-F238E27FC236}">
                  <a16:creationId xmlns:a16="http://schemas.microsoft.com/office/drawing/2014/main" id="{AEF7DA5E-2BF5-437F-A049-E882356D9E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2178086"/>
              <a:ext cx="1065280" cy="1065280"/>
            </a:xfrm>
            <a:prstGeom prst="rect">
              <a:avLst/>
            </a:prstGeom>
          </p:spPr>
        </p:pic>
        <p:pic>
          <p:nvPicPr>
            <p:cNvPr id="43" name="Graphic 42" descr="Checkmark">
              <a:extLst>
                <a:ext uri="{FF2B5EF4-FFF2-40B4-BE49-F238E27FC236}">
                  <a16:creationId xmlns:a16="http://schemas.microsoft.com/office/drawing/2014/main" id="{1E1D59A3-A5BC-4EC4-B197-7B0E00FB2AF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47878" y="2253526"/>
              <a:ext cx="914400" cy="914400"/>
            </a:xfrm>
            <a:prstGeom prst="rect">
              <a:avLst/>
            </a:prstGeom>
          </p:spPr>
        </p:pic>
        <p:pic>
          <p:nvPicPr>
            <p:cNvPr id="44" name="Graphic 43" descr="Close">
              <a:extLst>
                <a:ext uri="{FF2B5EF4-FFF2-40B4-BE49-F238E27FC236}">
                  <a16:creationId xmlns:a16="http://schemas.microsoft.com/office/drawing/2014/main" id="{267D8D32-82C2-40DC-9F82-F7DF42B6C6A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47878" y="3329523"/>
              <a:ext cx="914400" cy="914400"/>
            </a:xfrm>
            <a:prstGeom prst="rect">
              <a:avLst/>
            </a:prstGeom>
          </p:spPr>
        </p:pic>
        <p:cxnSp>
          <p:nvCxnSpPr>
            <p:cNvPr id="45" name="Straight Arrow Connector 44">
              <a:extLst>
                <a:ext uri="{FF2B5EF4-FFF2-40B4-BE49-F238E27FC236}">
                  <a16:creationId xmlns:a16="http://schemas.microsoft.com/office/drawing/2014/main" id="{978AA37B-AD64-497F-B49F-F117F2B4EF1A}"/>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F45FB4-75E7-4BE1-B4A6-1577BCCB98BA}"/>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F9634127-A989-4E0D-8028-29CE89D3685C}"/>
              </a:ext>
            </a:extLst>
          </p:cNvPr>
          <p:cNvGrpSpPr>
            <a:grpSpLocks noChangeAspect="1"/>
          </p:cNvGrpSpPr>
          <p:nvPr/>
        </p:nvGrpSpPr>
        <p:grpSpPr>
          <a:xfrm>
            <a:off x="6804264" y="3679385"/>
            <a:ext cx="2199570" cy="924883"/>
            <a:chOff x="1654749" y="1236847"/>
            <a:chExt cx="7526592" cy="3164807"/>
          </a:xfrm>
        </p:grpSpPr>
        <p:pic>
          <p:nvPicPr>
            <p:cNvPr id="59" name="Graphic 58" descr="Lightbulb">
              <a:extLst>
                <a:ext uri="{FF2B5EF4-FFF2-40B4-BE49-F238E27FC236}">
                  <a16:creationId xmlns:a16="http://schemas.microsoft.com/office/drawing/2014/main" id="{1673F45E-1B5B-4E9C-A42C-A89124DF9C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60" name="Graphic 59" descr="Scientist">
              <a:extLst>
                <a:ext uri="{FF2B5EF4-FFF2-40B4-BE49-F238E27FC236}">
                  <a16:creationId xmlns:a16="http://schemas.microsoft.com/office/drawing/2014/main" id="{E151C5FE-9F92-47AD-AAF6-F2A1439704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61" name="Graphic 60" descr="Bar graph with downward trend">
              <a:extLst>
                <a:ext uri="{FF2B5EF4-FFF2-40B4-BE49-F238E27FC236}">
                  <a16:creationId xmlns:a16="http://schemas.microsoft.com/office/drawing/2014/main" id="{C14A7B26-E4D2-47C0-9E1B-0D19DA27AC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62" name="Graphic 61" descr="User">
              <a:extLst>
                <a:ext uri="{FF2B5EF4-FFF2-40B4-BE49-F238E27FC236}">
                  <a16:creationId xmlns:a16="http://schemas.microsoft.com/office/drawing/2014/main" id="{6CEE622C-0123-4B22-87C7-93350DA5EED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63" name="Graphic 62" descr="Bar graph with upward trend">
              <a:extLst>
                <a:ext uri="{FF2B5EF4-FFF2-40B4-BE49-F238E27FC236}">
                  <a16:creationId xmlns:a16="http://schemas.microsoft.com/office/drawing/2014/main" id="{5D098B41-9C1E-419B-9B18-4E7D0B089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64" name="Graphic 63" descr="Checkmark">
              <a:extLst>
                <a:ext uri="{FF2B5EF4-FFF2-40B4-BE49-F238E27FC236}">
                  <a16:creationId xmlns:a16="http://schemas.microsoft.com/office/drawing/2014/main" id="{FB26FC13-A92C-4075-9789-662EA35453E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6941" y="2253525"/>
              <a:ext cx="914400" cy="914400"/>
            </a:xfrm>
            <a:prstGeom prst="rect">
              <a:avLst/>
            </a:prstGeom>
          </p:spPr>
        </p:pic>
        <p:pic>
          <p:nvPicPr>
            <p:cNvPr id="65" name="Graphic 64" descr="Close">
              <a:extLst>
                <a:ext uri="{FF2B5EF4-FFF2-40B4-BE49-F238E27FC236}">
                  <a16:creationId xmlns:a16="http://schemas.microsoft.com/office/drawing/2014/main" id="{018B91CB-EB9D-4CDC-8041-32BE7DEFDB6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66941" y="3411814"/>
              <a:ext cx="914400" cy="914400"/>
            </a:xfrm>
            <a:prstGeom prst="rect">
              <a:avLst/>
            </a:prstGeom>
          </p:spPr>
        </p:pic>
        <p:cxnSp>
          <p:nvCxnSpPr>
            <p:cNvPr id="66" name="Straight Arrow Connector 65">
              <a:extLst>
                <a:ext uri="{FF2B5EF4-FFF2-40B4-BE49-F238E27FC236}">
                  <a16:creationId xmlns:a16="http://schemas.microsoft.com/office/drawing/2014/main" id="{FAE2648C-7445-489F-ABFF-F5C18D50B8BD}"/>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CE0265A-FDFC-4297-8309-D2EF9AD4D401}"/>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Bar graph with downward trend">
              <a:extLst>
                <a:ext uri="{FF2B5EF4-FFF2-40B4-BE49-F238E27FC236}">
                  <a16:creationId xmlns:a16="http://schemas.microsoft.com/office/drawing/2014/main" id="{28D09CB8-FEC8-4F6C-B356-E381BFF499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grpSp>
        <p:nvGrpSpPr>
          <p:cNvPr id="80" name="Group 79">
            <a:extLst>
              <a:ext uri="{FF2B5EF4-FFF2-40B4-BE49-F238E27FC236}">
                <a16:creationId xmlns:a16="http://schemas.microsoft.com/office/drawing/2014/main" id="{F7346601-1935-46FB-8789-027FE28F8F03}"/>
              </a:ext>
            </a:extLst>
          </p:cNvPr>
          <p:cNvGrpSpPr>
            <a:grpSpLocks noChangeAspect="1"/>
          </p:cNvGrpSpPr>
          <p:nvPr/>
        </p:nvGrpSpPr>
        <p:grpSpPr>
          <a:xfrm>
            <a:off x="6804263" y="1712714"/>
            <a:ext cx="2136993" cy="908422"/>
            <a:chOff x="1654749" y="1236847"/>
            <a:chExt cx="7444964" cy="3164807"/>
          </a:xfrm>
        </p:grpSpPr>
        <p:pic>
          <p:nvPicPr>
            <p:cNvPr id="70" name="Graphic 69" descr="Lightbulb">
              <a:extLst>
                <a:ext uri="{FF2B5EF4-FFF2-40B4-BE49-F238E27FC236}">
                  <a16:creationId xmlns:a16="http://schemas.microsoft.com/office/drawing/2014/main" id="{C82B8E46-2C78-45F7-BBF5-AA02C43D11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71" name="Graphic 70" descr="Scientist">
              <a:extLst>
                <a:ext uri="{FF2B5EF4-FFF2-40B4-BE49-F238E27FC236}">
                  <a16:creationId xmlns:a16="http://schemas.microsoft.com/office/drawing/2014/main" id="{B8D00A4A-A012-4AA4-B4C3-2A1429637B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72" name="Graphic 71" descr="Bar graph with downward trend">
              <a:extLst>
                <a:ext uri="{FF2B5EF4-FFF2-40B4-BE49-F238E27FC236}">
                  <a16:creationId xmlns:a16="http://schemas.microsoft.com/office/drawing/2014/main" id="{31D980B5-6803-4C3D-B69A-01250F5945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73" name="Graphic 72" descr="User">
              <a:extLst>
                <a:ext uri="{FF2B5EF4-FFF2-40B4-BE49-F238E27FC236}">
                  <a16:creationId xmlns:a16="http://schemas.microsoft.com/office/drawing/2014/main" id="{90DAB174-4104-4ADB-BD09-2232D5ADFE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74" name="Graphic 73" descr="Bar graph with upward trend">
              <a:extLst>
                <a:ext uri="{FF2B5EF4-FFF2-40B4-BE49-F238E27FC236}">
                  <a16:creationId xmlns:a16="http://schemas.microsoft.com/office/drawing/2014/main" id="{A14F2450-1124-4AC0-9EC3-F49A8D86D5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75" name="Graphic 74" descr="Checkmark">
              <a:extLst>
                <a:ext uri="{FF2B5EF4-FFF2-40B4-BE49-F238E27FC236}">
                  <a16:creationId xmlns:a16="http://schemas.microsoft.com/office/drawing/2014/main" id="{CB8E522C-D282-4984-963C-B8ED0B254C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85313" y="3420590"/>
              <a:ext cx="914400" cy="914400"/>
            </a:xfrm>
            <a:prstGeom prst="rect">
              <a:avLst/>
            </a:prstGeom>
          </p:spPr>
        </p:pic>
        <p:pic>
          <p:nvPicPr>
            <p:cNvPr id="76" name="Graphic 75" descr="Close">
              <a:extLst>
                <a:ext uri="{FF2B5EF4-FFF2-40B4-BE49-F238E27FC236}">
                  <a16:creationId xmlns:a16="http://schemas.microsoft.com/office/drawing/2014/main" id="{96596288-1E10-4C84-AF70-25DEE005467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85313" y="2253525"/>
              <a:ext cx="914400" cy="914400"/>
            </a:xfrm>
            <a:prstGeom prst="rect">
              <a:avLst/>
            </a:prstGeom>
          </p:spPr>
        </p:pic>
        <p:cxnSp>
          <p:nvCxnSpPr>
            <p:cNvPr id="77" name="Straight Arrow Connector 76">
              <a:extLst>
                <a:ext uri="{FF2B5EF4-FFF2-40B4-BE49-F238E27FC236}">
                  <a16:creationId xmlns:a16="http://schemas.microsoft.com/office/drawing/2014/main" id="{C8C2F6FC-9361-463B-97B2-560FDD9F8081}"/>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A44C5AD-400C-43A2-B2C0-61C619BB2793}"/>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9" name="Graphic 78" descr="Bar graph with downward trend">
              <a:extLst>
                <a:ext uri="{FF2B5EF4-FFF2-40B4-BE49-F238E27FC236}">
                  <a16:creationId xmlns:a16="http://schemas.microsoft.com/office/drawing/2014/main" id="{F22A0A06-7D32-4978-AFB8-DD0E2FC65A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grpSp>
        <p:nvGrpSpPr>
          <p:cNvPr id="125" name="Group 124">
            <a:extLst>
              <a:ext uri="{FF2B5EF4-FFF2-40B4-BE49-F238E27FC236}">
                <a16:creationId xmlns:a16="http://schemas.microsoft.com/office/drawing/2014/main" id="{D85FA95B-FDF3-4422-AFA2-75E19194B1A5}"/>
              </a:ext>
            </a:extLst>
          </p:cNvPr>
          <p:cNvGrpSpPr>
            <a:grpSpLocks noChangeAspect="1"/>
          </p:cNvGrpSpPr>
          <p:nvPr/>
        </p:nvGrpSpPr>
        <p:grpSpPr>
          <a:xfrm>
            <a:off x="9003834" y="1718913"/>
            <a:ext cx="2136992" cy="890336"/>
            <a:chOff x="1654749" y="1236847"/>
            <a:chExt cx="7507529" cy="3127866"/>
          </a:xfrm>
        </p:grpSpPr>
        <p:pic>
          <p:nvPicPr>
            <p:cNvPr id="126" name="Graphic 125" descr="Lightbulb">
              <a:extLst>
                <a:ext uri="{FF2B5EF4-FFF2-40B4-BE49-F238E27FC236}">
                  <a16:creationId xmlns:a16="http://schemas.microsoft.com/office/drawing/2014/main" id="{90AD242C-CC47-42E9-BAC1-A9B6116EF7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27" name="Graphic 126" descr="Scientist">
              <a:extLst>
                <a:ext uri="{FF2B5EF4-FFF2-40B4-BE49-F238E27FC236}">
                  <a16:creationId xmlns:a16="http://schemas.microsoft.com/office/drawing/2014/main" id="{795B7B5D-144D-4B13-82CB-2AE459B1CB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28" name="Graphic 127" descr="Bar graph with downward trend">
              <a:extLst>
                <a:ext uri="{FF2B5EF4-FFF2-40B4-BE49-F238E27FC236}">
                  <a16:creationId xmlns:a16="http://schemas.microsoft.com/office/drawing/2014/main" id="{017F5597-45DA-4515-976F-F41C8790CE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4673" y="3299433"/>
              <a:ext cx="1065280" cy="1065280"/>
            </a:xfrm>
            <a:prstGeom prst="rect">
              <a:avLst/>
            </a:prstGeom>
          </p:spPr>
        </p:pic>
        <p:pic>
          <p:nvPicPr>
            <p:cNvPr id="129" name="Graphic 128" descr="Bar graph with upward trend">
              <a:extLst>
                <a:ext uri="{FF2B5EF4-FFF2-40B4-BE49-F238E27FC236}">
                  <a16:creationId xmlns:a16="http://schemas.microsoft.com/office/drawing/2014/main" id="{461C5988-A020-4BFC-BF39-7D81DAF92C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4591" y="1532824"/>
              <a:ext cx="596338" cy="596338"/>
            </a:xfrm>
            <a:prstGeom prst="rect">
              <a:avLst/>
            </a:prstGeom>
          </p:spPr>
        </p:pic>
        <p:pic>
          <p:nvPicPr>
            <p:cNvPr id="130" name="Graphic 129" descr="User">
              <a:extLst>
                <a:ext uri="{FF2B5EF4-FFF2-40B4-BE49-F238E27FC236}">
                  <a16:creationId xmlns:a16="http://schemas.microsoft.com/office/drawing/2014/main" id="{A1C9B285-7AD0-4066-8673-D72F33F40A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31" name="Graphic 130" descr="Bar graph with upward trend">
              <a:extLst>
                <a:ext uri="{FF2B5EF4-FFF2-40B4-BE49-F238E27FC236}">
                  <a16:creationId xmlns:a16="http://schemas.microsoft.com/office/drawing/2014/main" id="{79D831DB-B4EC-4A78-8B1C-A9E19116BC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2178086"/>
              <a:ext cx="1065280" cy="1065280"/>
            </a:xfrm>
            <a:prstGeom prst="rect">
              <a:avLst/>
            </a:prstGeom>
          </p:spPr>
        </p:pic>
        <p:pic>
          <p:nvPicPr>
            <p:cNvPr id="132" name="Graphic 131" descr="Checkmark">
              <a:extLst>
                <a:ext uri="{FF2B5EF4-FFF2-40B4-BE49-F238E27FC236}">
                  <a16:creationId xmlns:a16="http://schemas.microsoft.com/office/drawing/2014/main" id="{BA78BCF7-3164-4C19-9E6F-FD624F5867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47878" y="2253526"/>
              <a:ext cx="914400" cy="914400"/>
            </a:xfrm>
            <a:prstGeom prst="rect">
              <a:avLst/>
            </a:prstGeom>
          </p:spPr>
        </p:pic>
        <p:pic>
          <p:nvPicPr>
            <p:cNvPr id="133" name="Graphic 132" descr="Close">
              <a:extLst>
                <a:ext uri="{FF2B5EF4-FFF2-40B4-BE49-F238E27FC236}">
                  <a16:creationId xmlns:a16="http://schemas.microsoft.com/office/drawing/2014/main" id="{4C86407D-3FE0-45C9-9955-C9032C26C28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47878" y="3329523"/>
              <a:ext cx="914400" cy="914400"/>
            </a:xfrm>
            <a:prstGeom prst="rect">
              <a:avLst/>
            </a:prstGeom>
          </p:spPr>
        </p:pic>
        <p:cxnSp>
          <p:nvCxnSpPr>
            <p:cNvPr id="134" name="Straight Arrow Connector 133">
              <a:extLst>
                <a:ext uri="{FF2B5EF4-FFF2-40B4-BE49-F238E27FC236}">
                  <a16:creationId xmlns:a16="http://schemas.microsoft.com/office/drawing/2014/main" id="{B5A6CCDB-2AB8-46E2-AA01-1ADE87B81CBA}"/>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420A595-F4F4-4A65-A0B1-2378298EEA35}"/>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2B79D59C-549E-4025-BB69-CCD737594566}"/>
              </a:ext>
            </a:extLst>
          </p:cNvPr>
          <p:cNvGrpSpPr>
            <a:grpSpLocks noChangeAspect="1"/>
          </p:cNvGrpSpPr>
          <p:nvPr/>
        </p:nvGrpSpPr>
        <p:grpSpPr>
          <a:xfrm>
            <a:off x="9000441" y="2750507"/>
            <a:ext cx="2199570" cy="924883"/>
            <a:chOff x="1654749" y="1236847"/>
            <a:chExt cx="7526592" cy="3164807"/>
          </a:xfrm>
        </p:grpSpPr>
        <p:pic>
          <p:nvPicPr>
            <p:cNvPr id="137" name="Graphic 136" descr="Lightbulb">
              <a:extLst>
                <a:ext uri="{FF2B5EF4-FFF2-40B4-BE49-F238E27FC236}">
                  <a16:creationId xmlns:a16="http://schemas.microsoft.com/office/drawing/2014/main" id="{43473636-D28E-41CF-A923-2813260EA9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38" name="Graphic 137" descr="Scientist">
              <a:extLst>
                <a:ext uri="{FF2B5EF4-FFF2-40B4-BE49-F238E27FC236}">
                  <a16:creationId xmlns:a16="http://schemas.microsoft.com/office/drawing/2014/main" id="{E9AC9249-A859-4F9A-8FC3-34959A410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39" name="Graphic 138" descr="Bar graph with downward trend">
              <a:extLst>
                <a:ext uri="{FF2B5EF4-FFF2-40B4-BE49-F238E27FC236}">
                  <a16:creationId xmlns:a16="http://schemas.microsoft.com/office/drawing/2014/main" id="{654C212B-2A13-4A3F-9E85-5093B7A869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140" name="Graphic 139" descr="User">
              <a:extLst>
                <a:ext uri="{FF2B5EF4-FFF2-40B4-BE49-F238E27FC236}">
                  <a16:creationId xmlns:a16="http://schemas.microsoft.com/office/drawing/2014/main" id="{917F26B9-E517-43F9-A261-351067D5F94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41" name="Graphic 140" descr="Bar graph with upward trend">
              <a:extLst>
                <a:ext uri="{FF2B5EF4-FFF2-40B4-BE49-F238E27FC236}">
                  <a16:creationId xmlns:a16="http://schemas.microsoft.com/office/drawing/2014/main" id="{C1CCB0B3-B7C3-4B83-9EC3-3CE66EE753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142" name="Graphic 141" descr="Checkmark">
              <a:extLst>
                <a:ext uri="{FF2B5EF4-FFF2-40B4-BE49-F238E27FC236}">
                  <a16:creationId xmlns:a16="http://schemas.microsoft.com/office/drawing/2014/main" id="{CCF07C38-AD25-44EB-BCE2-8A150FE42F7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6941" y="2253525"/>
              <a:ext cx="914400" cy="914400"/>
            </a:xfrm>
            <a:prstGeom prst="rect">
              <a:avLst/>
            </a:prstGeom>
          </p:spPr>
        </p:pic>
        <p:pic>
          <p:nvPicPr>
            <p:cNvPr id="143" name="Graphic 142" descr="Close">
              <a:extLst>
                <a:ext uri="{FF2B5EF4-FFF2-40B4-BE49-F238E27FC236}">
                  <a16:creationId xmlns:a16="http://schemas.microsoft.com/office/drawing/2014/main" id="{C77289BC-7611-4622-B182-53CD5EC027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66941" y="3411814"/>
              <a:ext cx="914400" cy="914400"/>
            </a:xfrm>
            <a:prstGeom prst="rect">
              <a:avLst/>
            </a:prstGeom>
          </p:spPr>
        </p:pic>
        <p:cxnSp>
          <p:nvCxnSpPr>
            <p:cNvPr id="144" name="Straight Arrow Connector 143">
              <a:extLst>
                <a:ext uri="{FF2B5EF4-FFF2-40B4-BE49-F238E27FC236}">
                  <a16:creationId xmlns:a16="http://schemas.microsoft.com/office/drawing/2014/main" id="{85C50378-0905-4A39-8D19-D404AD3F2E7F}"/>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7DE882C-0DAE-40A5-B0FF-218B343781F2}"/>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6" name="Graphic 145" descr="Bar graph with downward trend">
              <a:extLst>
                <a:ext uri="{FF2B5EF4-FFF2-40B4-BE49-F238E27FC236}">
                  <a16:creationId xmlns:a16="http://schemas.microsoft.com/office/drawing/2014/main" id="{04F4BBB9-1099-45DA-9E33-80638B74E9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grpSp>
        <p:nvGrpSpPr>
          <p:cNvPr id="147" name="Group 146">
            <a:extLst>
              <a:ext uri="{FF2B5EF4-FFF2-40B4-BE49-F238E27FC236}">
                <a16:creationId xmlns:a16="http://schemas.microsoft.com/office/drawing/2014/main" id="{F53E3254-BDAD-450C-9094-48AAF6DEFE36}"/>
              </a:ext>
            </a:extLst>
          </p:cNvPr>
          <p:cNvGrpSpPr>
            <a:grpSpLocks noChangeAspect="1"/>
          </p:cNvGrpSpPr>
          <p:nvPr/>
        </p:nvGrpSpPr>
        <p:grpSpPr>
          <a:xfrm>
            <a:off x="9062652" y="3800675"/>
            <a:ext cx="2136993" cy="908422"/>
            <a:chOff x="1654749" y="1236847"/>
            <a:chExt cx="7444964" cy="3164807"/>
          </a:xfrm>
        </p:grpSpPr>
        <p:pic>
          <p:nvPicPr>
            <p:cNvPr id="148" name="Graphic 147" descr="Lightbulb">
              <a:extLst>
                <a:ext uri="{FF2B5EF4-FFF2-40B4-BE49-F238E27FC236}">
                  <a16:creationId xmlns:a16="http://schemas.microsoft.com/office/drawing/2014/main" id="{4A9F7AF2-20FE-46EC-AB06-E9ED78AF3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49" name="Graphic 148" descr="Scientist">
              <a:extLst>
                <a:ext uri="{FF2B5EF4-FFF2-40B4-BE49-F238E27FC236}">
                  <a16:creationId xmlns:a16="http://schemas.microsoft.com/office/drawing/2014/main" id="{ADCFC6FF-7F56-49E9-824F-90F5D9F672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50" name="Graphic 149" descr="Bar graph with downward trend">
              <a:extLst>
                <a:ext uri="{FF2B5EF4-FFF2-40B4-BE49-F238E27FC236}">
                  <a16:creationId xmlns:a16="http://schemas.microsoft.com/office/drawing/2014/main" id="{41A6EAD6-ED62-4B7C-9C64-8A24D1D498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151" name="Graphic 150" descr="User">
              <a:extLst>
                <a:ext uri="{FF2B5EF4-FFF2-40B4-BE49-F238E27FC236}">
                  <a16:creationId xmlns:a16="http://schemas.microsoft.com/office/drawing/2014/main" id="{9138307C-2ABD-4226-8C12-5E4C5AF48D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52" name="Graphic 151" descr="Bar graph with upward trend">
              <a:extLst>
                <a:ext uri="{FF2B5EF4-FFF2-40B4-BE49-F238E27FC236}">
                  <a16:creationId xmlns:a16="http://schemas.microsoft.com/office/drawing/2014/main" id="{2F9C321B-BC2D-46A8-8B3E-2004C712BF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153" name="Graphic 152" descr="Checkmark">
              <a:extLst>
                <a:ext uri="{FF2B5EF4-FFF2-40B4-BE49-F238E27FC236}">
                  <a16:creationId xmlns:a16="http://schemas.microsoft.com/office/drawing/2014/main" id="{71427A29-5E47-4F19-A033-81C6C2A70B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85313" y="3420590"/>
              <a:ext cx="914400" cy="914400"/>
            </a:xfrm>
            <a:prstGeom prst="rect">
              <a:avLst/>
            </a:prstGeom>
          </p:spPr>
        </p:pic>
        <p:pic>
          <p:nvPicPr>
            <p:cNvPr id="154" name="Graphic 153" descr="Close">
              <a:extLst>
                <a:ext uri="{FF2B5EF4-FFF2-40B4-BE49-F238E27FC236}">
                  <a16:creationId xmlns:a16="http://schemas.microsoft.com/office/drawing/2014/main" id="{FCE277B5-057F-4A61-A0C5-09124370FB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85313" y="2253525"/>
              <a:ext cx="914400" cy="914400"/>
            </a:xfrm>
            <a:prstGeom prst="rect">
              <a:avLst/>
            </a:prstGeom>
          </p:spPr>
        </p:pic>
        <p:cxnSp>
          <p:nvCxnSpPr>
            <p:cNvPr id="155" name="Straight Arrow Connector 154">
              <a:extLst>
                <a:ext uri="{FF2B5EF4-FFF2-40B4-BE49-F238E27FC236}">
                  <a16:creationId xmlns:a16="http://schemas.microsoft.com/office/drawing/2014/main" id="{A0FF01E1-200D-4BFC-86C8-71ACCDC84799}"/>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7FEF17A-E131-443F-8635-6A8FC5627432}"/>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7" name="Graphic 156" descr="Bar graph with downward trend">
              <a:extLst>
                <a:ext uri="{FF2B5EF4-FFF2-40B4-BE49-F238E27FC236}">
                  <a16:creationId xmlns:a16="http://schemas.microsoft.com/office/drawing/2014/main" id="{9E2870B8-B665-4574-AB8C-DE5AC2A08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grpSp>
        <p:nvGrpSpPr>
          <p:cNvPr id="158" name="Group 157">
            <a:extLst>
              <a:ext uri="{FF2B5EF4-FFF2-40B4-BE49-F238E27FC236}">
                <a16:creationId xmlns:a16="http://schemas.microsoft.com/office/drawing/2014/main" id="{7BCF6711-530A-447B-9E4F-7920DC434DEB}"/>
              </a:ext>
            </a:extLst>
          </p:cNvPr>
          <p:cNvGrpSpPr>
            <a:grpSpLocks noChangeAspect="1"/>
          </p:cNvGrpSpPr>
          <p:nvPr/>
        </p:nvGrpSpPr>
        <p:grpSpPr>
          <a:xfrm>
            <a:off x="9062652" y="4646437"/>
            <a:ext cx="2136993" cy="908422"/>
            <a:chOff x="1654749" y="1236847"/>
            <a:chExt cx="7444964" cy="3164807"/>
          </a:xfrm>
        </p:grpSpPr>
        <p:pic>
          <p:nvPicPr>
            <p:cNvPr id="159" name="Graphic 158" descr="Lightbulb">
              <a:extLst>
                <a:ext uri="{FF2B5EF4-FFF2-40B4-BE49-F238E27FC236}">
                  <a16:creationId xmlns:a16="http://schemas.microsoft.com/office/drawing/2014/main" id="{8E03554C-112A-4290-992F-B1826612DC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60" name="Graphic 159" descr="Scientist">
              <a:extLst>
                <a:ext uri="{FF2B5EF4-FFF2-40B4-BE49-F238E27FC236}">
                  <a16:creationId xmlns:a16="http://schemas.microsoft.com/office/drawing/2014/main" id="{EC50D40E-604A-4367-9855-1848E68EC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61" name="Graphic 160" descr="Bar graph with downward trend">
              <a:extLst>
                <a:ext uri="{FF2B5EF4-FFF2-40B4-BE49-F238E27FC236}">
                  <a16:creationId xmlns:a16="http://schemas.microsoft.com/office/drawing/2014/main" id="{099D17F5-6D2F-47B1-87D5-289406D7B6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162" name="Graphic 161" descr="User">
              <a:extLst>
                <a:ext uri="{FF2B5EF4-FFF2-40B4-BE49-F238E27FC236}">
                  <a16:creationId xmlns:a16="http://schemas.microsoft.com/office/drawing/2014/main" id="{11732D6F-FE38-46C2-A9F7-E0734C1DA56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63" name="Graphic 162" descr="Bar graph with upward trend">
              <a:extLst>
                <a:ext uri="{FF2B5EF4-FFF2-40B4-BE49-F238E27FC236}">
                  <a16:creationId xmlns:a16="http://schemas.microsoft.com/office/drawing/2014/main" id="{8861A715-0EE1-4F84-8A2C-68C40D39A1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164" name="Graphic 163" descr="Checkmark">
              <a:extLst>
                <a:ext uri="{FF2B5EF4-FFF2-40B4-BE49-F238E27FC236}">
                  <a16:creationId xmlns:a16="http://schemas.microsoft.com/office/drawing/2014/main" id="{40D84F85-B1F3-4511-BD7B-667BE30FFC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85313" y="3420590"/>
              <a:ext cx="914400" cy="914400"/>
            </a:xfrm>
            <a:prstGeom prst="rect">
              <a:avLst/>
            </a:prstGeom>
          </p:spPr>
        </p:pic>
        <p:pic>
          <p:nvPicPr>
            <p:cNvPr id="165" name="Graphic 164" descr="Close">
              <a:extLst>
                <a:ext uri="{FF2B5EF4-FFF2-40B4-BE49-F238E27FC236}">
                  <a16:creationId xmlns:a16="http://schemas.microsoft.com/office/drawing/2014/main" id="{61DBD5B5-E70D-4969-9B20-975A1225F4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85313" y="2253525"/>
              <a:ext cx="914400" cy="914400"/>
            </a:xfrm>
            <a:prstGeom prst="rect">
              <a:avLst/>
            </a:prstGeom>
          </p:spPr>
        </p:pic>
        <p:cxnSp>
          <p:nvCxnSpPr>
            <p:cNvPr id="166" name="Straight Arrow Connector 165">
              <a:extLst>
                <a:ext uri="{FF2B5EF4-FFF2-40B4-BE49-F238E27FC236}">
                  <a16:creationId xmlns:a16="http://schemas.microsoft.com/office/drawing/2014/main" id="{768E6B15-81E3-4AD1-A530-A93069C58798}"/>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7E43FC33-3904-49EC-9F54-03B8FBE0D9A2}"/>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8" name="Graphic 167" descr="Bar graph with downward trend">
              <a:extLst>
                <a:ext uri="{FF2B5EF4-FFF2-40B4-BE49-F238E27FC236}">
                  <a16:creationId xmlns:a16="http://schemas.microsoft.com/office/drawing/2014/main" id="{DC1CA06A-6009-4DB5-9B4E-A5DE139C32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grpSp>
    </p:spTree>
    <p:extLst>
      <p:ext uri="{BB962C8B-B14F-4D97-AF65-F5344CB8AC3E}">
        <p14:creationId xmlns:p14="http://schemas.microsoft.com/office/powerpoint/2010/main" val="381646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46FD78-1821-42EF-B2E4-DB2BBD511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79" y="2656589"/>
            <a:ext cx="7780815" cy="2191044"/>
          </a:xfrm>
          <a:prstGeom prst="rect">
            <a:avLst/>
          </a:prstGeom>
        </p:spPr>
      </p:pic>
      <p:sp>
        <p:nvSpPr>
          <p:cNvPr id="4" name="Content Placeholder 2">
            <a:extLst>
              <a:ext uri="{FF2B5EF4-FFF2-40B4-BE49-F238E27FC236}">
                <a16:creationId xmlns:a16="http://schemas.microsoft.com/office/drawing/2014/main" id="{DDC213B0-29DF-41F6-B684-2D777F5D3A52}"/>
              </a:ext>
            </a:extLst>
          </p:cNvPr>
          <p:cNvSpPr txBox="1">
            <a:spLocks/>
          </p:cNvSpPr>
          <p:nvPr/>
        </p:nvSpPr>
        <p:spPr>
          <a:xfrm>
            <a:off x="1511968" y="1523260"/>
            <a:ext cx="9168063" cy="1123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Theory:</a:t>
            </a:r>
          </a:p>
          <a:p>
            <a:pPr marL="0" indent="0" algn="ctr">
              <a:spcAft>
                <a:spcPts val="600"/>
              </a:spcAft>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Organized system of assumptions that try to explain some phenomenon</a:t>
            </a:r>
          </a:p>
        </p:txBody>
      </p:sp>
      <p:pic>
        <p:nvPicPr>
          <p:cNvPr id="94" name="Picture 93">
            <a:extLst>
              <a:ext uri="{FF2B5EF4-FFF2-40B4-BE49-F238E27FC236}">
                <a16:creationId xmlns:a16="http://schemas.microsoft.com/office/drawing/2014/main" id="{1C4EC581-612D-4749-9F95-A221D7A7E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34" y="2838132"/>
            <a:ext cx="2088682" cy="1827957"/>
          </a:xfrm>
          <a:prstGeom prst="rect">
            <a:avLst/>
          </a:prstGeom>
        </p:spPr>
      </p:pic>
      <p:cxnSp>
        <p:nvCxnSpPr>
          <p:cNvPr id="9" name="Straight Arrow Connector 8">
            <a:extLst>
              <a:ext uri="{FF2B5EF4-FFF2-40B4-BE49-F238E27FC236}">
                <a16:creationId xmlns:a16="http://schemas.microsoft.com/office/drawing/2014/main" id="{01F0921B-0890-41F1-9B87-935F3027E7F5}"/>
              </a:ext>
            </a:extLst>
          </p:cNvPr>
          <p:cNvCxnSpPr>
            <a:cxnSpLocks/>
          </p:cNvCxnSpPr>
          <p:nvPr/>
        </p:nvCxnSpPr>
        <p:spPr>
          <a:xfrm>
            <a:off x="3023541" y="3759656"/>
            <a:ext cx="928838"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14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46FD78-1821-42EF-B2E4-DB2BBD511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79" y="2656589"/>
            <a:ext cx="7780815" cy="2191044"/>
          </a:xfrm>
          <a:prstGeom prst="rect">
            <a:avLst/>
          </a:prstGeom>
        </p:spPr>
      </p:pic>
      <p:sp>
        <p:nvSpPr>
          <p:cNvPr id="4" name="Content Placeholder 2">
            <a:extLst>
              <a:ext uri="{FF2B5EF4-FFF2-40B4-BE49-F238E27FC236}">
                <a16:creationId xmlns:a16="http://schemas.microsoft.com/office/drawing/2014/main" id="{DDC213B0-29DF-41F6-B684-2D777F5D3A52}"/>
              </a:ext>
            </a:extLst>
          </p:cNvPr>
          <p:cNvSpPr txBox="1">
            <a:spLocks/>
          </p:cNvSpPr>
          <p:nvPr/>
        </p:nvSpPr>
        <p:spPr>
          <a:xfrm>
            <a:off x="1511968" y="1523260"/>
            <a:ext cx="9168063" cy="1123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Theory:</a:t>
            </a:r>
          </a:p>
          <a:p>
            <a:pPr marL="0" indent="0" algn="ctr">
              <a:spcAft>
                <a:spcPts val="600"/>
              </a:spcAft>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Organized system of assumptions that try to explain some phenomenon</a:t>
            </a:r>
          </a:p>
        </p:txBody>
      </p:sp>
      <p:pic>
        <p:nvPicPr>
          <p:cNvPr id="94" name="Picture 93">
            <a:extLst>
              <a:ext uri="{FF2B5EF4-FFF2-40B4-BE49-F238E27FC236}">
                <a16:creationId xmlns:a16="http://schemas.microsoft.com/office/drawing/2014/main" id="{1C4EC581-612D-4749-9F95-A221D7A7E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34" y="2838132"/>
            <a:ext cx="2088682" cy="1827957"/>
          </a:xfrm>
          <a:prstGeom prst="rect">
            <a:avLst/>
          </a:prstGeom>
        </p:spPr>
      </p:pic>
      <p:cxnSp>
        <p:nvCxnSpPr>
          <p:cNvPr id="9" name="Straight Arrow Connector 8">
            <a:extLst>
              <a:ext uri="{FF2B5EF4-FFF2-40B4-BE49-F238E27FC236}">
                <a16:creationId xmlns:a16="http://schemas.microsoft.com/office/drawing/2014/main" id="{01F0921B-0890-41F1-9B87-935F3027E7F5}"/>
              </a:ext>
            </a:extLst>
          </p:cNvPr>
          <p:cNvCxnSpPr>
            <a:cxnSpLocks/>
          </p:cNvCxnSpPr>
          <p:nvPr/>
        </p:nvCxnSpPr>
        <p:spPr>
          <a:xfrm>
            <a:off x="3023541" y="3759656"/>
            <a:ext cx="928838"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43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850232" y="1971591"/>
            <a:ext cx="10515600" cy="291481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600" dirty="0">
                <a:latin typeface="Times New Roman" panose="02020603050405020304" pitchFamily="18" charset="0"/>
                <a:cs typeface="Times New Roman" panose="02020603050405020304" pitchFamily="18" charset="0"/>
              </a:rPr>
              <a:t>Pseudoscience: </a:t>
            </a:r>
            <a:br>
              <a:rPr lang="en-US" sz="6600" dirty="0">
                <a:latin typeface="Times New Roman" panose="02020603050405020304" pitchFamily="18" charset="0"/>
                <a:cs typeface="Times New Roman" panose="02020603050405020304" pitchFamily="18" charset="0"/>
              </a:rPr>
            </a:br>
            <a:endParaRPr lang="en-US" sz="6600" dirty="0">
              <a:latin typeface="Times New Roman" panose="02020603050405020304" pitchFamily="18" charset="0"/>
              <a:cs typeface="Times New Roman" panose="02020603050405020304" pitchFamily="18" charset="0"/>
            </a:endParaRPr>
          </a:p>
          <a:p>
            <a:pPr marL="0" indent="0" algn="ctr">
              <a:spcAft>
                <a:spcPts val="600"/>
              </a:spcAft>
              <a:buFont typeface="Arial" panose="020B0604020202020204" pitchFamily="34" charset="0"/>
              <a:buNone/>
            </a:pPr>
            <a:r>
              <a:rPr lang="en-US" sz="6600" dirty="0">
                <a:latin typeface="Times New Roman" panose="02020603050405020304" pitchFamily="18" charset="0"/>
                <a:cs typeface="Times New Roman" panose="02020603050405020304" pitchFamily="18" charset="0"/>
              </a:rPr>
              <a:t>Claims that appear scientific but violate some important criteria for science</a:t>
            </a:r>
          </a:p>
        </p:txBody>
      </p:sp>
    </p:spTree>
    <p:extLst>
      <p:ext uri="{BB962C8B-B14F-4D97-AF65-F5344CB8AC3E}">
        <p14:creationId xmlns:p14="http://schemas.microsoft.com/office/powerpoint/2010/main" val="25983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3814010" y="1971591"/>
            <a:ext cx="4764506" cy="351480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latin typeface="Times New Roman" panose="02020603050405020304" pitchFamily="18" charset="0"/>
                <a:cs typeface="Times New Roman" panose="02020603050405020304" pitchFamily="18" charset="0"/>
              </a:rPr>
              <a:t>Dependent Variables: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a:p>
            <a:pPr>
              <a:spcAft>
                <a:spcPts val="600"/>
              </a:spcAft>
            </a:pPr>
            <a:r>
              <a:rPr lang="en-US" sz="4400" dirty="0">
                <a:latin typeface="Times New Roman" panose="02020603050405020304" pitchFamily="18" charset="0"/>
                <a:cs typeface="Times New Roman" panose="02020603050405020304" pitchFamily="18" charset="0"/>
              </a:rPr>
              <a:t>Reliable</a:t>
            </a:r>
          </a:p>
          <a:p>
            <a:pPr>
              <a:spcAft>
                <a:spcPts val="600"/>
              </a:spcAft>
            </a:pPr>
            <a:r>
              <a:rPr lang="en-US" sz="4400" dirty="0">
                <a:latin typeface="Times New Roman" panose="02020603050405020304" pitchFamily="18" charset="0"/>
                <a:cs typeface="Times New Roman" panose="02020603050405020304" pitchFamily="18" charset="0"/>
              </a:rPr>
              <a:t>Accurate</a:t>
            </a:r>
          </a:p>
          <a:p>
            <a:pPr>
              <a:spcAft>
                <a:spcPts val="600"/>
              </a:spcAft>
            </a:pPr>
            <a:r>
              <a:rPr lang="en-US" sz="4400" dirty="0">
                <a:latin typeface="Times New Roman" panose="02020603050405020304" pitchFamily="18" charset="0"/>
                <a:cs typeface="Times New Roman" panose="02020603050405020304" pitchFamily="18" charset="0"/>
              </a:rPr>
              <a:t>Precise</a:t>
            </a:r>
          </a:p>
        </p:txBody>
      </p:sp>
    </p:spTree>
    <p:extLst>
      <p:ext uri="{BB962C8B-B14F-4D97-AF65-F5344CB8AC3E}">
        <p14:creationId xmlns:p14="http://schemas.microsoft.com/office/powerpoint/2010/main" val="106945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15498" y="1971591"/>
            <a:ext cx="12191999" cy="3514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Precise:</a:t>
            </a:r>
          </a:p>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r>
              <a:rPr lang="en-US" sz="4400" dirty="0">
                <a:latin typeface="Times New Roman" panose="02020603050405020304" pitchFamily="18" charset="0"/>
                <a:cs typeface="Times New Roman" panose="02020603050405020304" pitchFamily="18" charset="0"/>
              </a:rPr>
              <a:t>A measurement that uses units that are small enough for what you are studying.</a:t>
            </a:r>
          </a:p>
        </p:txBody>
      </p:sp>
    </p:spTree>
    <p:extLst>
      <p:ext uri="{BB962C8B-B14F-4D97-AF65-F5344CB8AC3E}">
        <p14:creationId xmlns:p14="http://schemas.microsoft.com/office/powerpoint/2010/main" val="190965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740343-ED96-4D50-8CE2-8062CD6D22BA}"/>
              </a:ext>
            </a:extLst>
          </p:cNvPr>
          <p:cNvSpPr txBox="1">
            <a:spLocks/>
          </p:cNvSpPr>
          <p:nvPr/>
        </p:nvSpPr>
        <p:spPr>
          <a:xfrm>
            <a:off x="12032" y="1983623"/>
            <a:ext cx="12191999" cy="3514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Accuracy:</a:t>
            </a:r>
          </a:p>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r>
              <a:rPr lang="en-US" sz="4400" dirty="0">
                <a:latin typeface="Times New Roman" panose="02020603050405020304" pitchFamily="18" charset="0"/>
                <a:cs typeface="Times New Roman" panose="02020603050405020304" pitchFamily="18" charset="0"/>
              </a:rPr>
              <a:t>Measurement that gives the true value of something.</a:t>
            </a:r>
          </a:p>
        </p:txBody>
      </p:sp>
    </p:spTree>
    <p:extLst>
      <p:ext uri="{BB962C8B-B14F-4D97-AF65-F5344CB8AC3E}">
        <p14:creationId xmlns:p14="http://schemas.microsoft.com/office/powerpoint/2010/main" val="732406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AFC4BC-16B1-474A-AD13-5F7E50E3DC13}"/>
              </a:ext>
            </a:extLst>
          </p:cNvPr>
          <p:cNvGrpSpPr/>
          <p:nvPr/>
        </p:nvGrpSpPr>
        <p:grpSpPr>
          <a:xfrm>
            <a:off x="4350257" y="363593"/>
            <a:ext cx="2863877" cy="5972929"/>
            <a:chOff x="4350257" y="363593"/>
            <a:chExt cx="2863877" cy="5972929"/>
          </a:xfrm>
        </p:grpSpPr>
        <p:pic>
          <p:nvPicPr>
            <p:cNvPr id="4" name="Picture 2" descr="Image result for scale">
              <a:extLst>
                <a:ext uri="{FF2B5EF4-FFF2-40B4-BE49-F238E27FC236}">
                  <a16:creationId xmlns:a16="http://schemas.microsoft.com/office/drawing/2014/main" id="{C412F009-3DCF-401F-B46A-7877C8622B62}"/>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00475" y="2598821"/>
              <a:ext cx="2813659" cy="3737701"/>
            </a:xfrm>
            <a:prstGeom prst="rect">
              <a:avLst/>
            </a:prstGeom>
            <a:solidFill>
              <a:schemeClr val="bg1"/>
            </a:solidFill>
          </p:spPr>
        </p:pic>
        <p:pic>
          <p:nvPicPr>
            <p:cNvPr id="5" name="Picture 4" descr="Related image">
              <a:extLst>
                <a:ext uri="{FF2B5EF4-FFF2-40B4-BE49-F238E27FC236}">
                  <a16:creationId xmlns:a16="http://schemas.microsoft.com/office/drawing/2014/main" id="{896B9B75-4C51-4C6B-A198-96F2C11E0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257" y="363593"/>
              <a:ext cx="2863877" cy="28638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BBF2668-8680-4ABB-BE37-B0B56732347D}"/>
                </a:ext>
              </a:extLst>
            </p:cNvPr>
            <p:cNvSpPr/>
            <p:nvPr/>
          </p:nvSpPr>
          <p:spPr>
            <a:xfrm>
              <a:off x="5258664" y="1564698"/>
              <a:ext cx="1097279"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15 lbs</a:t>
              </a:r>
            </a:p>
          </p:txBody>
        </p:sp>
        <p:sp>
          <p:nvSpPr>
            <p:cNvPr id="9" name="Oval 8">
              <a:extLst>
                <a:ext uri="{FF2B5EF4-FFF2-40B4-BE49-F238E27FC236}">
                  <a16:creationId xmlns:a16="http://schemas.microsoft.com/office/drawing/2014/main" id="{21CFBB1C-27FA-4CC2-97DD-574A18A6EB4D}"/>
                </a:ext>
              </a:extLst>
            </p:cNvPr>
            <p:cNvSpPr/>
            <p:nvPr/>
          </p:nvSpPr>
          <p:spPr>
            <a:xfrm>
              <a:off x="5397052" y="4085925"/>
              <a:ext cx="1121343" cy="1111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Image result for scale">
              <a:extLst>
                <a:ext uri="{FF2B5EF4-FFF2-40B4-BE49-F238E27FC236}">
                  <a16:creationId xmlns:a16="http://schemas.microsoft.com/office/drawing/2014/main" id="{F69F4865-1600-4CF7-A13B-292AF16A4028}"/>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35744" t="45623" r="26284" b="32745"/>
            <a:stretch/>
          </p:blipFill>
          <p:spPr bwMode="auto">
            <a:xfrm rot="7138548">
              <a:off x="5273101" y="4319696"/>
              <a:ext cx="1068405" cy="808523"/>
            </a:xfrm>
            <a:prstGeom prst="rect">
              <a:avLst/>
            </a:prstGeom>
            <a:solidFill>
              <a:schemeClr val="bg1"/>
            </a:solidFill>
          </p:spPr>
        </p:pic>
        <p:sp>
          <p:nvSpPr>
            <p:cNvPr id="10" name="TextBox 9">
              <a:extLst>
                <a:ext uri="{FF2B5EF4-FFF2-40B4-BE49-F238E27FC236}">
                  <a16:creationId xmlns:a16="http://schemas.microsoft.com/office/drawing/2014/main" id="{E2DF87FB-6745-4658-89DA-EDDDD3720ACE}"/>
                </a:ext>
              </a:extLst>
            </p:cNvPr>
            <p:cNvSpPr txBox="1"/>
            <p:nvPr/>
          </p:nvSpPr>
          <p:spPr>
            <a:xfrm>
              <a:off x="5619550" y="5278032"/>
              <a:ext cx="4764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30</a:t>
              </a:r>
            </a:p>
          </p:txBody>
        </p:sp>
      </p:grpSp>
    </p:spTree>
    <p:extLst>
      <p:ext uri="{BB962C8B-B14F-4D97-AF65-F5344CB8AC3E}">
        <p14:creationId xmlns:p14="http://schemas.microsoft.com/office/powerpoint/2010/main" val="366770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cale">
            <a:extLst>
              <a:ext uri="{FF2B5EF4-FFF2-40B4-BE49-F238E27FC236}">
                <a16:creationId xmlns:a16="http://schemas.microsoft.com/office/drawing/2014/main" id="{06D0FEA3-0AEE-49E1-B139-AF815C972F01}"/>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50571" y="2387065"/>
            <a:ext cx="1778816" cy="2363002"/>
          </a:xfrm>
          <a:prstGeom prst="rect">
            <a:avLst/>
          </a:prstGeom>
          <a:solidFill>
            <a:schemeClr val="bg1"/>
          </a:solidFill>
        </p:spPr>
      </p:pic>
      <p:pic>
        <p:nvPicPr>
          <p:cNvPr id="1028" name="Picture 4" descr="Related image">
            <a:extLst>
              <a:ext uri="{FF2B5EF4-FFF2-40B4-BE49-F238E27FC236}">
                <a16:creationId xmlns:a16="http://schemas.microsoft.com/office/drawing/2014/main" id="{90318D1E-D80D-4ACD-A3DF-FBEEF6364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683" y="1250483"/>
            <a:ext cx="1444591" cy="14445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a:extLst>
              <a:ext uri="{FF2B5EF4-FFF2-40B4-BE49-F238E27FC236}">
                <a16:creationId xmlns:a16="http://schemas.microsoft.com/office/drawing/2014/main" id="{E1500C2F-6CAA-499C-9299-004456668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584" y="1250483"/>
            <a:ext cx="1444591" cy="1444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cale">
            <a:extLst>
              <a:ext uri="{FF2B5EF4-FFF2-40B4-BE49-F238E27FC236}">
                <a16:creationId xmlns:a16="http://schemas.microsoft.com/office/drawing/2014/main" id="{E1AE27C4-D537-4161-A631-DC4600E6CDDA}"/>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4627471" y="2387065"/>
            <a:ext cx="1778816" cy="2363002"/>
          </a:xfrm>
          <a:prstGeom prst="rect">
            <a:avLst/>
          </a:prstGeom>
          <a:solidFill>
            <a:schemeClr val="bg1"/>
          </a:solidFill>
        </p:spPr>
      </p:pic>
    </p:spTree>
    <p:extLst>
      <p:ext uri="{BB962C8B-B14F-4D97-AF65-F5344CB8AC3E}">
        <p14:creationId xmlns:p14="http://schemas.microsoft.com/office/powerpoint/2010/main" val="357854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37E61AE-A462-4504-A43E-D9A7A50F52EC}"/>
              </a:ext>
            </a:extLst>
          </p:cNvPr>
          <p:cNvGrpSpPr>
            <a:grpSpLocks noChangeAspect="1"/>
          </p:cNvGrpSpPr>
          <p:nvPr/>
        </p:nvGrpSpPr>
        <p:grpSpPr>
          <a:xfrm>
            <a:off x="4897650" y="964931"/>
            <a:ext cx="458808" cy="4320324"/>
            <a:chOff x="4897650" y="964931"/>
            <a:chExt cx="458808" cy="4320324"/>
          </a:xfrm>
        </p:grpSpPr>
        <p:grpSp>
          <p:nvGrpSpPr>
            <p:cNvPr id="18" name="Group 17">
              <a:extLst>
                <a:ext uri="{FF2B5EF4-FFF2-40B4-BE49-F238E27FC236}">
                  <a16:creationId xmlns:a16="http://schemas.microsoft.com/office/drawing/2014/main" id="{CC06382A-472C-4CDA-BBEC-B79E23EC5827}"/>
                </a:ext>
              </a:extLst>
            </p:cNvPr>
            <p:cNvGrpSpPr>
              <a:grpSpLocks noChangeAspect="1"/>
            </p:cNvGrpSpPr>
            <p:nvPr/>
          </p:nvGrpSpPr>
          <p:grpSpPr>
            <a:xfrm>
              <a:off x="4897650" y="964931"/>
              <a:ext cx="458808" cy="2214448"/>
              <a:chOff x="4411575" y="218973"/>
              <a:chExt cx="1055786" cy="5095776"/>
            </a:xfrm>
          </p:grpSpPr>
          <p:grpSp>
            <p:nvGrpSpPr>
              <p:cNvPr id="8" name="Group 7">
                <a:extLst>
                  <a:ext uri="{FF2B5EF4-FFF2-40B4-BE49-F238E27FC236}">
                    <a16:creationId xmlns:a16="http://schemas.microsoft.com/office/drawing/2014/main" id="{774D5F16-D0DD-456D-B300-C2D34E302568}"/>
                  </a:ext>
                </a:extLst>
              </p:cNvPr>
              <p:cNvGrpSpPr>
                <a:grpSpLocks noChangeAspect="1"/>
              </p:cNvGrpSpPr>
              <p:nvPr/>
            </p:nvGrpSpPr>
            <p:grpSpPr>
              <a:xfrm>
                <a:off x="4411575" y="218973"/>
                <a:ext cx="1055785" cy="1864896"/>
                <a:chOff x="4223884" y="969744"/>
                <a:chExt cx="2880362" cy="5087754"/>
              </a:xfrm>
            </p:grpSpPr>
            <p:pic>
              <p:nvPicPr>
                <p:cNvPr id="5" name="Graphic 4" descr="List">
                  <a:extLst>
                    <a:ext uri="{FF2B5EF4-FFF2-40B4-BE49-F238E27FC236}">
                      <a16:creationId xmlns:a16="http://schemas.microsoft.com/office/drawing/2014/main" id="{EDC6653F-989F-46C4-830F-8ED044D795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7" name="Graphic 6" descr="List">
                  <a:extLst>
                    <a:ext uri="{FF2B5EF4-FFF2-40B4-BE49-F238E27FC236}">
                      <a16:creationId xmlns:a16="http://schemas.microsoft.com/office/drawing/2014/main" id="{F51A5D9C-7CE6-41D2-95AF-8F4E7196A2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9" name="Group 8">
                <a:extLst>
                  <a:ext uri="{FF2B5EF4-FFF2-40B4-BE49-F238E27FC236}">
                    <a16:creationId xmlns:a16="http://schemas.microsoft.com/office/drawing/2014/main" id="{591C2F25-9D22-4C7E-916C-1A46A8036C57}"/>
                  </a:ext>
                </a:extLst>
              </p:cNvPr>
              <p:cNvGrpSpPr>
                <a:grpSpLocks noChangeAspect="1"/>
              </p:cNvGrpSpPr>
              <p:nvPr/>
            </p:nvGrpSpPr>
            <p:grpSpPr>
              <a:xfrm>
                <a:off x="4411576" y="1834413"/>
                <a:ext cx="1055785" cy="1864896"/>
                <a:chOff x="4223884" y="969744"/>
                <a:chExt cx="2880362" cy="5087754"/>
              </a:xfrm>
            </p:grpSpPr>
            <p:pic>
              <p:nvPicPr>
                <p:cNvPr id="10" name="Graphic 9" descr="List">
                  <a:extLst>
                    <a:ext uri="{FF2B5EF4-FFF2-40B4-BE49-F238E27FC236}">
                      <a16:creationId xmlns:a16="http://schemas.microsoft.com/office/drawing/2014/main" id="{ECAB0C92-2D62-4CB7-A1FD-DAF7EC2DF4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1" name="Graphic 10" descr="List">
                  <a:extLst>
                    <a:ext uri="{FF2B5EF4-FFF2-40B4-BE49-F238E27FC236}">
                      <a16:creationId xmlns:a16="http://schemas.microsoft.com/office/drawing/2014/main" id="{AADE2976-2598-4E3D-BE18-40E6B29FE5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2" name="Group 11">
                <a:extLst>
                  <a:ext uri="{FF2B5EF4-FFF2-40B4-BE49-F238E27FC236}">
                    <a16:creationId xmlns:a16="http://schemas.microsoft.com/office/drawing/2014/main" id="{6D90167C-6767-4430-A479-F024D27871E7}"/>
                  </a:ext>
                </a:extLst>
              </p:cNvPr>
              <p:cNvGrpSpPr>
                <a:grpSpLocks noChangeAspect="1"/>
              </p:cNvGrpSpPr>
              <p:nvPr/>
            </p:nvGrpSpPr>
            <p:grpSpPr>
              <a:xfrm>
                <a:off x="4411576" y="3449853"/>
                <a:ext cx="1055785" cy="1864896"/>
                <a:chOff x="4223884" y="969744"/>
                <a:chExt cx="2880362" cy="5087754"/>
              </a:xfrm>
            </p:grpSpPr>
            <p:pic>
              <p:nvPicPr>
                <p:cNvPr id="13" name="Graphic 12" descr="List">
                  <a:extLst>
                    <a:ext uri="{FF2B5EF4-FFF2-40B4-BE49-F238E27FC236}">
                      <a16:creationId xmlns:a16="http://schemas.microsoft.com/office/drawing/2014/main" id="{BDAF33C3-2F8F-4095-BAE9-C240E8813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4" name="Graphic 13" descr="List">
                  <a:extLst>
                    <a:ext uri="{FF2B5EF4-FFF2-40B4-BE49-F238E27FC236}">
                      <a16:creationId xmlns:a16="http://schemas.microsoft.com/office/drawing/2014/main" id="{C74911D2-B05F-4ED2-9B18-8DCB3EF03A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28" name="Group 27">
              <a:extLst>
                <a:ext uri="{FF2B5EF4-FFF2-40B4-BE49-F238E27FC236}">
                  <a16:creationId xmlns:a16="http://schemas.microsoft.com/office/drawing/2014/main" id="{9219B021-7EC2-4F33-BB26-D47CFCDB6A98}"/>
                </a:ext>
              </a:extLst>
            </p:cNvPr>
            <p:cNvGrpSpPr>
              <a:grpSpLocks noChangeAspect="1"/>
            </p:cNvGrpSpPr>
            <p:nvPr/>
          </p:nvGrpSpPr>
          <p:grpSpPr>
            <a:xfrm>
              <a:off x="4897650" y="3070807"/>
              <a:ext cx="458808" cy="2214448"/>
              <a:chOff x="4411575" y="218973"/>
              <a:chExt cx="1055786" cy="5095776"/>
            </a:xfrm>
          </p:grpSpPr>
          <p:grpSp>
            <p:nvGrpSpPr>
              <p:cNvPr id="29" name="Group 28">
                <a:extLst>
                  <a:ext uri="{FF2B5EF4-FFF2-40B4-BE49-F238E27FC236}">
                    <a16:creationId xmlns:a16="http://schemas.microsoft.com/office/drawing/2014/main" id="{BE2E32CF-827C-431D-AC8F-528954E8E7F8}"/>
                  </a:ext>
                </a:extLst>
              </p:cNvPr>
              <p:cNvGrpSpPr>
                <a:grpSpLocks noChangeAspect="1"/>
              </p:cNvGrpSpPr>
              <p:nvPr/>
            </p:nvGrpSpPr>
            <p:grpSpPr>
              <a:xfrm>
                <a:off x="4411575" y="218973"/>
                <a:ext cx="1055785" cy="1864896"/>
                <a:chOff x="4223884" y="969744"/>
                <a:chExt cx="2880362" cy="5087754"/>
              </a:xfrm>
            </p:grpSpPr>
            <p:pic>
              <p:nvPicPr>
                <p:cNvPr id="36" name="Graphic 35" descr="List">
                  <a:extLst>
                    <a:ext uri="{FF2B5EF4-FFF2-40B4-BE49-F238E27FC236}">
                      <a16:creationId xmlns:a16="http://schemas.microsoft.com/office/drawing/2014/main" id="{8F8DA3BE-7805-4ADE-BC9A-AECDC8B69C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37" name="Graphic 36" descr="List">
                  <a:extLst>
                    <a:ext uri="{FF2B5EF4-FFF2-40B4-BE49-F238E27FC236}">
                      <a16:creationId xmlns:a16="http://schemas.microsoft.com/office/drawing/2014/main" id="{6287DCCB-32B6-4BC2-BBE9-69E3E174BE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30" name="Group 29">
                <a:extLst>
                  <a:ext uri="{FF2B5EF4-FFF2-40B4-BE49-F238E27FC236}">
                    <a16:creationId xmlns:a16="http://schemas.microsoft.com/office/drawing/2014/main" id="{E0D49F95-41D9-4F93-B7A6-DD3E5A1BBD7B}"/>
                  </a:ext>
                </a:extLst>
              </p:cNvPr>
              <p:cNvGrpSpPr>
                <a:grpSpLocks noChangeAspect="1"/>
              </p:cNvGrpSpPr>
              <p:nvPr/>
            </p:nvGrpSpPr>
            <p:grpSpPr>
              <a:xfrm>
                <a:off x="4411576" y="1834413"/>
                <a:ext cx="1055785" cy="1864896"/>
                <a:chOff x="4223884" y="969744"/>
                <a:chExt cx="2880362" cy="5087754"/>
              </a:xfrm>
            </p:grpSpPr>
            <p:pic>
              <p:nvPicPr>
                <p:cNvPr id="34" name="Graphic 33" descr="List">
                  <a:extLst>
                    <a:ext uri="{FF2B5EF4-FFF2-40B4-BE49-F238E27FC236}">
                      <a16:creationId xmlns:a16="http://schemas.microsoft.com/office/drawing/2014/main" id="{60094C37-C334-4662-B3FC-DAA7C3F06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35" name="Graphic 34" descr="List">
                  <a:extLst>
                    <a:ext uri="{FF2B5EF4-FFF2-40B4-BE49-F238E27FC236}">
                      <a16:creationId xmlns:a16="http://schemas.microsoft.com/office/drawing/2014/main" id="{0CA1EA05-61EE-435F-973E-F68257016C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31" name="Group 30">
                <a:extLst>
                  <a:ext uri="{FF2B5EF4-FFF2-40B4-BE49-F238E27FC236}">
                    <a16:creationId xmlns:a16="http://schemas.microsoft.com/office/drawing/2014/main" id="{CDB4928C-E168-40B4-B912-3B7CD4FD39AC}"/>
                  </a:ext>
                </a:extLst>
              </p:cNvPr>
              <p:cNvGrpSpPr>
                <a:grpSpLocks noChangeAspect="1"/>
              </p:cNvGrpSpPr>
              <p:nvPr/>
            </p:nvGrpSpPr>
            <p:grpSpPr>
              <a:xfrm>
                <a:off x="4411576" y="3449853"/>
                <a:ext cx="1055785" cy="1864896"/>
                <a:chOff x="4223884" y="969744"/>
                <a:chExt cx="2880362" cy="5087754"/>
              </a:xfrm>
            </p:grpSpPr>
            <p:pic>
              <p:nvPicPr>
                <p:cNvPr id="32" name="Graphic 31" descr="List">
                  <a:extLst>
                    <a:ext uri="{FF2B5EF4-FFF2-40B4-BE49-F238E27FC236}">
                      <a16:creationId xmlns:a16="http://schemas.microsoft.com/office/drawing/2014/main" id="{5F6B0E39-BF44-4B3D-8352-27291AE59D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33" name="Graphic 32" descr="List">
                  <a:extLst>
                    <a:ext uri="{FF2B5EF4-FFF2-40B4-BE49-F238E27FC236}">
                      <a16:creationId xmlns:a16="http://schemas.microsoft.com/office/drawing/2014/main" id="{3A728BD2-36EF-4335-80F2-3C72FBE794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grpSp>
        <p:nvGrpSpPr>
          <p:cNvPr id="49" name="Group 48">
            <a:extLst>
              <a:ext uri="{FF2B5EF4-FFF2-40B4-BE49-F238E27FC236}">
                <a16:creationId xmlns:a16="http://schemas.microsoft.com/office/drawing/2014/main" id="{18ED48E0-7E11-4FC7-B490-026621BDE7DB}"/>
              </a:ext>
            </a:extLst>
          </p:cNvPr>
          <p:cNvGrpSpPr>
            <a:grpSpLocks noChangeAspect="1"/>
          </p:cNvGrpSpPr>
          <p:nvPr/>
        </p:nvGrpSpPr>
        <p:grpSpPr>
          <a:xfrm>
            <a:off x="5356458" y="964931"/>
            <a:ext cx="458808" cy="4320324"/>
            <a:chOff x="4897650" y="964931"/>
            <a:chExt cx="458808" cy="4320324"/>
          </a:xfrm>
        </p:grpSpPr>
        <p:grpSp>
          <p:nvGrpSpPr>
            <p:cNvPr id="50" name="Group 49">
              <a:extLst>
                <a:ext uri="{FF2B5EF4-FFF2-40B4-BE49-F238E27FC236}">
                  <a16:creationId xmlns:a16="http://schemas.microsoft.com/office/drawing/2014/main" id="{E2513746-B115-4C96-931E-05A6039C80DF}"/>
                </a:ext>
              </a:extLst>
            </p:cNvPr>
            <p:cNvGrpSpPr>
              <a:grpSpLocks noChangeAspect="1"/>
            </p:cNvGrpSpPr>
            <p:nvPr/>
          </p:nvGrpSpPr>
          <p:grpSpPr>
            <a:xfrm>
              <a:off x="4897650" y="964931"/>
              <a:ext cx="458808" cy="2214448"/>
              <a:chOff x="4411575" y="218973"/>
              <a:chExt cx="1055786" cy="5095776"/>
            </a:xfrm>
          </p:grpSpPr>
          <p:grpSp>
            <p:nvGrpSpPr>
              <p:cNvPr id="61" name="Group 60">
                <a:extLst>
                  <a:ext uri="{FF2B5EF4-FFF2-40B4-BE49-F238E27FC236}">
                    <a16:creationId xmlns:a16="http://schemas.microsoft.com/office/drawing/2014/main" id="{1D3F2EB4-44D4-4D98-8244-E6C0F0776E17}"/>
                  </a:ext>
                </a:extLst>
              </p:cNvPr>
              <p:cNvGrpSpPr>
                <a:grpSpLocks noChangeAspect="1"/>
              </p:cNvGrpSpPr>
              <p:nvPr/>
            </p:nvGrpSpPr>
            <p:grpSpPr>
              <a:xfrm>
                <a:off x="4411575" y="218973"/>
                <a:ext cx="1055785" cy="1864896"/>
                <a:chOff x="4223884" y="969744"/>
                <a:chExt cx="2880362" cy="5087754"/>
              </a:xfrm>
            </p:grpSpPr>
            <p:pic>
              <p:nvPicPr>
                <p:cNvPr id="68" name="Graphic 67" descr="List">
                  <a:extLst>
                    <a:ext uri="{FF2B5EF4-FFF2-40B4-BE49-F238E27FC236}">
                      <a16:creationId xmlns:a16="http://schemas.microsoft.com/office/drawing/2014/main" id="{1F15ED06-91A6-4A31-A41C-5C8F5D464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69" name="Graphic 68" descr="List">
                  <a:extLst>
                    <a:ext uri="{FF2B5EF4-FFF2-40B4-BE49-F238E27FC236}">
                      <a16:creationId xmlns:a16="http://schemas.microsoft.com/office/drawing/2014/main" id="{3C874F0C-7A31-4A7A-B2FD-77E2AA6421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62" name="Group 61">
                <a:extLst>
                  <a:ext uri="{FF2B5EF4-FFF2-40B4-BE49-F238E27FC236}">
                    <a16:creationId xmlns:a16="http://schemas.microsoft.com/office/drawing/2014/main" id="{ED8D793A-8E58-4D3F-81ED-CB15EA3A9AF7}"/>
                  </a:ext>
                </a:extLst>
              </p:cNvPr>
              <p:cNvGrpSpPr>
                <a:grpSpLocks noChangeAspect="1"/>
              </p:cNvGrpSpPr>
              <p:nvPr/>
            </p:nvGrpSpPr>
            <p:grpSpPr>
              <a:xfrm>
                <a:off x="4411576" y="1834413"/>
                <a:ext cx="1055785" cy="1864896"/>
                <a:chOff x="4223884" y="969744"/>
                <a:chExt cx="2880362" cy="5087754"/>
              </a:xfrm>
            </p:grpSpPr>
            <p:pic>
              <p:nvPicPr>
                <p:cNvPr id="66" name="Graphic 65" descr="List">
                  <a:extLst>
                    <a:ext uri="{FF2B5EF4-FFF2-40B4-BE49-F238E27FC236}">
                      <a16:creationId xmlns:a16="http://schemas.microsoft.com/office/drawing/2014/main" id="{F1D7A696-D4FD-484C-A2AD-0EEAA1E3C3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67" name="Graphic 66" descr="List">
                  <a:extLst>
                    <a:ext uri="{FF2B5EF4-FFF2-40B4-BE49-F238E27FC236}">
                      <a16:creationId xmlns:a16="http://schemas.microsoft.com/office/drawing/2014/main" id="{CEA1BD00-CA4A-4F21-AE4D-D666D81048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63" name="Group 62">
                <a:extLst>
                  <a:ext uri="{FF2B5EF4-FFF2-40B4-BE49-F238E27FC236}">
                    <a16:creationId xmlns:a16="http://schemas.microsoft.com/office/drawing/2014/main" id="{36B79124-603E-4E85-A0FE-F165CAB54A55}"/>
                  </a:ext>
                </a:extLst>
              </p:cNvPr>
              <p:cNvGrpSpPr>
                <a:grpSpLocks noChangeAspect="1"/>
              </p:cNvGrpSpPr>
              <p:nvPr/>
            </p:nvGrpSpPr>
            <p:grpSpPr>
              <a:xfrm>
                <a:off x="4411576" y="3449853"/>
                <a:ext cx="1055785" cy="1864896"/>
                <a:chOff x="4223884" y="969744"/>
                <a:chExt cx="2880362" cy="5087754"/>
              </a:xfrm>
            </p:grpSpPr>
            <p:pic>
              <p:nvPicPr>
                <p:cNvPr id="64" name="Graphic 63" descr="List">
                  <a:extLst>
                    <a:ext uri="{FF2B5EF4-FFF2-40B4-BE49-F238E27FC236}">
                      <a16:creationId xmlns:a16="http://schemas.microsoft.com/office/drawing/2014/main" id="{D05D8C15-D5D6-446F-9D6B-F3BF649251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65" name="Graphic 64" descr="List">
                  <a:extLst>
                    <a:ext uri="{FF2B5EF4-FFF2-40B4-BE49-F238E27FC236}">
                      <a16:creationId xmlns:a16="http://schemas.microsoft.com/office/drawing/2014/main" id="{FC327D8E-ABB6-4549-AD85-68F0E461E9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51" name="Group 50">
              <a:extLst>
                <a:ext uri="{FF2B5EF4-FFF2-40B4-BE49-F238E27FC236}">
                  <a16:creationId xmlns:a16="http://schemas.microsoft.com/office/drawing/2014/main" id="{A16492CB-F550-4523-8602-585863C6BE11}"/>
                </a:ext>
              </a:extLst>
            </p:cNvPr>
            <p:cNvGrpSpPr>
              <a:grpSpLocks noChangeAspect="1"/>
            </p:cNvGrpSpPr>
            <p:nvPr/>
          </p:nvGrpSpPr>
          <p:grpSpPr>
            <a:xfrm>
              <a:off x="4897650" y="3070807"/>
              <a:ext cx="458808" cy="2214448"/>
              <a:chOff x="4411575" y="218973"/>
              <a:chExt cx="1055786" cy="5095776"/>
            </a:xfrm>
          </p:grpSpPr>
          <p:grpSp>
            <p:nvGrpSpPr>
              <p:cNvPr id="52" name="Group 51">
                <a:extLst>
                  <a:ext uri="{FF2B5EF4-FFF2-40B4-BE49-F238E27FC236}">
                    <a16:creationId xmlns:a16="http://schemas.microsoft.com/office/drawing/2014/main" id="{B6408F6B-8E63-43C7-9910-03658AA2A960}"/>
                  </a:ext>
                </a:extLst>
              </p:cNvPr>
              <p:cNvGrpSpPr>
                <a:grpSpLocks noChangeAspect="1"/>
              </p:cNvGrpSpPr>
              <p:nvPr/>
            </p:nvGrpSpPr>
            <p:grpSpPr>
              <a:xfrm>
                <a:off x="4411575" y="218973"/>
                <a:ext cx="1055785" cy="1864896"/>
                <a:chOff x="4223884" y="969744"/>
                <a:chExt cx="2880362" cy="5087754"/>
              </a:xfrm>
            </p:grpSpPr>
            <p:pic>
              <p:nvPicPr>
                <p:cNvPr id="59" name="Graphic 58" descr="List">
                  <a:extLst>
                    <a:ext uri="{FF2B5EF4-FFF2-40B4-BE49-F238E27FC236}">
                      <a16:creationId xmlns:a16="http://schemas.microsoft.com/office/drawing/2014/main" id="{6C27A797-8443-4CA5-9625-229DAF1781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60" name="Graphic 59" descr="List">
                  <a:extLst>
                    <a:ext uri="{FF2B5EF4-FFF2-40B4-BE49-F238E27FC236}">
                      <a16:creationId xmlns:a16="http://schemas.microsoft.com/office/drawing/2014/main" id="{58B7B578-F3C5-4054-95A5-B7E3AEF952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53" name="Group 52">
                <a:extLst>
                  <a:ext uri="{FF2B5EF4-FFF2-40B4-BE49-F238E27FC236}">
                    <a16:creationId xmlns:a16="http://schemas.microsoft.com/office/drawing/2014/main" id="{1B319411-94EC-4882-93DA-2B3935C1A18C}"/>
                  </a:ext>
                </a:extLst>
              </p:cNvPr>
              <p:cNvGrpSpPr>
                <a:grpSpLocks noChangeAspect="1"/>
              </p:cNvGrpSpPr>
              <p:nvPr/>
            </p:nvGrpSpPr>
            <p:grpSpPr>
              <a:xfrm>
                <a:off x="4411576" y="1834413"/>
                <a:ext cx="1055785" cy="1864896"/>
                <a:chOff x="4223884" y="969744"/>
                <a:chExt cx="2880362" cy="5087754"/>
              </a:xfrm>
            </p:grpSpPr>
            <p:pic>
              <p:nvPicPr>
                <p:cNvPr id="57" name="Graphic 56" descr="List">
                  <a:extLst>
                    <a:ext uri="{FF2B5EF4-FFF2-40B4-BE49-F238E27FC236}">
                      <a16:creationId xmlns:a16="http://schemas.microsoft.com/office/drawing/2014/main" id="{F67BB940-DE6B-4FB8-8E03-5AA2C4C1B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58" name="Graphic 57" descr="List">
                  <a:extLst>
                    <a:ext uri="{FF2B5EF4-FFF2-40B4-BE49-F238E27FC236}">
                      <a16:creationId xmlns:a16="http://schemas.microsoft.com/office/drawing/2014/main" id="{E9BB6C85-4F38-47D3-B3B4-7B9DF9F23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54" name="Group 53">
                <a:extLst>
                  <a:ext uri="{FF2B5EF4-FFF2-40B4-BE49-F238E27FC236}">
                    <a16:creationId xmlns:a16="http://schemas.microsoft.com/office/drawing/2014/main" id="{85FBF8BB-0383-45EE-A7C4-6C5301F5175F}"/>
                  </a:ext>
                </a:extLst>
              </p:cNvPr>
              <p:cNvGrpSpPr>
                <a:grpSpLocks noChangeAspect="1"/>
              </p:cNvGrpSpPr>
              <p:nvPr/>
            </p:nvGrpSpPr>
            <p:grpSpPr>
              <a:xfrm>
                <a:off x="4411576" y="3449853"/>
                <a:ext cx="1055785" cy="1864896"/>
                <a:chOff x="4223884" y="969744"/>
                <a:chExt cx="2880362" cy="5087754"/>
              </a:xfrm>
            </p:grpSpPr>
            <p:pic>
              <p:nvPicPr>
                <p:cNvPr id="55" name="Graphic 54" descr="List">
                  <a:extLst>
                    <a:ext uri="{FF2B5EF4-FFF2-40B4-BE49-F238E27FC236}">
                      <a16:creationId xmlns:a16="http://schemas.microsoft.com/office/drawing/2014/main" id="{343B6334-7A4D-4370-8441-BE792F1702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56" name="Graphic 55" descr="List">
                  <a:extLst>
                    <a:ext uri="{FF2B5EF4-FFF2-40B4-BE49-F238E27FC236}">
                      <a16:creationId xmlns:a16="http://schemas.microsoft.com/office/drawing/2014/main" id="{7475A40A-4808-4D9A-B64F-99096E94C3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grpSp>
        <p:nvGrpSpPr>
          <p:cNvPr id="70" name="Group 69">
            <a:extLst>
              <a:ext uri="{FF2B5EF4-FFF2-40B4-BE49-F238E27FC236}">
                <a16:creationId xmlns:a16="http://schemas.microsoft.com/office/drawing/2014/main" id="{122CDAC2-C1BC-4B63-9EED-EBC05BFE8047}"/>
              </a:ext>
            </a:extLst>
          </p:cNvPr>
          <p:cNvGrpSpPr>
            <a:grpSpLocks noChangeAspect="1"/>
          </p:cNvGrpSpPr>
          <p:nvPr/>
        </p:nvGrpSpPr>
        <p:grpSpPr>
          <a:xfrm>
            <a:off x="5815266" y="964931"/>
            <a:ext cx="458808" cy="4320324"/>
            <a:chOff x="4897650" y="964931"/>
            <a:chExt cx="458808" cy="4320324"/>
          </a:xfrm>
        </p:grpSpPr>
        <p:grpSp>
          <p:nvGrpSpPr>
            <p:cNvPr id="71" name="Group 70">
              <a:extLst>
                <a:ext uri="{FF2B5EF4-FFF2-40B4-BE49-F238E27FC236}">
                  <a16:creationId xmlns:a16="http://schemas.microsoft.com/office/drawing/2014/main" id="{4ECD7517-9CD1-4FB4-A60D-0314D264EC17}"/>
                </a:ext>
              </a:extLst>
            </p:cNvPr>
            <p:cNvGrpSpPr>
              <a:grpSpLocks noChangeAspect="1"/>
            </p:cNvGrpSpPr>
            <p:nvPr/>
          </p:nvGrpSpPr>
          <p:grpSpPr>
            <a:xfrm>
              <a:off x="4897650" y="964931"/>
              <a:ext cx="458808" cy="2214448"/>
              <a:chOff x="4411575" y="218973"/>
              <a:chExt cx="1055786" cy="5095776"/>
            </a:xfrm>
          </p:grpSpPr>
          <p:grpSp>
            <p:nvGrpSpPr>
              <p:cNvPr id="82" name="Group 81">
                <a:extLst>
                  <a:ext uri="{FF2B5EF4-FFF2-40B4-BE49-F238E27FC236}">
                    <a16:creationId xmlns:a16="http://schemas.microsoft.com/office/drawing/2014/main" id="{83F4609B-6028-44A9-8D1B-746D6EC79D42}"/>
                  </a:ext>
                </a:extLst>
              </p:cNvPr>
              <p:cNvGrpSpPr>
                <a:grpSpLocks noChangeAspect="1"/>
              </p:cNvGrpSpPr>
              <p:nvPr/>
            </p:nvGrpSpPr>
            <p:grpSpPr>
              <a:xfrm>
                <a:off x="4411575" y="218973"/>
                <a:ext cx="1055785" cy="1864896"/>
                <a:chOff x="4223884" y="969744"/>
                <a:chExt cx="2880362" cy="5087754"/>
              </a:xfrm>
            </p:grpSpPr>
            <p:pic>
              <p:nvPicPr>
                <p:cNvPr id="89" name="Graphic 88" descr="List">
                  <a:extLst>
                    <a:ext uri="{FF2B5EF4-FFF2-40B4-BE49-F238E27FC236}">
                      <a16:creationId xmlns:a16="http://schemas.microsoft.com/office/drawing/2014/main" id="{329C4D9B-87B9-4224-8F5E-DEC9FAD9F7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90" name="Graphic 89" descr="List">
                  <a:extLst>
                    <a:ext uri="{FF2B5EF4-FFF2-40B4-BE49-F238E27FC236}">
                      <a16:creationId xmlns:a16="http://schemas.microsoft.com/office/drawing/2014/main" id="{1540178A-2878-4EA8-A06C-7711479A55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83" name="Group 82">
                <a:extLst>
                  <a:ext uri="{FF2B5EF4-FFF2-40B4-BE49-F238E27FC236}">
                    <a16:creationId xmlns:a16="http://schemas.microsoft.com/office/drawing/2014/main" id="{DE764147-2BB5-43C9-8C5F-1E6642B7A7DD}"/>
                  </a:ext>
                </a:extLst>
              </p:cNvPr>
              <p:cNvGrpSpPr>
                <a:grpSpLocks noChangeAspect="1"/>
              </p:cNvGrpSpPr>
              <p:nvPr/>
            </p:nvGrpSpPr>
            <p:grpSpPr>
              <a:xfrm>
                <a:off x="4411576" y="1834413"/>
                <a:ext cx="1055785" cy="1864896"/>
                <a:chOff x="4223884" y="969744"/>
                <a:chExt cx="2880362" cy="5087754"/>
              </a:xfrm>
            </p:grpSpPr>
            <p:pic>
              <p:nvPicPr>
                <p:cNvPr id="87" name="Graphic 86" descr="List">
                  <a:extLst>
                    <a:ext uri="{FF2B5EF4-FFF2-40B4-BE49-F238E27FC236}">
                      <a16:creationId xmlns:a16="http://schemas.microsoft.com/office/drawing/2014/main" id="{699B24D6-51CB-40D0-9CDC-9CD990988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88" name="Graphic 87" descr="List">
                  <a:extLst>
                    <a:ext uri="{FF2B5EF4-FFF2-40B4-BE49-F238E27FC236}">
                      <a16:creationId xmlns:a16="http://schemas.microsoft.com/office/drawing/2014/main" id="{FEC086FB-B727-468B-A0A2-D391757BF2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84" name="Group 83">
                <a:extLst>
                  <a:ext uri="{FF2B5EF4-FFF2-40B4-BE49-F238E27FC236}">
                    <a16:creationId xmlns:a16="http://schemas.microsoft.com/office/drawing/2014/main" id="{FD9308B1-8124-4189-9C6C-C7BAD1833D87}"/>
                  </a:ext>
                </a:extLst>
              </p:cNvPr>
              <p:cNvGrpSpPr>
                <a:grpSpLocks noChangeAspect="1"/>
              </p:cNvGrpSpPr>
              <p:nvPr/>
            </p:nvGrpSpPr>
            <p:grpSpPr>
              <a:xfrm>
                <a:off x="4411576" y="3449853"/>
                <a:ext cx="1055785" cy="1864896"/>
                <a:chOff x="4223884" y="969744"/>
                <a:chExt cx="2880362" cy="5087754"/>
              </a:xfrm>
            </p:grpSpPr>
            <p:pic>
              <p:nvPicPr>
                <p:cNvPr id="85" name="Graphic 84" descr="List">
                  <a:extLst>
                    <a:ext uri="{FF2B5EF4-FFF2-40B4-BE49-F238E27FC236}">
                      <a16:creationId xmlns:a16="http://schemas.microsoft.com/office/drawing/2014/main" id="{C9A21ACB-860C-43D8-9FF8-BEBA4993E9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86" name="Graphic 85" descr="List">
                  <a:extLst>
                    <a:ext uri="{FF2B5EF4-FFF2-40B4-BE49-F238E27FC236}">
                      <a16:creationId xmlns:a16="http://schemas.microsoft.com/office/drawing/2014/main" id="{381E9174-3400-40F1-A8AD-8B7F0AE5AF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72" name="Group 71">
              <a:extLst>
                <a:ext uri="{FF2B5EF4-FFF2-40B4-BE49-F238E27FC236}">
                  <a16:creationId xmlns:a16="http://schemas.microsoft.com/office/drawing/2014/main" id="{0E30D6F1-BE65-41C3-B51A-1CA1FD3AEC9C}"/>
                </a:ext>
              </a:extLst>
            </p:cNvPr>
            <p:cNvGrpSpPr>
              <a:grpSpLocks noChangeAspect="1"/>
            </p:cNvGrpSpPr>
            <p:nvPr/>
          </p:nvGrpSpPr>
          <p:grpSpPr>
            <a:xfrm>
              <a:off x="4897650" y="3070807"/>
              <a:ext cx="458808" cy="2214448"/>
              <a:chOff x="4411575" y="218973"/>
              <a:chExt cx="1055786" cy="5095776"/>
            </a:xfrm>
          </p:grpSpPr>
          <p:grpSp>
            <p:nvGrpSpPr>
              <p:cNvPr id="73" name="Group 72">
                <a:extLst>
                  <a:ext uri="{FF2B5EF4-FFF2-40B4-BE49-F238E27FC236}">
                    <a16:creationId xmlns:a16="http://schemas.microsoft.com/office/drawing/2014/main" id="{ACB0661D-884E-4C40-A69A-8202324E118A}"/>
                  </a:ext>
                </a:extLst>
              </p:cNvPr>
              <p:cNvGrpSpPr>
                <a:grpSpLocks noChangeAspect="1"/>
              </p:cNvGrpSpPr>
              <p:nvPr/>
            </p:nvGrpSpPr>
            <p:grpSpPr>
              <a:xfrm>
                <a:off x="4411575" y="218973"/>
                <a:ext cx="1055785" cy="1864896"/>
                <a:chOff x="4223884" y="969744"/>
                <a:chExt cx="2880362" cy="5087754"/>
              </a:xfrm>
            </p:grpSpPr>
            <p:pic>
              <p:nvPicPr>
                <p:cNvPr id="80" name="Graphic 79" descr="List">
                  <a:extLst>
                    <a:ext uri="{FF2B5EF4-FFF2-40B4-BE49-F238E27FC236}">
                      <a16:creationId xmlns:a16="http://schemas.microsoft.com/office/drawing/2014/main" id="{03DD6EAD-CF9A-4087-9A7B-75C690217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81" name="Graphic 80" descr="List">
                  <a:extLst>
                    <a:ext uri="{FF2B5EF4-FFF2-40B4-BE49-F238E27FC236}">
                      <a16:creationId xmlns:a16="http://schemas.microsoft.com/office/drawing/2014/main" id="{8D524DFA-BAFE-4CBE-9128-CE33C54EDD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74" name="Group 73">
                <a:extLst>
                  <a:ext uri="{FF2B5EF4-FFF2-40B4-BE49-F238E27FC236}">
                    <a16:creationId xmlns:a16="http://schemas.microsoft.com/office/drawing/2014/main" id="{A03DA380-043D-4B33-AA77-29481877BB67}"/>
                  </a:ext>
                </a:extLst>
              </p:cNvPr>
              <p:cNvGrpSpPr>
                <a:grpSpLocks noChangeAspect="1"/>
              </p:cNvGrpSpPr>
              <p:nvPr/>
            </p:nvGrpSpPr>
            <p:grpSpPr>
              <a:xfrm>
                <a:off x="4411576" y="1834413"/>
                <a:ext cx="1055785" cy="1864896"/>
                <a:chOff x="4223884" y="969744"/>
                <a:chExt cx="2880362" cy="5087754"/>
              </a:xfrm>
            </p:grpSpPr>
            <p:pic>
              <p:nvPicPr>
                <p:cNvPr id="78" name="Graphic 77" descr="List">
                  <a:extLst>
                    <a:ext uri="{FF2B5EF4-FFF2-40B4-BE49-F238E27FC236}">
                      <a16:creationId xmlns:a16="http://schemas.microsoft.com/office/drawing/2014/main" id="{6AECB803-A4DB-4FB7-95A3-00D24A651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79" name="Graphic 78" descr="List">
                  <a:extLst>
                    <a:ext uri="{FF2B5EF4-FFF2-40B4-BE49-F238E27FC236}">
                      <a16:creationId xmlns:a16="http://schemas.microsoft.com/office/drawing/2014/main" id="{6774DDA7-259E-43B4-9E29-278CFC9A67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75" name="Group 74">
                <a:extLst>
                  <a:ext uri="{FF2B5EF4-FFF2-40B4-BE49-F238E27FC236}">
                    <a16:creationId xmlns:a16="http://schemas.microsoft.com/office/drawing/2014/main" id="{0DFCF802-BF3D-4FCA-9A6C-D82BA66FE145}"/>
                  </a:ext>
                </a:extLst>
              </p:cNvPr>
              <p:cNvGrpSpPr>
                <a:grpSpLocks noChangeAspect="1"/>
              </p:cNvGrpSpPr>
              <p:nvPr/>
            </p:nvGrpSpPr>
            <p:grpSpPr>
              <a:xfrm>
                <a:off x="4411576" y="3449853"/>
                <a:ext cx="1055785" cy="1864896"/>
                <a:chOff x="4223884" y="969744"/>
                <a:chExt cx="2880362" cy="5087754"/>
              </a:xfrm>
            </p:grpSpPr>
            <p:pic>
              <p:nvPicPr>
                <p:cNvPr id="76" name="Graphic 75" descr="List">
                  <a:extLst>
                    <a:ext uri="{FF2B5EF4-FFF2-40B4-BE49-F238E27FC236}">
                      <a16:creationId xmlns:a16="http://schemas.microsoft.com/office/drawing/2014/main" id="{F2F88849-ECE1-44F6-88EB-01AA85F4DA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77" name="Graphic 76" descr="List">
                  <a:extLst>
                    <a:ext uri="{FF2B5EF4-FFF2-40B4-BE49-F238E27FC236}">
                      <a16:creationId xmlns:a16="http://schemas.microsoft.com/office/drawing/2014/main" id="{FA41538E-B50C-40CF-9442-009B4CA9E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grpSp>
        <p:nvGrpSpPr>
          <p:cNvPr id="91" name="Group 90">
            <a:extLst>
              <a:ext uri="{FF2B5EF4-FFF2-40B4-BE49-F238E27FC236}">
                <a16:creationId xmlns:a16="http://schemas.microsoft.com/office/drawing/2014/main" id="{36C9E079-BC82-4A6E-A4EA-1CE9718C0D99}"/>
              </a:ext>
            </a:extLst>
          </p:cNvPr>
          <p:cNvGrpSpPr>
            <a:grpSpLocks noChangeAspect="1"/>
          </p:cNvGrpSpPr>
          <p:nvPr/>
        </p:nvGrpSpPr>
        <p:grpSpPr>
          <a:xfrm>
            <a:off x="6274074" y="964931"/>
            <a:ext cx="458808" cy="4320324"/>
            <a:chOff x="4897650" y="964931"/>
            <a:chExt cx="458808" cy="4320324"/>
          </a:xfrm>
        </p:grpSpPr>
        <p:grpSp>
          <p:nvGrpSpPr>
            <p:cNvPr id="92" name="Group 91">
              <a:extLst>
                <a:ext uri="{FF2B5EF4-FFF2-40B4-BE49-F238E27FC236}">
                  <a16:creationId xmlns:a16="http://schemas.microsoft.com/office/drawing/2014/main" id="{3C1DF77B-9790-4D2C-A727-20C67178AA8A}"/>
                </a:ext>
              </a:extLst>
            </p:cNvPr>
            <p:cNvGrpSpPr>
              <a:grpSpLocks noChangeAspect="1"/>
            </p:cNvGrpSpPr>
            <p:nvPr/>
          </p:nvGrpSpPr>
          <p:grpSpPr>
            <a:xfrm>
              <a:off x="4897650" y="964931"/>
              <a:ext cx="458808" cy="2214448"/>
              <a:chOff x="4411575" y="218973"/>
              <a:chExt cx="1055786" cy="5095776"/>
            </a:xfrm>
          </p:grpSpPr>
          <p:grpSp>
            <p:nvGrpSpPr>
              <p:cNvPr id="103" name="Group 102">
                <a:extLst>
                  <a:ext uri="{FF2B5EF4-FFF2-40B4-BE49-F238E27FC236}">
                    <a16:creationId xmlns:a16="http://schemas.microsoft.com/office/drawing/2014/main" id="{6F51DBF4-B6FB-4D93-B3F4-E179B1EBD0BD}"/>
                  </a:ext>
                </a:extLst>
              </p:cNvPr>
              <p:cNvGrpSpPr>
                <a:grpSpLocks noChangeAspect="1"/>
              </p:cNvGrpSpPr>
              <p:nvPr/>
            </p:nvGrpSpPr>
            <p:grpSpPr>
              <a:xfrm>
                <a:off x="4411575" y="218973"/>
                <a:ext cx="1055785" cy="1864896"/>
                <a:chOff x="4223884" y="969744"/>
                <a:chExt cx="2880362" cy="5087754"/>
              </a:xfrm>
            </p:grpSpPr>
            <p:pic>
              <p:nvPicPr>
                <p:cNvPr id="110" name="Graphic 109" descr="List">
                  <a:extLst>
                    <a:ext uri="{FF2B5EF4-FFF2-40B4-BE49-F238E27FC236}">
                      <a16:creationId xmlns:a16="http://schemas.microsoft.com/office/drawing/2014/main" id="{2B3D8F4C-3287-41B7-B6B1-A589674297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11" name="Graphic 110" descr="List">
                  <a:extLst>
                    <a:ext uri="{FF2B5EF4-FFF2-40B4-BE49-F238E27FC236}">
                      <a16:creationId xmlns:a16="http://schemas.microsoft.com/office/drawing/2014/main" id="{94D859C0-6255-4D54-AED4-B10935D633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04" name="Group 103">
                <a:extLst>
                  <a:ext uri="{FF2B5EF4-FFF2-40B4-BE49-F238E27FC236}">
                    <a16:creationId xmlns:a16="http://schemas.microsoft.com/office/drawing/2014/main" id="{BCF9CA4F-9940-435E-9ACA-4984F74E2622}"/>
                  </a:ext>
                </a:extLst>
              </p:cNvPr>
              <p:cNvGrpSpPr>
                <a:grpSpLocks noChangeAspect="1"/>
              </p:cNvGrpSpPr>
              <p:nvPr/>
            </p:nvGrpSpPr>
            <p:grpSpPr>
              <a:xfrm>
                <a:off x="4411576" y="1834413"/>
                <a:ext cx="1055785" cy="1864896"/>
                <a:chOff x="4223884" y="969744"/>
                <a:chExt cx="2880362" cy="5087754"/>
              </a:xfrm>
            </p:grpSpPr>
            <p:pic>
              <p:nvPicPr>
                <p:cNvPr id="108" name="Graphic 107" descr="List">
                  <a:extLst>
                    <a:ext uri="{FF2B5EF4-FFF2-40B4-BE49-F238E27FC236}">
                      <a16:creationId xmlns:a16="http://schemas.microsoft.com/office/drawing/2014/main" id="{94DC9688-DD4B-449A-8296-2926AD029A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09" name="Graphic 108" descr="List">
                  <a:extLst>
                    <a:ext uri="{FF2B5EF4-FFF2-40B4-BE49-F238E27FC236}">
                      <a16:creationId xmlns:a16="http://schemas.microsoft.com/office/drawing/2014/main" id="{8FA48D1E-6A63-42B7-9D97-655A4E724E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05" name="Group 104">
                <a:extLst>
                  <a:ext uri="{FF2B5EF4-FFF2-40B4-BE49-F238E27FC236}">
                    <a16:creationId xmlns:a16="http://schemas.microsoft.com/office/drawing/2014/main" id="{F661F2CE-B04D-454D-8E1A-7DDF67DE4973}"/>
                  </a:ext>
                </a:extLst>
              </p:cNvPr>
              <p:cNvGrpSpPr>
                <a:grpSpLocks noChangeAspect="1"/>
              </p:cNvGrpSpPr>
              <p:nvPr/>
            </p:nvGrpSpPr>
            <p:grpSpPr>
              <a:xfrm>
                <a:off x="4411576" y="3449853"/>
                <a:ext cx="1055785" cy="1864896"/>
                <a:chOff x="4223884" y="969744"/>
                <a:chExt cx="2880362" cy="5087754"/>
              </a:xfrm>
            </p:grpSpPr>
            <p:pic>
              <p:nvPicPr>
                <p:cNvPr id="106" name="Graphic 105" descr="List">
                  <a:extLst>
                    <a:ext uri="{FF2B5EF4-FFF2-40B4-BE49-F238E27FC236}">
                      <a16:creationId xmlns:a16="http://schemas.microsoft.com/office/drawing/2014/main" id="{370E0C1B-F4E8-4965-8733-94A9B79DC7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07" name="Graphic 106" descr="List">
                  <a:extLst>
                    <a:ext uri="{FF2B5EF4-FFF2-40B4-BE49-F238E27FC236}">
                      <a16:creationId xmlns:a16="http://schemas.microsoft.com/office/drawing/2014/main" id="{54537EC5-B1A9-42BE-933D-7DABF7D79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93" name="Group 92">
              <a:extLst>
                <a:ext uri="{FF2B5EF4-FFF2-40B4-BE49-F238E27FC236}">
                  <a16:creationId xmlns:a16="http://schemas.microsoft.com/office/drawing/2014/main" id="{660AAE48-A59A-474C-BD00-6034AB593FD8}"/>
                </a:ext>
              </a:extLst>
            </p:cNvPr>
            <p:cNvGrpSpPr>
              <a:grpSpLocks noChangeAspect="1"/>
            </p:cNvGrpSpPr>
            <p:nvPr/>
          </p:nvGrpSpPr>
          <p:grpSpPr>
            <a:xfrm>
              <a:off x="4897650" y="3070807"/>
              <a:ext cx="458808" cy="2214448"/>
              <a:chOff x="4411575" y="218973"/>
              <a:chExt cx="1055786" cy="5095776"/>
            </a:xfrm>
          </p:grpSpPr>
          <p:grpSp>
            <p:nvGrpSpPr>
              <p:cNvPr id="94" name="Group 93">
                <a:extLst>
                  <a:ext uri="{FF2B5EF4-FFF2-40B4-BE49-F238E27FC236}">
                    <a16:creationId xmlns:a16="http://schemas.microsoft.com/office/drawing/2014/main" id="{87574866-CC93-493A-A89D-40C41AB1D2D5}"/>
                  </a:ext>
                </a:extLst>
              </p:cNvPr>
              <p:cNvGrpSpPr>
                <a:grpSpLocks noChangeAspect="1"/>
              </p:cNvGrpSpPr>
              <p:nvPr/>
            </p:nvGrpSpPr>
            <p:grpSpPr>
              <a:xfrm>
                <a:off x="4411575" y="218973"/>
                <a:ext cx="1055785" cy="1864896"/>
                <a:chOff x="4223884" y="969744"/>
                <a:chExt cx="2880362" cy="5087754"/>
              </a:xfrm>
            </p:grpSpPr>
            <p:pic>
              <p:nvPicPr>
                <p:cNvPr id="101" name="Graphic 100" descr="List">
                  <a:extLst>
                    <a:ext uri="{FF2B5EF4-FFF2-40B4-BE49-F238E27FC236}">
                      <a16:creationId xmlns:a16="http://schemas.microsoft.com/office/drawing/2014/main" id="{4475A624-DD5F-432A-8726-1786A90519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02" name="Graphic 101" descr="List">
                  <a:extLst>
                    <a:ext uri="{FF2B5EF4-FFF2-40B4-BE49-F238E27FC236}">
                      <a16:creationId xmlns:a16="http://schemas.microsoft.com/office/drawing/2014/main" id="{8FE3E131-9CB7-4EA4-ABED-B6018900EB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95" name="Group 94">
                <a:extLst>
                  <a:ext uri="{FF2B5EF4-FFF2-40B4-BE49-F238E27FC236}">
                    <a16:creationId xmlns:a16="http://schemas.microsoft.com/office/drawing/2014/main" id="{ECF57A92-42D9-45EA-AF5C-8CBDB2ABC798}"/>
                  </a:ext>
                </a:extLst>
              </p:cNvPr>
              <p:cNvGrpSpPr>
                <a:grpSpLocks noChangeAspect="1"/>
              </p:cNvGrpSpPr>
              <p:nvPr/>
            </p:nvGrpSpPr>
            <p:grpSpPr>
              <a:xfrm>
                <a:off x="4411576" y="1834413"/>
                <a:ext cx="1055785" cy="1864896"/>
                <a:chOff x="4223884" y="969744"/>
                <a:chExt cx="2880362" cy="5087754"/>
              </a:xfrm>
            </p:grpSpPr>
            <p:pic>
              <p:nvPicPr>
                <p:cNvPr id="99" name="Graphic 98" descr="List">
                  <a:extLst>
                    <a:ext uri="{FF2B5EF4-FFF2-40B4-BE49-F238E27FC236}">
                      <a16:creationId xmlns:a16="http://schemas.microsoft.com/office/drawing/2014/main" id="{32AC05CA-EC4A-47AC-ACFA-FB1B46584C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00" name="Graphic 99" descr="List">
                  <a:extLst>
                    <a:ext uri="{FF2B5EF4-FFF2-40B4-BE49-F238E27FC236}">
                      <a16:creationId xmlns:a16="http://schemas.microsoft.com/office/drawing/2014/main" id="{CF93B80B-1BE9-44AE-9AE4-2A1406201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96" name="Group 95">
                <a:extLst>
                  <a:ext uri="{FF2B5EF4-FFF2-40B4-BE49-F238E27FC236}">
                    <a16:creationId xmlns:a16="http://schemas.microsoft.com/office/drawing/2014/main" id="{ED48ABD1-20BA-497D-B9BD-58240F9D2FC7}"/>
                  </a:ext>
                </a:extLst>
              </p:cNvPr>
              <p:cNvGrpSpPr>
                <a:grpSpLocks noChangeAspect="1"/>
              </p:cNvGrpSpPr>
              <p:nvPr/>
            </p:nvGrpSpPr>
            <p:grpSpPr>
              <a:xfrm>
                <a:off x="4411576" y="3449853"/>
                <a:ext cx="1055785" cy="1864896"/>
                <a:chOff x="4223884" y="969744"/>
                <a:chExt cx="2880362" cy="5087754"/>
              </a:xfrm>
            </p:grpSpPr>
            <p:pic>
              <p:nvPicPr>
                <p:cNvPr id="97" name="Graphic 96" descr="List">
                  <a:extLst>
                    <a:ext uri="{FF2B5EF4-FFF2-40B4-BE49-F238E27FC236}">
                      <a16:creationId xmlns:a16="http://schemas.microsoft.com/office/drawing/2014/main" id="{59F775F6-5100-4EA9-81A8-CDC5F70514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98" name="Graphic 97" descr="List">
                  <a:extLst>
                    <a:ext uri="{FF2B5EF4-FFF2-40B4-BE49-F238E27FC236}">
                      <a16:creationId xmlns:a16="http://schemas.microsoft.com/office/drawing/2014/main" id="{6A05054E-E82C-4AA1-9ED5-69EEFC1FD0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grpSp>
        <p:nvGrpSpPr>
          <p:cNvPr id="112" name="Group 111">
            <a:extLst>
              <a:ext uri="{FF2B5EF4-FFF2-40B4-BE49-F238E27FC236}">
                <a16:creationId xmlns:a16="http://schemas.microsoft.com/office/drawing/2014/main" id="{C82369E8-D00B-48EA-B11D-BB51CC107A9B}"/>
              </a:ext>
            </a:extLst>
          </p:cNvPr>
          <p:cNvGrpSpPr>
            <a:grpSpLocks noChangeAspect="1"/>
          </p:cNvGrpSpPr>
          <p:nvPr/>
        </p:nvGrpSpPr>
        <p:grpSpPr>
          <a:xfrm>
            <a:off x="6732882" y="964931"/>
            <a:ext cx="458808" cy="4320324"/>
            <a:chOff x="4897650" y="964931"/>
            <a:chExt cx="458808" cy="4320324"/>
          </a:xfrm>
        </p:grpSpPr>
        <p:grpSp>
          <p:nvGrpSpPr>
            <p:cNvPr id="113" name="Group 112">
              <a:extLst>
                <a:ext uri="{FF2B5EF4-FFF2-40B4-BE49-F238E27FC236}">
                  <a16:creationId xmlns:a16="http://schemas.microsoft.com/office/drawing/2014/main" id="{0484155C-6900-47DD-B2FF-6A3D6C6BF566}"/>
                </a:ext>
              </a:extLst>
            </p:cNvPr>
            <p:cNvGrpSpPr>
              <a:grpSpLocks noChangeAspect="1"/>
            </p:cNvGrpSpPr>
            <p:nvPr/>
          </p:nvGrpSpPr>
          <p:grpSpPr>
            <a:xfrm>
              <a:off x="4897650" y="964931"/>
              <a:ext cx="458808" cy="2214448"/>
              <a:chOff x="4411575" y="218973"/>
              <a:chExt cx="1055786" cy="5095776"/>
            </a:xfrm>
          </p:grpSpPr>
          <p:grpSp>
            <p:nvGrpSpPr>
              <p:cNvPr id="124" name="Group 123">
                <a:extLst>
                  <a:ext uri="{FF2B5EF4-FFF2-40B4-BE49-F238E27FC236}">
                    <a16:creationId xmlns:a16="http://schemas.microsoft.com/office/drawing/2014/main" id="{C784593E-F2C7-48B6-AA85-FECEB7DDA83F}"/>
                  </a:ext>
                </a:extLst>
              </p:cNvPr>
              <p:cNvGrpSpPr>
                <a:grpSpLocks noChangeAspect="1"/>
              </p:cNvGrpSpPr>
              <p:nvPr/>
            </p:nvGrpSpPr>
            <p:grpSpPr>
              <a:xfrm>
                <a:off x="4411575" y="218973"/>
                <a:ext cx="1055785" cy="1864896"/>
                <a:chOff x="4223884" y="969744"/>
                <a:chExt cx="2880362" cy="5087754"/>
              </a:xfrm>
            </p:grpSpPr>
            <p:pic>
              <p:nvPicPr>
                <p:cNvPr id="131" name="Graphic 130" descr="List">
                  <a:extLst>
                    <a:ext uri="{FF2B5EF4-FFF2-40B4-BE49-F238E27FC236}">
                      <a16:creationId xmlns:a16="http://schemas.microsoft.com/office/drawing/2014/main" id="{DDEC22D8-A812-45B0-B24A-A3FC96185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32" name="Graphic 131" descr="List">
                  <a:extLst>
                    <a:ext uri="{FF2B5EF4-FFF2-40B4-BE49-F238E27FC236}">
                      <a16:creationId xmlns:a16="http://schemas.microsoft.com/office/drawing/2014/main" id="{2B6C9840-990B-4B8C-8CF4-90C64EF350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25" name="Group 124">
                <a:extLst>
                  <a:ext uri="{FF2B5EF4-FFF2-40B4-BE49-F238E27FC236}">
                    <a16:creationId xmlns:a16="http://schemas.microsoft.com/office/drawing/2014/main" id="{802CBDE2-56F5-4D22-928C-D3C7D14FBC42}"/>
                  </a:ext>
                </a:extLst>
              </p:cNvPr>
              <p:cNvGrpSpPr>
                <a:grpSpLocks noChangeAspect="1"/>
              </p:cNvGrpSpPr>
              <p:nvPr/>
            </p:nvGrpSpPr>
            <p:grpSpPr>
              <a:xfrm>
                <a:off x="4411576" y="1834413"/>
                <a:ext cx="1055785" cy="1864896"/>
                <a:chOff x="4223884" y="969744"/>
                <a:chExt cx="2880362" cy="5087754"/>
              </a:xfrm>
            </p:grpSpPr>
            <p:pic>
              <p:nvPicPr>
                <p:cNvPr id="129" name="Graphic 128" descr="List">
                  <a:extLst>
                    <a:ext uri="{FF2B5EF4-FFF2-40B4-BE49-F238E27FC236}">
                      <a16:creationId xmlns:a16="http://schemas.microsoft.com/office/drawing/2014/main" id="{9E74EE10-5C93-46FF-AF13-A224FAD686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30" name="Graphic 129" descr="List">
                  <a:extLst>
                    <a:ext uri="{FF2B5EF4-FFF2-40B4-BE49-F238E27FC236}">
                      <a16:creationId xmlns:a16="http://schemas.microsoft.com/office/drawing/2014/main" id="{B6DD6BB3-AB4C-48CA-B6F7-E7C0F1B41C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26" name="Group 125">
                <a:extLst>
                  <a:ext uri="{FF2B5EF4-FFF2-40B4-BE49-F238E27FC236}">
                    <a16:creationId xmlns:a16="http://schemas.microsoft.com/office/drawing/2014/main" id="{49D8906F-8A62-436E-AB1A-5E4A68D08708}"/>
                  </a:ext>
                </a:extLst>
              </p:cNvPr>
              <p:cNvGrpSpPr>
                <a:grpSpLocks noChangeAspect="1"/>
              </p:cNvGrpSpPr>
              <p:nvPr/>
            </p:nvGrpSpPr>
            <p:grpSpPr>
              <a:xfrm>
                <a:off x="4411576" y="3449853"/>
                <a:ext cx="1055785" cy="1864896"/>
                <a:chOff x="4223884" y="969744"/>
                <a:chExt cx="2880362" cy="5087754"/>
              </a:xfrm>
            </p:grpSpPr>
            <p:pic>
              <p:nvPicPr>
                <p:cNvPr id="127" name="Graphic 126" descr="List">
                  <a:extLst>
                    <a:ext uri="{FF2B5EF4-FFF2-40B4-BE49-F238E27FC236}">
                      <a16:creationId xmlns:a16="http://schemas.microsoft.com/office/drawing/2014/main" id="{A53FF8D4-81BC-4F2E-A47B-40FA6D81FE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28" name="Graphic 127" descr="List">
                  <a:extLst>
                    <a:ext uri="{FF2B5EF4-FFF2-40B4-BE49-F238E27FC236}">
                      <a16:creationId xmlns:a16="http://schemas.microsoft.com/office/drawing/2014/main" id="{1C497F95-FBE0-4858-9AD5-34787441F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nvGrpSpPr>
            <p:cNvPr id="114" name="Group 113">
              <a:extLst>
                <a:ext uri="{FF2B5EF4-FFF2-40B4-BE49-F238E27FC236}">
                  <a16:creationId xmlns:a16="http://schemas.microsoft.com/office/drawing/2014/main" id="{B51FAA5C-CE48-4FC8-8F6D-B7C3F07011D7}"/>
                </a:ext>
              </a:extLst>
            </p:cNvPr>
            <p:cNvGrpSpPr>
              <a:grpSpLocks noChangeAspect="1"/>
            </p:cNvGrpSpPr>
            <p:nvPr/>
          </p:nvGrpSpPr>
          <p:grpSpPr>
            <a:xfrm>
              <a:off x="4897650" y="3070807"/>
              <a:ext cx="458808" cy="2214448"/>
              <a:chOff x="4411575" y="218973"/>
              <a:chExt cx="1055786" cy="5095776"/>
            </a:xfrm>
          </p:grpSpPr>
          <p:grpSp>
            <p:nvGrpSpPr>
              <p:cNvPr id="115" name="Group 114">
                <a:extLst>
                  <a:ext uri="{FF2B5EF4-FFF2-40B4-BE49-F238E27FC236}">
                    <a16:creationId xmlns:a16="http://schemas.microsoft.com/office/drawing/2014/main" id="{F4296D4F-B17A-4310-BF53-3F3B866AE3FC}"/>
                  </a:ext>
                </a:extLst>
              </p:cNvPr>
              <p:cNvGrpSpPr>
                <a:grpSpLocks noChangeAspect="1"/>
              </p:cNvGrpSpPr>
              <p:nvPr/>
            </p:nvGrpSpPr>
            <p:grpSpPr>
              <a:xfrm>
                <a:off x="4411575" y="218973"/>
                <a:ext cx="1055785" cy="1864896"/>
                <a:chOff x="4223884" y="969744"/>
                <a:chExt cx="2880362" cy="5087754"/>
              </a:xfrm>
            </p:grpSpPr>
            <p:pic>
              <p:nvPicPr>
                <p:cNvPr id="122" name="Graphic 121" descr="List">
                  <a:extLst>
                    <a:ext uri="{FF2B5EF4-FFF2-40B4-BE49-F238E27FC236}">
                      <a16:creationId xmlns:a16="http://schemas.microsoft.com/office/drawing/2014/main" id="{D2F3A0FD-808E-428F-84C7-1B98D5127F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23" name="Graphic 122" descr="List">
                  <a:extLst>
                    <a:ext uri="{FF2B5EF4-FFF2-40B4-BE49-F238E27FC236}">
                      <a16:creationId xmlns:a16="http://schemas.microsoft.com/office/drawing/2014/main" id="{8B468771-663F-4F71-B785-01AB813CA3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16" name="Group 115">
                <a:extLst>
                  <a:ext uri="{FF2B5EF4-FFF2-40B4-BE49-F238E27FC236}">
                    <a16:creationId xmlns:a16="http://schemas.microsoft.com/office/drawing/2014/main" id="{594F39DB-3FA6-4028-AF52-2E7EE9F8B37E}"/>
                  </a:ext>
                </a:extLst>
              </p:cNvPr>
              <p:cNvGrpSpPr>
                <a:grpSpLocks noChangeAspect="1"/>
              </p:cNvGrpSpPr>
              <p:nvPr/>
            </p:nvGrpSpPr>
            <p:grpSpPr>
              <a:xfrm>
                <a:off x="4411576" y="1834413"/>
                <a:ext cx="1055785" cy="1864896"/>
                <a:chOff x="4223884" y="969744"/>
                <a:chExt cx="2880362" cy="5087754"/>
              </a:xfrm>
            </p:grpSpPr>
            <p:pic>
              <p:nvPicPr>
                <p:cNvPr id="120" name="Graphic 119" descr="List">
                  <a:extLst>
                    <a:ext uri="{FF2B5EF4-FFF2-40B4-BE49-F238E27FC236}">
                      <a16:creationId xmlns:a16="http://schemas.microsoft.com/office/drawing/2014/main" id="{DA6627C2-2995-4C9D-AE65-C2A2E513D2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21" name="Graphic 120" descr="List">
                  <a:extLst>
                    <a:ext uri="{FF2B5EF4-FFF2-40B4-BE49-F238E27FC236}">
                      <a16:creationId xmlns:a16="http://schemas.microsoft.com/office/drawing/2014/main" id="{7ECB131B-4C9E-4800-BDB1-26DFA81B66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nvGrpSpPr>
              <p:cNvPr id="117" name="Group 116">
                <a:extLst>
                  <a:ext uri="{FF2B5EF4-FFF2-40B4-BE49-F238E27FC236}">
                    <a16:creationId xmlns:a16="http://schemas.microsoft.com/office/drawing/2014/main" id="{62D8A9BE-9B00-4B2C-8181-8B73B655C800}"/>
                  </a:ext>
                </a:extLst>
              </p:cNvPr>
              <p:cNvGrpSpPr>
                <a:grpSpLocks noChangeAspect="1"/>
              </p:cNvGrpSpPr>
              <p:nvPr/>
            </p:nvGrpSpPr>
            <p:grpSpPr>
              <a:xfrm>
                <a:off x="4411576" y="3449853"/>
                <a:ext cx="1055785" cy="1864896"/>
                <a:chOff x="4223884" y="969744"/>
                <a:chExt cx="2880362" cy="5087754"/>
              </a:xfrm>
            </p:grpSpPr>
            <p:pic>
              <p:nvPicPr>
                <p:cNvPr id="118" name="Graphic 117" descr="List">
                  <a:extLst>
                    <a:ext uri="{FF2B5EF4-FFF2-40B4-BE49-F238E27FC236}">
                      <a16:creationId xmlns:a16="http://schemas.microsoft.com/office/drawing/2014/main" id="{AC904238-A737-4E49-A36D-DA8DB927B9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5" y="969744"/>
                  <a:ext cx="2880361" cy="2880361"/>
                </a:xfrm>
                <a:prstGeom prst="rect">
                  <a:avLst/>
                </a:prstGeom>
              </p:spPr>
            </p:pic>
            <p:pic>
              <p:nvPicPr>
                <p:cNvPr id="119" name="Graphic 118" descr="List">
                  <a:extLst>
                    <a:ext uri="{FF2B5EF4-FFF2-40B4-BE49-F238E27FC236}">
                      <a16:creationId xmlns:a16="http://schemas.microsoft.com/office/drawing/2014/main" id="{BCF2B89F-608B-4ADC-BF29-E679FFCE8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884" y="3177137"/>
                  <a:ext cx="2880361" cy="2880361"/>
                </a:xfrm>
                <a:prstGeom prst="rect">
                  <a:avLst/>
                </a:prstGeom>
              </p:spPr>
            </p:pic>
          </p:grpSp>
        </p:grpSp>
      </p:grpSp>
      <p:pic>
        <p:nvPicPr>
          <p:cNvPr id="136" name="Picture 135">
            <a:extLst>
              <a:ext uri="{FF2B5EF4-FFF2-40B4-BE49-F238E27FC236}">
                <a16:creationId xmlns:a16="http://schemas.microsoft.com/office/drawing/2014/main" id="{B53A5AD0-68EF-4F9D-AE50-696A1FEC9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31574" y="2114871"/>
            <a:ext cx="811074" cy="1030875"/>
          </a:xfrm>
          <a:prstGeom prst="rect">
            <a:avLst/>
          </a:prstGeom>
        </p:spPr>
      </p:pic>
      <p:pic>
        <p:nvPicPr>
          <p:cNvPr id="137" name="Graphic 136" descr="User">
            <a:extLst>
              <a:ext uri="{FF2B5EF4-FFF2-40B4-BE49-F238E27FC236}">
                <a16:creationId xmlns:a16="http://schemas.microsoft.com/office/drawing/2014/main" id="{488DD8A4-3C6F-4B4A-8B12-24A5FCDFD8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2109" y="2777699"/>
            <a:ext cx="1576137" cy="1576137"/>
          </a:xfrm>
          <a:prstGeom prst="rect">
            <a:avLst/>
          </a:prstGeom>
        </p:spPr>
      </p:pic>
    </p:spTree>
    <p:extLst>
      <p:ext uri="{BB962C8B-B14F-4D97-AF65-F5344CB8AC3E}">
        <p14:creationId xmlns:p14="http://schemas.microsoft.com/office/powerpoint/2010/main" val="47776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529613" y="839991"/>
            <a:ext cx="2533321" cy="3990850"/>
            <a:chOff x="2284299" y="795677"/>
            <a:chExt cx="2533321" cy="3990850"/>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783599" y="795677"/>
              <a:ext cx="1538882"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7634" y="2620081"/>
            <a:ext cx="1268605" cy="1198570"/>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3426729" y="4074235"/>
            <a:ext cx="5338541" cy="1569660"/>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Dependent Variable</a:t>
            </a:r>
          </a:p>
          <a:p>
            <a:pPr algn="ctr"/>
            <a:r>
              <a:rPr lang="en-US" sz="3200" dirty="0">
                <a:latin typeface="Times New Roman" panose="02020603050405020304" pitchFamily="18" charset="0"/>
                <a:cs typeface="Times New Roman" panose="02020603050405020304" pitchFamily="18" charset="0"/>
              </a:rPr>
              <a:t>Final Exam </a:t>
            </a:r>
          </a:p>
          <a:p>
            <a:pPr algn="ctr"/>
            <a:r>
              <a:rPr lang="en-US" sz="3200" dirty="0">
                <a:latin typeface="Times New Roman" panose="02020603050405020304" pitchFamily="18" charset="0"/>
                <a:cs typeface="Times New Roman" panose="02020603050405020304" pitchFamily="18" charset="0"/>
              </a:rPr>
              <a:t>(Learning Measurement)</a:t>
            </a:r>
          </a:p>
        </p:txBody>
      </p:sp>
      <p:grpSp>
        <p:nvGrpSpPr>
          <p:cNvPr id="164" name="Group 163">
            <a:extLst>
              <a:ext uri="{FF2B5EF4-FFF2-40B4-BE49-F238E27FC236}">
                <a16:creationId xmlns:a16="http://schemas.microsoft.com/office/drawing/2014/main" id="{9DFC370A-1EAA-44C6-8063-6FBD4BD61EC3}"/>
              </a:ext>
            </a:extLst>
          </p:cNvPr>
          <p:cNvGrpSpPr/>
          <p:nvPr/>
        </p:nvGrpSpPr>
        <p:grpSpPr>
          <a:xfrm>
            <a:off x="8291485" y="870005"/>
            <a:ext cx="2533321" cy="3958546"/>
            <a:chOff x="2284299" y="827981"/>
            <a:chExt cx="2533321" cy="3958546"/>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481897" y="827981"/>
              <a:ext cx="211755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No Quizzes</a:t>
              </a:r>
            </a:p>
          </p:txBody>
        </p:sp>
      </p:grpSp>
      <p:sp>
        <p:nvSpPr>
          <p:cNvPr id="31" name="TextBox 30">
            <a:extLst>
              <a:ext uri="{FF2B5EF4-FFF2-40B4-BE49-F238E27FC236}">
                <a16:creationId xmlns:a16="http://schemas.microsoft.com/office/drawing/2014/main" id="{FB7B2539-37C6-44BC-AF4A-E838C7DDF796}"/>
              </a:ext>
            </a:extLst>
          </p:cNvPr>
          <p:cNvSpPr txBox="1"/>
          <p:nvPr/>
        </p:nvSpPr>
        <p:spPr>
          <a:xfrm>
            <a:off x="3519900" y="616961"/>
            <a:ext cx="5338541"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Independent Variable: </a:t>
            </a:r>
          </a:p>
          <a:p>
            <a:pPr algn="ctr"/>
            <a:r>
              <a:rPr lang="en-US" sz="3200" dirty="0">
                <a:latin typeface="Times New Roman" panose="02020603050405020304" pitchFamily="18" charset="0"/>
                <a:cs typeface="Times New Roman" panose="02020603050405020304" pitchFamily="18" charset="0"/>
              </a:rPr>
              <a:t>Quiz or No Quiz</a:t>
            </a:r>
          </a:p>
        </p:txBody>
      </p:sp>
    </p:spTree>
    <p:extLst>
      <p:ext uri="{BB962C8B-B14F-4D97-AF65-F5344CB8AC3E}">
        <p14:creationId xmlns:p14="http://schemas.microsoft.com/office/powerpoint/2010/main" val="248910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Graphic 136" descr="User">
            <a:extLst>
              <a:ext uri="{FF2B5EF4-FFF2-40B4-BE49-F238E27FC236}">
                <a16:creationId xmlns:a16="http://schemas.microsoft.com/office/drawing/2014/main" id="{488DD8A4-3C6F-4B4A-8B12-24A5FCDFD8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2109" y="2777699"/>
            <a:ext cx="1576137" cy="1576137"/>
          </a:xfrm>
          <a:prstGeom prst="rect">
            <a:avLst/>
          </a:prstGeom>
        </p:spPr>
      </p:pic>
      <p:pic>
        <p:nvPicPr>
          <p:cNvPr id="133" name="Graphic 132" descr="Checklist RTL">
            <a:extLst>
              <a:ext uri="{FF2B5EF4-FFF2-40B4-BE49-F238E27FC236}">
                <a16:creationId xmlns:a16="http://schemas.microsoft.com/office/drawing/2014/main" id="{3A977DB6-2AFA-4706-B788-53DCC8F677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45533" y="2966482"/>
            <a:ext cx="1268605" cy="1198570"/>
          </a:xfrm>
          <a:prstGeom prst="rect">
            <a:avLst/>
          </a:prstGeom>
        </p:spPr>
      </p:pic>
      <p:sp>
        <p:nvSpPr>
          <p:cNvPr id="2" name="TextBox 1">
            <a:extLst>
              <a:ext uri="{FF2B5EF4-FFF2-40B4-BE49-F238E27FC236}">
                <a16:creationId xmlns:a16="http://schemas.microsoft.com/office/drawing/2014/main" id="{DD7D79CD-FD46-4A53-A758-0A568782F4AD}"/>
              </a:ext>
            </a:extLst>
          </p:cNvPr>
          <p:cNvSpPr txBox="1"/>
          <p:nvPr/>
        </p:nvSpPr>
        <p:spPr>
          <a:xfrm>
            <a:off x="4805515" y="2439144"/>
            <a:ext cx="54864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65</a:t>
            </a:r>
          </a:p>
        </p:txBody>
      </p:sp>
      <p:sp>
        <p:nvSpPr>
          <p:cNvPr id="139" name="TextBox 138">
            <a:extLst>
              <a:ext uri="{FF2B5EF4-FFF2-40B4-BE49-F238E27FC236}">
                <a16:creationId xmlns:a16="http://schemas.microsoft.com/office/drawing/2014/main" id="{7BC9C2E2-AB4B-45C5-986F-7342E799F76F}"/>
              </a:ext>
            </a:extLst>
          </p:cNvPr>
          <p:cNvSpPr txBox="1"/>
          <p:nvPr/>
        </p:nvSpPr>
        <p:spPr>
          <a:xfrm>
            <a:off x="4805515" y="4435648"/>
            <a:ext cx="72900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70</a:t>
            </a:r>
          </a:p>
        </p:txBody>
      </p:sp>
      <p:cxnSp>
        <p:nvCxnSpPr>
          <p:cNvPr id="141" name="Straight Arrow Connector 140">
            <a:extLst>
              <a:ext uri="{FF2B5EF4-FFF2-40B4-BE49-F238E27FC236}">
                <a16:creationId xmlns:a16="http://schemas.microsoft.com/office/drawing/2014/main" id="{EB876C0A-C489-495C-BD06-09EF25AAF879}"/>
              </a:ext>
            </a:extLst>
          </p:cNvPr>
          <p:cNvCxnSpPr>
            <a:cxnSpLocks/>
          </p:cNvCxnSpPr>
          <p:nvPr/>
        </p:nvCxnSpPr>
        <p:spPr>
          <a:xfrm flipV="1">
            <a:off x="4745250" y="4364326"/>
            <a:ext cx="0" cy="669947"/>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44" name="Graphic 143" descr="User">
            <a:extLst>
              <a:ext uri="{FF2B5EF4-FFF2-40B4-BE49-F238E27FC236}">
                <a16:creationId xmlns:a16="http://schemas.microsoft.com/office/drawing/2014/main" id="{6D623973-0459-46D5-A13F-ECFC7A7E7F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4116" y="2777699"/>
            <a:ext cx="1576137" cy="1576137"/>
          </a:xfrm>
          <a:prstGeom prst="rect">
            <a:avLst/>
          </a:prstGeom>
        </p:spPr>
      </p:pic>
      <p:pic>
        <p:nvPicPr>
          <p:cNvPr id="145" name="Graphic 144" descr="Checklist RTL">
            <a:extLst>
              <a:ext uri="{FF2B5EF4-FFF2-40B4-BE49-F238E27FC236}">
                <a16:creationId xmlns:a16="http://schemas.microsoft.com/office/drawing/2014/main" id="{5AF443D3-EB17-4366-8063-D6A98FC6DE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47540" y="2966482"/>
            <a:ext cx="1268605" cy="1198570"/>
          </a:xfrm>
          <a:prstGeom prst="rect">
            <a:avLst/>
          </a:prstGeom>
        </p:spPr>
      </p:pic>
      <p:sp>
        <p:nvSpPr>
          <p:cNvPr id="146" name="TextBox 145">
            <a:extLst>
              <a:ext uri="{FF2B5EF4-FFF2-40B4-BE49-F238E27FC236}">
                <a16:creationId xmlns:a16="http://schemas.microsoft.com/office/drawing/2014/main" id="{DB1F8C41-CE1F-458C-B2C1-6F6B779D44A4}"/>
              </a:ext>
            </a:extLst>
          </p:cNvPr>
          <p:cNvSpPr txBox="1"/>
          <p:nvPr/>
        </p:nvSpPr>
        <p:spPr>
          <a:xfrm>
            <a:off x="7707522" y="2439144"/>
            <a:ext cx="54864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74</a:t>
            </a:r>
          </a:p>
        </p:txBody>
      </p:sp>
      <p:sp>
        <p:nvSpPr>
          <p:cNvPr id="147" name="TextBox 146">
            <a:extLst>
              <a:ext uri="{FF2B5EF4-FFF2-40B4-BE49-F238E27FC236}">
                <a16:creationId xmlns:a16="http://schemas.microsoft.com/office/drawing/2014/main" id="{9A18D58B-D90F-4717-A982-FF90F250E0BB}"/>
              </a:ext>
            </a:extLst>
          </p:cNvPr>
          <p:cNvSpPr txBox="1"/>
          <p:nvPr/>
        </p:nvSpPr>
        <p:spPr>
          <a:xfrm>
            <a:off x="7707522" y="4435648"/>
            <a:ext cx="72900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70</a:t>
            </a:r>
          </a:p>
        </p:txBody>
      </p:sp>
      <p:cxnSp>
        <p:nvCxnSpPr>
          <p:cNvPr id="148" name="Straight Arrow Connector 147">
            <a:extLst>
              <a:ext uri="{FF2B5EF4-FFF2-40B4-BE49-F238E27FC236}">
                <a16:creationId xmlns:a16="http://schemas.microsoft.com/office/drawing/2014/main" id="{877CE382-6D46-4308-B72B-CB3FB922DC43}"/>
              </a:ext>
            </a:extLst>
          </p:cNvPr>
          <p:cNvCxnSpPr>
            <a:cxnSpLocks/>
          </p:cNvCxnSpPr>
          <p:nvPr/>
        </p:nvCxnSpPr>
        <p:spPr>
          <a:xfrm>
            <a:off x="7647257" y="4364326"/>
            <a:ext cx="0" cy="66994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9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7375261-BC4D-49E1-85D3-8115ADA2D683}"/>
              </a:ext>
            </a:extLst>
          </p:cNvPr>
          <p:cNvSpPr txBox="1">
            <a:spLocks/>
          </p:cNvSpPr>
          <p:nvPr/>
        </p:nvSpPr>
        <p:spPr>
          <a:xfrm>
            <a:off x="1612232" y="1059597"/>
            <a:ext cx="9625263" cy="5617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Dependent Variables: </a:t>
            </a:r>
          </a:p>
          <a:p>
            <a:pPr marL="0" indent="0" algn="ctr">
              <a:spcAft>
                <a:spcPts val="600"/>
              </a:spcAft>
              <a:buNone/>
            </a:pPr>
            <a:r>
              <a:rPr lang="en-US" sz="4000" dirty="0">
                <a:latin typeface="Times New Roman" panose="02020603050405020304" pitchFamily="18" charset="0"/>
                <a:cs typeface="Times New Roman" panose="02020603050405020304" pitchFamily="18" charset="0"/>
              </a:rPr>
              <a:t>Must be able to measure real differences that exist between groups</a:t>
            </a:r>
          </a:p>
          <a:p>
            <a:pPr marL="0" indent="0">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85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612232" y="1059597"/>
            <a:ext cx="9625263" cy="5617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Dependent Variables: </a:t>
            </a:r>
          </a:p>
          <a:p>
            <a:pPr marL="0" indent="0" algn="ctr">
              <a:spcAft>
                <a:spcPts val="600"/>
              </a:spcAft>
              <a:buNone/>
            </a:pPr>
            <a:r>
              <a:rPr lang="en-US" sz="4000" dirty="0">
                <a:latin typeface="Times New Roman" panose="02020603050405020304" pitchFamily="18" charset="0"/>
                <a:cs typeface="Times New Roman" panose="02020603050405020304" pitchFamily="18" charset="0"/>
              </a:rPr>
              <a:t>Must be able to measure real differences that exist between groups</a:t>
            </a:r>
          </a:p>
          <a:p>
            <a:pPr marL="742950" indent="-742950">
              <a:spcAft>
                <a:spcPts val="600"/>
              </a:spcAft>
              <a:buAutoNum type="arabicPeriod"/>
            </a:pPr>
            <a:r>
              <a:rPr lang="en-US" sz="4400" dirty="0">
                <a:latin typeface="Times New Roman" panose="02020603050405020304" pitchFamily="18" charset="0"/>
                <a:cs typeface="Times New Roman" panose="02020603050405020304" pitchFamily="18" charset="0"/>
              </a:rPr>
              <a:t>Reliable - </a:t>
            </a:r>
            <a:r>
              <a:rPr lang="en-US" sz="3600" dirty="0">
                <a:latin typeface="Times New Roman" panose="02020603050405020304" pitchFamily="18" charset="0"/>
                <a:cs typeface="Times New Roman" panose="02020603050405020304" pitchFamily="18" charset="0"/>
              </a:rPr>
              <a:t>Provides consistent measurements</a:t>
            </a:r>
          </a:p>
          <a:p>
            <a:pPr marL="0" indent="0">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588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612232" y="1059597"/>
            <a:ext cx="9625263" cy="5617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Dependent Variables: </a:t>
            </a:r>
          </a:p>
          <a:p>
            <a:pPr marL="0" indent="0" algn="ctr">
              <a:spcAft>
                <a:spcPts val="600"/>
              </a:spcAft>
              <a:buNone/>
            </a:pPr>
            <a:r>
              <a:rPr lang="en-US" sz="4000" dirty="0">
                <a:latin typeface="Times New Roman" panose="02020603050405020304" pitchFamily="18" charset="0"/>
                <a:cs typeface="Times New Roman" panose="02020603050405020304" pitchFamily="18" charset="0"/>
              </a:rPr>
              <a:t>Must be able to measure real differences that exist between groups</a:t>
            </a:r>
          </a:p>
          <a:p>
            <a:pPr marL="742950" indent="-742950">
              <a:spcAft>
                <a:spcPts val="600"/>
              </a:spcAft>
              <a:buAutoNum type="arabicPeriod"/>
            </a:pPr>
            <a:r>
              <a:rPr lang="en-US" sz="4400" dirty="0">
                <a:latin typeface="Times New Roman" panose="02020603050405020304" pitchFamily="18" charset="0"/>
                <a:cs typeface="Times New Roman" panose="02020603050405020304" pitchFamily="18" charset="0"/>
              </a:rPr>
              <a:t>Reliable - </a:t>
            </a:r>
            <a:r>
              <a:rPr lang="en-US" sz="3600" dirty="0">
                <a:latin typeface="Times New Roman" panose="02020603050405020304" pitchFamily="18" charset="0"/>
                <a:cs typeface="Times New Roman" panose="02020603050405020304" pitchFamily="18" charset="0"/>
              </a:rPr>
              <a:t>Provides consistent measurements</a:t>
            </a:r>
          </a:p>
          <a:p>
            <a:pPr marL="742950" indent="-742950">
              <a:spcAft>
                <a:spcPts val="600"/>
              </a:spcAft>
              <a:buAutoNum type="arabicPeriod"/>
            </a:pPr>
            <a:r>
              <a:rPr lang="en-US" sz="4400" dirty="0">
                <a:latin typeface="Times New Roman" panose="02020603050405020304" pitchFamily="18" charset="0"/>
                <a:cs typeface="Times New Roman" panose="02020603050405020304" pitchFamily="18" charset="0"/>
              </a:rPr>
              <a:t>Accurate - </a:t>
            </a:r>
            <a:r>
              <a:rPr lang="en-US" sz="3600" dirty="0">
                <a:latin typeface="Times New Roman" panose="02020603050405020304" pitchFamily="18" charset="0"/>
                <a:cs typeface="Times New Roman" panose="02020603050405020304" pitchFamily="18" charset="0"/>
              </a:rPr>
              <a:t>Close as possible to “true value”</a:t>
            </a:r>
          </a:p>
          <a:p>
            <a:pPr marL="0" indent="0">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8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612232" y="1059597"/>
            <a:ext cx="9625263" cy="5617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Dependent Variables: </a:t>
            </a:r>
          </a:p>
          <a:p>
            <a:pPr marL="0" indent="0" algn="ctr">
              <a:spcAft>
                <a:spcPts val="600"/>
              </a:spcAft>
              <a:buNone/>
            </a:pPr>
            <a:r>
              <a:rPr lang="en-US" sz="4000" dirty="0">
                <a:latin typeface="Times New Roman" panose="02020603050405020304" pitchFamily="18" charset="0"/>
                <a:cs typeface="Times New Roman" panose="02020603050405020304" pitchFamily="18" charset="0"/>
              </a:rPr>
              <a:t>Must be able to measure real differences that exist between groups</a:t>
            </a:r>
          </a:p>
          <a:p>
            <a:pPr marL="742950" indent="-742950">
              <a:spcAft>
                <a:spcPts val="600"/>
              </a:spcAft>
              <a:buAutoNum type="arabicPeriod"/>
            </a:pPr>
            <a:r>
              <a:rPr lang="en-US" sz="4400" dirty="0">
                <a:latin typeface="Times New Roman" panose="02020603050405020304" pitchFamily="18" charset="0"/>
                <a:cs typeface="Times New Roman" panose="02020603050405020304" pitchFamily="18" charset="0"/>
              </a:rPr>
              <a:t>Reliable - </a:t>
            </a:r>
            <a:r>
              <a:rPr lang="en-US" sz="3600" dirty="0">
                <a:latin typeface="Times New Roman" panose="02020603050405020304" pitchFamily="18" charset="0"/>
                <a:cs typeface="Times New Roman" panose="02020603050405020304" pitchFamily="18" charset="0"/>
              </a:rPr>
              <a:t>Provides consistent measurements</a:t>
            </a:r>
          </a:p>
          <a:p>
            <a:pPr marL="742950" indent="-742950">
              <a:spcAft>
                <a:spcPts val="600"/>
              </a:spcAft>
              <a:buAutoNum type="arabicPeriod"/>
            </a:pPr>
            <a:r>
              <a:rPr lang="en-US" sz="4400" dirty="0">
                <a:latin typeface="Times New Roman" panose="02020603050405020304" pitchFamily="18" charset="0"/>
                <a:cs typeface="Times New Roman" panose="02020603050405020304" pitchFamily="18" charset="0"/>
              </a:rPr>
              <a:t>Accurate - </a:t>
            </a:r>
            <a:r>
              <a:rPr lang="en-US" sz="3600" dirty="0">
                <a:latin typeface="Times New Roman" panose="02020603050405020304" pitchFamily="18" charset="0"/>
                <a:cs typeface="Times New Roman" panose="02020603050405020304" pitchFamily="18" charset="0"/>
              </a:rPr>
              <a:t>Close as possible to “true value”</a:t>
            </a:r>
          </a:p>
          <a:p>
            <a:pPr marL="742950" indent="-742950">
              <a:spcAft>
                <a:spcPts val="600"/>
              </a:spcAft>
              <a:buAutoNum type="arabicPeriod"/>
            </a:pPr>
            <a:r>
              <a:rPr lang="en-US" sz="4400" dirty="0">
                <a:latin typeface="Times New Roman" panose="02020603050405020304" pitchFamily="18" charset="0"/>
                <a:cs typeface="Times New Roman" panose="02020603050405020304" pitchFamily="18" charset="0"/>
              </a:rPr>
              <a:t>Precise - </a:t>
            </a:r>
            <a:r>
              <a:rPr lang="en-US" sz="3600" dirty="0">
                <a:latin typeface="Times New Roman" panose="02020603050405020304" pitchFamily="18" charset="0"/>
                <a:cs typeface="Times New Roman" panose="02020603050405020304" pitchFamily="18" charset="0"/>
              </a:rPr>
              <a:t>Use small enough units</a:t>
            </a:r>
          </a:p>
          <a:p>
            <a:pPr marL="0" indent="0">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86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797698" y="1965976"/>
            <a:ext cx="9019591" cy="2926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Constructive Validity</a:t>
            </a:r>
          </a:p>
          <a:p>
            <a:pPr marL="0" indent="0">
              <a:spcAft>
                <a:spcPts val="600"/>
              </a:spcAft>
              <a:buNone/>
            </a:pPr>
            <a:r>
              <a:rPr lang="en-US" sz="4000" dirty="0">
                <a:latin typeface="Times New Roman" panose="02020603050405020304" pitchFamily="18" charset="0"/>
                <a:cs typeface="Times New Roman" panose="02020603050405020304" pitchFamily="18" charset="0"/>
              </a:rPr>
              <a:t>Construct: attribute or ability such as aggression, smart, friendly, good math skills</a:t>
            </a:r>
          </a:p>
          <a:p>
            <a:pPr marL="0" indent="0" algn="ctr">
              <a:spcAft>
                <a:spcPts val="600"/>
              </a:spcAft>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75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3B152DF-6873-4016-A962-FF00D713D6A2}"/>
              </a:ext>
            </a:extLst>
          </p:cNvPr>
          <p:cNvSpPr txBox="1">
            <a:spLocks/>
          </p:cNvSpPr>
          <p:nvPr/>
        </p:nvSpPr>
        <p:spPr>
          <a:xfrm>
            <a:off x="1076131" y="1965976"/>
            <a:ext cx="10580913" cy="2926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Constructive Validity:</a:t>
            </a:r>
          </a:p>
          <a:p>
            <a:pPr marL="0" indent="0" algn="ctr">
              <a:spcAft>
                <a:spcPts val="600"/>
              </a:spcAft>
              <a:buNone/>
            </a:pPr>
            <a:r>
              <a:rPr lang="en-US" sz="4000" dirty="0">
                <a:latin typeface="Times New Roman" panose="02020603050405020304" pitchFamily="18" charset="0"/>
                <a:cs typeface="Times New Roman" panose="02020603050405020304" pitchFamily="18" charset="0"/>
              </a:rPr>
              <a:t>the extent to which researchers are measuring a construct that they claim to be measuring.</a:t>
            </a:r>
          </a:p>
        </p:txBody>
      </p:sp>
    </p:spTree>
    <p:extLst>
      <p:ext uri="{BB962C8B-B14F-4D97-AF65-F5344CB8AC3E}">
        <p14:creationId xmlns:p14="http://schemas.microsoft.com/office/powerpoint/2010/main" val="2399862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4035601" y="1162088"/>
            <a:ext cx="2533321" cy="4132186"/>
            <a:chOff x="2284299" y="654341"/>
            <a:chExt cx="2533321" cy="413218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42533" y="654341"/>
              <a:ext cx="191269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 Friends</a:t>
              </a:r>
              <a:endParaRPr lang="en-US" sz="4000" dirty="0">
                <a:latin typeface="Times New Roman" panose="02020603050405020304" pitchFamily="18" charset="0"/>
                <a:cs typeface="Times New Roman" panose="02020603050405020304" pitchFamily="18" charset="0"/>
              </a:endParaRPr>
            </a:p>
          </p:txBody>
        </p:sp>
      </p:grpSp>
      <p:sp>
        <p:nvSpPr>
          <p:cNvPr id="31" name="Content Placeholder 2">
            <a:extLst>
              <a:ext uri="{FF2B5EF4-FFF2-40B4-BE49-F238E27FC236}">
                <a16:creationId xmlns:a16="http://schemas.microsoft.com/office/drawing/2014/main" id="{DE4A5A05-9784-43CB-BB0D-930BCE87F597}"/>
              </a:ext>
            </a:extLst>
          </p:cNvPr>
          <p:cNvSpPr txBox="1">
            <a:spLocks/>
          </p:cNvSpPr>
          <p:nvPr/>
        </p:nvSpPr>
        <p:spPr>
          <a:xfrm>
            <a:off x="6966858" y="2816391"/>
            <a:ext cx="1511560" cy="878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Or…</a:t>
            </a:r>
          </a:p>
        </p:txBody>
      </p:sp>
      <p:sp>
        <p:nvSpPr>
          <p:cNvPr id="32" name="Content Placeholder 2">
            <a:extLst>
              <a:ext uri="{FF2B5EF4-FFF2-40B4-BE49-F238E27FC236}">
                <a16:creationId xmlns:a16="http://schemas.microsoft.com/office/drawing/2014/main" id="{7DE619E4-2248-410B-8D36-3894A2425102}"/>
              </a:ext>
            </a:extLst>
          </p:cNvPr>
          <p:cNvSpPr txBox="1">
            <a:spLocks/>
          </p:cNvSpPr>
          <p:nvPr/>
        </p:nvSpPr>
        <p:spPr>
          <a:xfrm>
            <a:off x="638738" y="2926800"/>
            <a:ext cx="3133939" cy="878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Friendliness:</a:t>
            </a:r>
          </a:p>
        </p:txBody>
      </p:sp>
      <p:pic>
        <p:nvPicPr>
          <p:cNvPr id="5" name="Picture 4">
            <a:extLst>
              <a:ext uri="{FF2B5EF4-FFF2-40B4-BE49-F238E27FC236}">
                <a16:creationId xmlns:a16="http://schemas.microsoft.com/office/drawing/2014/main" id="{2F64378D-D3C7-413B-AEBA-92D7DED074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333" y="2418126"/>
            <a:ext cx="2318024" cy="1480457"/>
          </a:xfrm>
          <a:prstGeom prst="rect">
            <a:avLst/>
          </a:prstGeom>
        </p:spPr>
      </p:pic>
      <p:pic>
        <p:nvPicPr>
          <p:cNvPr id="7" name="Picture 6">
            <a:extLst>
              <a:ext uri="{FF2B5EF4-FFF2-40B4-BE49-F238E27FC236}">
                <a16:creationId xmlns:a16="http://schemas.microsoft.com/office/drawing/2014/main" id="{76D70EC2-C277-4D38-B6D4-6866EBFB07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4525" y="4362244"/>
            <a:ext cx="1736820" cy="2163630"/>
          </a:xfrm>
          <a:prstGeom prst="rect">
            <a:avLst/>
          </a:prstGeom>
        </p:spPr>
      </p:pic>
      <p:pic>
        <p:nvPicPr>
          <p:cNvPr id="12" name="Picture 11">
            <a:extLst>
              <a:ext uri="{FF2B5EF4-FFF2-40B4-BE49-F238E27FC236}">
                <a16:creationId xmlns:a16="http://schemas.microsoft.com/office/drawing/2014/main" id="{EA7174C0-BC40-4071-A974-6036C811D8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992" y="-274489"/>
            <a:ext cx="3447072" cy="2521287"/>
          </a:xfrm>
          <a:prstGeom prst="rect">
            <a:avLst/>
          </a:prstGeom>
        </p:spPr>
      </p:pic>
    </p:spTree>
    <p:extLst>
      <p:ext uri="{BB962C8B-B14F-4D97-AF65-F5344CB8AC3E}">
        <p14:creationId xmlns:p14="http://schemas.microsoft.com/office/powerpoint/2010/main" val="1260290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61ECA9B-D4D5-4F99-A772-B33221B5C28E}"/>
              </a:ext>
            </a:extLst>
          </p:cNvPr>
          <p:cNvGrpSpPr/>
          <p:nvPr/>
        </p:nvGrpSpPr>
        <p:grpSpPr>
          <a:xfrm>
            <a:off x="638738" y="1162088"/>
            <a:ext cx="11216028" cy="4132186"/>
            <a:chOff x="638738" y="1162088"/>
            <a:chExt cx="11216028" cy="4132186"/>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4035601" y="1162088"/>
              <a:ext cx="2533321" cy="4132186"/>
              <a:chOff x="2284299" y="654341"/>
              <a:chExt cx="2533321" cy="413218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642533" y="654341"/>
                <a:ext cx="191269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 Friends</a:t>
                </a:r>
                <a:endParaRPr lang="en-US" sz="4000" dirty="0">
                  <a:latin typeface="Times New Roman" panose="02020603050405020304" pitchFamily="18" charset="0"/>
                  <a:cs typeface="Times New Roman" panose="02020603050405020304" pitchFamily="18" charset="0"/>
                </a:endParaRPr>
              </a:p>
            </p:txBody>
          </p:sp>
        </p:grpSp>
        <p:sp>
          <p:nvSpPr>
            <p:cNvPr id="31" name="Content Placeholder 2">
              <a:extLst>
                <a:ext uri="{FF2B5EF4-FFF2-40B4-BE49-F238E27FC236}">
                  <a16:creationId xmlns:a16="http://schemas.microsoft.com/office/drawing/2014/main" id="{DE4A5A05-9784-43CB-BB0D-930BCE87F597}"/>
                </a:ext>
              </a:extLst>
            </p:cNvPr>
            <p:cNvSpPr txBox="1">
              <a:spLocks/>
            </p:cNvSpPr>
            <p:nvPr/>
          </p:nvSpPr>
          <p:spPr>
            <a:xfrm>
              <a:off x="6823789" y="2816391"/>
              <a:ext cx="1511560" cy="878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Or…</a:t>
              </a:r>
            </a:p>
          </p:txBody>
        </p:sp>
        <p:sp>
          <p:nvSpPr>
            <p:cNvPr id="32" name="Content Placeholder 2">
              <a:extLst>
                <a:ext uri="{FF2B5EF4-FFF2-40B4-BE49-F238E27FC236}">
                  <a16:creationId xmlns:a16="http://schemas.microsoft.com/office/drawing/2014/main" id="{7DE619E4-2248-410B-8D36-3894A2425102}"/>
                </a:ext>
              </a:extLst>
            </p:cNvPr>
            <p:cNvSpPr txBox="1">
              <a:spLocks/>
            </p:cNvSpPr>
            <p:nvPr/>
          </p:nvSpPr>
          <p:spPr>
            <a:xfrm>
              <a:off x="638738" y="2926800"/>
              <a:ext cx="3133939" cy="878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Friendliness:</a:t>
              </a:r>
            </a:p>
          </p:txBody>
        </p:sp>
        <p:pic>
          <p:nvPicPr>
            <p:cNvPr id="12" name="Picture 11">
              <a:extLst>
                <a:ext uri="{FF2B5EF4-FFF2-40B4-BE49-F238E27FC236}">
                  <a16:creationId xmlns:a16="http://schemas.microsoft.com/office/drawing/2014/main" id="{EA7174C0-BC40-4071-A974-6036C811D8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3112" y="1713222"/>
              <a:ext cx="4231654" cy="3095153"/>
            </a:xfrm>
            <a:prstGeom prst="rect">
              <a:avLst/>
            </a:prstGeom>
          </p:spPr>
        </p:pic>
        <p:sp>
          <p:nvSpPr>
            <p:cNvPr id="19" name="TextBox 18">
              <a:extLst>
                <a:ext uri="{FF2B5EF4-FFF2-40B4-BE49-F238E27FC236}">
                  <a16:creationId xmlns:a16="http://schemas.microsoft.com/office/drawing/2014/main" id="{C45B3F1F-C810-4DE8-8997-05A93411F449}"/>
                </a:ext>
              </a:extLst>
            </p:cNvPr>
            <p:cNvSpPr txBox="1"/>
            <p:nvPr/>
          </p:nvSpPr>
          <p:spPr>
            <a:xfrm>
              <a:off x="8195256" y="1354930"/>
              <a:ext cx="3087366"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Making friends</a:t>
              </a:r>
              <a:endParaRPr lang="en-US" sz="4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0451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5346" y="163715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0689" y="163715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9953" y="163113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8444" y="400974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9267" y="245228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4610" y="245228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1990" y="244626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5465" y="321033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0808" y="321033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8188" y="320431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3826865" y="965601"/>
            <a:ext cx="2117558" cy="584775"/>
          </a:xfrm>
          <a:prstGeom prst="rect">
            <a:avLst/>
          </a:prstGeom>
          <a:noFill/>
        </p:spPr>
        <p:txBody>
          <a:bodyPr wrap="square" rtlCol="0">
            <a:spAutoFit/>
          </a:bodyPr>
          <a:lstStyle/>
          <a:p>
            <a:pPr algn="ctr"/>
            <a:endParaRPr lang="en-US" sz="3200" dirty="0">
              <a:latin typeface="Times New Roman" panose="02020603050405020304" pitchFamily="18" charset="0"/>
              <a:cs typeface="Times New Roman" panose="02020603050405020304" pitchFamily="18" charset="0"/>
            </a:endParaRPr>
          </a:p>
        </p:txBody>
      </p:sp>
      <p:grpSp>
        <p:nvGrpSpPr>
          <p:cNvPr id="44" name="Group 43">
            <a:extLst>
              <a:ext uri="{FF2B5EF4-FFF2-40B4-BE49-F238E27FC236}">
                <a16:creationId xmlns:a16="http://schemas.microsoft.com/office/drawing/2014/main" id="{49AA085E-8510-4A1D-9104-955D7A33CCDB}"/>
              </a:ext>
            </a:extLst>
          </p:cNvPr>
          <p:cNvGrpSpPr/>
          <p:nvPr/>
        </p:nvGrpSpPr>
        <p:grpSpPr>
          <a:xfrm>
            <a:off x="944895" y="939259"/>
            <a:ext cx="5084519" cy="3984888"/>
            <a:chOff x="2284299" y="801639"/>
            <a:chExt cx="5084519" cy="3984888"/>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530401" y="801639"/>
              <a:ext cx="483841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Chemistry Class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69942" y="2169935"/>
            <a:ext cx="1268605" cy="1198570"/>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6506547" y="3429000"/>
            <a:ext cx="3595396"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Final Test on History</a:t>
            </a:r>
          </a:p>
        </p:txBody>
      </p:sp>
      <p:sp>
        <p:nvSpPr>
          <p:cNvPr id="33" name="TextBox 32">
            <a:extLst>
              <a:ext uri="{FF2B5EF4-FFF2-40B4-BE49-F238E27FC236}">
                <a16:creationId xmlns:a16="http://schemas.microsoft.com/office/drawing/2014/main" id="{88C2B534-8FE3-4C9A-8E95-C9CB6E20EE1B}"/>
              </a:ext>
            </a:extLst>
          </p:cNvPr>
          <p:cNvSpPr txBox="1"/>
          <p:nvPr/>
        </p:nvSpPr>
        <p:spPr>
          <a:xfrm>
            <a:off x="6506547" y="1503559"/>
            <a:ext cx="359539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Dependent Variable</a:t>
            </a:r>
          </a:p>
        </p:txBody>
      </p:sp>
    </p:spTree>
    <p:extLst>
      <p:ext uri="{BB962C8B-B14F-4D97-AF65-F5344CB8AC3E}">
        <p14:creationId xmlns:p14="http://schemas.microsoft.com/office/powerpoint/2010/main" val="216183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1529613" y="839991"/>
            <a:ext cx="2533321" cy="3990850"/>
            <a:chOff x="2284299" y="795677"/>
            <a:chExt cx="2533321" cy="3990850"/>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783599" y="795677"/>
              <a:ext cx="1538882"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Quizzes</a:t>
              </a:r>
            </a:p>
          </p:txBody>
        </p:sp>
      </p:grpSp>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1696" y="2875665"/>
            <a:ext cx="1268605" cy="1198570"/>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3426727" y="4148116"/>
            <a:ext cx="533854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DV</a:t>
            </a:r>
          </a:p>
        </p:txBody>
      </p:sp>
      <p:grpSp>
        <p:nvGrpSpPr>
          <p:cNvPr id="164" name="Group 163">
            <a:extLst>
              <a:ext uri="{FF2B5EF4-FFF2-40B4-BE49-F238E27FC236}">
                <a16:creationId xmlns:a16="http://schemas.microsoft.com/office/drawing/2014/main" id="{9DFC370A-1EAA-44C6-8063-6FBD4BD61EC3}"/>
              </a:ext>
            </a:extLst>
          </p:cNvPr>
          <p:cNvGrpSpPr/>
          <p:nvPr/>
        </p:nvGrpSpPr>
        <p:grpSpPr>
          <a:xfrm>
            <a:off x="8291485" y="870005"/>
            <a:ext cx="2533321" cy="3958546"/>
            <a:chOff x="2284299" y="827981"/>
            <a:chExt cx="2533321" cy="3958546"/>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sp>
          <p:nvSpPr>
            <p:cNvPr id="175" name="TextBox 174">
              <a:extLst>
                <a:ext uri="{FF2B5EF4-FFF2-40B4-BE49-F238E27FC236}">
                  <a16:creationId xmlns:a16="http://schemas.microsoft.com/office/drawing/2014/main" id="{0651D1FB-149C-41B9-B171-30DA6626B040}"/>
                </a:ext>
              </a:extLst>
            </p:cNvPr>
            <p:cNvSpPr txBox="1"/>
            <p:nvPr/>
          </p:nvSpPr>
          <p:spPr>
            <a:xfrm>
              <a:off x="2481897" y="827981"/>
              <a:ext cx="211755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No Quizzes</a:t>
              </a:r>
            </a:p>
          </p:txBody>
        </p:sp>
      </p:grpSp>
      <p:sp>
        <p:nvSpPr>
          <p:cNvPr id="31" name="TextBox 30">
            <a:extLst>
              <a:ext uri="{FF2B5EF4-FFF2-40B4-BE49-F238E27FC236}">
                <a16:creationId xmlns:a16="http://schemas.microsoft.com/office/drawing/2014/main" id="{FB7B2539-37C6-44BC-AF4A-E838C7DDF796}"/>
              </a:ext>
            </a:extLst>
          </p:cNvPr>
          <p:cNvSpPr txBox="1"/>
          <p:nvPr/>
        </p:nvSpPr>
        <p:spPr>
          <a:xfrm>
            <a:off x="5571238" y="851425"/>
            <a:ext cx="914401"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IV</a:t>
            </a:r>
          </a:p>
        </p:txBody>
      </p:sp>
      <p:sp>
        <p:nvSpPr>
          <p:cNvPr id="32" name="TextBox 31">
            <a:extLst>
              <a:ext uri="{FF2B5EF4-FFF2-40B4-BE49-F238E27FC236}">
                <a16:creationId xmlns:a16="http://schemas.microsoft.com/office/drawing/2014/main" id="{1D626A8E-DA32-4EEF-A594-738C411C6B68}"/>
              </a:ext>
            </a:extLst>
          </p:cNvPr>
          <p:cNvSpPr txBox="1"/>
          <p:nvPr/>
        </p:nvSpPr>
        <p:spPr>
          <a:xfrm>
            <a:off x="1713311" y="5166972"/>
            <a:ext cx="8765371"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Hypothesis: Taking quizzes leads to better learning in the classroom</a:t>
            </a:r>
          </a:p>
        </p:txBody>
      </p:sp>
    </p:spTree>
    <p:extLst>
      <p:ext uri="{BB962C8B-B14F-4D97-AF65-F5344CB8AC3E}">
        <p14:creationId xmlns:p14="http://schemas.microsoft.com/office/powerpoint/2010/main" val="2198826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CC7BD2C1-09CA-41DF-8B88-EC802D0185D3}"/>
              </a:ext>
            </a:extLst>
          </p:cNvPr>
          <p:cNvGrpSpPr/>
          <p:nvPr/>
        </p:nvGrpSpPr>
        <p:grpSpPr>
          <a:xfrm>
            <a:off x="1797698" y="1409623"/>
            <a:ext cx="8114521" cy="4400295"/>
            <a:chOff x="2090057" y="1378521"/>
            <a:chExt cx="8114521" cy="4400295"/>
          </a:xfrm>
        </p:grpSpPr>
        <p:pic>
          <p:nvPicPr>
            <p:cNvPr id="136" name="Graphic 135" descr="Checklist RTL">
              <a:extLst>
                <a:ext uri="{FF2B5EF4-FFF2-40B4-BE49-F238E27FC236}">
                  <a16:creationId xmlns:a16="http://schemas.microsoft.com/office/drawing/2014/main" id="{1BB7CB1D-46D1-415F-9CA8-C932EE8777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1362" y="2068548"/>
              <a:ext cx="1268605" cy="1198570"/>
            </a:xfrm>
            <a:prstGeom prst="rect">
              <a:avLst/>
            </a:prstGeom>
          </p:spPr>
        </p:pic>
        <p:sp>
          <p:nvSpPr>
            <p:cNvPr id="137" name="TextBox 136">
              <a:extLst>
                <a:ext uri="{FF2B5EF4-FFF2-40B4-BE49-F238E27FC236}">
                  <a16:creationId xmlns:a16="http://schemas.microsoft.com/office/drawing/2014/main" id="{7BFF0236-B1C8-4FE0-A4BE-DBFCD6506505}"/>
                </a:ext>
              </a:extLst>
            </p:cNvPr>
            <p:cNvSpPr txBox="1"/>
            <p:nvPr/>
          </p:nvSpPr>
          <p:spPr>
            <a:xfrm>
              <a:off x="6207967" y="3191686"/>
              <a:ext cx="3595396"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Final Test on History</a:t>
              </a:r>
            </a:p>
          </p:txBody>
        </p:sp>
        <p:grpSp>
          <p:nvGrpSpPr>
            <p:cNvPr id="31" name="Group 30">
              <a:extLst>
                <a:ext uri="{FF2B5EF4-FFF2-40B4-BE49-F238E27FC236}">
                  <a16:creationId xmlns:a16="http://schemas.microsoft.com/office/drawing/2014/main" id="{3DA6897C-0802-46D6-A8BD-4EE37B1D34E9}"/>
                </a:ext>
              </a:extLst>
            </p:cNvPr>
            <p:cNvGrpSpPr>
              <a:grpSpLocks noChangeAspect="1"/>
            </p:cNvGrpSpPr>
            <p:nvPr/>
          </p:nvGrpSpPr>
          <p:grpSpPr>
            <a:xfrm>
              <a:off x="2090057" y="1378521"/>
              <a:ext cx="3340966" cy="2819129"/>
              <a:chOff x="944895" y="539331"/>
              <a:chExt cx="5198632" cy="4386639"/>
            </a:xfrm>
          </p:grpSpPr>
          <p:grpSp>
            <p:nvGrpSpPr>
              <p:cNvPr id="44" name="Group 43">
                <a:extLst>
                  <a:ext uri="{FF2B5EF4-FFF2-40B4-BE49-F238E27FC236}">
                    <a16:creationId xmlns:a16="http://schemas.microsoft.com/office/drawing/2014/main" id="{49AA085E-8510-4A1D-9104-955D7A33CCDB}"/>
                  </a:ext>
                </a:extLst>
              </p:cNvPr>
              <p:cNvGrpSpPr/>
              <p:nvPr/>
            </p:nvGrpSpPr>
            <p:grpSpPr>
              <a:xfrm>
                <a:off x="944895" y="539331"/>
                <a:ext cx="5100597" cy="4384816"/>
                <a:chOff x="2284299" y="401711"/>
                <a:chExt cx="5100597" cy="4384816"/>
              </a:xfrm>
            </p:grpSpPr>
            <p:pic>
              <p:nvPicPr>
                <p:cNvPr id="8" name="Graphic 7" descr="User">
                  <a:extLst>
                    <a:ext uri="{FF2B5EF4-FFF2-40B4-BE49-F238E27FC236}">
                      <a16:creationId xmlns:a16="http://schemas.microsoft.com/office/drawing/2014/main" id="{03BFA121-DD98-4C22-93A8-403B1E34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0378" y="1499532"/>
                  <a:ext cx="914400" cy="914400"/>
                </a:xfrm>
                <a:prstGeom prst="rect">
                  <a:avLst/>
                </a:prstGeom>
              </p:spPr>
            </p:pic>
            <p:pic>
              <p:nvPicPr>
                <p:cNvPr id="9" name="Graphic 8" descr="User">
                  <a:extLst>
                    <a:ext uri="{FF2B5EF4-FFF2-40B4-BE49-F238E27FC236}">
                      <a16:creationId xmlns:a16="http://schemas.microsoft.com/office/drawing/2014/main" id="{68011570-032E-4A3E-9598-31703BFCD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5721" y="1499532"/>
                  <a:ext cx="914400" cy="914400"/>
                </a:xfrm>
                <a:prstGeom prst="rect">
                  <a:avLst/>
                </a:prstGeom>
              </p:spPr>
            </p:pic>
            <p:pic>
              <p:nvPicPr>
                <p:cNvPr id="10" name="Graphic 9" descr="User">
                  <a:extLst>
                    <a:ext uri="{FF2B5EF4-FFF2-40B4-BE49-F238E27FC236}">
                      <a16:creationId xmlns:a16="http://schemas.microsoft.com/office/drawing/2014/main" id="{5AF57D3C-B73A-4349-B392-3EC92DD45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4985" y="1493514"/>
                  <a:ext cx="914400" cy="914400"/>
                </a:xfrm>
                <a:prstGeom prst="rect">
                  <a:avLst/>
                </a:prstGeom>
              </p:spPr>
            </p:pic>
            <p:pic>
              <p:nvPicPr>
                <p:cNvPr id="13" name="Graphic 12" descr="User">
                  <a:extLst>
                    <a:ext uri="{FF2B5EF4-FFF2-40B4-BE49-F238E27FC236}">
                      <a16:creationId xmlns:a16="http://schemas.microsoft.com/office/drawing/2014/main" id="{D25F41FE-FDDC-416E-8052-AC830EAC98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3476" y="3872127"/>
                  <a:ext cx="914400" cy="914400"/>
                </a:xfrm>
                <a:prstGeom prst="rect">
                  <a:avLst/>
                </a:prstGeom>
              </p:spPr>
            </p:pic>
            <p:pic>
              <p:nvPicPr>
                <p:cNvPr id="18" name="Graphic 17" descr="User">
                  <a:extLst>
                    <a:ext uri="{FF2B5EF4-FFF2-40B4-BE49-F238E27FC236}">
                      <a16:creationId xmlns:a16="http://schemas.microsoft.com/office/drawing/2014/main" id="{394C5B56-7498-4541-ADC8-74FB23371B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4299" y="2314662"/>
                  <a:ext cx="914400" cy="914400"/>
                </a:xfrm>
                <a:prstGeom prst="rect">
                  <a:avLst/>
                </a:prstGeom>
              </p:spPr>
            </p:pic>
            <p:pic>
              <p:nvPicPr>
                <p:cNvPr id="20" name="Graphic 19" descr="User">
                  <a:extLst>
                    <a:ext uri="{FF2B5EF4-FFF2-40B4-BE49-F238E27FC236}">
                      <a16:creationId xmlns:a16="http://schemas.microsoft.com/office/drawing/2014/main" id="{9E3E3521-550D-4C52-97A3-0D3D825D8E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9642" y="2314662"/>
                  <a:ext cx="914400" cy="914400"/>
                </a:xfrm>
                <a:prstGeom prst="rect">
                  <a:avLst/>
                </a:prstGeom>
              </p:spPr>
            </p:pic>
            <p:pic>
              <p:nvPicPr>
                <p:cNvPr id="22" name="Graphic 21" descr="User">
                  <a:extLst>
                    <a:ext uri="{FF2B5EF4-FFF2-40B4-BE49-F238E27FC236}">
                      <a16:creationId xmlns:a16="http://schemas.microsoft.com/office/drawing/2014/main" id="{2A721C58-3C1F-4D06-844F-E124308CB9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97022" y="2308644"/>
                  <a:ext cx="914400" cy="914400"/>
                </a:xfrm>
                <a:prstGeom prst="rect">
                  <a:avLst/>
                </a:prstGeom>
              </p:spPr>
            </p:pic>
            <p:pic>
              <p:nvPicPr>
                <p:cNvPr id="28" name="Graphic 27" descr="User">
                  <a:extLst>
                    <a:ext uri="{FF2B5EF4-FFF2-40B4-BE49-F238E27FC236}">
                      <a16:creationId xmlns:a16="http://schemas.microsoft.com/office/drawing/2014/main" id="{FE3501CF-1EEA-4447-822B-BCE9456BF7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0497" y="3072711"/>
                  <a:ext cx="914400" cy="914400"/>
                </a:xfrm>
                <a:prstGeom prst="rect">
                  <a:avLst/>
                </a:prstGeom>
              </p:spPr>
            </p:pic>
            <p:pic>
              <p:nvPicPr>
                <p:cNvPr id="29" name="Graphic 28" descr="User">
                  <a:extLst>
                    <a:ext uri="{FF2B5EF4-FFF2-40B4-BE49-F238E27FC236}">
                      <a16:creationId xmlns:a16="http://schemas.microsoft.com/office/drawing/2014/main" id="{1C9DAF91-BDFD-485C-A2E4-0D0272F255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95840" y="3072711"/>
                  <a:ext cx="914400" cy="914400"/>
                </a:xfrm>
                <a:prstGeom prst="rect">
                  <a:avLst/>
                </a:prstGeom>
              </p:spPr>
            </p:pic>
            <p:pic>
              <p:nvPicPr>
                <p:cNvPr id="30" name="Graphic 29" descr="User">
                  <a:extLst>
                    <a:ext uri="{FF2B5EF4-FFF2-40B4-BE49-F238E27FC236}">
                      <a16:creationId xmlns:a16="http://schemas.microsoft.com/office/drawing/2014/main" id="{5C3C0621-AB2B-4A34-ACCC-ED11802F88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3220" y="3066693"/>
                  <a:ext cx="914400" cy="914400"/>
                </a:xfrm>
                <a:prstGeom prst="rect">
                  <a:avLst/>
                </a:prstGeom>
              </p:spPr>
            </p:pic>
            <p:sp>
              <p:nvSpPr>
                <p:cNvPr id="39" name="TextBox 38">
                  <a:extLst>
                    <a:ext uri="{FF2B5EF4-FFF2-40B4-BE49-F238E27FC236}">
                      <a16:creationId xmlns:a16="http://schemas.microsoft.com/office/drawing/2014/main" id="{05F08611-828E-4D2E-843F-3BEE2D882BD9}"/>
                    </a:ext>
                  </a:extLst>
                </p:cNvPr>
                <p:cNvSpPr txBox="1"/>
                <p:nvPr/>
              </p:nvSpPr>
              <p:spPr>
                <a:xfrm>
                  <a:off x="2546480" y="401711"/>
                  <a:ext cx="483841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Chemistry Class</a:t>
                  </a:r>
                </a:p>
              </p:txBody>
            </p:sp>
          </p:grpSp>
          <p:grpSp>
            <p:nvGrpSpPr>
              <p:cNvPr id="164" name="Group 163">
                <a:extLst>
                  <a:ext uri="{FF2B5EF4-FFF2-40B4-BE49-F238E27FC236}">
                    <a16:creationId xmlns:a16="http://schemas.microsoft.com/office/drawing/2014/main" id="{9DFC370A-1EAA-44C6-8063-6FBD4BD61EC3}"/>
                  </a:ext>
                </a:extLst>
              </p:cNvPr>
              <p:cNvGrpSpPr/>
              <p:nvPr/>
            </p:nvGrpSpPr>
            <p:grpSpPr>
              <a:xfrm>
                <a:off x="3610206" y="1632957"/>
                <a:ext cx="2533321" cy="3293013"/>
                <a:chOff x="2284299" y="1493514"/>
                <a:chExt cx="2533321" cy="3293013"/>
              </a:xfrm>
            </p:grpSpPr>
            <p:pic>
              <p:nvPicPr>
                <p:cNvPr id="165" name="Graphic 164" descr="User">
                  <a:extLst>
                    <a:ext uri="{FF2B5EF4-FFF2-40B4-BE49-F238E27FC236}">
                      <a16:creationId xmlns:a16="http://schemas.microsoft.com/office/drawing/2014/main" id="{1866BB60-762D-44D6-AE4D-F0097B9B72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378" y="1499532"/>
                  <a:ext cx="914400" cy="914400"/>
                </a:xfrm>
                <a:prstGeom prst="rect">
                  <a:avLst/>
                </a:prstGeom>
              </p:spPr>
            </p:pic>
            <p:pic>
              <p:nvPicPr>
                <p:cNvPr id="166" name="Graphic 165" descr="User">
                  <a:extLst>
                    <a:ext uri="{FF2B5EF4-FFF2-40B4-BE49-F238E27FC236}">
                      <a16:creationId xmlns:a16="http://schemas.microsoft.com/office/drawing/2014/main" id="{71A4A4F4-C839-4723-BA88-53212636F9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5721" y="1499532"/>
                  <a:ext cx="914400" cy="914400"/>
                </a:xfrm>
                <a:prstGeom prst="rect">
                  <a:avLst/>
                </a:prstGeom>
              </p:spPr>
            </p:pic>
            <p:pic>
              <p:nvPicPr>
                <p:cNvPr id="167" name="Graphic 166" descr="User">
                  <a:extLst>
                    <a:ext uri="{FF2B5EF4-FFF2-40B4-BE49-F238E27FC236}">
                      <a16:creationId xmlns:a16="http://schemas.microsoft.com/office/drawing/2014/main" id="{04632F16-EEB8-458B-932F-5C17E7CD2E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4985" y="1493514"/>
                  <a:ext cx="914400" cy="914400"/>
                </a:xfrm>
                <a:prstGeom prst="rect">
                  <a:avLst/>
                </a:prstGeom>
              </p:spPr>
            </p:pic>
            <p:pic>
              <p:nvPicPr>
                <p:cNvPr id="168" name="Graphic 167" descr="User">
                  <a:extLst>
                    <a:ext uri="{FF2B5EF4-FFF2-40B4-BE49-F238E27FC236}">
                      <a16:creationId xmlns:a16="http://schemas.microsoft.com/office/drawing/2014/main" id="{E3FA1293-D158-4073-A5DD-BFE09AA13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3476" y="3872127"/>
                  <a:ext cx="914400" cy="914400"/>
                </a:xfrm>
                <a:prstGeom prst="rect">
                  <a:avLst/>
                </a:prstGeom>
              </p:spPr>
            </p:pic>
            <p:pic>
              <p:nvPicPr>
                <p:cNvPr id="169" name="Graphic 168" descr="User">
                  <a:extLst>
                    <a:ext uri="{FF2B5EF4-FFF2-40B4-BE49-F238E27FC236}">
                      <a16:creationId xmlns:a16="http://schemas.microsoft.com/office/drawing/2014/main" id="{1817DB88-17AA-492C-AE42-146C89CF35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4299" y="2314662"/>
                  <a:ext cx="914400" cy="914400"/>
                </a:xfrm>
                <a:prstGeom prst="rect">
                  <a:avLst/>
                </a:prstGeom>
              </p:spPr>
            </p:pic>
            <p:pic>
              <p:nvPicPr>
                <p:cNvPr id="170" name="Graphic 169" descr="User">
                  <a:extLst>
                    <a:ext uri="{FF2B5EF4-FFF2-40B4-BE49-F238E27FC236}">
                      <a16:creationId xmlns:a16="http://schemas.microsoft.com/office/drawing/2014/main" id="{8711766F-8F43-449C-9E0E-863B8DD51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9642" y="2314662"/>
                  <a:ext cx="914400" cy="914400"/>
                </a:xfrm>
                <a:prstGeom prst="rect">
                  <a:avLst/>
                </a:prstGeom>
              </p:spPr>
            </p:pic>
            <p:pic>
              <p:nvPicPr>
                <p:cNvPr id="171" name="Graphic 170" descr="User">
                  <a:extLst>
                    <a:ext uri="{FF2B5EF4-FFF2-40B4-BE49-F238E27FC236}">
                      <a16:creationId xmlns:a16="http://schemas.microsoft.com/office/drawing/2014/main" id="{4DCABE36-6C3A-4C42-AB93-3FAE60D75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7022" y="2308644"/>
                  <a:ext cx="914400" cy="914400"/>
                </a:xfrm>
                <a:prstGeom prst="rect">
                  <a:avLst/>
                </a:prstGeom>
              </p:spPr>
            </p:pic>
            <p:pic>
              <p:nvPicPr>
                <p:cNvPr id="172" name="Graphic 171" descr="User">
                  <a:extLst>
                    <a:ext uri="{FF2B5EF4-FFF2-40B4-BE49-F238E27FC236}">
                      <a16:creationId xmlns:a16="http://schemas.microsoft.com/office/drawing/2014/main" id="{A6BB9C3E-594E-4C0A-82BB-784747E921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0497" y="3072711"/>
                  <a:ext cx="914400" cy="914400"/>
                </a:xfrm>
                <a:prstGeom prst="rect">
                  <a:avLst/>
                </a:prstGeom>
              </p:spPr>
            </p:pic>
            <p:pic>
              <p:nvPicPr>
                <p:cNvPr id="173" name="Graphic 172" descr="User">
                  <a:extLst>
                    <a:ext uri="{FF2B5EF4-FFF2-40B4-BE49-F238E27FC236}">
                      <a16:creationId xmlns:a16="http://schemas.microsoft.com/office/drawing/2014/main" id="{4B087914-55A8-4086-87C7-E8F9509829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5840" y="3072711"/>
                  <a:ext cx="914400" cy="914400"/>
                </a:xfrm>
                <a:prstGeom prst="rect">
                  <a:avLst/>
                </a:prstGeom>
              </p:spPr>
            </p:pic>
            <p:pic>
              <p:nvPicPr>
                <p:cNvPr id="174" name="Graphic 173" descr="User">
                  <a:extLst>
                    <a:ext uri="{FF2B5EF4-FFF2-40B4-BE49-F238E27FC236}">
                      <a16:creationId xmlns:a16="http://schemas.microsoft.com/office/drawing/2014/main" id="{B151F1DC-14FA-4262-B7B7-554A7E0CF5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3220" y="3066693"/>
                  <a:ext cx="914400" cy="914400"/>
                </a:xfrm>
                <a:prstGeom prst="rect">
                  <a:avLst/>
                </a:prstGeom>
              </p:spPr>
            </p:pic>
          </p:grpSp>
        </p:grpSp>
        <p:sp>
          <p:nvSpPr>
            <p:cNvPr id="33" name="TextBox 32">
              <a:extLst>
                <a:ext uri="{FF2B5EF4-FFF2-40B4-BE49-F238E27FC236}">
                  <a16:creationId xmlns:a16="http://schemas.microsoft.com/office/drawing/2014/main" id="{88C2B534-8FE3-4C9A-8E95-C9CB6E20EE1B}"/>
                </a:ext>
              </a:extLst>
            </p:cNvPr>
            <p:cNvSpPr txBox="1"/>
            <p:nvPr/>
          </p:nvSpPr>
          <p:spPr>
            <a:xfrm>
              <a:off x="6207967" y="1378521"/>
              <a:ext cx="359539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Dependent Variable</a:t>
              </a:r>
            </a:p>
          </p:txBody>
        </p:sp>
        <p:sp>
          <p:nvSpPr>
            <p:cNvPr id="2" name="TextBox 1">
              <a:extLst>
                <a:ext uri="{FF2B5EF4-FFF2-40B4-BE49-F238E27FC236}">
                  <a16:creationId xmlns:a16="http://schemas.microsoft.com/office/drawing/2014/main" id="{3A63759A-D0F8-4EAA-9BEE-7FE68CD634BB}"/>
                </a:ext>
              </a:extLst>
            </p:cNvPr>
            <p:cNvSpPr txBox="1"/>
            <p:nvPr/>
          </p:nvSpPr>
          <p:spPr>
            <a:xfrm>
              <a:off x="5732105" y="5194041"/>
              <a:ext cx="4472473" cy="584775"/>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Poor Construct Validity</a:t>
              </a:r>
            </a:p>
          </p:txBody>
        </p:sp>
        <p:cxnSp>
          <p:nvCxnSpPr>
            <p:cNvPr id="45" name="Straight Arrow Connector 44">
              <a:extLst>
                <a:ext uri="{FF2B5EF4-FFF2-40B4-BE49-F238E27FC236}">
                  <a16:creationId xmlns:a16="http://schemas.microsoft.com/office/drawing/2014/main" id="{8721EDD9-6EC4-4CC6-B5AA-3EDD5E5F40CE}"/>
                </a:ext>
              </a:extLst>
            </p:cNvPr>
            <p:cNvCxnSpPr>
              <a:cxnSpLocks/>
            </p:cNvCxnSpPr>
            <p:nvPr/>
          </p:nvCxnSpPr>
          <p:spPr>
            <a:xfrm flipV="1">
              <a:off x="7968342" y="4268904"/>
              <a:ext cx="0" cy="92513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6308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4080588" y="2115266"/>
            <a:ext cx="4030824" cy="802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Predictive Validity</a:t>
            </a:r>
          </a:p>
        </p:txBody>
      </p:sp>
    </p:spTree>
    <p:extLst>
      <p:ext uri="{BB962C8B-B14F-4D97-AF65-F5344CB8AC3E}">
        <p14:creationId xmlns:p14="http://schemas.microsoft.com/office/powerpoint/2010/main" val="3920176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555102" y="1965976"/>
            <a:ext cx="9081796" cy="2926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Good Predictive Validity</a:t>
            </a:r>
          </a:p>
          <a:p>
            <a:pPr marL="0" indent="0" algn="ctr">
              <a:spcAft>
                <a:spcPts val="600"/>
              </a:spcAft>
              <a:buNone/>
            </a:pPr>
            <a:r>
              <a:rPr lang="en-US" sz="4000" dirty="0">
                <a:latin typeface="Times New Roman" panose="02020603050405020304" pitchFamily="18" charset="0"/>
                <a:cs typeface="Times New Roman" panose="02020603050405020304" pitchFamily="18" charset="0"/>
              </a:rPr>
              <a:t>Can predict some future performance </a:t>
            </a:r>
          </a:p>
          <a:p>
            <a:pPr marL="0" indent="0" algn="ctr">
              <a:spcAft>
                <a:spcPts val="600"/>
              </a:spcAft>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069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C27017FF-2784-4481-BF0B-E070B1F1995C}"/>
              </a:ext>
            </a:extLst>
          </p:cNvPr>
          <p:cNvGrpSpPr/>
          <p:nvPr/>
        </p:nvGrpSpPr>
        <p:grpSpPr>
          <a:xfrm>
            <a:off x="1204088" y="542798"/>
            <a:ext cx="9783823" cy="4918048"/>
            <a:chOff x="1204088" y="561459"/>
            <a:chExt cx="9783823" cy="4918048"/>
          </a:xfrm>
        </p:grpSpPr>
        <p:grpSp>
          <p:nvGrpSpPr>
            <p:cNvPr id="84" name="Group 83">
              <a:extLst>
                <a:ext uri="{FF2B5EF4-FFF2-40B4-BE49-F238E27FC236}">
                  <a16:creationId xmlns:a16="http://schemas.microsoft.com/office/drawing/2014/main" id="{AEC04989-D6A1-48EE-9CB9-7801E23DABBE}"/>
                </a:ext>
              </a:extLst>
            </p:cNvPr>
            <p:cNvGrpSpPr/>
            <p:nvPr/>
          </p:nvGrpSpPr>
          <p:grpSpPr>
            <a:xfrm>
              <a:off x="1204088" y="2131780"/>
              <a:ext cx="9783823" cy="3347727"/>
              <a:chOff x="1186309" y="1920286"/>
              <a:chExt cx="9783823" cy="3347727"/>
            </a:xfrm>
          </p:grpSpPr>
          <p:grpSp>
            <p:nvGrpSpPr>
              <p:cNvPr id="14" name="Group 13">
                <a:extLst>
                  <a:ext uri="{FF2B5EF4-FFF2-40B4-BE49-F238E27FC236}">
                    <a16:creationId xmlns:a16="http://schemas.microsoft.com/office/drawing/2014/main" id="{DB16885A-4BCE-406B-A300-85F3E4F13D05}"/>
                  </a:ext>
                </a:extLst>
              </p:cNvPr>
              <p:cNvGrpSpPr/>
              <p:nvPr/>
            </p:nvGrpSpPr>
            <p:grpSpPr>
              <a:xfrm>
                <a:off x="1186309" y="2265475"/>
                <a:ext cx="4034010" cy="1328675"/>
                <a:chOff x="626473" y="1352322"/>
                <a:chExt cx="4034010" cy="1328675"/>
              </a:xfrm>
            </p:grpSpPr>
            <p:pic>
              <p:nvPicPr>
                <p:cNvPr id="3" name="Graphic 2" descr="Checklist RTL">
                  <a:extLst>
                    <a:ext uri="{FF2B5EF4-FFF2-40B4-BE49-F238E27FC236}">
                      <a16:creationId xmlns:a16="http://schemas.microsoft.com/office/drawing/2014/main" id="{F847BD9A-AAE7-4DAE-82F6-AD32D3D097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4182" y="1813619"/>
                  <a:ext cx="799395" cy="867378"/>
                </a:xfrm>
                <a:prstGeom prst="rect">
                  <a:avLst/>
                </a:prstGeom>
              </p:spPr>
            </p:pic>
            <p:sp>
              <p:nvSpPr>
                <p:cNvPr id="6" name="Content Placeholder 2">
                  <a:extLst>
                    <a:ext uri="{FF2B5EF4-FFF2-40B4-BE49-F238E27FC236}">
                      <a16:creationId xmlns:a16="http://schemas.microsoft.com/office/drawing/2014/main" id="{436B3762-8B61-4038-94F4-3A3E0F446F40}"/>
                    </a:ext>
                  </a:extLst>
                </p:cNvPr>
                <p:cNvSpPr txBox="1">
                  <a:spLocks/>
                </p:cNvSpPr>
                <p:nvPr/>
              </p:nvSpPr>
              <p:spPr>
                <a:xfrm>
                  <a:off x="626473" y="1352322"/>
                  <a:ext cx="1974811" cy="63546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ACT Score</a:t>
                  </a:r>
                </a:p>
              </p:txBody>
            </p:sp>
            <p:pic>
              <p:nvPicPr>
                <p:cNvPr id="8" name="Graphic 7" descr="Checklist RTL">
                  <a:extLst>
                    <a:ext uri="{FF2B5EF4-FFF2-40B4-BE49-F238E27FC236}">
                      <a16:creationId xmlns:a16="http://schemas.microsoft.com/office/drawing/2014/main" id="{7C478FAD-859F-4AA3-A85D-5C20493836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3379" y="1813619"/>
                  <a:ext cx="799395" cy="867378"/>
                </a:xfrm>
                <a:prstGeom prst="rect">
                  <a:avLst/>
                </a:prstGeom>
              </p:spPr>
            </p:pic>
            <p:sp>
              <p:nvSpPr>
                <p:cNvPr id="9" name="Content Placeholder 2">
                  <a:extLst>
                    <a:ext uri="{FF2B5EF4-FFF2-40B4-BE49-F238E27FC236}">
                      <a16:creationId xmlns:a16="http://schemas.microsoft.com/office/drawing/2014/main" id="{05D59181-8B6F-429A-9364-0C4E2BE0BFE2}"/>
                    </a:ext>
                  </a:extLst>
                </p:cNvPr>
                <p:cNvSpPr txBox="1">
                  <a:spLocks/>
                </p:cNvSpPr>
                <p:nvPr/>
              </p:nvSpPr>
              <p:spPr>
                <a:xfrm>
                  <a:off x="2685672" y="1352322"/>
                  <a:ext cx="1974811" cy="63546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latin typeface="Times New Roman" panose="02020603050405020304" pitchFamily="18" charset="0"/>
                      <a:cs typeface="Times New Roman" panose="02020603050405020304" pitchFamily="18" charset="0"/>
                    </a:rPr>
                    <a:t>SAT Score</a:t>
                  </a:r>
                </a:p>
              </p:txBody>
            </p:sp>
          </p:grpSp>
          <p:cxnSp>
            <p:nvCxnSpPr>
              <p:cNvPr id="11" name="Straight Arrow Connector 10">
                <a:extLst>
                  <a:ext uri="{FF2B5EF4-FFF2-40B4-BE49-F238E27FC236}">
                    <a16:creationId xmlns:a16="http://schemas.microsoft.com/office/drawing/2014/main" id="{EBB649FC-BC78-46EC-9B3C-2CE6F38E3EDC}"/>
                  </a:ext>
                </a:extLst>
              </p:cNvPr>
              <p:cNvCxnSpPr>
                <a:cxnSpLocks/>
              </p:cNvCxnSpPr>
              <p:nvPr/>
            </p:nvCxnSpPr>
            <p:spPr>
              <a:xfrm>
                <a:off x="5301185" y="3160461"/>
                <a:ext cx="1329770"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Thumbs up sign">
                <a:extLst>
                  <a:ext uri="{FF2B5EF4-FFF2-40B4-BE49-F238E27FC236}">
                    <a16:creationId xmlns:a16="http://schemas.microsoft.com/office/drawing/2014/main" id="{6F385E84-9F9C-4026-89CF-0336720D2A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3920" y="3594150"/>
                <a:ext cx="914400" cy="914400"/>
              </a:xfrm>
              <a:prstGeom prst="rect">
                <a:avLst/>
              </a:prstGeom>
            </p:spPr>
          </p:pic>
          <p:grpSp>
            <p:nvGrpSpPr>
              <p:cNvPr id="82" name="Group 81">
                <a:extLst>
                  <a:ext uri="{FF2B5EF4-FFF2-40B4-BE49-F238E27FC236}">
                    <a16:creationId xmlns:a16="http://schemas.microsoft.com/office/drawing/2014/main" id="{9FDB51D2-DDE1-47C1-84B3-BF3A6ACFD13A}"/>
                  </a:ext>
                </a:extLst>
              </p:cNvPr>
              <p:cNvGrpSpPr/>
              <p:nvPr/>
            </p:nvGrpSpPr>
            <p:grpSpPr>
              <a:xfrm>
                <a:off x="6243579" y="1920286"/>
                <a:ext cx="4726553" cy="3347727"/>
                <a:chOff x="5543105" y="1840801"/>
                <a:chExt cx="4726553" cy="3347727"/>
              </a:xfrm>
            </p:grpSpPr>
            <p:grpSp>
              <p:nvGrpSpPr>
                <p:cNvPr id="56" name="Group 55">
                  <a:extLst>
                    <a:ext uri="{FF2B5EF4-FFF2-40B4-BE49-F238E27FC236}">
                      <a16:creationId xmlns:a16="http://schemas.microsoft.com/office/drawing/2014/main" id="{F5EE5B2E-DFC1-43BE-B20D-9E8541D5F37A}"/>
                    </a:ext>
                  </a:extLst>
                </p:cNvPr>
                <p:cNvGrpSpPr/>
                <p:nvPr/>
              </p:nvGrpSpPr>
              <p:grpSpPr>
                <a:xfrm>
                  <a:off x="5543105" y="1858027"/>
                  <a:ext cx="3162199" cy="1588199"/>
                  <a:chOff x="5368934" y="1726556"/>
                  <a:chExt cx="3162199" cy="1588199"/>
                </a:xfrm>
              </p:grpSpPr>
              <p:grpSp>
                <p:nvGrpSpPr>
                  <p:cNvPr id="25" name="Group 24">
                    <a:extLst>
                      <a:ext uri="{FF2B5EF4-FFF2-40B4-BE49-F238E27FC236}">
                        <a16:creationId xmlns:a16="http://schemas.microsoft.com/office/drawing/2014/main" id="{960B45B9-A9BC-4179-958B-A1C5848AA6F1}"/>
                      </a:ext>
                    </a:extLst>
                  </p:cNvPr>
                  <p:cNvGrpSpPr/>
                  <p:nvPr/>
                </p:nvGrpSpPr>
                <p:grpSpPr>
                  <a:xfrm>
                    <a:off x="5368934" y="1726556"/>
                    <a:ext cx="3128708" cy="1088944"/>
                    <a:chOff x="5393251" y="1655371"/>
                    <a:chExt cx="4067680" cy="1689963"/>
                  </a:xfrm>
                </p:grpSpPr>
                <p:pic>
                  <p:nvPicPr>
                    <p:cNvPr id="19" name="Graphic 18" descr="Checklist RTL">
                      <a:extLst>
                        <a:ext uri="{FF2B5EF4-FFF2-40B4-BE49-F238E27FC236}">
                          <a16:creationId xmlns:a16="http://schemas.microsoft.com/office/drawing/2014/main" id="{70130ADD-1CB3-4649-AB0C-07D9160CF2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7394" y="2477956"/>
                      <a:ext cx="799395" cy="867378"/>
                    </a:xfrm>
                    <a:prstGeom prst="rect">
                      <a:avLst/>
                    </a:prstGeom>
                  </p:spPr>
                </p:pic>
                <p:sp>
                  <p:nvSpPr>
                    <p:cNvPr id="20" name="Content Placeholder 2">
                      <a:extLst>
                        <a:ext uri="{FF2B5EF4-FFF2-40B4-BE49-F238E27FC236}">
                          <a16:creationId xmlns:a16="http://schemas.microsoft.com/office/drawing/2014/main" id="{166A97C9-A405-4259-9848-61BD653DFA51}"/>
                        </a:ext>
                      </a:extLst>
                    </p:cNvPr>
                    <p:cNvSpPr txBox="1">
                      <a:spLocks/>
                    </p:cNvSpPr>
                    <p:nvPr/>
                  </p:nvSpPr>
                  <p:spPr>
                    <a:xfrm>
                      <a:off x="5393251" y="1655371"/>
                      <a:ext cx="4067680" cy="82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1st Yr.</a:t>
                      </a:r>
                    </a:p>
                  </p:txBody>
                </p:sp>
              </p:grpSp>
              <p:sp>
                <p:nvSpPr>
                  <p:cNvPr id="54" name="Content Placeholder 2">
                    <a:extLst>
                      <a:ext uri="{FF2B5EF4-FFF2-40B4-BE49-F238E27FC236}">
                        <a16:creationId xmlns:a16="http://schemas.microsoft.com/office/drawing/2014/main" id="{63893DF5-E109-42A3-9BFD-5C91E992E8F9}"/>
                      </a:ext>
                    </a:extLst>
                  </p:cNvPr>
                  <p:cNvSpPr txBox="1">
                    <a:spLocks/>
                  </p:cNvSpPr>
                  <p:nvPr/>
                </p:nvSpPr>
                <p:spPr>
                  <a:xfrm>
                    <a:off x="5402425" y="2785676"/>
                    <a:ext cx="3128708" cy="52907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accent6"/>
                        </a:solidFill>
                        <a:latin typeface="Times New Roman" panose="02020603050405020304" pitchFamily="18" charset="0"/>
                        <a:cs typeface="Times New Roman" panose="02020603050405020304" pitchFamily="18" charset="0"/>
                      </a:rPr>
                      <a:t>4.0 GPA</a:t>
                    </a:r>
                  </a:p>
                </p:txBody>
              </p:sp>
            </p:grpSp>
            <p:grpSp>
              <p:nvGrpSpPr>
                <p:cNvPr id="57" name="Group 56">
                  <a:extLst>
                    <a:ext uri="{FF2B5EF4-FFF2-40B4-BE49-F238E27FC236}">
                      <a16:creationId xmlns:a16="http://schemas.microsoft.com/office/drawing/2014/main" id="{A235FAE2-5EEE-497D-893A-9BA5C9ABB2FE}"/>
                    </a:ext>
                  </a:extLst>
                </p:cNvPr>
                <p:cNvGrpSpPr/>
                <p:nvPr/>
              </p:nvGrpSpPr>
              <p:grpSpPr>
                <a:xfrm>
                  <a:off x="7107459" y="1840801"/>
                  <a:ext cx="3162199" cy="1588199"/>
                  <a:chOff x="5368934" y="1726556"/>
                  <a:chExt cx="3162199" cy="1588199"/>
                </a:xfrm>
              </p:grpSpPr>
              <p:grpSp>
                <p:nvGrpSpPr>
                  <p:cNvPr id="58" name="Group 57">
                    <a:extLst>
                      <a:ext uri="{FF2B5EF4-FFF2-40B4-BE49-F238E27FC236}">
                        <a16:creationId xmlns:a16="http://schemas.microsoft.com/office/drawing/2014/main" id="{54E1C088-85AD-466D-A851-4106E2DF8CD2}"/>
                      </a:ext>
                    </a:extLst>
                  </p:cNvPr>
                  <p:cNvGrpSpPr/>
                  <p:nvPr/>
                </p:nvGrpSpPr>
                <p:grpSpPr>
                  <a:xfrm>
                    <a:off x="5368934" y="1726556"/>
                    <a:ext cx="3128708" cy="1088944"/>
                    <a:chOff x="5393251" y="1655371"/>
                    <a:chExt cx="4067680" cy="1689963"/>
                  </a:xfrm>
                </p:grpSpPr>
                <p:pic>
                  <p:nvPicPr>
                    <p:cNvPr id="60" name="Graphic 59" descr="Checklist RTL">
                      <a:extLst>
                        <a:ext uri="{FF2B5EF4-FFF2-40B4-BE49-F238E27FC236}">
                          <a16:creationId xmlns:a16="http://schemas.microsoft.com/office/drawing/2014/main" id="{B97804BC-ECAB-44B4-9914-32E32D85D4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7394" y="2477956"/>
                      <a:ext cx="799395" cy="867378"/>
                    </a:xfrm>
                    <a:prstGeom prst="rect">
                      <a:avLst/>
                    </a:prstGeom>
                  </p:spPr>
                </p:pic>
                <p:sp>
                  <p:nvSpPr>
                    <p:cNvPr id="61" name="Content Placeholder 2">
                      <a:extLst>
                        <a:ext uri="{FF2B5EF4-FFF2-40B4-BE49-F238E27FC236}">
                          <a16:creationId xmlns:a16="http://schemas.microsoft.com/office/drawing/2014/main" id="{A140A8AC-3277-4129-8A09-4FA1DACFBC95}"/>
                        </a:ext>
                      </a:extLst>
                    </p:cNvPr>
                    <p:cNvSpPr txBox="1">
                      <a:spLocks/>
                    </p:cNvSpPr>
                    <p:nvPr/>
                  </p:nvSpPr>
                  <p:spPr>
                    <a:xfrm>
                      <a:off x="5393251" y="1655371"/>
                      <a:ext cx="4067680" cy="82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Yr.</a:t>
                      </a:r>
                    </a:p>
                  </p:txBody>
                </p:sp>
              </p:grpSp>
              <p:sp>
                <p:nvSpPr>
                  <p:cNvPr id="59" name="Content Placeholder 2">
                    <a:extLst>
                      <a:ext uri="{FF2B5EF4-FFF2-40B4-BE49-F238E27FC236}">
                        <a16:creationId xmlns:a16="http://schemas.microsoft.com/office/drawing/2014/main" id="{030BC70F-8985-4723-8A53-A134887E73D5}"/>
                      </a:ext>
                    </a:extLst>
                  </p:cNvPr>
                  <p:cNvSpPr txBox="1">
                    <a:spLocks/>
                  </p:cNvSpPr>
                  <p:nvPr/>
                </p:nvSpPr>
                <p:spPr>
                  <a:xfrm>
                    <a:off x="5402425" y="2785676"/>
                    <a:ext cx="3128708" cy="529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FFC000"/>
                        </a:solidFill>
                        <a:latin typeface="Times New Roman" panose="02020603050405020304" pitchFamily="18" charset="0"/>
                        <a:cs typeface="Times New Roman" panose="02020603050405020304" pitchFamily="18" charset="0"/>
                      </a:rPr>
                      <a:t>3.0 GPA</a:t>
                    </a:r>
                  </a:p>
                </p:txBody>
              </p:sp>
            </p:grpSp>
            <p:grpSp>
              <p:nvGrpSpPr>
                <p:cNvPr id="62" name="Group 61">
                  <a:extLst>
                    <a:ext uri="{FF2B5EF4-FFF2-40B4-BE49-F238E27FC236}">
                      <a16:creationId xmlns:a16="http://schemas.microsoft.com/office/drawing/2014/main" id="{15F35E16-8874-4CBD-BAC5-32F5641A537F}"/>
                    </a:ext>
                  </a:extLst>
                </p:cNvPr>
                <p:cNvGrpSpPr/>
                <p:nvPr/>
              </p:nvGrpSpPr>
              <p:grpSpPr>
                <a:xfrm>
                  <a:off x="5543105" y="3600329"/>
                  <a:ext cx="3162199" cy="1588199"/>
                  <a:chOff x="5368934" y="1726556"/>
                  <a:chExt cx="3162199" cy="1588199"/>
                </a:xfrm>
              </p:grpSpPr>
              <p:grpSp>
                <p:nvGrpSpPr>
                  <p:cNvPr id="63" name="Group 62">
                    <a:extLst>
                      <a:ext uri="{FF2B5EF4-FFF2-40B4-BE49-F238E27FC236}">
                        <a16:creationId xmlns:a16="http://schemas.microsoft.com/office/drawing/2014/main" id="{A51B2172-9DF9-4C1F-BDF1-45C8D9B53517}"/>
                      </a:ext>
                    </a:extLst>
                  </p:cNvPr>
                  <p:cNvGrpSpPr/>
                  <p:nvPr/>
                </p:nvGrpSpPr>
                <p:grpSpPr>
                  <a:xfrm>
                    <a:off x="5368934" y="1726556"/>
                    <a:ext cx="3128708" cy="1088944"/>
                    <a:chOff x="5393251" y="1655371"/>
                    <a:chExt cx="4067680" cy="1689963"/>
                  </a:xfrm>
                </p:grpSpPr>
                <p:pic>
                  <p:nvPicPr>
                    <p:cNvPr id="65" name="Graphic 64" descr="Checklist RTL">
                      <a:extLst>
                        <a:ext uri="{FF2B5EF4-FFF2-40B4-BE49-F238E27FC236}">
                          <a16:creationId xmlns:a16="http://schemas.microsoft.com/office/drawing/2014/main" id="{A9649F28-ADBA-4513-A753-4F0C29A1B9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7394" y="2477956"/>
                      <a:ext cx="799395" cy="867378"/>
                    </a:xfrm>
                    <a:prstGeom prst="rect">
                      <a:avLst/>
                    </a:prstGeom>
                  </p:spPr>
                </p:pic>
                <p:sp>
                  <p:nvSpPr>
                    <p:cNvPr id="66" name="Content Placeholder 2">
                      <a:extLst>
                        <a:ext uri="{FF2B5EF4-FFF2-40B4-BE49-F238E27FC236}">
                          <a16:creationId xmlns:a16="http://schemas.microsoft.com/office/drawing/2014/main" id="{80B5B8D6-B6EE-4C9B-8E45-2E59A0354CA2}"/>
                        </a:ext>
                      </a:extLst>
                    </p:cNvPr>
                    <p:cNvSpPr txBox="1">
                      <a:spLocks/>
                    </p:cNvSpPr>
                    <p:nvPr/>
                  </p:nvSpPr>
                  <p:spPr>
                    <a:xfrm>
                      <a:off x="5393251" y="1655371"/>
                      <a:ext cx="4067680" cy="82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Yr.</a:t>
                      </a:r>
                    </a:p>
                  </p:txBody>
                </p:sp>
              </p:grpSp>
              <p:sp>
                <p:nvSpPr>
                  <p:cNvPr id="64" name="Content Placeholder 2">
                    <a:extLst>
                      <a:ext uri="{FF2B5EF4-FFF2-40B4-BE49-F238E27FC236}">
                        <a16:creationId xmlns:a16="http://schemas.microsoft.com/office/drawing/2014/main" id="{9370699C-EF8E-4253-8220-DB65EBC8FE97}"/>
                      </a:ext>
                    </a:extLst>
                  </p:cNvPr>
                  <p:cNvSpPr txBox="1">
                    <a:spLocks/>
                  </p:cNvSpPr>
                  <p:nvPr/>
                </p:nvSpPr>
                <p:spPr>
                  <a:xfrm>
                    <a:off x="5402425" y="2785676"/>
                    <a:ext cx="3128708" cy="529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FF0000"/>
                        </a:solidFill>
                        <a:latin typeface="Times New Roman" panose="02020603050405020304" pitchFamily="18" charset="0"/>
                        <a:cs typeface="Times New Roman" panose="02020603050405020304" pitchFamily="18" charset="0"/>
                      </a:rPr>
                      <a:t>2.6 GPA</a:t>
                    </a:r>
                  </a:p>
                </p:txBody>
              </p:sp>
            </p:grpSp>
            <p:grpSp>
              <p:nvGrpSpPr>
                <p:cNvPr id="67" name="Group 66">
                  <a:extLst>
                    <a:ext uri="{FF2B5EF4-FFF2-40B4-BE49-F238E27FC236}">
                      <a16:creationId xmlns:a16="http://schemas.microsoft.com/office/drawing/2014/main" id="{C9582394-E571-4DB3-ADD1-9F44764F5BAF}"/>
                    </a:ext>
                  </a:extLst>
                </p:cNvPr>
                <p:cNvGrpSpPr/>
                <p:nvPr/>
              </p:nvGrpSpPr>
              <p:grpSpPr>
                <a:xfrm>
                  <a:off x="7107459" y="3583103"/>
                  <a:ext cx="3162199" cy="1588199"/>
                  <a:chOff x="5368934" y="1726556"/>
                  <a:chExt cx="3162199" cy="1588199"/>
                </a:xfrm>
              </p:grpSpPr>
              <p:grpSp>
                <p:nvGrpSpPr>
                  <p:cNvPr id="68" name="Group 67">
                    <a:extLst>
                      <a:ext uri="{FF2B5EF4-FFF2-40B4-BE49-F238E27FC236}">
                        <a16:creationId xmlns:a16="http://schemas.microsoft.com/office/drawing/2014/main" id="{BCAAB567-9607-4C85-9EDF-C7BF4345E9E4}"/>
                      </a:ext>
                    </a:extLst>
                  </p:cNvPr>
                  <p:cNvGrpSpPr/>
                  <p:nvPr/>
                </p:nvGrpSpPr>
                <p:grpSpPr>
                  <a:xfrm>
                    <a:off x="5368934" y="1726556"/>
                    <a:ext cx="3128708" cy="1088944"/>
                    <a:chOff x="5393251" y="1655371"/>
                    <a:chExt cx="4067680" cy="1689963"/>
                  </a:xfrm>
                </p:grpSpPr>
                <p:pic>
                  <p:nvPicPr>
                    <p:cNvPr id="70" name="Graphic 69" descr="Checklist RTL">
                      <a:extLst>
                        <a:ext uri="{FF2B5EF4-FFF2-40B4-BE49-F238E27FC236}">
                          <a16:creationId xmlns:a16="http://schemas.microsoft.com/office/drawing/2014/main" id="{03B3DD3E-96A1-4BD6-B0D0-197B4C0CE8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7394" y="2477956"/>
                      <a:ext cx="799395" cy="867378"/>
                    </a:xfrm>
                    <a:prstGeom prst="rect">
                      <a:avLst/>
                    </a:prstGeom>
                  </p:spPr>
                </p:pic>
                <p:sp>
                  <p:nvSpPr>
                    <p:cNvPr id="71" name="Content Placeholder 2">
                      <a:extLst>
                        <a:ext uri="{FF2B5EF4-FFF2-40B4-BE49-F238E27FC236}">
                          <a16:creationId xmlns:a16="http://schemas.microsoft.com/office/drawing/2014/main" id="{1A6B9A24-7C8B-4600-8D00-D80F5265C728}"/>
                        </a:ext>
                      </a:extLst>
                    </p:cNvPr>
                    <p:cNvSpPr txBox="1">
                      <a:spLocks/>
                    </p:cNvSpPr>
                    <p:nvPr/>
                  </p:nvSpPr>
                  <p:spPr>
                    <a:xfrm>
                      <a:off x="5393251" y="1655371"/>
                      <a:ext cx="4067680" cy="82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Yr.</a:t>
                      </a:r>
                    </a:p>
                  </p:txBody>
                </p:sp>
              </p:grpSp>
              <p:sp>
                <p:nvSpPr>
                  <p:cNvPr id="69" name="Content Placeholder 2">
                    <a:extLst>
                      <a:ext uri="{FF2B5EF4-FFF2-40B4-BE49-F238E27FC236}">
                        <a16:creationId xmlns:a16="http://schemas.microsoft.com/office/drawing/2014/main" id="{DFEF7939-69E9-4782-9451-1551FA01C85B}"/>
                      </a:ext>
                    </a:extLst>
                  </p:cNvPr>
                  <p:cNvSpPr txBox="1">
                    <a:spLocks/>
                  </p:cNvSpPr>
                  <p:nvPr/>
                </p:nvSpPr>
                <p:spPr>
                  <a:xfrm>
                    <a:off x="5402425" y="2785676"/>
                    <a:ext cx="3128708" cy="529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FF0000"/>
                        </a:solidFill>
                        <a:latin typeface="Times New Roman" panose="02020603050405020304" pitchFamily="18" charset="0"/>
                        <a:cs typeface="Times New Roman" panose="02020603050405020304" pitchFamily="18" charset="0"/>
                      </a:rPr>
                      <a:t>2.4 GPA</a:t>
                    </a:r>
                  </a:p>
                </p:txBody>
              </p:sp>
            </p:grpSp>
          </p:grpSp>
        </p:grpSp>
        <p:sp>
          <p:nvSpPr>
            <p:cNvPr id="83" name="Rectangle 82">
              <a:extLst>
                <a:ext uri="{FF2B5EF4-FFF2-40B4-BE49-F238E27FC236}">
                  <a16:creationId xmlns:a16="http://schemas.microsoft.com/office/drawing/2014/main" id="{577C5384-5984-4C2D-908B-DA0FE0DD284F}"/>
                </a:ext>
              </a:extLst>
            </p:cNvPr>
            <p:cNvSpPr/>
            <p:nvPr/>
          </p:nvSpPr>
          <p:spPr>
            <a:xfrm>
              <a:off x="3704115" y="561459"/>
              <a:ext cx="4523909" cy="769441"/>
            </a:xfrm>
            <a:prstGeom prst="rect">
              <a:avLst/>
            </a:prstGeom>
          </p:spPr>
          <p:txBody>
            <a:bodyPr wrap="square">
              <a:spAutoFit/>
            </a:bodyPr>
            <a:lstStyle/>
            <a:p>
              <a:pPr algn="ctr">
                <a:spcAft>
                  <a:spcPts val="600"/>
                </a:spcAft>
              </a:pPr>
              <a:r>
                <a:rPr lang="en-US" sz="4400" dirty="0">
                  <a:latin typeface="Times New Roman" panose="02020603050405020304" pitchFamily="18" charset="0"/>
                  <a:cs typeface="Times New Roman" panose="02020603050405020304" pitchFamily="18" charset="0"/>
                </a:rPr>
                <a:t>Predictive Validity</a:t>
              </a:r>
            </a:p>
          </p:txBody>
        </p:sp>
      </p:grpSp>
    </p:spTree>
    <p:extLst>
      <p:ext uri="{BB962C8B-B14F-4D97-AF65-F5344CB8AC3E}">
        <p14:creationId xmlns:p14="http://schemas.microsoft.com/office/powerpoint/2010/main" val="972488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Group 164">
            <a:extLst>
              <a:ext uri="{FF2B5EF4-FFF2-40B4-BE49-F238E27FC236}">
                <a16:creationId xmlns:a16="http://schemas.microsoft.com/office/drawing/2014/main" id="{7132024B-730E-4E55-B867-B3462C17F2F3}"/>
              </a:ext>
            </a:extLst>
          </p:cNvPr>
          <p:cNvGrpSpPr/>
          <p:nvPr/>
        </p:nvGrpSpPr>
        <p:grpSpPr>
          <a:xfrm>
            <a:off x="2468848" y="302814"/>
            <a:ext cx="6837259" cy="5863109"/>
            <a:chOff x="2468848" y="302814"/>
            <a:chExt cx="6837259" cy="5863109"/>
          </a:xfrm>
        </p:grpSpPr>
        <p:grpSp>
          <p:nvGrpSpPr>
            <p:cNvPr id="100" name="Group 99">
              <a:extLst>
                <a:ext uri="{FF2B5EF4-FFF2-40B4-BE49-F238E27FC236}">
                  <a16:creationId xmlns:a16="http://schemas.microsoft.com/office/drawing/2014/main" id="{A049D525-50A3-423A-9A3A-B5B0C1DF759E}"/>
                </a:ext>
              </a:extLst>
            </p:cNvPr>
            <p:cNvGrpSpPr/>
            <p:nvPr/>
          </p:nvGrpSpPr>
          <p:grpSpPr>
            <a:xfrm>
              <a:off x="4302103" y="302814"/>
              <a:ext cx="3587793" cy="1893955"/>
              <a:chOff x="416767" y="2279932"/>
              <a:chExt cx="3587793" cy="1893955"/>
            </a:xfrm>
          </p:grpSpPr>
          <p:grpSp>
            <p:nvGrpSpPr>
              <p:cNvPr id="98" name="Group 97">
                <a:extLst>
                  <a:ext uri="{FF2B5EF4-FFF2-40B4-BE49-F238E27FC236}">
                    <a16:creationId xmlns:a16="http://schemas.microsoft.com/office/drawing/2014/main" id="{8E2A7E5A-9679-4C97-A400-A528BAE63857}"/>
                  </a:ext>
                </a:extLst>
              </p:cNvPr>
              <p:cNvGrpSpPr/>
              <p:nvPr/>
            </p:nvGrpSpPr>
            <p:grpSpPr>
              <a:xfrm>
                <a:off x="485936" y="2405290"/>
                <a:ext cx="3430190" cy="1693368"/>
                <a:chOff x="398851" y="2457125"/>
                <a:chExt cx="3430190" cy="1693368"/>
              </a:xfrm>
            </p:grpSpPr>
            <p:grpSp>
              <p:nvGrpSpPr>
                <p:cNvPr id="14" name="Group 13">
                  <a:extLst>
                    <a:ext uri="{FF2B5EF4-FFF2-40B4-BE49-F238E27FC236}">
                      <a16:creationId xmlns:a16="http://schemas.microsoft.com/office/drawing/2014/main" id="{DB16885A-4BCE-406B-A300-85F3E4F13D05}"/>
                    </a:ext>
                  </a:extLst>
                </p:cNvPr>
                <p:cNvGrpSpPr/>
                <p:nvPr/>
              </p:nvGrpSpPr>
              <p:grpSpPr>
                <a:xfrm>
                  <a:off x="398851" y="2457125"/>
                  <a:ext cx="3430190" cy="1003059"/>
                  <a:chOff x="626473" y="1352322"/>
                  <a:chExt cx="4034009" cy="1328675"/>
                </a:xfrm>
              </p:grpSpPr>
              <p:pic>
                <p:nvPicPr>
                  <p:cNvPr id="3" name="Graphic 2" descr="Checklist RTL">
                    <a:extLst>
                      <a:ext uri="{FF2B5EF4-FFF2-40B4-BE49-F238E27FC236}">
                        <a16:creationId xmlns:a16="http://schemas.microsoft.com/office/drawing/2014/main" id="{F847BD9A-AAE7-4DAE-82F6-AD32D3D097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4182" y="1813619"/>
                    <a:ext cx="799395" cy="867378"/>
                  </a:xfrm>
                  <a:prstGeom prst="rect">
                    <a:avLst/>
                  </a:prstGeom>
                </p:spPr>
              </p:pic>
              <p:sp>
                <p:nvSpPr>
                  <p:cNvPr id="6" name="Content Placeholder 2">
                    <a:extLst>
                      <a:ext uri="{FF2B5EF4-FFF2-40B4-BE49-F238E27FC236}">
                        <a16:creationId xmlns:a16="http://schemas.microsoft.com/office/drawing/2014/main" id="{436B3762-8B61-4038-94F4-3A3E0F446F40}"/>
                      </a:ext>
                    </a:extLst>
                  </p:cNvPr>
                  <p:cNvSpPr txBox="1">
                    <a:spLocks/>
                  </p:cNvSpPr>
                  <p:nvPr/>
                </p:nvSpPr>
                <p:spPr>
                  <a:xfrm>
                    <a:off x="626473" y="1352322"/>
                    <a:ext cx="1974811" cy="6354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ACT Score</a:t>
                    </a:r>
                  </a:p>
                </p:txBody>
              </p:sp>
              <p:pic>
                <p:nvPicPr>
                  <p:cNvPr id="8" name="Graphic 7" descr="Checklist RTL">
                    <a:extLst>
                      <a:ext uri="{FF2B5EF4-FFF2-40B4-BE49-F238E27FC236}">
                        <a16:creationId xmlns:a16="http://schemas.microsoft.com/office/drawing/2014/main" id="{7C478FAD-859F-4AA3-A85D-5C20493836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3379" y="1813619"/>
                    <a:ext cx="799395" cy="867378"/>
                  </a:xfrm>
                  <a:prstGeom prst="rect">
                    <a:avLst/>
                  </a:prstGeom>
                </p:spPr>
              </p:pic>
              <p:sp>
                <p:nvSpPr>
                  <p:cNvPr id="9" name="Content Placeholder 2">
                    <a:extLst>
                      <a:ext uri="{FF2B5EF4-FFF2-40B4-BE49-F238E27FC236}">
                        <a16:creationId xmlns:a16="http://schemas.microsoft.com/office/drawing/2014/main" id="{05D59181-8B6F-429A-9364-0C4E2BE0BFE2}"/>
                      </a:ext>
                    </a:extLst>
                  </p:cNvPr>
                  <p:cNvSpPr txBox="1">
                    <a:spLocks/>
                  </p:cNvSpPr>
                  <p:nvPr/>
                </p:nvSpPr>
                <p:spPr>
                  <a:xfrm>
                    <a:off x="2685671" y="1352322"/>
                    <a:ext cx="1974811" cy="6354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SAT Score</a:t>
                    </a:r>
                  </a:p>
                </p:txBody>
              </p:sp>
            </p:grpSp>
            <p:pic>
              <p:nvPicPr>
                <p:cNvPr id="23" name="Graphic 22" descr="Thumbs up sign">
                  <a:extLst>
                    <a:ext uri="{FF2B5EF4-FFF2-40B4-BE49-F238E27FC236}">
                      <a16:creationId xmlns:a16="http://schemas.microsoft.com/office/drawing/2014/main" id="{6F385E84-9F9C-4026-89CF-0336720D2A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9104" y="3460184"/>
                  <a:ext cx="777531" cy="690309"/>
                </a:xfrm>
                <a:prstGeom prst="rect">
                  <a:avLst/>
                </a:prstGeom>
              </p:spPr>
            </p:pic>
          </p:grpSp>
          <p:sp>
            <p:nvSpPr>
              <p:cNvPr id="99" name="Rectangle 98">
                <a:extLst>
                  <a:ext uri="{FF2B5EF4-FFF2-40B4-BE49-F238E27FC236}">
                    <a16:creationId xmlns:a16="http://schemas.microsoft.com/office/drawing/2014/main" id="{CF3E7B68-5CCE-43F3-99EF-EEDC64A6885A}"/>
                  </a:ext>
                </a:extLst>
              </p:cNvPr>
              <p:cNvSpPr/>
              <p:nvPr/>
            </p:nvSpPr>
            <p:spPr>
              <a:xfrm>
                <a:off x="416767" y="2279932"/>
                <a:ext cx="3587793" cy="18939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9" name="Straight Arrow Connector 138">
              <a:extLst>
                <a:ext uri="{FF2B5EF4-FFF2-40B4-BE49-F238E27FC236}">
                  <a16:creationId xmlns:a16="http://schemas.microsoft.com/office/drawing/2014/main" id="{1F9A667E-E03C-4542-A3D3-51F25E01A98F}"/>
                </a:ext>
              </a:extLst>
            </p:cNvPr>
            <p:cNvCxnSpPr>
              <a:cxnSpLocks/>
              <a:stCxn id="99" idx="2"/>
            </p:cNvCxnSpPr>
            <p:nvPr/>
          </p:nvCxnSpPr>
          <p:spPr>
            <a:xfrm>
              <a:off x="6096000" y="2196769"/>
              <a:ext cx="0" cy="1128417"/>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4551CC6A-0BCB-47A3-A889-6FE3ADC9CD26}"/>
                </a:ext>
              </a:extLst>
            </p:cNvPr>
            <p:cNvSpPr txBox="1"/>
            <p:nvPr/>
          </p:nvSpPr>
          <p:spPr>
            <a:xfrm>
              <a:off x="2537387" y="5334926"/>
              <a:ext cx="223156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ACT &amp; SAT More Predictive</a:t>
              </a:r>
            </a:p>
          </p:txBody>
        </p:sp>
        <p:sp>
          <p:nvSpPr>
            <p:cNvPr id="149" name="TextBox 148">
              <a:extLst>
                <a:ext uri="{FF2B5EF4-FFF2-40B4-BE49-F238E27FC236}">
                  <a16:creationId xmlns:a16="http://schemas.microsoft.com/office/drawing/2014/main" id="{2B7AC812-5BDE-4789-9B14-8C25EBDF3EAD}"/>
                </a:ext>
              </a:extLst>
            </p:cNvPr>
            <p:cNvSpPr txBox="1"/>
            <p:nvPr/>
          </p:nvSpPr>
          <p:spPr>
            <a:xfrm>
              <a:off x="5550751" y="5332890"/>
              <a:ext cx="229534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ACT &amp; SAT Less Predictive</a:t>
              </a:r>
            </a:p>
          </p:txBody>
        </p:sp>
        <p:sp>
          <p:nvSpPr>
            <p:cNvPr id="150" name="Left Brace 149">
              <a:extLst>
                <a:ext uri="{FF2B5EF4-FFF2-40B4-BE49-F238E27FC236}">
                  <a16:creationId xmlns:a16="http://schemas.microsoft.com/office/drawing/2014/main" id="{96FA36B8-6A2B-4F18-8B70-426329E6871A}"/>
                </a:ext>
              </a:extLst>
            </p:cNvPr>
            <p:cNvSpPr/>
            <p:nvPr/>
          </p:nvSpPr>
          <p:spPr>
            <a:xfrm rot="16200000">
              <a:off x="6417357" y="3012418"/>
              <a:ext cx="399419" cy="4178714"/>
            </a:xfrm>
            <a:prstGeom prst="leftBrace">
              <a:avLst>
                <a:gd name="adj1" fmla="val 8333"/>
                <a:gd name="adj2" fmla="val 50792"/>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1" name="Left Brace 150">
              <a:extLst>
                <a:ext uri="{FF2B5EF4-FFF2-40B4-BE49-F238E27FC236}">
                  <a16:creationId xmlns:a16="http://schemas.microsoft.com/office/drawing/2014/main" id="{3E1ABCBF-4D1B-4479-A4CE-2BC1217C22FC}"/>
                </a:ext>
              </a:extLst>
            </p:cNvPr>
            <p:cNvSpPr/>
            <p:nvPr/>
          </p:nvSpPr>
          <p:spPr>
            <a:xfrm rot="16200000">
              <a:off x="3478681" y="4490470"/>
              <a:ext cx="348972" cy="1177088"/>
            </a:xfrm>
            <a:prstGeom prst="leftBrace">
              <a:avLst>
                <a:gd name="adj1" fmla="val 8333"/>
                <a:gd name="adj2" fmla="val 49994"/>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6" name="Group 55">
              <a:extLst>
                <a:ext uri="{FF2B5EF4-FFF2-40B4-BE49-F238E27FC236}">
                  <a16:creationId xmlns:a16="http://schemas.microsoft.com/office/drawing/2014/main" id="{F5EE5B2E-DFC1-43BE-B20D-9E8541D5F37A}"/>
                </a:ext>
              </a:extLst>
            </p:cNvPr>
            <p:cNvGrpSpPr/>
            <p:nvPr/>
          </p:nvGrpSpPr>
          <p:grpSpPr>
            <a:xfrm>
              <a:off x="2468848" y="3592769"/>
              <a:ext cx="2688875" cy="1153527"/>
              <a:chOff x="5448790" y="2422724"/>
              <a:chExt cx="3162199" cy="1527989"/>
            </a:xfrm>
          </p:grpSpPr>
          <p:grpSp>
            <p:nvGrpSpPr>
              <p:cNvPr id="25" name="Group 24">
                <a:extLst>
                  <a:ext uri="{FF2B5EF4-FFF2-40B4-BE49-F238E27FC236}">
                    <a16:creationId xmlns:a16="http://schemas.microsoft.com/office/drawing/2014/main" id="{960B45B9-A9BC-4179-958B-A1C5848AA6F1}"/>
                  </a:ext>
                </a:extLst>
              </p:cNvPr>
              <p:cNvGrpSpPr/>
              <p:nvPr/>
            </p:nvGrpSpPr>
            <p:grpSpPr>
              <a:xfrm>
                <a:off x="5448790" y="2422724"/>
                <a:ext cx="3128708" cy="1028736"/>
                <a:chOff x="5497073" y="2735771"/>
                <a:chExt cx="4067680" cy="1596523"/>
              </a:xfrm>
            </p:grpSpPr>
            <p:pic>
              <p:nvPicPr>
                <p:cNvPr id="19" name="Graphic 18" descr="Checklist RTL">
                  <a:extLst>
                    <a:ext uri="{FF2B5EF4-FFF2-40B4-BE49-F238E27FC236}">
                      <a16:creationId xmlns:a16="http://schemas.microsoft.com/office/drawing/2014/main" id="{70130ADD-1CB3-4649-AB0C-07D9160CF2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1215" y="3464916"/>
                  <a:ext cx="799396" cy="867378"/>
                </a:xfrm>
                <a:prstGeom prst="rect">
                  <a:avLst/>
                </a:prstGeom>
              </p:spPr>
            </p:pic>
            <p:sp>
              <p:nvSpPr>
                <p:cNvPr id="20" name="Content Placeholder 2">
                  <a:extLst>
                    <a:ext uri="{FF2B5EF4-FFF2-40B4-BE49-F238E27FC236}">
                      <a16:creationId xmlns:a16="http://schemas.microsoft.com/office/drawing/2014/main" id="{166A97C9-A405-4259-9848-61BD653DFA51}"/>
                    </a:ext>
                  </a:extLst>
                </p:cNvPr>
                <p:cNvSpPr txBox="1">
                  <a:spLocks/>
                </p:cNvSpPr>
                <p:nvPr/>
              </p:nvSpPr>
              <p:spPr>
                <a:xfrm>
                  <a:off x="5497073" y="2735771"/>
                  <a:ext cx="4067680" cy="8210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1st Yr.</a:t>
                  </a:r>
                </a:p>
              </p:txBody>
            </p:sp>
          </p:grpSp>
          <p:sp>
            <p:nvSpPr>
              <p:cNvPr id="54" name="Content Placeholder 2">
                <a:extLst>
                  <a:ext uri="{FF2B5EF4-FFF2-40B4-BE49-F238E27FC236}">
                    <a16:creationId xmlns:a16="http://schemas.microsoft.com/office/drawing/2014/main" id="{63893DF5-E109-42A3-9BFD-5C91E992E8F9}"/>
                  </a:ext>
                </a:extLst>
              </p:cNvPr>
              <p:cNvSpPr txBox="1">
                <a:spLocks/>
              </p:cNvSpPr>
              <p:nvPr/>
            </p:nvSpPr>
            <p:spPr>
              <a:xfrm>
                <a:off x="5482281" y="3421634"/>
                <a:ext cx="3128708" cy="52907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accent6"/>
                    </a:solidFill>
                    <a:latin typeface="Times New Roman" panose="02020603050405020304" pitchFamily="18" charset="0"/>
                    <a:cs typeface="Times New Roman" panose="02020603050405020304" pitchFamily="18" charset="0"/>
                  </a:rPr>
                  <a:t>4.0 GPA</a:t>
                </a:r>
              </a:p>
            </p:txBody>
          </p:sp>
        </p:grpSp>
        <p:pic>
          <p:nvPicPr>
            <p:cNvPr id="152" name="Graphic 151" descr="Checklist RTL">
              <a:extLst>
                <a:ext uri="{FF2B5EF4-FFF2-40B4-BE49-F238E27FC236}">
                  <a16:creationId xmlns:a16="http://schemas.microsoft.com/office/drawing/2014/main" id="{B8872E05-89E4-4409-B404-91EA38F13A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0547" y="3956114"/>
              <a:ext cx="522831" cy="421934"/>
            </a:xfrm>
            <a:prstGeom prst="rect">
              <a:avLst/>
            </a:prstGeom>
          </p:spPr>
        </p:pic>
        <p:sp>
          <p:nvSpPr>
            <p:cNvPr id="153" name="Content Placeholder 2">
              <a:extLst>
                <a:ext uri="{FF2B5EF4-FFF2-40B4-BE49-F238E27FC236}">
                  <a16:creationId xmlns:a16="http://schemas.microsoft.com/office/drawing/2014/main" id="{8334C1DD-C940-4653-A549-D11168914B65}"/>
                </a:ext>
              </a:extLst>
            </p:cNvPr>
            <p:cNvSpPr txBox="1">
              <a:spLocks/>
            </p:cNvSpPr>
            <p:nvPr/>
          </p:nvSpPr>
          <p:spPr>
            <a:xfrm>
              <a:off x="3841764" y="3601423"/>
              <a:ext cx="2660397" cy="39941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Yr.</a:t>
              </a:r>
            </a:p>
          </p:txBody>
        </p:sp>
        <p:sp>
          <p:nvSpPr>
            <p:cNvPr id="154" name="Content Placeholder 2">
              <a:extLst>
                <a:ext uri="{FF2B5EF4-FFF2-40B4-BE49-F238E27FC236}">
                  <a16:creationId xmlns:a16="http://schemas.microsoft.com/office/drawing/2014/main" id="{8A60994E-451B-46B1-9351-1190BDCA21BC}"/>
                </a:ext>
              </a:extLst>
            </p:cNvPr>
            <p:cNvSpPr txBox="1">
              <a:spLocks/>
            </p:cNvSpPr>
            <p:nvPr/>
          </p:nvSpPr>
          <p:spPr>
            <a:xfrm>
              <a:off x="3870242" y="4346882"/>
              <a:ext cx="2660397" cy="39941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latin typeface="Times New Roman" panose="02020603050405020304" pitchFamily="18" charset="0"/>
                  <a:cs typeface="Times New Roman" panose="02020603050405020304" pitchFamily="18" charset="0"/>
                </a:rPr>
                <a:t>3.0 GPA</a:t>
              </a:r>
            </a:p>
          </p:txBody>
        </p:sp>
        <p:grpSp>
          <p:nvGrpSpPr>
            <p:cNvPr id="156" name="Group 155">
              <a:extLst>
                <a:ext uri="{FF2B5EF4-FFF2-40B4-BE49-F238E27FC236}">
                  <a16:creationId xmlns:a16="http://schemas.microsoft.com/office/drawing/2014/main" id="{273A4F47-C1E5-40F2-911A-84F4683AA719}"/>
                </a:ext>
              </a:extLst>
            </p:cNvPr>
            <p:cNvGrpSpPr/>
            <p:nvPr/>
          </p:nvGrpSpPr>
          <p:grpSpPr>
            <a:xfrm>
              <a:off x="5229499" y="3587245"/>
              <a:ext cx="4076608" cy="1159052"/>
              <a:chOff x="2498539" y="3592111"/>
              <a:chExt cx="4076608" cy="1159052"/>
            </a:xfrm>
          </p:grpSpPr>
          <p:grpSp>
            <p:nvGrpSpPr>
              <p:cNvPr id="157" name="Group 156">
                <a:extLst>
                  <a:ext uri="{FF2B5EF4-FFF2-40B4-BE49-F238E27FC236}">
                    <a16:creationId xmlns:a16="http://schemas.microsoft.com/office/drawing/2014/main" id="{31E244AF-6E12-4E52-832E-A0C8FB4FBF88}"/>
                  </a:ext>
                </a:extLst>
              </p:cNvPr>
              <p:cNvGrpSpPr/>
              <p:nvPr/>
            </p:nvGrpSpPr>
            <p:grpSpPr>
              <a:xfrm>
                <a:off x="2498539" y="3597635"/>
                <a:ext cx="2688874" cy="1153528"/>
                <a:chOff x="5688756" y="2445089"/>
                <a:chExt cx="3162198" cy="1527992"/>
              </a:xfrm>
            </p:grpSpPr>
            <p:grpSp>
              <p:nvGrpSpPr>
                <p:cNvPr id="161" name="Group 160">
                  <a:extLst>
                    <a:ext uri="{FF2B5EF4-FFF2-40B4-BE49-F238E27FC236}">
                      <a16:creationId xmlns:a16="http://schemas.microsoft.com/office/drawing/2014/main" id="{656B4E71-1160-42BA-90F6-4411EADEA418}"/>
                    </a:ext>
                  </a:extLst>
                </p:cNvPr>
                <p:cNvGrpSpPr/>
                <p:nvPr/>
              </p:nvGrpSpPr>
              <p:grpSpPr>
                <a:xfrm>
                  <a:off x="5688756" y="2445089"/>
                  <a:ext cx="3128708" cy="1028739"/>
                  <a:chOff x="5809055" y="2770478"/>
                  <a:chExt cx="4067680" cy="1596527"/>
                </a:xfrm>
              </p:grpSpPr>
              <p:pic>
                <p:nvPicPr>
                  <p:cNvPr id="163" name="Graphic 162" descr="Checklist RTL">
                    <a:extLst>
                      <a:ext uri="{FF2B5EF4-FFF2-40B4-BE49-F238E27FC236}">
                        <a16:creationId xmlns:a16="http://schemas.microsoft.com/office/drawing/2014/main" id="{459F5106-B202-44C2-B775-5B46D4FDFA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3196" y="3499626"/>
                    <a:ext cx="799395" cy="867379"/>
                  </a:xfrm>
                  <a:prstGeom prst="rect">
                    <a:avLst/>
                  </a:prstGeom>
                </p:spPr>
              </p:pic>
              <p:sp>
                <p:nvSpPr>
                  <p:cNvPr id="164" name="Content Placeholder 2">
                    <a:extLst>
                      <a:ext uri="{FF2B5EF4-FFF2-40B4-BE49-F238E27FC236}">
                        <a16:creationId xmlns:a16="http://schemas.microsoft.com/office/drawing/2014/main" id="{8F609EAE-1391-473E-B903-A757691248FA}"/>
                      </a:ext>
                    </a:extLst>
                  </p:cNvPr>
                  <p:cNvSpPr txBox="1">
                    <a:spLocks/>
                  </p:cNvSpPr>
                  <p:nvPr/>
                </p:nvSpPr>
                <p:spPr>
                  <a:xfrm>
                    <a:off x="5809055" y="2770478"/>
                    <a:ext cx="4067680" cy="8210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Yr.</a:t>
                    </a:r>
                  </a:p>
                </p:txBody>
              </p:sp>
            </p:grpSp>
            <p:sp>
              <p:nvSpPr>
                <p:cNvPr id="162" name="Content Placeholder 2">
                  <a:extLst>
                    <a:ext uri="{FF2B5EF4-FFF2-40B4-BE49-F238E27FC236}">
                      <a16:creationId xmlns:a16="http://schemas.microsoft.com/office/drawing/2014/main" id="{3F90BFE3-7BC3-456C-AC4D-637FDA9DC4EA}"/>
                    </a:ext>
                  </a:extLst>
                </p:cNvPr>
                <p:cNvSpPr txBox="1">
                  <a:spLocks/>
                </p:cNvSpPr>
                <p:nvPr/>
              </p:nvSpPr>
              <p:spPr>
                <a:xfrm>
                  <a:off x="5722246" y="3444002"/>
                  <a:ext cx="3128708" cy="52907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latin typeface="Times New Roman" panose="02020603050405020304" pitchFamily="18" charset="0"/>
                      <a:cs typeface="Times New Roman" panose="02020603050405020304" pitchFamily="18" charset="0"/>
                    </a:rPr>
                    <a:t>2.0 GPA</a:t>
                  </a:r>
                </a:p>
              </p:txBody>
            </p:sp>
          </p:grpSp>
          <p:pic>
            <p:nvPicPr>
              <p:cNvPr id="158" name="Graphic 157" descr="Checklist RTL">
                <a:extLst>
                  <a:ext uri="{FF2B5EF4-FFF2-40B4-BE49-F238E27FC236}">
                    <a16:creationId xmlns:a16="http://schemas.microsoft.com/office/drawing/2014/main" id="{B5B95A73-B4E1-4775-9909-E223C8CBC4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055" y="3946802"/>
                <a:ext cx="522831" cy="421934"/>
              </a:xfrm>
              <a:prstGeom prst="rect">
                <a:avLst/>
              </a:prstGeom>
            </p:spPr>
          </p:pic>
          <p:sp>
            <p:nvSpPr>
              <p:cNvPr id="159" name="Content Placeholder 2">
                <a:extLst>
                  <a:ext uri="{FF2B5EF4-FFF2-40B4-BE49-F238E27FC236}">
                    <a16:creationId xmlns:a16="http://schemas.microsoft.com/office/drawing/2014/main" id="{83D1EAA5-5481-46DF-86C4-C8E28FC333FB}"/>
                  </a:ext>
                </a:extLst>
              </p:cNvPr>
              <p:cNvSpPr txBox="1">
                <a:spLocks/>
              </p:cNvSpPr>
              <p:nvPr/>
            </p:nvSpPr>
            <p:spPr>
              <a:xfrm>
                <a:off x="3886272" y="3592111"/>
                <a:ext cx="2660397" cy="39941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Times New Roman" panose="02020603050405020304" pitchFamily="18" charset="0"/>
                    <a:cs typeface="Times New Roman" panose="02020603050405020304" pitchFamily="18" charset="0"/>
                  </a:rPr>
                  <a:t>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Yr.</a:t>
                </a:r>
              </a:p>
            </p:txBody>
          </p:sp>
          <p:sp>
            <p:nvSpPr>
              <p:cNvPr id="160" name="Content Placeholder 2">
                <a:extLst>
                  <a:ext uri="{FF2B5EF4-FFF2-40B4-BE49-F238E27FC236}">
                    <a16:creationId xmlns:a16="http://schemas.microsoft.com/office/drawing/2014/main" id="{2949C2E8-8E4E-4FC6-A3E6-6868C507E547}"/>
                  </a:ext>
                </a:extLst>
              </p:cNvPr>
              <p:cNvSpPr txBox="1">
                <a:spLocks/>
              </p:cNvSpPr>
              <p:nvPr/>
            </p:nvSpPr>
            <p:spPr>
              <a:xfrm>
                <a:off x="3914750" y="4346220"/>
                <a:ext cx="2660397" cy="399418"/>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latin typeface="Times New Roman" panose="02020603050405020304" pitchFamily="18" charset="0"/>
                    <a:cs typeface="Times New Roman" panose="02020603050405020304" pitchFamily="18" charset="0"/>
                  </a:rPr>
                  <a:t>2.1 GPA</a:t>
                </a:r>
              </a:p>
            </p:txBody>
          </p:sp>
        </p:grpSp>
      </p:grpSp>
    </p:spTree>
    <p:extLst>
      <p:ext uri="{BB962C8B-B14F-4D97-AF65-F5344CB8AC3E}">
        <p14:creationId xmlns:p14="http://schemas.microsoft.com/office/powerpoint/2010/main" val="768976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4090113" y="2115266"/>
            <a:ext cx="4030824" cy="802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Face Validity</a:t>
            </a:r>
          </a:p>
        </p:txBody>
      </p:sp>
    </p:spTree>
    <p:extLst>
      <p:ext uri="{BB962C8B-B14F-4D97-AF65-F5344CB8AC3E}">
        <p14:creationId xmlns:p14="http://schemas.microsoft.com/office/powerpoint/2010/main" val="1426682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4090113" y="2115266"/>
            <a:ext cx="4030824" cy="802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76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3194314" y="591571"/>
            <a:ext cx="5803371" cy="1538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3700" dirty="0">
                <a:latin typeface="Times New Roman" panose="02020603050405020304" pitchFamily="18" charset="0"/>
                <a:cs typeface="Times New Roman" panose="02020603050405020304" pitchFamily="18" charset="0"/>
              </a:rPr>
              <a:t>Good Face Validity &amp; Good Predictive Validity</a:t>
            </a:r>
          </a:p>
          <a:p>
            <a:pPr marL="0" indent="0" algn="ctr">
              <a:spcAft>
                <a:spcPts val="600"/>
              </a:spcAft>
              <a:buNone/>
            </a:pPr>
            <a:endParaRPr lang="en-US" sz="3700" dirty="0">
              <a:latin typeface="Times New Roman" panose="02020603050405020304" pitchFamily="18" charset="0"/>
              <a:cs typeface="Times New Roman" panose="02020603050405020304" pitchFamily="18" charset="0"/>
            </a:endParaRPr>
          </a:p>
          <a:p>
            <a:pPr marL="0" indent="0" algn="ctr">
              <a:spcAft>
                <a:spcPts val="600"/>
              </a:spcAft>
              <a:buNone/>
            </a:pPr>
            <a:endParaRPr lang="en-US" sz="37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4033E889-FFEF-4957-8312-A844DF74AA1F}"/>
              </a:ext>
            </a:extLst>
          </p:cNvPr>
          <p:cNvGrpSpPr/>
          <p:nvPr/>
        </p:nvGrpSpPr>
        <p:grpSpPr>
          <a:xfrm>
            <a:off x="1987226" y="2130323"/>
            <a:ext cx="8217547" cy="2416073"/>
            <a:chOff x="1871663" y="2285310"/>
            <a:chExt cx="8217547" cy="2416073"/>
          </a:xfrm>
        </p:grpSpPr>
        <p:grpSp>
          <p:nvGrpSpPr>
            <p:cNvPr id="6" name="Group 5">
              <a:extLst>
                <a:ext uri="{FF2B5EF4-FFF2-40B4-BE49-F238E27FC236}">
                  <a16:creationId xmlns:a16="http://schemas.microsoft.com/office/drawing/2014/main" id="{30868F37-4CBE-46FC-BBCE-6009B34E2589}"/>
                </a:ext>
              </a:extLst>
            </p:cNvPr>
            <p:cNvGrpSpPr/>
            <p:nvPr/>
          </p:nvGrpSpPr>
          <p:grpSpPr>
            <a:xfrm>
              <a:off x="4095707" y="2285310"/>
              <a:ext cx="1503853" cy="2416073"/>
              <a:chOff x="-733468" y="2728220"/>
              <a:chExt cx="1503853" cy="2416073"/>
            </a:xfrm>
          </p:grpSpPr>
          <p:pic>
            <p:nvPicPr>
              <p:cNvPr id="3" name="Graphic 2" descr="Checklist RTL">
                <a:extLst>
                  <a:ext uri="{FF2B5EF4-FFF2-40B4-BE49-F238E27FC236}">
                    <a16:creationId xmlns:a16="http://schemas.microsoft.com/office/drawing/2014/main" id="{28A71848-BEE6-4D52-BA15-10448A95A7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468" y="2728220"/>
                <a:ext cx="1503853" cy="1631745"/>
              </a:xfrm>
              <a:prstGeom prst="rect">
                <a:avLst/>
              </a:prstGeom>
            </p:spPr>
          </p:pic>
          <p:pic>
            <p:nvPicPr>
              <p:cNvPr id="5" name="Graphic 4" descr="Tools">
                <a:extLst>
                  <a:ext uri="{FF2B5EF4-FFF2-40B4-BE49-F238E27FC236}">
                    <a16:creationId xmlns:a16="http://schemas.microsoft.com/office/drawing/2014/main" id="{61A2444D-A569-4210-BAAC-E10AEC05BE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742" y="4229893"/>
                <a:ext cx="914400" cy="914400"/>
              </a:xfrm>
              <a:prstGeom prst="rect">
                <a:avLst/>
              </a:prstGeom>
            </p:spPr>
          </p:pic>
        </p:grpSp>
        <p:sp>
          <p:nvSpPr>
            <p:cNvPr id="7" name="Content Placeholder 2">
              <a:extLst>
                <a:ext uri="{FF2B5EF4-FFF2-40B4-BE49-F238E27FC236}">
                  <a16:creationId xmlns:a16="http://schemas.microsoft.com/office/drawing/2014/main" id="{2DD0725F-00EC-4B76-9714-993C8E3E6B5B}"/>
                </a:ext>
              </a:extLst>
            </p:cNvPr>
            <p:cNvSpPr txBox="1">
              <a:spLocks/>
            </p:cNvSpPr>
            <p:nvPr/>
          </p:nvSpPr>
          <p:spPr>
            <a:xfrm>
              <a:off x="6688785" y="2858050"/>
              <a:ext cx="3400425" cy="10105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Mechanical Ability</a:t>
              </a:r>
            </a:p>
          </p:txBody>
        </p:sp>
        <p:cxnSp>
          <p:nvCxnSpPr>
            <p:cNvPr id="8" name="Straight Arrow Connector 7">
              <a:extLst>
                <a:ext uri="{FF2B5EF4-FFF2-40B4-BE49-F238E27FC236}">
                  <a16:creationId xmlns:a16="http://schemas.microsoft.com/office/drawing/2014/main" id="{4502BC09-4462-463B-ACC9-38DC5191C069}"/>
                </a:ext>
              </a:extLst>
            </p:cNvPr>
            <p:cNvCxnSpPr>
              <a:cxnSpLocks/>
            </p:cNvCxnSpPr>
            <p:nvPr/>
          </p:nvCxnSpPr>
          <p:spPr>
            <a:xfrm>
              <a:off x="5626520" y="3182836"/>
              <a:ext cx="1317205"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01A7476-1B8B-46BF-B13F-5E3EAD4F6E78}"/>
                </a:ext>
              </a:extLst>
            </p:cNvPr>
            <p:cNvSpPr txBox="1">
              <a:spLocks/>
            </p:cNvSpPr>
            <p:nvPr/>
          </p:nvSpPr>
          <p:spPr>
            <a:xfrm>
              <a:off x="1871663" y="2677543"/>
              <a:ext cx="2368774" cy="10105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Test on Mechanics</a:t>
              </a:r>
            </a:p>
          </p:txBody>
        </p:sp>
        <p:pic>
          <p:nvPicPr>
            <p:cNvPr id="12" name="Graphic 11" descr="Thumbs up sign">
              <a:extLst>
                <a:ext uri="{FF2B5EF4-FFF2-40B4-BE49-F238E27FC236}">
                  <a16:creationId xmlns:a16="http://schemas.microsoft.com/office/drawing/2014/main" id="{D42905CA-EBE1-4094-B4E7-4C458DBD84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2732" y="3786983"/>
              <a:ext cx="914400" cy="914400"/>
            </a:xfrm>
            <a:prstGeom prst="rect">
              <a:avLst/>
            </a:prstGeom>
          </p:spPr>
        </p:pic>
        <p:pic>
          <p:nvPicPr>
            <p:cNvPr id="13" name="Graphic 12" descr="Thumbs up sign">
              <a:extLst>
                <a:ext uri="{FF2B5EF4-FFF2-40B4-BE49-F238E27FC236}">
                  <a16:creationId xmlns:a16="http://schemas.microsoft.com/office/drawing/2014/main" id="{0FBE0D01-2CAD-47B7-AD9B-210F577BF5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1797" y="3786983"/>
              <a:ext cx="914400" cy="914400"/>
            </a:xfrm>
            <a:prstGeom prst="rect">
              <a:avLst/>
            </a:prstGeom>
          </p:spPr>
        </p:pic>
      </p:grpSp>
    </p:spTree>
    <p:extLst>
      <p:ext uri="{BB962C8B-B14F-4D97-AF65-F5344CB8AC3E}">
        <p14:creationId xmlns:p14="http://schemas.microsoft.com/office/powerpoint/2010/main" val="11103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173295" y="852801"/>
            <a:ext cx="9845410" cy="778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3700" dirty="0">
                <a:latin typeface="Times New Roman" panose="02020603050405020304" pitchFamily="18" charset="0"/>
                <a:cs typeface="Times New Roman" panose="02020603050405020304" pitchFamily="18" charset="0"/>
              </a:rPr>
              <a:t>Poor Face Validity &amp; Good Predictive Validity</a:t>
            </a:r>
          </a:p>
          <a:p>
            <a:pPr marL="0" indent="0" algn="ctr">
              <a:spcAft>
                <a:spcPts val="600"/>
              </a:spcAft>
              <a:buNone/>
            </a:pPr>
            <a:endParaRPr lang="en-US" sz="3700" dirty="0">
              <a:latin typeface="Times New Roman" panose="02020603050405020304" pitchFamily="18" charset="0"/>
              <a:cs typeface="Times New Roman" panose="02020603050405020304" pitchFamily="18" charset="0"/>
            </a:endParaRPr>
          </a:p>
          <a:p>
            <a:pPr marL="0" indent="0" algn="ctr">
              <a:spcAft>
                <a:spcPts val="600"/>
              </a:spcAft>
              <a:buNone/>
            </a:pPr>
            <a:endParaRPr lang="en-US" sz="37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8978707-2356-4A16-A2D4-2B38931853A8}"/>
              </a:ext>
            </a:extLst>
          </p:cNvPr>
          <p:cNvGrpSpPr/>
          <p:nvPr/>
        </p:nvGrpSpPr>
        <p:grpSpPr>
          <a:xfrm>
            <a:off x="1987226" y="1885567"/>
            <a:ext cx="8217547" cy="2356857"/>
            <a:chOff x="1987226" y="2130323"/>
            <a:chExt cx="8217547" cy="2356857"/>
          </a:xfrm>
        </p:grpSpPr>
        <p:grpSp>
          <p:nvGrpSpPr>
            <p:cNvPr id="14" name="Group 13">
              <a:extLst>
                <a:ext uri="{FF2B5EF4-FFF2-40B4-BE49-F238E27FC236}">
                  <a16:creationId xmlns:a16="http://schemas.microsoft.com/office/drawing/2014/main" id="{4033E889-FFEF-4957-8312-A844DF74AA1F}"/>
                </a:ext>
              </a:extLst>
            </p:cNvPr>
            <p:cNvGrpSpPr/>
            <p:nvPr/>
          </p:nvGrpSpPr>
          <p:grpSpPr>
            <a:xfrm>
              <a:off x="1987226" y="2130323"/>
              <a:ext cx="8217547" cy="1631745"/>
              <a:chOff x="1871663" y="2285310"/>
              <a:chExt cx="8217547" cy="1631745"/>
            </a:xfrm>
          </p:grpSpPr>
          <p:pic>
            <p:nvPicPr>
              <p:cNvPr id="3" name="Graphic 2" descr="Checklist RTL">
                <a:extLst>
                  <a:ext uri="{FF2B5EF4-FFF2-40B4-BE49-F238E27FC236}">
                    <a16:creationId xmlns:a16="http://schemas.microsoft.com/office/drawing/2014/main" id="{28A71848-BEE6-4D52-BA15-10448A95A7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5707" y="2285310"/>
                <a:ext cx="1503853" cy="1631745"/>
              </a:xfrm>
              <a:prstGeom prst="rect">
                <a:avLst/>
              </a:prstGeom>
            </p:spPr>
          </p:pic>
          <p:sp>
            <p:nvSpPr>
              <p:cNvPr id="7" name="Content Placeholder 2">
                <a:extLst>
                  <a:ext uri="{FF2B5EF4-FFF2-40B4-BE49-F238E27FC236}">
                    <a16:creationId xmlns:a16="http://schemas.microsoft.com/office/drawing/2014/main" id="{2DD0725F-00EC-4B76-9714-993C8E3E6B5B}"/>
                  </a:ext>
                </a:extLst>
              </p:cNvPr>
              <p:cNvSpPr txBox="1">
                <a:spLocks/>
              </p:cNvSpPr>
              <p:nvPr/>
            </p:nvSpPr>
            <p:spPr>
              <a:xfrm>
                <a:off x="6688785" y="2858050"/>
                <a:ext cx="3400425" cy="10105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Mechanical Ability</a:t>
                </a:r>
              </a:p>
            </p:txBody>
          </p:sp>
          <p:cxnSp>
            <p:nvCxnSpPr>
              <p:cNvPr id="8" name="Straight Arrow Connector 7">
                <a:extLst>
                  <a:ext uri="{FF2B5EF4-FFF2-40B4-BE49-F238E27FC236}">
                    <a16:creationId xmlns:a16="http://schemas.microsoft.com/office/drawing/2014/main" id="{4502BC09-4462-463B-ACC9-38DC5191C069}"/>
                  </a:ext>
                </a:extLst>
              </p:cNvPr>
              <p:cNvCxnSpPr>
                <a:cxnSpLocks/>
              </p:cNvCxnSpPr>
              <p:nvPr/>
            </p:nvCxnSpPr>
            <p:spPr>
              <a:xfrm>
                <a:off x="5626520" y="3182836"/>
                <a:ext cx="1317205"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01A7476-1B8B-46BF-B13F-5E3EAD4F6E78}"/>
                  </a:ext>
                </a:extLst>
              </p:cNvPr>
              <p:cNvSpPr txBox="1">
                <a:spLocks/>
              </p:cNvSpPr>
              <p:nvPr/>
            </p:nvSpPr>
            <p:spPr>
              <a:xfrm>
                <a:off x="1871663" y="2677543"/>
                <a:ext cx="2368774" cy="10105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Test on Geometry</a:t>
                </a:r>
              </a:p>
            </p:txBody>
          </p:sp>
        </p:grpSp>
        <p:grpSp>
          <p:nvGrpSpPr>
            <p:cNvPr id="17" name="Group 16">
              <a:extLst>
                <a:ext uri="{FF2B5EF4-FFF2-40B4-BE49-F238E27FC236}">
                  <a16:creationId xmlns:a16="http://schemas.microsoft.com/office/drawing/2014/main" id="{55AC6540-3214-4CAE-82B3-FE62E7F94918}"/>
                </a:ext>
              </a:extLst>
            </p:cNvPr>
            <p:cNvGrpSpPr>
              <a:grpSpLocks noChangeAspect="1"/>
            </p:cNvGrpSpPr>
            <p:nvPr/>
          </p:nvGrpSpPr>
          <p:grpSpPr>
            <a:xfrm>
              <a:off x="4356000" y="3691212"/>
              <a:ext cx="993993" cy="795968"/>
              <a:chOff x="4025544" y="3704595"/>
              <a:chExt cx="1265335" cy="1013253"/>
            </a:xfrm>
          </p:grpSpPr>
          <p:sp>
            <p:nvSpPr>
              <p:cNvPr id="2" name="Rectangle 1">
                <a:extLst>
                  <a:ext uri="{FF2B5EF4-FFF2-40B4-BE49-F238E27FC236}">
                    <a16:creationId xmlns:a16="http://schemas.microsoft.com/office/drawing/2014/main" id="{946E25FC-A2D1-4C84-9C15-7C2972E027AD}"/>
                  </a:ext>
                </a:extLst>
              </p:cNvPr>
              <p:cNvSpPr/>
              <p:nvPr/>
            </p:nvSpPr>
            <p:spPr>
              <a:xfrm>
                <a:off x="4577003" y="3842473"/>
                <a:ext cx="621174" cy="661860"/>
              </a:xfrm>
              <a:prstGeom prst="rect">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FB45CE50-7F46-4206-8313-F54125E6E9CF}"/>
                  </a:ext>
                </a:extLst>
              </p:cNvPr>
              <p:cNvSpPr/>
              <p:nvPr/>
            </p:nvSpPr>
            <p:spPr>
              <a:xfrm>
                <a:off x="4025544" y="3704595"/>
                <a:ext cx="1026092" cy="841801"/>
              </a:xfrm>
              <a:prstGeom prst="triangle">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4AAD1A2-BC86-45F1-AE62-6FA2A29ED42C}"/>
                  </a:ext>
                </a:extLst>
              </p:cNvPr>
              <p:cNvSpPr/>
              <p:nvPr/>
            </p:nvSpPr>
            <p:spPr>
              <a:xfrm>
                <a:off x="4634229" y="3977818"/>
                <a:ext cx="656650" cy="654304"/>
              </a:xfrm>
              <a:prstGeom prst="ellipse">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88E9522D-9C16-4A87-B4C1-F629BFCC3733}"/>
                  </a:ext>
                </a:extLst>
              </p:cNvPr>
              <p:cNvSpPr/>
              <p:nvPr/>
            </p:nvSpPr>
            <p:spPr>
              <a:xfrm>
                <a:off x="4289203" y="4173403"/>
                <a:ext cx="641789" cy="544445"/>
              </a:xfrm>
              <a:prstGeom prst="hexagon">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44356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1009314" y="1085265"/>
            <a:ext cx="10173371" cy="3177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Validity:</a:t>
            </a:r>
          </a:p>
          <a:p>
            <a:pPr marL="742950" indent="-742950">
              <a:spcAft>
                <a:spcPts val="600"/>
              </a:spcAft>
              <a:buAutoNum type="arabicPeriod"/>
            </a:pPr>
            <a:r>
              <a:rPr lang="en-US" dirty="0">
                <a:latin typeface="Times New Roman" panose="02020603050405020304" pitchFamily="18" charset="0"/>
                <a:cs typeface="Times New Roman" panose="02020603050405020304" pitchFamily="18" charset="0"/>
              </a:rPr>
              <a:t>Construct – Measure what you’re interested in</a:t>
            </a:r>
          </a:p>
        </p:txBody>
      </p:sp>
    </p:spTree>
    <p:extLst>
      <p:ext uri="{BB962C8B-B14F-4D97-AF65-F5344CB8AC3E}">
        <p14:creationId xmlns:p14="http://schemas.microsoft.com/office/powerpoint/2010/main" val="257086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445E325-D199-4E10-899F-4527377F1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060" y="1734185"/>
            <a:ext cx="6971879" cy="4351338"/>
          </a:xfrm>
        </p:spPr>
      </p:pic>
    </p:spTree>
    <p:extLst>
      <p:ext uri="{BB962C8B-B14F-4D97-AF65-F5344CB8AC3E}">
        <p14:creationId xmlns:p14="http://schemas.microsoft.com/office/powerpoint/2010/main" val="3154287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6CC4B10-2F10-4831-A99A-014079CCBD10}"/>
              </a:ext>
            </a:extLst>
          </p:cNvPr>
          <p:cNvGrpSpPr/>
          <p:nvPr/>
        </p:nvGrpSpPr>
        <p:grpSpPr>
          <a:xfrm>
            <a:off x="1021266" y="1085265"/>
            <a:ext cx="10173371" cy="2487171"/>
            <a:chOff x="1021266" y="1085265"/>
            <a:chExt cx="10173371" cy="2487171"/>
          </a:xfrm>
        </p:grpSpPr>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1021266" y="1085265"/>
              <a:ext cx="10173371" cy="5702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Objective Measuring</a:t>
              </a:r>
            </a:p>
          </p:txBody>
        </p:sp>
        <p:grpSp>
          <p:nvGrpSpPr>
            <p:cNvPr id="4" name="Group 3">
              <a:extLst>
                <a:ext uri="{FF2B5EF4-FFF2-40B4-BE49-F238E27FC236}">
                  <a16:creationId xmlns:a16="http://schemas.microsoft.com/office/drawing/2014/main" id="{B9A0A7BF-01DE-4CA7-B2DB-3237F28C5A84}"/>
                </a:ext>
              </a:extLst>
            </p:cNvPr>
            <p:cNvGrpSpPr/>
            <p:nvPr/>
          </p:nvGrpSpPr>
          <p:grpSpPr>
            <a:xfrm>
              <a:off x="4578644" y="1905538"/>
              <a:ext cx="3034712" cy="1666898"/>
              <a:chOff x="4861503" y="1905538"/>
              <a:chExt cx="3034712" cy="1666898"/>
            </a:xfrm>
          </p:grpSpPr>
          <p:sp>
            <p:nvSpPr>
              <p:cNvPr id="6" name="Content Placeholder 2">
                <a:extLst>
                  <a:ext uri="{FF2B5EF4-FFF2-40B4-BE49-F238E27FC236}">
                    <a16:creationId xmlns:a16="http://schemas.microsoft.com/office/drawing/2014/main" id="{234AF26C-284F-406A-845E-26633040168C}"/>
                  </a:ext>
                </a:extLst>
              </p:cNvPr>
              <p:cNvSpPr txBox="1">
                <a:spLocks/>
              </p:cNvSpPr>
              <p:nvPr/>
            </p:nvSpPr>
            <p:spPr>
              <a:xfrm>
                <a:off x="4861503" y="1988939"/>
                <a:ext cx="2468993" cy="158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2 + 2 = 4</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t>
                </a:r>
              </a:p>
              <a:p>
                <a:pPr marL="0" indent="0" algn="ctr">
                  <a:buNone/>
                </a:pPr>
                <a:r>
                  <a:rPr lang="en-US" sz="3000" dirty="0">
                    <a:latin typeface="Times New Roman" panose="02020603050405020304" pitchFamily="18" charset="0"/>
                    <a:cs typeface="Times New Roman" panose="02020603050405020304" pitchFamily="18" charset="0"/>
                  </a:rPr>
                  <a:t>2 + 2 = 5</a:t>
                </a:r>
              </a:p>
            </p:txBody>
          </p:sp>
          <p:pic>
            <p:nvPicPr>
              <p:cNvPr id="7" name="Graphic 6" descr="Checkmark">
                <a:extLst>
                  <a:ext uri="{FF2B5EF4-FFF2-40B4-BE49-F238E27FC236}">
                    <a16:creationId xmlns:a16="http://schemas.microsoft.com/office/drawing/2014/main" id="{3EB5839C-7B2C-440B-9841-D462987419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3611" y="1905538"/>
                <a:ext cx="722604" cy="722604"/>
              </a:xfrm>
              <a:prstGeom prst="rect">
                <a:avLst/>
              </a:prstGeom>
            </p:spPr>
          </p:pic>
          <p:pic>
            <p:nvPicPr>
              <p:cNvPr id="8" name="Graphic 7" descr="Close">
                <a:extLst>
                  <a:ext uri="{FF2B5EF4-FFF2-40B4-BE49-F238E27FC236}">
                    <a16:creationId xmlns:a16="http://schemas.microsoft.com/office/drawing/2014/main" id="{038E0C66-9513-4323-BAC8-E7599FF52D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3611" y="2738987"/>
                <a:ext cx="722604" cy="722604"/>
              </a:xfrm>
              <a:prstGeom prst="rect">
                <a:avLst/>
              </a:prstGeom>
            </p:spPr>
          </p:pic>
        </p:grpSp>
      </p:grpSp>
    </p:spTree>
    <p:extLst>
      <p:ext uri="{BB962C8B-B14F-4D97-AF65-F5344CB8AC3E}">
        <p14:creationId xmlns:p14="http://schemas.microsoft.com/office/powerpoint/2010/main" val="1374304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DDE4899-57F9-4AFA-A155-DFF39CC88624}"/>
              </a:ext>
            </a:extLst>
          </p:cNvPr>
          <p:cNvGrpSpPr/>
          <p:nvPr/>
        </p:nvGrpSpPr>
        <p:grpSpPr>
          <a:xfrm>
            <a:off x="1009314" y="536581"/>
            <a:ext cx="10173371" cy="5068332"/>
            <a:chOff x="1009314" y="536581"/>
            <a:chExt cx="10173371" cy="5068332"/>
          </a:xfrm>
        </p:grpSpPr>
        <p:sp>
          <p:nvSpPr>
            <p:cNvPr id="5" name="Content Placeholder 2">
              <a:extLst>
                <a:ext uri="{FF2B5EF4-FFF2-40B4-BE49-F238E27FC236}">
                  <a16:creationId xmlns:a16="http://schemas.microsoft.com/office/drawing/2014/main" id="{71C38E46-EB57-4A13-982B-054F0C276523}"/>
                </a:ext>
              </a:extLst>
            </p:cNvPr>
            <p:cNvSpPr txBox="1">
              <a:spLocks/>
            </p:cNvSpPr>
            <p:nvPr/>
          </p:nvSpPr>
          <p:spPr>
            <a:xfrm>
              <a:off x="1009314" y="536581"/>
              <a:ext cx="10173371" cy="5702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30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ECD0B64A-7170-459D-9CA7-F06F4EE384F3}"/>
                </a:ext>
              </a:extLst>
            </p:cNvPr>
            <p:cNvGrpSpPr/>
            <p:nvPr/>
          </p:nvGrpSpPr>
          <p:grpSpPr>
            <a:xfrm>
              <a:off x="2199341" y="1959056"/>
              <a:ext cx="7876988" cy="1583497"/>
              <a:chOff x="1757083" y="2084562"/>
              <a:chExt cx="7876988" cy="1583497"/>
            </a:xfrm>
          </p:grpSpPr>
          <p:sp>
            <p:nvSpPr>
              <p:cNvPr id="6" name="Content Placeholder 2">
                <a:extLst>
                  <a:ext uri="{FF2B5EF4-FFF2-40B4-BE49-F238E27FC236}">
                    <a16:creationId xmlns:a16="http://schemas.microsoft.com/office/drawing/2014/main" id="{234AF26C-284F-406A-845E-26633040168C}"/>
                  </a:ext>
                </a:extLst>
              </p:cNvPr>
              <p:cNvSpPr txBox="1">
                <a:spLocks/>
              </p:cNvSpPr>
              <p:nvPr/>
            </p:nvSpPr>
            <p:spPr>
              <a:xfrm>
                <a:off x="4784497" y="2084562"/>
                <a:ext cx="4849574" cy="158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latin typeface="Times New Roman" panose="02020603050405020304" pitchFamily="18" charset="0"/>
                    <a:cs typeface="Times New Roman" panose="02020603050405020304" pitchFamily="18" charset="0"/>
                  </a:rPr>
                  <a:t>Student 1 Argument A	4/10</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t>
                </a:r>
              </a:p>
              <a:p>
                <a:pPr marL="0" indent="0">
                  <a:buNone/>
                </a:pPr>
                <a:r>
                  <a:rPr lang="en-US" sz="3000" dirty="0">
                    <a:latin typeface="Times New Roman" panose="02020603050405020304" pitchFamily="18" charset="0"/>
                    <a:cs typeface="Times New Roman" panose="02020603050405020304" pitchFamily="18" charset="0"/>
                  </a:rPr>
                  <a:t>Student 2 Argument B	10/10</a:t>
                </a:r>
              </a:p>
            </p:txBody>
          </p:sp>
          <p:sp>
            <p:nvSpPr>
              <p:cNvPr id="9" name="Content Placeholder 2">
                <a:extLst>
                  <a:ext uri="{FF2B5EF4-FFF2-40B4-BE49-F238E27FC236}">
                    <a16:creationId xmlns:a16="http://schemas.microsoft.com/office/drawing/2014/main" id="{DD79CC67-8459-4B35-B903-3040C9A1C128}"/>
                  </a:ext>
                </a:extLst>
              </p:cNvPr>
              <p:cNvSpPr txBox="1">
                <a:spLocks/>
              </p:cNvSpPr>
              <p:nvPr/>
            </p:nvSpPr>
            <p:spPr>
              <a:xfrm>
                <a:off x="1757083" y="2591201"/>
                <a:ext cx="2838823" cy="5702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Experimenter 1</a:t>
                </a:r>
              </a:p>
            </p:txBody>
          </p:sp>
        </p:grpSp>
        <p:grpSp>
          <p:nvGrpSpPr>
            <p:cNvPr id="12" name="Group 11">
              <a:extLst>
                <a:ext uri="{FF2B5EF4-FFF2-40B4-BE49-F238E27FC236}">
                  <a16:creationId xmlns:a16="http://schemas.microsoft.com/office/drawing/2014/main" id="{D17C48AB-7528-45C9-BB86-928C2AFCF23C}"/>
                </a:ext>
              </a:extLst>
            </p:cNvPr>
            <p:cNvGrpSpPr/>
            <p:nvPr/>
          </p:nvGrpSpPr>
          <p:grpSpPr>
            <a:xfrm>
              <a:off x="2199341" y="3995533"/>
              <a:ext cx="7876988" cy="1583497"/>
              <a:chOff x="2199341" y="3995533"/>
              <a:chExt cx="7876988" cy="1583497"/>
            </a:xfrm>
          </p:grpSpPr>
          <p:sp>
            <p:nvSpPr>
              <p:cNvPr id="10" name="Content Placeholder 2">
                <a:extLst>
                  <a:ext uri="{FF2B5EF4-FFF2-40B4-BE49-F238E27FC236}">
                    <a16:creationId xmlns:a16="http://schemas.microsoft.com/office/drawing/2014/main" id="{5E1ADA35-BE67-4F22-B825-C85344B4A14F}"/>
                  </a:ext>
                </a:extLst>
              </p:cNvPr>
              <p:cNvSpPr txBox="1">
                <a:spLocks/>
              </p:cNvSpPr>
              <p:nvPr/>
            </p:nvSpPr>
            <p:spPr>
              <a:xfrm>
                <a:off x="5226755" y="3995533"/>
                <a:ext cx="4849574" cy="158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latin typeface="Times New Roman" panose="02020603050405020304" pitchFamily="18" charset="0"/>
                    <a:cs typeface="Times New Roman" panose="02020603050405020304" pitchFamily="18" charset="0"/>
                  </a:rPr>
                  <a:t>Student 1 Argument A	9/10</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t>
                </a:r>
              </a:p>
              <a:p>
                <a:pPr marL="0" indent="0">
                  <a:buNone/>
                </a:pPr>
                <a:r>
                  <a:rPr lang="en-US" sz="3000" dirty="0">
                    <a:latin typeface="Times New Roman" panose="02020603050405020304" pitchFamily="18" charset="0"/>
                    <a:cs typeface="Times New Roman" panose="02020603050405020304" pitchFamily="18" charset="0"/>
                  </a:rPr>
                  <a:t>Student 2 Argument B	3/10</a:t>
                </a:r>
              </a:p>
            </p:txBody>
          </p:sp>
          <p:sp>
            <p:nvSpPr>
              <p:cNvPr id="11" name="Content Placeholder 2">
                <a:extLst>
                  <a:ext uri="{FF2B5EF4-FFF2-40B4-BE49-F238E27FC236}">
                    <a16:creationId xmlns:a16="http://schemas.microsoft.com/office/drawing/2014/main" id="{3EBAD98D-281E-41A1-AC3B-91A657515932}"/>
                  </a:ext>
                </a:extLst>
              </p:cNvPr>
              <p:cNvSpPr txBox="1">
                <a:spLocks/>
              </p:cNvSpPr>
              <p:nvPr/>
            </p:nvSpPr>
            <p:spPr>
              <a:xfrm>
                <a:off x="2199341" y="4502172"/>
                <a:ext cx="2838823" cy="5702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Experimenter 2</a:t>
                </a:r>
              </a:p>
            </p:txBody>
          </p:sp>
        </p:grpSp>
        <p:sp>
          <p:nvSpPr>
            <p:cNvPr id="3" name="Rectangle 2">
              <a:extLst>
                <a:ext uri="{FF2B5EF4-FFF2-40B4-BE49-F238E27FC236}">
                  <a16:creationId xmlns:a16="http://schemas.microsoft.com/office/drawing/2014/main" id="{D1F1E75B-01C1-4251-A13B-B505A3DF3427}"/>
                </a:ext>
              </a:extLst>
            </p:cNvPr>
            <p:cNvSpPr/>
            <p:nvPr/>
          </p:nvSpPr>
          <p:spPr>
            <a:xfrm>
              <a:off x="2121647" y="1905842"/>
              <a:ext cx="8020424" cy="166211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97F6AE-B62E-4308-87BD-F2D245D141A3}"/>
                </a:ext>
              </a:extLst>
            </p:cNvPr>
            <p:cNvSpPr/>
            <p:nvPr/>
          </p:nvSpPr>
          <p:spPr>
            <a:xfrm>
              <a:off x="2121647" y="3942800"/>
              <a:ext cx="8020424" cy="166211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7406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8707397-B524-4492-AFB2-F67DD1614FAA}"/>
              </a:ext>
            </a:extLst>
          </p:cNvPr>
          <p:cNvGrpSpPr/>
          <p:nvPr/>
        </p:nvGrpSpPr>
        <p:grpSpPr>
          <a:xfrm>
            <a:off x="1248444" y="388472"/>
            <a:ext cx="9402887" cy="5360894"/>
            <a:chOff x="2282374" y="346636"/>
            <a:chExt cx="9402887" cy="5360894"/>
          </a:xfrm>
        </p:grpSpPr>
        <p:grpSp>
          <p:nvGrpSpPr>
            <p:cNvPr id="27" name="Group 26">
              <a:extLst>
                <a:ext uri="{FF2B5EF4-FFF2-40B4-BE49-F238E27FC236}">
                  <a16:creationId xmlns:a16="http://schemas.microsoft.com/office/drawing/2014/main" id="{1680B841-98B7-4081-A9B1-5A057C859BF2}"/>
                </a:ext>
              </a:extLst>
            </p:cNvPr>
            <p:cNvGrpSpPr/>
            <p:nvPr/>
          </p:nvGrpSpPr>
          <p:grpSpPr>
            <a:xfrm>
              <a:off x="2282374" y="346636"/>
              <a:ext cx="3404282" cy="5360894"/>
              <a:chOff x="4850144" y="134841"/>
              <a:chExt cx="4135719" cy="5791200"/>
            </a:xfrm>
          </p:grpSpPr>
          <p:sp>
            <p:nvSpPr>
              <p:cNvPr id="21" name="Content Placeholder 2">
                <a:extLst>
                  <a:ext uri="{FF2B5EF4-FFF2-40B4-BE49-F238E27FC236}">
                    <a16:creationId xmlns:a16="http://schemas.microsoft.com/office/drawing/2014/main" id="{C26993F8-1045-46D2-AF32-EC2C22521783}"/>
                  </a:ext>
                </a:extLst>
              </p:cNvPr>
              <p:cNvSpPr txBox="1">
                <a:spLocks/>
              </p:cNvSpPr>
              <p:nvPr/>
            </p:nvSpPr>
            <p:spPr>
              <a:xfrm>
                <a:off x="5262521" y="1550650"/>
                <a:ext cx="3164461" cy="33534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u="sng" dirty="0">
                    <a:latin typeface="Times New Roman" panose="02020603050405020304" pitchFamily="18" charset="0"/>
                    <a:cs typeface="Times New Roman" panose="02020603050405020304" pitchFamily="18" charset="0"/>
                  </a:rPr>
                  <a:t>American Lit Grading Rubric</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Logically connects ideas</a:t>
                </a:r>
              </a:p>
              <a:p>
                <a:r>
                  <a:rPr lang="en-US" sz="1800" dirty="0">
                    <a:latin typeface="Times New Roman" panose="02020603050405020304" pitchFamily="18" charset="0"/>
                    <a:cs typeface="Times New Roman" panose="02020603050405020304" pitchFamily="18" charset="0"/>
                  </a:rPr>
                  <a:t>Makes references to relevant writings</a:t>
                </a:r>
              </a:p>
              <a:p>
                <a:r>
                  <a:rPr lang="en-US" sz="1800" dirty="0">
                    <a:latin typeface="Times New Roman" panose="02020603050405020304" pitchFamily="18" charset="0"/>
                    <a:cs typeface="Times New Roman" panose="02020603050405020304" pitchFamily="18" charset="0"/>
                  </a:rPr>
                  <a:t>Correct grammar</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p:txBody>
          </p:sp>
          <p:sp>
            <p:nvSpPr>
              <p:cNvPr id="26" name="Graphic 24" descr="Clipboard">
                <a:extLst>
                  <a:ext uri="{FF2B5EF4-FFF2-40B4-BE49-F238E27FC236}">
                    <a16:creationId xmlns:a16="http://schemas.microsoft.com/office/drawing/2014/main" id="{5904D28A-BDFB-47A0-963C-4AB9C4D22BF9}"/>
                  </a:ext>
                </a:extLst>
              </p:cNvPr>
              <p:cNvSpPr/>
              <p:nvPr/>
            </p:nvSpPr>
            <p:spPr>
              <a:xfrm>
                <a:off x="4850144" y="134841"/>
                <a:ext cx="4135719" cy="5791200"/>
              </a:xfrm>
              <a:custGeom>
                <a:avLst/>
                <a:gdLst>
                  <a:gd name="connsiteX0" fmla="*/ 533400 w 590550"/>
                  <a:gd name="connsiteY0" fmla="*/ 704850 h 762000"/>
                  <a:gd name="connsiteX1" fmla="*/ 57150 w 590550"/>
                  <a:gd name="connsiteY1" fmla="*/ 704850 h 762000"/>
                  <a:gd name="connsiteX2" fmla="*/ 57150 w 590550"/>
                  <a:gd name="connsiteY2" fmla="*/ 114300 h 762000"/>
                  <a:gd name="connsiteX3" fmla="*/ 161925 w 590550"/>
                  <a:gd name="connsiteY3" fmla="*/ 114300 h 762000"/>
                  <a:gd name="connsiteX4" fmla="*/ 161925 w 590550"/>
                  <a:gd name="connsiteY4" fmla="*/ 171450 h 762000"/>
                  <a:gd name="connsiteX5" fmla="*/ 428625 w 590550"/>
                  <a:gd name="connsiteY5" fmla="*/ 171450 h 762000"/>
                  <a:gd name="connsiteX6" fmla="*/ 428625 w 590550"/>
                  <a:gd name="connsiteY6" fmla="*/ 114300 h 762000"/>
                  <a:gd name="connsiteX7" fmla="*/ 533400 w 590550"/>
                  <a:gd name="connsiteY7" fmla="*/ 114300 h 762000"/>
                  <a:gd name="connsiteX8" fmla="*/ 533400 w 590550"/>
                  <a:gd name="connsiteY8" fmla="*/ 704850 h 762000"/>
                  <a:gd name="connsiteX9" fmla="*/ 295275 w 590550"/>
                  <a:gd name="connsiteY9" fmla="*/ 38100 h 762000"/>
                  <a:gd name="connsiteX10" fmla="*/ 323850 w 590550"/>
                  <a:gd name="connsiteY10" fmla="*/ 66675 h 762000"/>
                  <a:gd name="connsiteX11" fmla="*/ 295275 w 590550"/>
                  <a:gd name="connsiteY11" fmla="*/ 95250 h 762000"/>
                  <a:gd name="connsiteX12" fmla="*/ 266700 w 590550"/>
                  <a:gd name="connsiteY12" fmla="*/ 66675 h 762000"/>
                  <a:gd name="connsiteX13" fmla="*/ 275273 w 590550"/>
                  <a:gd name="connsiteY13" fmla="*/ 46672 h 762000"/>
                  <a:gd name="connsiteX14" fmla="*/ 295275 w 590550"/>
                  <a:gd name="connsiteY14" fmla="*/ 38100 h 762000"/>
                  <a:gd name="connsiteX15" fmla="*/ 552450 w 590550"/>
                  <a:gd name="connsiteY15" fmla="*/ 57150 h 762000"/>
                  <a:gd name="connsiteX16" fmla="*/ 390525 w 590550"/>
                  <a:gd name="connsiteY16" fmla="*/ 57150 h 762000"/>
                  <a:gd name="connsiteX17" fmla="*/ 390525 w 590550"/>
                  <a:gd name="connsiteY17" fmla="*/ 38100 h 762000"/>
                  <a:gd name="connsiteX18" fmla="*/ 352425 w 590550"/>
                  <a:gd name="connsiteY18" fmla="*/ 0 h 762000"/>
                  <a:gd name="connsiteX19" fmla="*/ 238125 w 590550"/>
                  <a:gd name="connsiteY19" fmla="*/ 0 h 762000"/>
                  <a:gd name="connsiteX20" fmla="*/ 200025 w 590550"/>
                  <a:gd name="connsiteY20" fmla="*/ 38100 h 762000"/>
                  <a:gd name="connsiteX21" fmla="*/ 200025 w 590550"/>
                  <a:gd name="connsiteY21" fmla="*/ 57150 h 762000"/>
                  <a:gd name="connsiteX22" fmla="*/ 38100 w 590550"/>
                  <a:gd name="connsiteY22" fmla="*/ 57150 h 762000"/>
                  <a:gd name="connsiteX23" fmla="*/ 0 w 590550"/>
                  <a:gd name="connsiteY23" fmla="*/ 95250 h 762000"/>
                  <a:gd name="connsiteX24" fmla="*/ 0 w 590550"/>
                  <a:gd name="connsiteY24" fmla="*/ 723900 h 762000"/>
                  <a:gd name="connsiteX25" fmla="*/ 38100 w 590550"/>
                  <a:gd name="connsiteY25" fmla="*/ 762000 h 762000"/>
                  <a:gd name="connsiteX26" fmla="*/ 552450 w 590550"/>
                  <a:gd name="connsiteY26" fmla="*/ 762000 h 762000"/>
                  <a:gd name="connsiteX27" fmla="*/ 590550 w 590550"/>
                  <a:gd name="connsiteY27" fmla="*/ 723900 h 762000"/>
                  <a:gd name="connsiteX28" fmla="*/ 590550 w 590550"/>
                  <a:gd name="connsiteY28" fmla="*/ 95250 h 762000"/>
                  <a:gd name="connsiteX29" fmla="*/ 552450 w 590550"/>
                  <a:gd name="connsiteY29" fmla="*/ 571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90550" h="762000">
                    <a:moveTo>
                      <a:pt x="533400" y="704850"/>
                    </a:moveTo>
                    <a:lnTo>
                      <a:pt x="57150" y="704850"/>
                    </a:lnTo>
                    <a:lnTo>
                      <a:pt x="57150" y="114300"/>
                    </a:lnTo>
                    <a:lnTo>
                      <a:pt x="161925" y="114300"/>
                    </a:lnTo>
                    <a:lnTo>
                      <a:pt x="161925" y="171450"/>
                    </a:lnTo>
                    <a:lnTo>
                      <a:pt x="428625" y="171450"/>
                    </a:lnTo>
                    <a:lnTo>
                      <a:pt x="428625" y="114300"/>
                    </a:lnTo>
                    <a:lnTo>
                      <a:pt x="533400" y="114300"/>
                    </a:lnTo>
                    <a:lnTo>
                      <a:pt x="533400" y="704850"/>
                    </a:lnTo>
                    <a:close/>
                    <a:moveTo>
                      <a:pt x="295275" y="38100"/>
                    </a:moveTo>
                    <a:cubicBezTo>
                      <a:pt x="311468" y="38100"/>
                      <a:pt x="323850" y="50483"/>
                      <a:pt x="323850" y="66675"/>
                    </a:cubicBezTo>
                    <a:cubicBezTo>
                      <a:pt x="323850" y="82868"/>
                      <a:pt x="311468" y="95250"/>
                      <a:pt x="295275" y="95250"/>
                    </a:cubicBezTo>
                    <a:cubicBezTo>
                      <a:pt x="279083" y="95250"/>
                      <a:pt x="266700" y="82868"/>
                      <a:pt x="266700" y="66675"/>
                    </a:cubicBezTo>
                    <a:cubicBezTo>
                      <a:pt x="266700" y="59055"/>
                      <a:pt x="269558" y="51435"/>
                      <a:pt x="275273" y="46672"/>
                    </a:cubicBezTo>
                    <a:cubicBezTo>
                      <a:pt x="280035" y="40958"/>
                      <a:pt x="287655" y="38100"/>
                      <a:pt x="295275" y="38100"/>
                    </a:cubicBezTo>
                    <a:close/>
                    <a:moveTo>
                      <a:pt x="552450" y="57150"/>
                    </a:moveTo>
                    <a:lnTo>
                      <a:pt x="390525" y="57150"/>
                    </a:lnTo>
                    <a:lnTo>
                      <a:pt x="390525" y="38100"/>
                    </a:lnTo>
                    <a:cubicBezTo>
                      <a:pt x="390525" y="17145"/>
                      <a:pt x="373380" y="0"/>
                      <a:pt x="352425" y="0"/>
                    </a:cubicBezTo>
                    <a:lnTo>
                      <a:pt x="238125" y="0"/>
                    </a:lnTo>
                    <a:cubicBezTo>
                      <a:pt x="217170" y="0"/>
                      <a:pt x="200025" y="17145"/>
                      <a:pt x="200025" y="38100"/>
                    </a:cubicBezTo>
                    <a:lnTo>
                      <a:pt x="200025" y="57150"/>
                    </a:lnTo>
                    <a:lnTo>
                      <a:pt x="38100" y="57150"/>
                    </a:lnTo>
                    <a:cubicBezTo>
                      <a:pt x="17145" y="57150"/>
                      <a:pt x="0" y="74295"/>
                      <a:pt x="0" y="95250"/>
                    </a:cubicBezTo>
                    <a:lnTo>
                      <a:pt x="0" y="723900"/>
                    </a:lnTo>
                    <a:cubicBezTo>
                      <a:pt x="0" y="744855"/>
                      <a:pt x="17145" y="762000"/>
                      <a:pt x="38100" y="762000"/>
                    </a:cubicBezTo>
                    <a:lnTo>
                      <a:pt x="552450" y="762000"/>
                    </a:lnTo>
                    <a:cubicBezTo>
                      <a:pt x="573405" y="762000"/>
                      <a:pt x="590550" y="744855"/>
                      <a:pt x="590550" y="723900"/>
                    </a:cubicBezTo>
                    <a:lnTo>
                      <a:pt x="590550" y="95250"/>
                    </a:lnTo>
                    <a:cubicBezTo>
                      <a:pt x="590550" y="74295"/>
                      <a:pt x="573405" y="57150"/>
                      <a:pt x="552450" y="57150"/>
                    </a:cubicBezTo>
                    <a:close/>
                  </a:path>
                </a:pathLst>
              </a:custGeom>
              <a:solidFill>
                <a:srgbClr val="000000"/>
              </a:solidFill>
              <a:ln w="9525" cap="flat">
                <a:noFill/>
                <a:prstDash val="solid"/>
                <a:miter/>
              </a:ln>
            </p:spPr>
            <p:txBody>
              <a:bodyPr rtlCol="0" anchor="ctr"/>
              <a:lstStyle/>
              <a:p>
                <a:endParaRPr lang="en-US" dirty="0"/>
              </a:p>
            </p:txBody>
          </p:sp>
        </p:grpSp>
        <p:grpSp>
          <p:nvGrpSpPr>
            <p:cNvPr id="51" name="Group 50">
              <a:extLst>
                <a:ext uri="{FF2B5EF4-FFF2-40B4-BE49-F238E27FC236}">
                  <a16:creationId xmlns:a16="http://schemas.microsoft.com/office/drawing/2014/main" id="{7111E82F-F6CB-41C8-92DE-AA71A1A93953}"/>
                </a:ext>
              </a:extLst>
            </p:cNvPr>
            <p:cNvGrpSpPr/>
            <p:nvPr/>
          </p:nvGrpSpPr>
          <p:grpSpPr>
            <a:xfrm>
              <a:off x="6052483" y="1442007"/>
              <a:ext cx="5632778" cy="3973986"/>
              <a:chOff x="5891118" y="889843"/>
              <a:chExt cx="5632778" cy="3973986"/>
            </a:xfrm>
          </p:grpSpPr>
          <p:grpSp>
            <p:nvGrpSpPr>
              <p:cNvPr id="34" name="Group 33">
                <a:extLst>
                  <a:ext uri="{FF2B5EF4-FFF2-40B4-BE49-F238E27FC236}">
                    <a16:creationId xmlns:a16="http://schemas.microsoft.com/office/drawing/2014/main" id="{D94C88C5-62D4-49C9-B9F1-E701E860B310}"/>
                  </a:ext>
                </a:extLst>
              </p:cNvPr>
              <p:cNvGrpSpPr/>
              <p:nvPr/>
            </p:nvGrpSpPr>
            <p:grpSpPr>
              <a:xfrm>
                <a:off x="5946134" y="943058"/>
                <a:ext cx="5577762" cy="1268238"/>
                <a:chOff x="1757083" y="2084563"/>
                <a:chExt cx="7876987" cy="1268238"/>
              </a:xfrm>
            </p:grpSpPr>
            <p:sp>
              <p:nvSpPr>
                <p:cNvPr id="40" name="Content Placeholder 2">
                  <a:extLst>
                    <a:ext uri="{FF2B5EF4-FFF2-40B4-BE49-F238E27FC236}">
                      <a16:creationId xmlns:a16="http://schemas.microsoft.com/office/drawing/2014/main" id="{0D557F8D-82F4-4C8A-8FFB-2C855FAF0B44}"/>
                    </a:ext>
                  </a:extLst>
                </p:cNvPr>
                <p:cNvSpPr txBox="1">
                  <a:spLocks/>
                </p:cNvSpPr>
                <p:nvPr/>
              </p:nvSpPr>
              <p:spPr>
                <a:xfrm>
                  <a:off x="4213779" y="2084563"/>
                  <a:ext cx="5420291" cy="12682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Student 1 Argument A	  </a:t>
                  </a:r>
                </a:p>
                <a:p>
                  <a:pPr marL="0" indent="0" algn="ctr">
                    <a:buNone/>
                  </a:pPr>
                  <a:r>
                    <a:rPr lang="en-US" sz="2400" dirty="0">
                      <a:latin typeface="Times New Roman" panose="02020603050405020304" pitchFamily="18" charset="0"/>
                      <a:cs typeface="Times New Roman" panose="02020603050405020304" pitchFamily="18" charset="0"/>
                    </a:rPr>
                    <a:t>9/10</a:t>
                  </a:r>
                </a:p>
                <a:p>
                  <a:pPr marL="0" indent="0" algn="ctr">
                    <a:buNone/>
                  </a:pPr>
                  <a:r>
                    <a:rPr lang="en-US" sz="2400" dirty="0">
                      <a:latin typeface="Times New Roman" panose="02020603050405020304" pitchFamily="18" charset="0"/>
                      <a:cs typeface="Times New Roman" panose="02020603050405020304" pitchFamily="18" charset="0"/>
                    </a:rPr>
                    <a:t>Student 2 Argument B	  </a:t>
                  </a:r>
                </a:p>
                <a:p>
                  <a:pPr marL="0" indent="0" algn="ctr">
                    <a:buNone/>
                  </a:pPr>
                  <a:r>
                    <a:rPr lang="en-US" sz="2400" dirty="0">
                      <a:latin typeface="Times New Roman" panose="02020603050405020304" pitchFamily="18" charset="0"/>
                      <a:cs typeface="Times New Roman" panose="02020603050405020304" pitchFamily="18" charset="0"/>
                    </a:rPr>
                    <a:t>10/10</a:t>
                  </a:r>
                </a:p>
              </p:txBody>
            </p:sp>
            <p:sp>
              <p:nvSpPr>
                <p:cNvPr id="41" name="Content Placeholder 2">
                  <a:extLst>
                    <a:ext uri="{FF2B5EF4-FFF2-40B4-BE49-F238E27FC236}">
                      <a16:creationId xmlns:a16="http://schemas.microsoft.com/office/drawing/2014/main" id="{FBB3C5FE-C88D-45F4-AE11-316399D4D589}"/>
                    </a:ext>
                  </a:extLst>
                </p:cNvPr>
                <p:cNvSpPr txBox="1">
                  <a:spLocks/>
                </p:cNvSpPr>
                <p:nvPr/>
              </p:nvSpPr>
              <p:spPr>
                <a:xfrm>
                  <a:off x="1757083" y="2455715"/>
                  <a:ext cx="2701456" cy="5702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Experimenter 1</a:t>
                  </a:r>
                </a:p>
              </p:txBody>
            </p:sp>
          </p:grpSp>
          <p:grpSp>
            <p:nvGrpSpPr>
              <p:cNvPr id="35" name="Group 34">
                <a:extLst>
                  <a:ext uri="{FF2B5EF4-FFF2-40B4-BE49-F238E27FC236}">
                    <a16:creationId xmlns:a16="http://schemas.microsoft.com/office/drawing/2014/main" id="{17FAAE58-DFA2-4C7E-BC66-1F3B01186DAF}"/>
                  </a:ext>
                </a:extLst>
              </p:cNvPr>
              <p:cNvGrpSpPr/>
              <p:nvPr/>
            </p:nvGrpSpPr>
            <p:grpSpPr>
              <a:xfrm>
                <a:off x="5946134" y="2979534"/>
                <a:ext cx="5577762" cy="1583497"/>
                <a:chOff x="2199342" y="3995533"/>
                <a:chExt cx="7876987" cy="1583497"/>
              </a:xfrm>
            </p:grpSpPr>
            <p:sp>
              <p:nvSpPr>
                <p:cNvPr id="38" name="Content Placeholder 2">
                  <a:extLst>
                    <a:ext uri="{FF2B5EF4-FFF2-40B4-BE49-F238E27FC236}">
                      <a16:creationId xmlns:a16="http://schemas.microsoft.com/office/drawing/2014/main" id="{916B920E-4D8C-4275-A064-3038F50B63AF}"/>
                    </a:ext>
                  </a:extLst>
                </p:cNvPr>
                <p:cNvSpPr txBox="1">
                  <a:spLocks/>
                </p:cNvSpPr>
                <p:nvPr/>
              </p:nvSpPr>
              <p:spPr>
                <a:xfrm>
                  <a:off x="4774198" y="3995533"/>
                  <a:ext cx="5302131" cy="1583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Student 1 Argument A	</a:t>
                  </a:r>
                </a:p>
                <a:p>
                  <a:pPr marL="0" indent="0" algn="ctr">
                    <a:buNone/>
                  </a:pPr>
                  <a:r>
                    <a:rPr lang="en-US" sz="2400" dirty="0">
                      <a:latin typeface="Times New Roman" panose="02020603050405020304" pitchFamily="18" charset="0"/>
                      <a:cs typeface="Times New Roman" panose="02020603050405020304" pitchFamily="18" charset="0"/>
                    </a:rPr>
                    <a:t>9/10</a:t>
                  </a:r>
                </a:p>
                <a:p>
                  <a:pPr marL="0" indent="0" algn="ctr">
                    <a:buNone/>
                  </a:pPr>
                  <a:r>
                    <a:rPr lang="en-US" sz="2400" dirty="0">
                      <a:latin typeface="Times New Roman" panose="02020603050405020304" pitchFamily="18" charset="0"/>
                      <a:cs typeface="Times New Roman" panose="02020603050405020304" pitchFamily="18" charset="0"/>
                    </a:rPr>
                    <a:t>Student 2 Argument B	</a:t>
                  </a:r>
                </a:p>
                <a:p>
                  <a:pPr marL="0" indent="0" algn="ctr">
                    <a:buNone/>
                  </a:pPr>
                  <a:r>
                    <a:rPr lang="en-US" sz="2400" dirty="0">
                      <a:latin typeface="Times New Roman" panose="02020603050405020304" pitchFamily="18" charset="0"/>
                      <a:cs typeface="Times New Roman" panose="02020603050405020304" pitchFamily="18" charset="0"/>
                    </a:rPr>
                    <a:t>10/10</a:t>
                  </a:r>
                </a:p>
              </p:txBody>
            </p:sp>
            <p:sp>
              <p:nvSpPr>
                <p:cNvPr id="39" name="Content Placeholder 2">
                  <a:extLst>
                    <a:ext uri="{FF2B5EF4-FFF2-40B4-BE49-F238E27FC236}">
                      <a16:creationId xmlns:a16="http://schemas.microsoft.com/office/drawing/2014/main" id="{53FC8770-F434-4122-96F4-D74387B3A349}"/>
                    </a:ext>
                  </a:extLst>
                </p:cNvPr>
                <p:cNvSpPr txBox="1">
                  <a:spLocks/>
                </p:cNvSpPr>
                <p:nvPr/>
              </p:nvSpPr>
              <p:spPr>
                <a:xfrm>
                  <a:off x="2199342" y="4400572"/>
                  <a:ext cx="2701456" cy="5702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Experimenter 2</a:t>
                  </a:r>
                </a:p>
              </p:txBody>
            </p:sp>
          </p:grpSp>
          <p:sp>
            <p:nvSpPr>
              <p:cNvPr id="36" name="Rectangle 35">
                <a:extLst>
                  <a:ext uri="{FF2B5EF4-FFF2-40B4-BE49-F238E27FC236}">
                    <a16:creationId xmlns:a16="http://schemas.microsoft.com/office/drawing/2014/main" id="{CC3564CC-D133-441E-9CB0-0695622246B8}"/>
                  </a:ext>
                </a:extLst>
              </p:cNvPr>
              <p:cNvSpPr/>
              <p:nvPr/>
            </p:nvSpPr>
            <p:spPr>
              <a:xfrm>
                <a:off x="5891118" y="889843"/>
                <a:ext cx="5213164" cy="193702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443C1B7-73E7-4C70-AA08-CE6988515A92}"/>
                  </a:ext>
                </a:extLst>
              </p:cNvPr>
              <p:cNvSpPr/>
              <p:nvPr/>
            </p:nvSpPr>
            <p:spPr>
              <a:xfrm>
                <a:off x="5891118" y="2926801"/>
                <a:ext cx="5213164" cy="193702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Content Placeholder 2">
              <a:extLst>
                <a:ext uri="{FF2B5EF4-FFF2-40B4-BE49-F238E27FC236}">
                  <a16:creationId xmlns:a16="http://schemas.microsoft.com/office/drawing/2014/main" id="{2FA079DA-D116-41CB-8F2A-3309931551A8}"/>
                </a:ext>
              </a:extLst>
            </p:cNvPr>
            <p:cNvSpPr txBox="1">
              <a:spLocks/>
            </p:cNvSpPr>
            <p:nvPr/>
          </p:nvSpPr>
          <p:spPr>
            <a:xfrm>
              <a:off x="6052482" y="389491"/>
              <a:ext cx="5213165" cy="5702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latin typeface="Times New Roman" panose="02020603050405020304" pitchFamily="18" charset="0"/>
                  <a:cs typeface="Times New Roman" panose="02020603050405020304" pitchFamily="18" charset="0"/>
                </a:rPr>
                <a:t>Objective Measuring</a:t>
              </a:r>
            </a:p>
          </p:txBody>
        </p:sp>
      </p:grpSp>
    </p:spTree>
    <p:extLst>
      <p:ext uri="{BB962C8B-B14F-4D97-AF65-F5344CB8AC3E}">
        <p14:creationId xmlns:p14="http://schemas.microsoft.com/office/powerpoint/2010/main" val="889820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1CFB701-852C-4901-A666-0B38D0FD2FFF}"/>
              </a:ext>
            </a:extLst>
          </p:cNvPr>
          <p:cNvSpPr txBox="1">
            <a:spLocks/>
          </p:cNvSpPr>
          <p:nvPr/>
        </p:nvSpPr>
        <p:spPr>
          <a:xfrm>
            <a:off x="1555102" y="1965976"/>
            <a:ext cx="9081796" cy="2926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Experimenter Bias</a:t>
            </a:r>
          </a:p>
        </p:txBody>
      </p:sp>
    </p:spTree>
    <p:extLst>
      <p:ext uri="{BB962C8B-B14F-4D97-AF65-F5344CB8AC3E}">
        <p14:creationId xmlns:p14="http://schemas.microsoft.com/office/powerpoint/2010/main" val="2632823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Group 265">
            <a:extLst>
              <a:ext uri="{FF2B5EF4-FFF2-40B4-BE49-F238E27FC236}">
                <a16:creationId xmlns:a16="http://schemas.microsoft.com/office/drawing/2014/main" id="{6DB9C0BB-A019-4589-9581-1793B80D5134}"/>
              </a:ext>
            </a:extLst>
          </p:cNvPr>
          <p:cNvGrpSpPr/>
          <p:nvPr/>
        </p:nvGrpSpPr>
        <p:grpSpPr>
          <a:xfrm>
            <a:off x="3238404" y="2304658"/>
            <a:ext cx="1982197" cy="1918475"/>
            <a:chOff x="1275124" y="2098178"/>
            <a:chExt cx="1982197" cy="1918475"/>
          </a:xfrm>
        </p:grpSpPr>
        <p:pic>
          <p:nvPicPr>
            <p:cNvPr id="169" name="Graphic 168" descr="User">
              <a:extLst>
                <a:ext uri="{FF2B5EF4-FFF2-40B4-BE49-F238E27FC236}">
                  <a16:creationId xmlns:a16="http://schemas.microsoft.com/office/drawing/2014/main" id="{AC87CB19-E578-46BD-9299-F7587FF0A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1516" y="2099638"/>
              <a:ext cx="221843" cy="221843"/>
            </a:xfrm>
            <a:prstGeom prst="rect">
              <a:avLst/>
            </a:prstGeom>
          </p:spPr>
        </p:pic>
        <p:pic>
          <p:nvPicPr>
            <p:cNvPr id="170" name="Graphic 169" descr="User">
              <a:extLst>
                <a:ext uri="{FF2B5EF4-FFF2-40B4-BE49-F238E27FC236}">
                  <a16:creationId xmlns:a16="http://schemas.microsoft.com/office/drawing/2014/main" id="{49D2FFD2-E269-444D-B508-AFDF09B2D8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6901" y="2099638"/>
              <a:ext cx="221843" cy="221843"/>
            </a:xfrm>
            <a:prstGeom prst="rect">
              <a:avLst/>
            </a:prstGeom>
          </p:spPr>
        </p:pic>
        <p:pic>
          <p:nvPicPr>
            <p:cNvPr id="171" name="Graphic 170" descr="User">
              <a:extLst>
                <a:ext uri="{FF2B5EF4-FFF2-40B4-BE49-F238E27FC236}">
                  <a16:creationId xmlns:a16="http://schemas.microsoft.com/office/drawing/2014/main" id="{CF291F38-B51B-4957-A7AD-C0EEB9A49E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384" y="2098178"/>
              <a:ext cx="221843" cy="221843"/>
            </a:xfrm>
            <a:prstGeom prst="rect">
              <a:avLst/>
            </a:prstGeom>
          </p:spPr>
        </p:pic>
        <p:pic>
          <p:nvPicPr>
            <p:cNvPr id="173" name="Graphic 172" descr="User">
              <a:extLst>
                <a:ext uri="{FF2B5EF4-FFF2-40B4-BE49-F238E27FC236}">
                  <a16:creationId xmlns:a16="http://schemas.microsoft.com/office/drawing/2014/main" id="{485DFE47-8E24-482F-8D01-76C8954E7F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615" y="2297396"/>
              <a:ext cx="221843" cy="221843"/>
            </a:xfrm>
            <a:prstGeom prst="rect">
              <a:avLst/>
            </a:prstGeom>
          </p:spPr>
        </p:pic>
        <p:pic>
          <p:nvPicPr>
            <p:cNvPr id="174" name="Graphic 173" descr="User">
              <a:extLst>
                <a:ext uri="{FF2B5EF4-FFF2-40B4-BE49-F238E27FC236}">
                  <a16:creationId xmlns:a16="http://schemas.microsoft.com/office/drawing/2014/main" id="{FBB232E5-2188-4EB5-8CA3-B3B2294F3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2999" y="2297396"/>
              <a:ext cx="221843" cy="221843"/>
            </a:xfrm>
            <a:prstGeom prst="rect">
              <a:avLst/>
            </a:prstGeom>
          </p:spPr>
        </p:pic>
        <p:pic>
          <p:nvPicPr>
            <p:cNvPr id="175" name="Graphic 174" descr="User">
              <a:extLst>
                <a:ext uri="{FF2B5EF4-FFF2-40B4-BE49-F238E27FC236}">
                  <a16:creationId xmlns:a16="http://schemas.microsoft.com/office/drawing/2014/main" id="{221494D0-46A8-42AD-89DE-FF11F8B9BE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878" y="2295937"/>
              <a:ext cx="221843" cy="221843"/>
            </a:xfrm>
            <a:prstGeom prst="rect">
              <a:avLst/>
            </a:prstGeom>
          </p:spPr>
        </p:pic>
        <p:pic>
          <p:nvPicPr>
            <p:cNvPr id="176" name="Graphic 175" descr="User">
              <a:extLst>
                <a:ext uri="{FF2B5EF4-FFF2-40B4-BE49-F238E27FC236}">
                  <a16:creationId xmlns:a16="http://schemas.microsoft.com/office/drawing/2014/main" id="{CBF9C352-A9C3-4E7B-969E-E85D8E8500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119" y="2481307"/>
              <a:ext cx="221843" cy="221843"/>
            </a:xfrm>
            <a:prstGeom prst="rect">
              <a:avLst/>
            </a:prstGeom>
          </p:spPr>
        </p:pic>
        <p:pic>
          <p:nvPicPr>
            <p:cNvPr id="177" name="Graphic 176" descr="User">
              <a:extLst>
                <a:ext uri="{FF2B5EF4-FFF2-40B4-BE49-F238E27FC236}">
                  <a16:creationId xmlns:a16="http://schemas.microsoft.com/office/drawing/2014/main" id="{6EBC15A2-349A-400D-A1B1-9457EA947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4503" y="2481307"/>
              <a:ext cx="221843" cy="221843"/>
            </a:xfrm>
            <a:prstGeom prst="rect">
              <a:avLst/>
            </a:prstGeom>
          </p:spPr>
        </p:pic>
        <p:pic>
          <p:nvPicPr>
            <p:cNvPr id="178" name="Graphic 177" descr="User">
              <a:extLst>
                <a:ext uri="{FF2B5EF4-FFF2-40B4-BE49-F238E27FC236}">
                  <a16:creationId xmlns:a16="http://schemas.microsoft.com/office/drawing/2014/main" id="{B0F5331B-3621-46FD-9CE5-E43BB62926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381" y="2479847"/>
              <a:ext cx="221843" cy="221843"/>
            </a:xfrm>
            <a:prstGeom prst="rect">
              <a:avLst/>
            </a:prstGeom>
          </p:spPr>
        </p:pic>
        <p:pic>
          <p:nvPicPr>
            <p:cNvPr id="159" name="Graphic 158" descr="User">
              <a:extLst>
                <a:ext uri="{FF2B5EF4-FFF2-40B4-BE49-F238E27FC236}">
                  <a16:creationId xmlns:a16="http://schemas.microsoft.com/office/drawing/2014/main" id="{ECE55116-022D-48F6-99CC-F48296B74D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2064" y="2099638"/>
              <a:ext cx="221843" cy="221843"/>
            </a:xfrm>
            <a:prstGeom prst="rect">
              <a:avLst/>
            </a:prstGeom>
          </p:spPr>
        </p:pic>
        <p:pic>
          <p:nvPicPr>
            <p:cNvPr id="160" name="Graphic 159" descr="User">
              <a:extLst>
                <a:ext uri="{FF2B5EF4-FFF2-40B4-BE49-F238E27FC236}">
                  <a16:creationId xmlns:a16="http://schemas.microsoft.com/office/drawing/2014/main" id="{049646E2-6A7C-496E-828E-6F8690A9E5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7448" y="2099638"/>
              <a:ext cx="221843" cy="221843"/>
            </a:xfrm>
            <a:prstGeom prst="rect">
              <a:avLst/>
            </a:prstGeom>
          </p:spPr>
        </p:pic>
        <p:pic>
          <p:nvPicPr>
            <p:cNvPr id="161" name="Graphic 160" descr="User">
              <a:extLst>
                <a:ext uri="{FF2B5EF4-FFF2-40B4-BE49-F238E27FC236}">
                  <a16:creationId xmlns:a16="http://schemas.microsoft.com/office/drawing/2014/main" id="{CB4D3CBE-9F04-4C9E-BB16-DB2FBAF77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1" y="2098178"/>
              <a:ext cx="221843" cy="221843"/>
            </a:xfrm>
            <a:prstGeom prst="rect">
              <a:avLst/>
            </a:prstGeom>
          </p:spPr>
        </p:pic>
        <p:pic>
          <p:nvPicPr>
            <p:cNvPr id="163" name="Graphic 162" descr="User">
              <a:extLst>
                <a:ext uri="{FF2B5EF4-FFF2-40B4-BE49-F238E27FC236}">
                  <a16:creationId xmlns:a16="http://schemas.microsoft.com/office/drawing/2014/main" id="{8FB3EB1E-9E8C-4798-A08B-0205E95418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8163" y="2297396"/>
              <a:ext cx="221843" cy="221843"/>
            </a:xfrm>
            <a:prstGeom prst="rect">
              <a:avLst/>
            </a:prstGeom>
          </p:spPr>
        </p:pic>
        <p:pic>
          <p:nvPicPr>
            <p:cNvPr id="164" name="Graphic 163" descr="User">
              <a:extLst>
                <a:ext uri="{FF2B5EF4-FFF2-40B4-BE49-F238E27FC236}">
                  <a16:creationId xmlns:a16="http://schemas.microsoft.com/office/drawing/2014/main" id="{975F2F17-D2A8-4CAF-84BA-4D8ABC8682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547" y="2297396"/>
              <a:ext cx="221843" cy="221843"/>
            </a:xfrm>
            <a:prstGeom prst="rect">
              <a:avLst/>
            </a:prstGeom>
          </p:spPr>
        </p:pic>
        <p:pic>
          <p:nvPicPr>
            <p:cNvPr id="165" name="Graphic 164" descr="User">
              <a:extLst>
                <a:ext uri="{FF2B5EF4-FFF2-40B4-BE49-F238E27FC236}">
                  <a16:creationId xmlns:a16="http://schemas.microsoft.com/office/drawing/2014/main" id="{C244235D-E3D7-4DEF-9D9C-D8AAB08C26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9425" y="2295937"/>
              <a:ext cx="221843" cy="221843"/>
            </a:xfrm>
            <a:prstGeom prst="rect">
              <a:avLst/>
            </a:prstGeom>
          </p:spPr>
        </p:pic>
        <p:pic>
          <p:nvPicPr>
            <p:cNvPr id="166" name="Graphic 165" descr="User">
              <a:extLst>
                <a:ext uri="{FF2B5EF4-FFF2-40B4-BE49-F238E27FC236}">
                  <a16:creationId xmlns:a16="http://schemas.microsoft.com/office/drawing/2014/main" id="{A8A74E06-172F-4348-B657-614719A4FB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666" y="2481307"/>
              <a:ext cx="221843" cy="221843"/>
            </a:xfrm>
            <a:prstGeom prst="rect">
              <a:avLst/>
            </a:prstGeom>
          </p:spPr>
        </p:pic>
        <p:pic>
          <p:nvPicPr>
            <p:cNvPr id="167" name="Graphic 166" descr="User">
              <a:extLst>
                <a:ext uri="{FF2B5EF4-FFF2-40B4-BE49-F238E27FC236}">
                  <a16:creationId xmlns:a16="http://schemas.microsoft.com/office/drawing/2014/main" id="{017CC856-9086-434B-AB0A-E188CEBB20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5050" y="2481307"/>
              <a:ext cx="221843" cy="221843"/>
            </a:xfrm>
            <a:prstGeom prst="rect">
              <a:avLst/>
            </a:prstGeom>
          </p:spPr>
        </p:pic>
        <p:pic>
          <p:nvPicPr>
            <p:cNvPr id="168" name="Graphic 167" descr="User">
              <a:extLst>
                <a:ext uri="{FF2B5EF4-FFF2-40B4-BE49-F238E27FC236}">
                  <a16:creationId xmlns:a16="http://schemas.microsoft.com/office/drawing/2014/main" id="{E51A6B66-7CAD-4562-A0DC-055AF7585B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0929" y="2479847"/>
              <a:ext cx="221843" cy="221843"/>
            </a:xfrm>
            <a:prstGeom prst="rect">
              <a:avLst/>
            </a:prstGeom>
          </p:spPr>
        </p:pic>
        <p:pic>
          <p:nvPicPr>
            <p:cNvPr id="149" name="Graphic 148" descr="User">
              <a:extLst>
                <a:ext uri="{FF2B5EF4-FFF2-40B4-BE49-F238E27FC236}">
                  <a16:creationId xmlns:a16="http://schemas.microsoft.com/office/drawing/2014/main" id="{62318DA1-D427-4E9E-B77A-3DDF8205C4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2819" y="2099638"/>
              <a:ext cx="221843" cy="221843"/>
            </a:xfrm>
            <a:prstGeom prst="rect">
              <a:avLst/>
            </a:prstGeom>
          </p:spPr>
        </p:pic>
        <p:pic>
          <p:nvPicPr>
            <p:cNvPr id="150" name="Graphic 149" descr="User">
              <a:extLst>
                <a:ext uri="{FF2B5EF4-FFF2-40B4-BE49-F238E27FC236}">
                  <a16:creationId xmlns:a16="http://schemas.microsoft.com/office/drawing/2014/main" id="{11E48D35-20DF-4341-A6FD-2AF7DB2DD3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8204" y="2099638"/>
              <a:ext cx="221843" cy="221843"/>
            </a:xfrm>
            <a:prstGeom prst="rect">
              <a:avLst/>
            </a:prstGeom>
          </p:spPr>
        </p:pic>
        <p:pic>
          <p:nvPicPr>
            <p:cNvPr id="151" name="Graphic 150" descr="User">
              <a:extLst>
                <a:ext uri="{FF2B5EF4-FFF2-40B4-BE49-F238E27FC236}">
                  <a16:creationId xmlns:a16="http://schemas.microsoft.com/office/drawing/2014/main" id="{8911C8E9-46D0-46ED-81C3-3F8882FF50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9687" y="2098178"/>
              <a:ext cx="221843" cy="221843"/>
            </a:xfrm>
            <a:prstGeom prst="rect">
              <a:avLst/>
            </a:prstGeom>
          </p:spPr>
        </p:pic>
        <p:pic>
          <p:nvPicPr>
            <p:cNvPr id="153" name="Graphic 152" descr="User">
              <a:extLst>
                <a:ext uri="{FF2B5EF4-FFF2-40B4-BE49-F238E27FC236}">
                  <a16:creationId xmlns:a16="http://schemas.microsoft.com/office/drawing/2014/main" id="{7A1CF1AD-D471-4EE3-BB06-9AD684E66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8918" y="2297396"/>
              <a:ext cx="221843" cy="221843"/>
            </a:xfrm>
            <a:prstGeom prst="rect">
              <a:avLst/>
            </a:prstGeom>
          </p:spPr>
        </p:pic>
        <p:pic>
          <p:nvPicPr>
            <p:cNvPr id="154" name="Graphic 153" descr="User">
              <a:extLst>
                <a:ext uri="{FF2B5EF4-FFF2-40B4-BE49-F238E27FC236}">
                  <a16:creationId xmlns:a16="http://schemas.microsoft.com/office/drawing/2014/main" id="{9BED6493-8B13-4C36-AEA8-BEB5807F2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4302" y="2297396"/>
              <a:ext cx="221843" cy="221843"/>
            </a:xfrm>
            <a:prstGeom prst="rect">
              <a:avLst/>
            </a:prstGeom>
          </p:spPr>
        </p:pic>
        <p:pic>
          <p:nvPicPr>
            <p:cNvPr id="155" name="Graphic 154" descr="User">
              <a:extLst>
                <a:ext uri="{FF2B5EF4-FFF2-40B4-BE49-F238E27FC236}">
                  <a16:creationId xmlns:a16="http://schemas.microsoft.com/office/drawing/2014/main" id="{E31F9A4F-C810-4275-A21D-630FD2B7C6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0181" y="2295937"/>
              <a:ext cx="221843" cy="221843"/>
            </a:xfrm>
            <a:prstGeom prst="rect">
              <a:avLst/>
            </a:prstGeom>
          </p:spPr>
        </p:pic>
        <p:pic>
          <p:nvPicPr>
            <p:cNvPr id="156" name="Graphic 155" descr="User">
              <a:extLst>
                <a:ext uri="{FF2B5EF4-FFF2-40B4-BE49-F238E27FC236}">
                  <a16:creationId xmlns:a16="http://schemas.microsoft.com/office/drawing/2014/main" id="{CEC9CB7C-0CFF-4D30-8FC6-E9992CB6C3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0422" y="2481307"/>
              <a:ext cx="221843" cy="221843"/>
            </a:xfrm>
            <a:prstGeom prst="rect">
              <a:avLst/>
            </a:prstGeom>
          </p:spPr>
        </p:pic>
        <p:pic>
          <p:nvPicPr>
            <p:cNvPr id="157" name="Graphic 156" descr="User">
              <a:extLst>
                <a:ext uri="{FF2B5EF4-FFF2-40B4-BE49-F238E27FC236}">
                  <a16:creationId xmlns:a16="http://schemas.microsoft.com/office/drawing/2014/main" id="{8235BF14-9604-435F-8D20-F98C69AB00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5806" y="2481307"/>
              <a:ext cx="221843" cy="221843"/>
            </a:xfrm>
            <a:prstGeom prst="rect">
              <a:avLst/>
            </a:prstGeom>
          </p:spPr>
        </p:pic>
        <p:pic>
          <p:nvPicPr>
            <p:cNvPr id="158" name="Graphic 157" descr="User">
              <a:extLst>
                <a:ext uri="{FF2B5EF4-FFF2-40B4-BE49-F238E27FC236}">
                  <a16:creationId xmlns:a16="http://schemas.microsoft.com/office/drawing/2014/main" id="{11ABFB2E-9EC3-4E3A-B92C-88A12F8CB1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1684" y="2479847"/>
              <a:ext cx="221843" cy="221843"/>
            </a:xfrm>
            <a:prstGeom prst="rect">
              <a:avLst/>
            </a:prstGeom>
          </p:spPr>
        </p:pic>
        <p:pic>
          <p:nvPicPr>
            <p:cNvPr id="181" name="Graphic 180" descr="User">
              <a:extLst>
                <a:ext uri="{FF2B5EF4-FFF2-40B4-BE49-F238E27FC236}">
                  <a16:creationId xmlns:a16="http://schemas.microsoft.com/office/drawing/2014/main" id="{C2483D12-5978-4D08-BDDE-A12AFEC64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122" y="2666939"/>
              <a:ext cx="221843" cy="221843"/>
            </a:xfrm>
            <a:prstGeom prst="rect">
              <a:avLst/>
            </a:prstGeom>
          </p:spPr>
        </p:pic>
        <p:pic>
          <p:nvPicPr>
            <p:cNvPr id="182" name="Graphic 181" descr="User">
              <a:extLst>
                <a:ext uri="{FF2B5EF4-FFF2-40B4-BE49-F238E27FC236}">
                  <a16:creationId xmlns:a16="http://schemas.microsoft.com/office/drawing/2014/main" id="{352B8E70-C458-4108-9771-7ED02C91C9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2505" y="2666939"/>
              <a:ext cx="221843" cy="221843"/>
            </a:xfrm>
            <a:prstGeom prst="rect">
              <a:avLst/>
            </a:prstGeom>
          </p:spPr>
        </p:pic>
        <p:pic>
          <p:nvPicPr>
            <p:cNvPr id="183" name="Graphic 182" descr="User">
              <a:extLst>
                <a:ext uri="{FF2B5EF4-FFF2-40B4-BE49-F238E27FC236}">
                  <a16:creationId xmlns:a16="http://schemas.microsoft.com/office/drawing/2014/main" id="{7F4E3EC4-0BF8-4BF2-AC98-C5C8F688DD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384" y="2665479"/>
              <a:ext cx="221843" cy="221843"/>
            </a:xfrm>
            <a:prstGeom prst="rect">
              <a:avLst/>
            </a:prstGeom>
          </p:spPr>
        </p:pic>
        <p:pic>
          <p:nvPicPr>
            <p:cNvPr id="184" name="Graphic 183" descr="User">
              <a:extLst>
                <a:ext uri="{FF2B5EF4-FFF2-40B4-BE49-F238E27FC236}">
                  <a16:creationId xmlns:a16="http://schemas.microsoft.com/office/drawing/2014/main" id="{C6BD1405-1994-460A-B178-C2816E7B90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669" y="2666939"/>
              <a:ext cx="221843" cy="221843"/>
            </a:xfrm>
            <a:prstGeom prst="rect">
              <a:avLst/>
            </a:prstGeom>
          </p:spPr>
        </p:pic>
        <p:pic>
          <p:nvPicPr>
            <p:cNvPr id="185" name="Graphic 184" descr="User">
              <a:extLst>
                <a:ext uri="{FF2B5EF4-FFF2-40B4-BE49-F238E27FC236}">
                  <a16:creationId xmlns:a16="http://schemas.microsoft.com/office/drawing/2014/main" id="{6D9D34E2-B822-423E-822B-0AF43206AC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053" y="2666939"/>
              <a:ext cx="221843" cy="221843"/>
            </a:xfrm>
            <a:prstGeom prst="rect">
              <a:avLst/>
            </a:prstGeom>
          </p:spPr>
        </p:pic>
        <p:pic>
          <p:nvPicPr>
            <p:cNvPr id="186" name="Graphic 185" descr="User">
              <a:extLst>
                <a:ext uri="{FF2B5EF4-FFF2-40B4-BE49-F238E27FC236}">
                  <a16:creationId xmlns:a16="http://schemas.microsoft.com/office/drawing/2014/main" id="{AAEB9070-92BA-4F0E-805C-77E6028DB0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1" y="2665479"/>
              <a:ext cx="221843" cy="221843"/>
            </a:xfrm>
            <a:prstGeom prst="rect">
              <a:avLst/>
            </a:prstGeom>
          </p:spPr>
        </p:pic>
        <p:pic>
          <p:nvPicPr>
            <p:cNvPr id="187" name="Graphic 186" descr="User">
              <a:extLst>
                <a:ext uri="{FF2B5EF4-FFF2-40B4-BE49-F238E27FC236}">
                  <a16:creationId xmlns:a16="http://schemas.microsoft.com/office/drawing/2014/main" id="{60A190AA-0C49-4724-8FC4-D7884C9324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8424" y="2666939"/>
              <a:ext cx="221843" cy="221843"/>
            </a:xfrm>
            <a:prstGeom prst="rect">
              <a:avLst/>
            </a:prstGeom>
          </p:spPr>
        </p:pic>
        <p:pic>
          <p:nvPicPr>
            <p:cNvPr id="188" name="Graphic 187" descr="User">
              <a:extLst>
                <a:ext uri="{FF2B5EF4-FFF2-40B4-BE49-F238E27FC236}">
                  <a16:creationId xmlns:a16="http://schemas.microsoft.com/office/drawing/2014/main" id="{B50DC89C-8406-4A2E-A87C-7D33027A70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808" y="2666939"/>
              <a:ext cx="221843" cy="221843"/>
            </a:xfrm>
            <a:prstGeom prst="rect">
              <a:avLst/>
            </a:prstGeom>
          </p:spPr>
        </p:pic>
        <p:pic>
          <p:nvPicPr>
            <p:cNvPr id="189" name="Graphic 188" descr="User">
              <a:extLst>
                <a:ext uri="{FF2B5EF4-FFF2-40B4-BE49-F238E27FC236}">
                  <a16:creationId xmlns:a16="http://schemas.microsoft.com/office/drawing/2014/main" id="{2E74B801-555F-42BD-825F-FD335F5C7D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9687" y="2665479"/>
              <a:ext cx="221843" cy="221843"/>
            </a:xfrm>
            <a:prstGeom prst="rect">
              <a:avLst/>
            </a:prstGeom>
          </p:spPr>
        </p:pic>
        <p:pic>
          <p:nvPicPr>
            <p:cNvPr id="199" name="Graphic 198" descr="User">
              <a:extLst>
                <a:ext uri="{FF2B5EF4-FFF2-40B4-BE49-F238E27FC236}">
                  <a16:creationId xmlns:a16="http://schemas.microsoft.com/office/drawing/2014/main" id="{88E27C83-9FC8-4846-B675-CE266F41CD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122" y="2853678"/>
              <a:ext cx="221843" cy="221843"/>
            </a:xfrm>
            <a:prstGeom prst="rect">
              <a:avLst/>
            </a:prstGeom>
          </p:spPr>
        </p:pic>
        <p:pic>
          <p:nvPicPr>
            <p:cNvPr id="200" name="Graphic 199" descr="User">
              <a:extLst>
                <a:ext uri="{FF2B5EF4-FFF2-40B4-BE49-F238E27FC236}">
                  <a16:creationId xmlns:a16="http://schemas.microsoft.com/office/drawing/2014/main" id="{E156E3A7-818D-4B27-AC28-03BFCF2423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2505" y="2853678"/>
              <a:ext cx="221843" cy="221843"/>
            </a:xfrm>
            <a:prstGeom prst="rect">
              <a:avLst/>
            </a:prstGeom>
          </p:spPr>
        </p:pic>
        <p:pic>
          <p:nvPicPr>
            <p:cNvPr id="201" name="Graphic 200" descr="User">
              <a:extLst>
                <a:ext uri="{FF2B5EF4-FFF2-40B4-BE49-F238E27FC236}">
                  <a16:creationId xmlns:a16="http://schemas.microsoft.com/office/drawing/2014/main" id="{D925F891-C1E2-449E-90F5-686FBEAED4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384" y="2852218"/>
              <a:ext cx="221843" cy="221843"/>
            </a:xfrm>
            <a:prstGeom prst="rect">
              <a:avLst/>
            </a:prstGeom>
          </p:spPr>
        </p:pic>
        <p:pic>
          <p:nvPicPr>
            <p:cNvPr id="202" name="Graphic 201" descr="User">
              <a:extLst>
                <a:ext uri="{FF2B5EF4-FFF2-40B4-BE49-F238E27FC236}">
                  <a16:creationId xmlns:a16="http://schemas.microsoft.com/office/drawing/2014/main" id="{FBA38A21-79CE-4553-9654-D8284703E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669" y="2853678"/>
              <a:ext cx="221843" cy="221843"/>
            </a:xfrm>
            <a:prstGeom prst="rect">
              <a:avLst/>
            </a:prstGeom>
          </p:spPr>
        </p:pic>
        <p:pic>
          <p:nvPicPr>
            <p:cNvPr id="203" name="Graphic 202" descr="User">
              <a:extLst>
                <a:ext uri="{FF2B5EF4-FFF2-40B4-BE49-F238E27FC236}">
                  <a16:creationId xmlns:a16="http://schemas.microsoft.com/office/drawing/2014/main" id="{FB2D89CD-77E6-41BF-BA1E-7FCB0000F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053" y="2853678"/>
              <a:ext cx="221843" cy="221843"/>
            </a:xfrm>
            <a:prstGeom prst="rect">
              <a:avLst/>
            </a:prstGeom>
          </p:spPr>
        </p:pic>
        <p:pic>
          <p:nvPicPr>
            <p:cNvPr id="204" name="Graphic 203" descr="User">
              <a:extLst>
                <a:ext uri="{FF2B5EF4-FFF2-40B4-BE49-F238E27FC236}">
                  <a16:creationId xmlns:a16="http://schemas.microsoft.com/office/drawing/2014/main" id="{2CFDA7BC-4223-4B54-A05D-9A05B8D80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1" y="2852218"/>
              <a:ext cx="221843" cy="221843"/>
            </a:xfrm>
            <a:prstGeom prst="rect">
              <a:avLst/>
            </a:prstGeom>
          </p:spPr>
        </p:pic>
        <p:pic>
          <p:nvPicPr>
            <p:cNvPr id="205" name="Graphic 204" descr="User">
              <a:extLst>
                <a:ext uri="{FF2B5EF4-FFF2-40B4-BE49-F238E27FC236}">
                  <a16:creationId xmlns:a16="http://schemas.microsoft.com/office/drawing/2014/main" id="{E66B8449-A174-43EC-84E4-A26CE069ED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8424" y="2853678"/>
              <a:ext cx="221843" cy="221843"/>
            </a:xfrm>
            <a:prstGeom prst="rect">
              <a:avLst/>
            </a:prstGeom>
          </p:spPr>
        </p:pic>
        <p:pic>
          <p:nvPicPr>
            <p:cNvPr id="206" name="Graphic 205" descr="User">
              <a:extLst>
                <a:ext uri="{FF2B5EF4-FFF2-40B4-BE49-F238E27FC236}">
                  <a16:creationId xmlns:a16="http://schemas.microsoft.com/office/drawing/2014/main" id="{E59CDFB4-F71F-4427-8945-3B67F164E3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808" y="2853678"/>
              <a:ext cx="221843" cy="221843"/>
            </a:xfrm>
            <a:prstGeom prst="rect">
              <a:avLst/>
            </a:prstGeom>
          </p:spPr>
        </p:pic>
        <p:pic>
          <p:nvPicPr>
            <p:cNvPr id="207" name="Graphic 206" descr="User">
              <a:extLst>
                <a:ext uri="{FF2B5EF4-FFF2-40B4-BE49-F238E27FC236}">
                  <a16:creationId xmlns:a16="http://schemas.microsoft.com/office/drawing/2014/main" id="{FE75D9BB-730A-4D64-968F-D8F5EE4F7A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9687" y="2852218"/>
              <a:ext cx="221843" cy="221843"/>
            </a:xfrm>
            <a:prstGeom prst="rect">
              <a:avLst/>
            </a:prstGeom>
          </p:spPr>
        </p:pic>
        <p:pic>
          <p:nvPicPr>
            <p:cNvPr id="210" name="Graphic 209" descr="User">
              <a:extLst>
                <a:ext uri="{FF2B5EF4-FFF2-40B4-BE49-F238E27FC236}">
                  <a16:creationId xmlns:a16="http://schemas.microsoft.com/office/drawing/2014/main" id="{13F4EC93-FAB0-4BF5-8388-9BCC80738F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519" y="3040771"/>
              <a:ext cx="221843" cy="221843"/>
            </a:xfrm>
            <a:prstGeom prst="rect">
              <a:avLst/>
            </a:prstGeom>
          </p:spPr>
        </p:pic>
        <p:pic>
          <p:nvPicPr>
            <p:cNvPr id="211" name="Graphic 210" descr="User">
              <a:extLst>
                <a:ext uri="{FF2B5EF4-FFF2-40B4-BE49-F238E27FC236}">
                  <a16:creationId xmlns:a16="http://schemas.microsoft.com/office/drawing/2014/main" id="{8B75BB5C-A318-4599-A2C0-B4D858BFEC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4903" y="3040771"/>
              <a:ext cx="221843" cy="221843"/>
            </a:xfrm>
            <a:prstGeom prst="rect">
              <a:avLst/>
            </a:prstGeom>
          </p:spPr>
        </p:pic>
        <p:pic>
          <p:nvPicPr>
            <p:cNvPr id="212" name="Graphic 211" descr="User">
              <a:extLst>
                <a:ext uri="{FF2B5EF4-FFF2-40B4-BE49-F238E27FC236}">
                  <a16:creationId xmlns:a16="http://schemas.microsoft.com/office/drawing/2014/main" id="{804EBFDC-3A2D-433C-A084-4BA0E03716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386" y="3039310"/>
              <a:ext cx="221843" cy="221843"/>
            </a:xfrm>
            <a:prstGeom prst="rect">
              <a:avLst/>
            </a:prstGeom>
          </p:spPr>
        </p:pic>
        <p:pic>
          <p:nvPicPr>
            <p:cNvPr id="213" name="Graphic 212" descr="User">
              <a:extLst>
                <a:ext uri="{FF2B5EF4-FFF2-40B4-BE49-F238E27FC236}">
                  <a16:creationId xmlns:a16="http://schemas.microsoft.com/office/drawing/2014/main" id="{233EC78B-B263-4A92-A9E8-8A513AA8D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618" y="3238529"/>
              <a:ext cx="221843" cy="221843"/>
            </a:xfrm>
            <a:prstGeom prst="rect">
              <a:avLst/>
            </a:prstGeom>
          </p:spPr>
        </p:pic>
        <p:pic>
          <p:nvPicPr>
            <p:cNvPr id="214" name="Graphic 213" descr="User">
              <a:extLst>
                <a:ext uri="{FF2B5EF4-FFF2-40B4-BE49-F238E27FC236}">
                  <a16:creationId xmlns:a16="http://schemas.microsoft.com/office/drawing/2014/main" id="{06EFE38A-7B0E-4F30-89FE-E9696A401F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1002" y="3238529"/>
              <a:ext cx="221843" cy="221843"/>
            </a:xfrm>
            <a:prstGeom prst="rect">
              <a:avLst/>
            </a:prstGeom>
          </p:spPr>
        </p:pic>
        <p:pic>
          <p:nvPicPr>
            <p:cNvPr id="215" name="Graphic 214" descr="User">
              <a:extLst>
                <a:ext uri="{FF2B5EF4-FFF2-40B4-BE49-F238E27FC236}">
                  <a16:creationId xmlns:a16="http://schemas.microsoft.com/office/drawing/2014/main" id="{E651A7AC-A5A1-4E01-9B46-FBAF09CBEE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880" y="3237069"/>
              <a:ext cx="221843" cy="221843"/>
            </a:xfrm>
            <a:prstGeom prst="rect">
              <a:avLst/>
            </a:prstGeom>
          </p:spPr>
        </p:pic>
        <p:pic>
          <p:nvPicPr>
            <p:cNvPr id="216" name="Graphic 215" descr="User">
              <a:extLst>
                <a:ext uri="{FF2B5EF4-FFF2-40B4-BE49-F238E27FC236}">
                  <a16:creationId xmlns:a16="http://schemas.microsoft.com/office/drawing/2014/main" id="{5B3514A6-E1DB-47E5-BF56-C79D8C26D6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122" y="3422439"/>
              <a:ext cx="221843" cy="221843"/>
            </a:xfrm>
            <a:prstGeom prst="rect">
              <a:avLst/>
            </a:prstGeom>
          </p:spPr>
        </p:pic>
        <p:pic>
          <p:nvPicPr>
            <p:cNvPr id="217" name="Graphic 216" descr="User">
              <a:extLst>
                <a:ext uri="{FF2B5EF4-FFF2-40B4-BE49-F238E27FC236}">
                  <a16:creationId xmlns:a16="http://schemas.microsoft.com/office/drawing/2014/main" id="{8CD007F9-57E9-4CD9-ACB4-CF6D97489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2505" y="3422439"/>
              <a:ext cx="221843" cy="221843"/>
            </a:xfrm>
            <a:prstGeom prst="rect">
              <a:avLst/>
            </a:prstGeom>
          </p:spPr>
        </p:pic>
        <p:pic>
          <p:nvPicPr>
            <p:cNvPr id="218" name="Graphic 217" descr="User">
              <a:extLst>
                <a:ext uri="{FF2B5EF4-FFF2-40B4-BE49-F238E27FC236}">
                  <a16:creationId xmlns:a16="http://schemas.microsoft.com/office/drawing/2014/main" id="{1E2F9337-AD36-4051-ADE0-9A439C931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8384" y="3420979"/>
              <a:ext cx="221843" cy="221843"/>
            </a:xfrm>
            <a:prstGeom prst="rect">
              <a:avLst/>
            </a:prstGeom>
          </p:spPr>
        </p:pic>
        <p:pic>
          <p:nvPicPr>
            <p:cNvPr id="219" name="Graphic 218" descr="User">
              <a:extLst>
                <a:ext uri="{FF2B5EF4-FFF2-40B4-BE49-F238E27FC236}">
                  <a16:creationId xmlns:a16="http://schemas.microsoft.com/office/drawing/2014/main" id="{4A08CA35-3DCC-41CA-ADF5-89086DE186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0066" y="3040771"/>
              <a:ext cx="221843" cy="221843"/>
            </a:xfrm>
            <a:prstGeom prst="rect">
              <a:avLst/>
            </a:prstGeom>
          </p:spPr>
        </p:pic>
        <p:pic>
          <p:nvPicPr>
            <p:cNvPr id="220" name="Graphic 219" descr="User">
              <a:extLst>
                <a:ext uri="{FF2B5EF4-FFF2-40B4-BE49-F238E27FC236}">
                  <a16:creationId xmlns:a16="http://schemas.microsoft.com/office/drawing/2014/main" id="{F5989E2D-C548-44AB-9491-E1000FF9C7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5450" y="3040771"/>
              <a:ext cx="221843" cy="221843"/>
            </a:xfrm>
            <a:prstGeom prst="rect">
              <a:avLst/>
            </a:prstGeom>
          </p:spPr>
        </p:pic>
        <p:pic>
          <p:nvPicPr>
            <p:cNvPr id="221" name="Graphic 220" descr="User">
              <a:extLst>
                <a:ext uri="{FF2B5EF4-FFF2-40B4-BE49-F238E27FC236}">
                  <a16:creationId xmlns:a16="http://schemas.microsoft.com/office/drawing/2014/main" id="{4D7056E4-0635-4E38-B319-CEC6EF9EA8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934" y="3039310"/>
              <a:ext cx="221843" cy="221843"/>
            </a:xfrm>
            <a:prstGeom prst="rect">
              <a:avLst/>
            </a:prstGeom>
          </p:spPr>
        </p:pic>
        <p:pic>
          <p:nvPicPr>
            <p:cNvPr id="222" name="Graphic 221" descr="User">
              <a:extLst>
                <a:ext uri="{FF2B5EF4-FFF2-40B4-BE49-F238E27FC236}">
                  <a16:creationId xmlns:a16="http://schemas.microsoft.com/office/drawing/2014/main" id="{B77DA13B-D422-4C69-9E70-5A5586927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165" y="3238529"/>
              <a:ext cx="221843" cy="221843"/>
            </a:xfrm>
            <a:prstGeom prst="rect">
              <a:avLst/>
            </a:prstGeom>
          </p:spPr>
        </p:pic>
        <p:pic>
          <p:nvPicPr>
            <p:cNvPr id="223" name="Graphic 222" descr="User">
              <a:extLst>
                <a:ext uri="{FF2B5EF4-FFF2-40B4-BE49-F238E27FC236}">
                  <a16:creationId xmlns:a16="http://schemas.microsoft.com/office/drawing/2014/main" id="{DC84871E-59B9-4AD3-A7D8-DBDA863752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1549" y="3238529"/>
              <a:ext cx="221843" cy="221843"/>
            </a:xfrm>
            <a:prstGeom prst="rect">
              <a:avLst/>
            </a:prstGeom>
          </p:spPr>
        </p:pic>
        <p:pic>
          <p:nvPicPr>
            <p:cNvPr id="224" name="Graphic 223" descr="User">
              <a:extLst>
                <a:ext uri="{FF2B5EF4-FFF2-40B4-BE49-F238E27FC236}">
                  <a16:creationId xmlns:a16="http://schemas.microsoft.com/office/drawing/2014/main" id="{B6A1D4C5-9472-4D82-A20B-01598E774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7427" y="3237069"/>
              <a:ext cx="221843" cy="221843"/>
            </a:xfrm>
            <a:prstGeom prst="rect">
              <a:avLst/>
            </a:prstGeom>
          </p:spPr>
        </p:pic>
        <p:pic>
          <p:nvPicPr>
            <p:cNvPr id="225" name="Graphic 224" descr="User">
              <a:extLst>
                <a:ext uri="{FF2B5EF4-FFF2-40B4-BE49-F238E27FC236}">
                  <a16:creationId xmlns:a16="http://schemas.microsoft.com/office/drawing/2014/main" id="{85BC6599-5B13-4C0B-97DF-E8258D5BF0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669" y="3422439"/>
              <a:ext cx="221843" cy="221843"/>
            </a:xfrm>
            <a:prstGeom prst="rect">
              <a:avLst/>
            </a:prstGeom>
          </p:spPr>
        </p:pic>
        <p:pic>
          <p:nvPicPr>
            <p:cNvPr id="226" name="Graphic 225" descr="User">
              <a:extLst>
                <a:ext uri="{FF2B5EF4-FFF2-40B4-BE49-F238E27FC236}">
                  <a16:creationId xmlns:a16="http://schemas.microsoft.com/office/drawing/2014/main" id="{45197174-79FA-46E8-A1FF-2126CFC4F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053" y="3422439"/>
              <a:ext cx="221843" cy="221843"/>
            </a:xfrm>
            <a:prstGeom prst="rect">
              <a:avLst/>
            </a:prstGeom>
          </p:spPr>
        </p:pic>
        <p:pic>
          <p:nvPicPr>
            <p:cNvPr id="227" name="Graphic 226" descr="User">
              <a:extLst>
                <a:ext uri="{FF2B5EF4-FFF2-40B4-BE49-F238E27FC236}">
                  <a16:creationId xmlns:a16="http://schemas.microsoft.com/office/drawing/2014/main" id="{349186D4-3322-4774-A2D8-EBD9F5CF2A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1" y="3420979"/>
              <a:ext cx="221843" cy="221843"/>
            </a:xfrm>
            <a:prstGeom prst="rect">
              <a:avLst/>
            </a:prstGeom>
          </p:spPr>
        </p:pic>
        <p:pic>
          <p:nvPicPr>
            <p:cNvPr id="228" name="Graphic 227" descr="User">
              <a:extLst>
                <a:ext uri="{FF2B5EF4-FFF2-40B4-BE49-F238E27FC236}">
                  <a16:creationId xmlns:a16="http://schemas.microsoft.com/office/drawing/2014/main" id="{90CE070A-00EE-42A9-8178-22F32C6DBA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0822" y="3040771"/>
              <a:ext cx="221843" cy="221843"/>
            </a:xfrm>
            <a:prstGeom prst="rect">
              <a:avLst/>
            </a:prstGeom>
          </p:spPr>
        </p:pic>
        <p:pic>
          <p:nvPicPr>
            <p:cNvPr id="229" name="Graphic 228" descr="User">
              <a:extLst>
                <a:ext uri="{FF2B5EF4-FFF2-40B4-BE49-F238E27FC236}">
                  <a16:creationId xmlns:a16="http://schemas.microsoft.com/office/drawing/2014/main" id="{70847E56-17FF-4B08-B397-B76891D96C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6206" y="3040771"/>
              <a:ext cx="221843" cy="221843"/>
            </a:xfrm>
            <a:prstGeom prst="rect">
              <a:avLst/>
            </a:prstGeom>
          </p:spPr>
        </p:pic>
        <p:pic>
          <p:nvPicPr>
            <p:cNvPr id="230" name="Graphic 229" descr="User">
              <a:extLst>
                <a:ext uri="{FF2B5EF4-FFF2-40B4-BE49-F238E27FC236}">
                  <a16:creationId xmlns:a16="http://schemas.microsoft.com/office/drawing/2014/main" id="{1C112E92-826B-460A-B72F-044473C6A6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7689" y="3039310"/>
              <a:ext cx="221843" cy="221843"/>
            </a:xfrm>
            <a:prstGeom prst="rect">
              <a:avLst/>
            </a:prstGeom>
          </p:spPr>
        </p:pic>
        <p:pic>
          <p:nvPicPr>
            <p:cNvPr id="231" name="Graphic 230" descr="User">
              <a:extLst>
                <a:ext uri="{FF2B5EF4-FFF2-40B4-BE49-F238E27FC236}">
                  <a16:creationId xmlns:a16="http://schemas.microsoft.com/office/drawing/2014/main" id="{F77EA213-EDDB-40DF-88A6-A979DF6FB3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921" y="3238529"/>
              <a:ext cx="221843" cy="221843"/>
            </a:xfrm>
            <a:prstGeom prst="rect">
              <a:avLst/>
            </a:prstGeom>
          </p:spPr>
        </p:pic>
        <p:pic>
          <p:nvPicPr>
            <p:cNvPr id="232" name="Graphic 231" descr="User">
              <a:extLst>
                <a:ext uri="{FF2B5EF4-FFF2-40B4-BE49-F238E27FC236}">
                  <a16:creationId xmlns:a16="http://schemas.microsoft.com/office/drawing/2014/main" id="{CEBA07BA-8F6B-4F63-AF8C-06E130A9F3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305" y="3238529"/>
              <a:ext cx="221843" cy="221843"/>
            </a:xfrm>
            <a:prstGeom prst="rect">
              <a:avLst/>
            </a:prstGeom>
          </p:spPr>
        </p:pic>
        <p:pic>
          <p:nvPicPr>
            <p:cNvPr id="233" name="Graphic 232" descr="User">
              <a:extLst>
                <a:ext uri="{FF2B5EF4-FFF2-40B4-BE49-F238E27FC236}">
                  <a16:creationId xmlns:a16="http://schemas.microsoft.com/office/drawing/2014/main" id="{16177C08-3C2A-4CDC-BB90-251537B3E7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8183" y="3237069"/>
              <a:ext cx="221843" cy="221843"/>
            </a:xfrm>
            <a:prstGeom prst="rect">
              <a:avLst/>
            </a:prstGeom>
          </p:spPr>
        </p:pic>
        <p:pic>
          <p:nvPicPr>
            <p:cNvPr id="234" name="Graphic 233" descr="User">
              <a:extLst>
                <a:ext uri="{FF2B5EF4-FFF2-40B4-BE49-F238E27FC236}">
                  <a16:creationId xmlns:a16="http://schemas.microsoft.com/office/drawing/2014/main" id="{4F865225-E9B0-41B5-A378-846FB1A27C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8424" y="3422439"/>
              <a:ext cx="221843" cy="221843"/>
            </a:xfrm>
            <a:prstGeom prst="rect">
              <a:avLst/>
            </a:prstGeom>
          </p:spPr>
        </p:pic>
        <p:pic>
          <p:nvPicPr>
            <p:cNvPr id="235" name="Graphic 234" descr="User">
              <a:extLst>
                <a:ext uri="{FF2B5EF4-FFF2-40B4-BE49-F238E27FC236}">
                  <a16:creationId xmlns:a16="http://schemas.microsoft.com/office/drawing/2014/main" id="{38B14BD7-22E5-4BB2-B317-23744A25E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808" y="3422439"/>
              <a:ext cx="221843" cy="221843"/>
            </a:xfrm>
            <a:prstGeom prst="rect">
              <a:avLst/>
            </a:prstGeom>
          </p:spPr>
        </p:pic>
        <p:pic>
          <p:nvPicPr>
            <p:cNvPr id="236" name="Graphic 235" descr="User">
              <a:extLst>
                <a:ext uri="{FF2B5EF4-FFF2-40B4-BE49-F238E27FC236}">
                  <a16:creationId xmlns:a16="http://schemas.microsoft.com/office/drawing/2014/main" id="{1C8C9B3A-8FE2-46DE-A38A-172725EF43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9687" y="3420979"/>
              <a:ext cx="221843" cy="221843"/>
            </a:xfrm>
            <a:prstGeom prst="rect">
              <a:avLst/>
            </a:prstGeom>
          </p:spPr>
        </p:pic>
        <p:pic>
          <p:nvPicPr>
            <p:cNvPr id="237" name="Graphic 236" descr="User">
              <a:extLst>
                <a:ext uri="{FF2B5EF4-FFF2-40B4-BE49-F238E27FC236}">
                  <a16:creationId xmlns:a16="http://schemas.microsoft.com/office/drawing/2014/main" id="{50630E5E-6B36-4691-817F-D944BA316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124" y="3608072"/>
              <a:ext cx="221843" cy="221843"/>
            </a:xfrm>
            <a:prstGeom prst="rect">
              <a:avLst/>
            </a:prstGeom>
          </p:spPr>
        </p:pic>
        <p:pic>
          <p:nvPicPr>
            <p:cNvPr id="238" name="Graphic 237" descr="User">
              <a:extLst>
                <a:ext uri="{FF2B5EF4-FFF2-40B4-BE49-F238E27FC236}">
                  <a16:creationId xmlns:a16="http://schemas.microsoft.com/office/drawing/2014/main" id="{606C11A4-67FC-471E-B3D2-48F77D297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508" y="3608072"/>
              <a:ext cx="221843" cy="221843"/>
            </a:xfrm>
            <a:prstGeom prst="rect">
              <a:avLst/>
            </a:prstGeom>
          </p:spPr>
        </p:pic>
        <p:pic>
          <p:nvPicPr>
            <p:cNvPr id="239" name="Graphic 238" descr="User">
              <a:extLst>
                <a:ext uri="{FF2B5EF4-FFF2-40B4-BE49-F238E27FC236}">
                  <a16:creationId xmlns:a16="http://schemas.microsoft.com/office/drawing/2014/main" id="{430A50DD-9E71-4A47-9DFA-9AC0E3546D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386" y="3606612"/>
              <a:ext cx="221843" cy="221843"/>
            </a:xfrm>
            <a:prstGeom prst="rect">
              <a:avLst/>
            </a:prstGeom>
          </p:spPr>
        </p:pic>
        <p:pic>
          <p:nvPicPr>
            <p:cNvPr id="240" name="Graphic 239" descr="User">
              <a:extLst>
                <a:ext uri="{FF2B5EF4-FFF2-40B4-BE49-F238E27FC236}">
                  <a16:creationId xmlns:a16="http://schemas.microsoft.com/office/drawing/2014/main" id="{88750665-78A4-4AC6-AF4D-F2A6D13761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5671" y="3608072"/>
              <a:ext cx="221843" cy="221843"/>
            </a:xfrm>
            <a:prstGeom prst="rect">
              <a:avLst/>
            </a:prstGeom>
          </p:spPr>
        </p:pic>
        <p:pic>
          <p:nvPicPr>
            <p:cNvPr id="241" name="Graphic 240" descr="User">
              <a:extLst>
                <a:ext uri="{FF2B5EF4-FFF2-40B4-BE49-F238E27FC236}">
                  <a16:creationId xmlns:a16="http://schemas.microsoft.com/office/drawing/2014/main" id="{DEA81FB0-A701-4670-AED5-F88AEA5D48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1055" y="3608072"/>
              <a:ext cx="221843" cy="221843"/>
            </a:xfrm>
            <a:prstGeom prst="rect">
              <a:avLst/>
            </a:prstGeom>
          </p:spPr>
        </p:pic>
        <p:pic>
          <p:nvPicPr>
            <p:cNvPr id="242" name="Graphic 241" descr="User">
              <a:extLst>
                <a:ext uri="{FF2B5EF4-FFF2-40B4-BE49-F238E27FC236}">
                  <a16:creationId xmlns:a16="http://schemas.microsoft.com/office/drawing/2014/main" id="{D61B59C7-153F-4128-9CE8-C277A2B96F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934" y="3606612"/>
              <a:ext cx="221843" cy="221843"/>
            </a:xfrm>
            <a:prstGeom prst="rect">
              <a:avLst/>
            </a:prstGeom>
          </p:spPr>
        </p:pic>
        <p:pic>
          <p:nvPicPr>
            <p:cNvPr id="243" name="Graphic 242" descr="User">
              <a:extLst>
                <a:ext uri="{FF2B5EF4-FFF2-40B4-BE49-F238E27FC236}">
                  <a16:creationId xmlns:a16="http://schemas.microsoft.com/office/drawing/2014/main" id="{24C3D035-1E49-4E7B-AFF0-3ADD51484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427" y="3608072"/>
              <a:ext cx="221843" cy="221843"/>
            </a:xfrm>
            <a:prstGeom prst="rect">
              <a:avLst/>
            </a:prstGeom>
          </p:spPr>
        </p:pic>
        <p:pic>
          <p:nvPicPr>
            <p:cNvPr id="244" name="Graphic 243" descr="User">
              <a:extLst>
                <a:ext uri="{FF2B5EF4-FFF2-40B4-BE49-F238E27FC236}">
                  <a16:creationId xmlns:a16="http://schemas.microsoft.com/office/drawing/2014/main" id="{A7C2D879-D928-4E27-A450-1D44DF1D4B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1811" y="3608072"/>
              <a:ext cx="221843" cy="221843"/>
            </a:xfrm>
            <a:prstGeom prst="rect">
              <a:avLst/>
            </a:prstGeom>
          </p:spPr>
        </p:pic>
        <p:pic>
          <p:nvPicPr>
            <p:cNvPr id="245" name="Graphic 244" descr="User">
              <a:extLst>
                <a:ext uri="{FF2B5EF4-FFF2-40B4-BE49-F238E27FC236}">
                  <a16:creationId xmlns:a16="http://schemas.microsoft.com/office/drawing/2014/main" id="{27048420-26E5-4C75-8D61-F7B00E5EFA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7689" y="3606612"/>
              <a:ext cx="221843" cy="221843"/>
            </a:xfrm>
            <a:prstGeom prst="rect">
              <a:avLst/>
            </a:prstGeom>
          </p:spPr>
        </p:pic>
        <p:pic>
          <p:nvPicPr>
            <p:cNvPr id="246" name="Graphic 245" descr="User">
              <a:extLst>
                <a:ext uri="{FF2B5EF4-FFF2-40B4-BE49-F238E27FC236}">
                  <a16:creationId xmlns:a16="http://schemas.microsoft.com/office/drawing/2014/main" id="{80B64AB0-05A8-43DE-BCF9-23D9505F5F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5124" y="3794810"/>
              <a:ext cx="221843" cy="221843"/>
            </a:xfrm>
            <a:prstGeom prst="rect">
              <a:avLst/>
            </a:prstGeom>
          </p:spPr>
        </p:pic>
        <p:pic>
          <p:nvPicPr>
            <p:cNvPr id="247" name="Graphic 246" descr="User">
              <a:extLst>
                <a:ext uri="{FF2B5EF4-FFF2-40B4-BE49-F238E27FC236}">
                  <a16:creationId xmlns:a16="http://schemas.microsoft.com/office/drawing/2014/main" id="{F2C3ED9E-7296-492C-97AF-8408FFB89F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508" y="3794810"/>
              <a:ext cx="221843" cy="221843"/>
            </a:xfrm>
            <a:prstGeom prst="rect">
              <a:avLst/>
            </a:prstGeom>
          </p:spPr>
        </p:pic>
        <p:pic>
          <p:nvPicPr>
            <p:cNvPr id="248" name="Graphic 247" descr="User">
              <a:extLst>
                <a:ext uri="{FF2B5EF4-FFF2-40B4-BE49-F238E27FC236}">
                  <a16:creationId xmlns:a16="http://schemas.microsoft.com/office/drawing/2014/main" id="{D32B4297-8F15-48A9-AE55-693B8D0C9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6386" y="3793351"/>
              <a:ext cx="221843" cy="221843"/>
            </a:xfrm>
            <a:prstGeom prst="rect">
              <a:avLst/>
            </a:prstGeom>
          </p:spPr>
        </p:pic>
        <p:pic>
          <p:nvPicPr>
            <p:cNvPr id="249" name="Graphic 248" descr="User">
              <a:extLst>
                <a:ext uri="{FF2B5EF4-FFF2-40B4-BE49-F238E27FC236}">
                  <a16:creationId xmlns:a16="http://schemas.microsoft.com/office/drawing/2014/main" id="{A5F760E2-E238-4C7E-A00D-6F17E7982B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5671" y="3794810"/>
              <a:ext cx="221843" cy="221843"/>
            </a:xfrm>
            <a:prstGeom prst="rect">
              <a:avLst/>
            </a:prstGeom>
          </p:spPr>
        </p:pic>
        <p:pic>
          <p:nvPicPr>
            <p:cNvPr id="250" name="Graphic 249" descr="User">
              <a:extLst>
                <a:ext uri="{FF2B5EF4-FFF2-40B4-BE49-F238E27FC236}">
                  <a16:creationId xmlns:a16="http://schemas.microsoft.com/office/drawing/2014/main" id="{BBC6C741-F03E-4A36-A696-2B38DE1CFC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1055" y="3794810"/>
              <a:ext cx="221843" cy="221843"/>
            </a:xfrm>
            <a:prstGeom prst="rect">
              <a:avLst/>
            </a:prstGeom>
          </p:spPr>
        </p:pic>
        <p:pic>
          <p:nvPicPr>
            <p:cNvPr id="251" name="Graphic 250" descr="User">
              <a:extLst>
                <a:ext uri="{FF2B5EF4-FFF2-40B4-BE49-F238E27FC236}">
                  <a16:creationId xmlns:a16="http://schemas.microsoft.com/office/drawing/2014/main" id="{70A486C8-AB1F-4832-9589-241CEBC2C7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934" y="3793351"/>
              <a:ext cx="221843" cy="221843"/>
            </a:xfrm>
            <a:prstGeom prst="rect">
              <a:avLst/>
            </a:prstGeom>
          </p:spPr>
        </p:pic>
        <p:pic>
          <p:nvPicPr>
            <p:cNvPr id="252" name="Graphic 251" descr="User">
              <a:extLst>
                <a:ext uri="{FF2B5EF4-FFF2-40B4-BE49-F238E27FC236}">
                  <a16:creationId xmlns:a16="http://schemas.microsoft.com/office/drawing/2014/main" id="{82D5FD6C-84CA-4946-A949-B59B5FE53E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427" y="3794810"/>
              <a:ext cx="221843" cy="221843"/>
            </a:xfrm>
            <a:prstGeom prst="rect">
              <a:avLst/>
            </a:prstGeom>
          </p:spPr>
        </p:pic>
        <p:pic>
          <p:nvPicPr>
            <p:cNvPr id="253" name="Graphic 252" descr="User">
              <a:extLst>
                <a:ext uri="{FF2B5EF4-FFF2-40B4-BE49-F238E27FC236}">
                  <a16:creationId xmlns:a16="http://schemas.microsoft.com/office/drawing/2014/main" id="{F6B975BC-CD6A-499E-8F2B-23209C05A6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1811" y="3794810"/>
              <a:ext cx="221843" cy="221843"/>
            </a:xfrm>
            <a:prstGeom prst="rect">
              <a:avLst/>
            </a:prstGeom>
          </p:spPr>
        </p:pic>
        <p:pic>
          <p:nvPicPr>
            <p:cNvPr id="254" name="Graphic 253" descr="User">
              <a:extLst>
                <a:ext uri="{FF2B5EF4-FFF2-40B4-BE49-F238E27FC236}">
                  <a16:creationId xmlns:a16="http://schemas.microsoft.com/office/drawing/2014/main" id="{C9BF18B6-B0BE-47F7-89BB-8DD28E0A41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7689" y="3793351"/>
              <a:ext cx="221843" cy="221843"/>
            </a:xfrm>
            <a:prstGeom prst="rect">
              <a:avLst/>
            </a:prstGeom>
          </p:spPr>
        </p:pic>
        <p:pic>
          <p:nvPicPr>
            <p:cNvPr id="255" name="Graphic 254" descr="User">
              <a:extLst>
                <a:ext uri="{FF2B5EF4-FFF2-40B4-BE49-F238E27FC236}">
                  <a16:creationId xmlns:a16="http://schemas.microsoft.com/office/drawing/2014/main" id="{E11510C4-AD3C-4EAF-887D-777AA87A4C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481" y="2098178"/>
              <a:ext cx="221843" cy="221843"/>
            </a:xfrm>
            <a:prstGeom prst="rect">
              <a:avLst/>
            </a:prstGeom>
          </p:spPr>
        </p:pic>
        <p:pic>
          <p:nvPicPr>
            <p:cNvPr id="256" name="Graphic 255" descr="User">
              <a:extLst>
                <a:ext uri="{FF2B5EF4-FFF2-40B4-BE49-F238E27FC236}">
                  <a16:creationId xmlns:a16="http://schemas.microsoft.com/office/drawing/2014/main" id="{45C23D0D-02AB-4FFD-AC55-1260459B9E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975" y="2295937"/>
              <a:ext cx="221843" cy="221843"/>
            </a:xfrm>
            <a:prstGeom prst="rect">
              <a:avLst/>
            </a:prstGeom>
          </p:spPr>
        </p:pic>
        <p:pic>
          <p:nvPicPr>
            <p:cNvPr id="257" name="Graphic 256" descr="User">
              <a:extLst>
                <a:ext uri="{FF2B5EF4-FFF2-40B4-BE49-F238E27FC236}">
                  <a16:creationId xmlns:a16="http://schemas.microsoft.com/office/drawing/2014/main" id="{9395524B-58B6-4E83-BAB8-345D797EDB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5478" y="2479847"/>
              <a:ext cx="221843" cy="221843"/>
            </a:xfrm>
            <a:prstGeom prst="rect">
              <a:avLst/>
            </a:prstGeom>
          </p:spPr>
        </p:pic>
        <p:pic>
          <p:nvPicPr>
            <p:cNvPr id="258" name="Graphic 257" descr="User">
              <a:extLst>
                <a:ext uri="{FF2B5EF4-FFF2-40B4-BE49-F238E27FC236}">
                  <a16:creationId xmlns:a16="http://schemas.microsoft.com/office/drawing/2014/main" id="{7B70F600-9D9C-4C50-BCA2-AE1012A90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481" y="2665479"/>
              <a:ext cx="221843" cy="221843"/>
            </a:xfrm>
            <a:prstGeom prst="rect">
              <a:avLst/>
            </a:prstGeom>
          </p:spPr>
        </p:pic>
        <p:pic>
          <p:nvPicPr>
            <p:cNvPr id="259" name="Graphic 258" descr="User">
              <a:extLst>
                <a:ext uri="{FF2B5EF4-FFF2-40B4-BE49-F238E27FC236}">
                  <a16:creationId xmlns:a16="http://schemas.microsoft.com/office/drawing/2014/main" id="{E4CD051C-8365-474F-A918-6430D779C3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481" y="2852218"/>
              <a:ext cx="221843" cy="221843"/>
            </a:xfrm>
            <a:prstGeom prst="rect">
              <a:avLst/>
            </a:prstGeom>
          </p:spPr>
        </p:pic>
        <p:pic>
          <p:nvPicPr>
            <p:cNvPr id="260" name="Graphic 259" descr="User">
              <a:extLst>
                <a:ext uri="{FF2B5EF4-FFF2-40B4-BE49-F238E27FC236}">
                  <a16:creationId xmlns:a16="http://schemas.microsoft.com/office/drawing/2014/main" id="{93E834CD-BBB9-4019-B3D5-F95404971D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1483" y="3039310"/>
              <a:ext cx="221843" cy="221843"/>
            </a:xfrm>
            <a:prstGeom prst="rect">
              <a:avLst/>
            </a:prstGeom>
          </p:spPr>
        </p:pic>
        <p:pic>
          <p:nvPicPr>
            <p:cNvPr id="261" name="Graphic 260" descr="User">
              <a:extLst>
                <a:ext uri="{FF2B5EF4-FFF2-40B4-BE49-F238E27FC236}">
                  <a16:creationId xmlns:a16="http://schemas.microsoft.com/office/drawing/2014/main" id="{F1064CA5-5658-4C8E-9A53-8143D184A6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1977" y="3237069"/>
              <a:ext cx="221843" cy="221843"/>
            </a:xfrm>
            <a:prstGeom prst="rect">
              <a:avLst/>
            </a:prstGeom>
          </p:spPr>
        </p:pic>
        <p:pic>
          <p:nvPicPr>
            <p:cNvPr id="262" name="Graphic 261" descr="User">
              <a:extLst>
                <a:ext uri="{FF2B5EF4-FFF2-40B4-BE49-F238E27FC236}">
                  <a16:creationId xmlns:a16="http://schemas.microsoft.com/office/drawing/2014/main" id="{2EC1C755-962E-49AA-A098-2678A54B63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3481" y="3420979"/>
              <a:ext cx="221843" cy="221843"/>
            </a:xfrm>
            <a:prstGeom prst="rect">
              <a:avLst/>
            </a:prstGeom>
          </p:spPr>
        </p:pic>
        <p:pic>
          <p:nvPicPr>
            <p:cNvPr id="263" name="Graphic 262" descr="User">
              <a:extLst>
                <a:ext uri="{FF2B5EF4-FFF2-40B4-BE49-F238E27FC236}">
                  <a16:creationId xmlns:a16="http://schemas.microsoft.com/office/drawing/2014/main" id="{1A5F58D1-993A-4861-A410-4F54DF289F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1483" y="3606612"/>
              <a:ext cx="221843" cy="221843"/>
            </a:xfrm>
            <a:prstGeom prst="rect">
              <a:avLst/>
            </a:prstGeom>
          </p:spPr>
        </p:pic>
        <p:pic>
          <p:nvPicPr>
            <p:cNvPr id="264" name="Graphic 263" descr="User">
              <a:extLst>
                <a:ext uri="{FF2B5EF4-FFF2-40B4-BE49-F238E27FC236}">
                  <a16:creationId xmlns:a16="http://schemas.microsoft.com/office/drawing/2014/main" id="{16D41B1C-8424-4EE7-87E5-3778D6810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1483" y="3793351"/>
              <a:ext cx="221843" cy="221843"/>
            </a:xfrm>
            <a:prstGeom prst="rect">
              <a:avLst/>
            </a:prstGeom>
          </p:spPr>
        </p:pic>
      </p:grpSp>
      <p:sp>
        <p:nvSpPr>
          <p:cNvPr id="267" name="Content Placeholder 2">
            <a:extLst>
              <a:ext uri="{FF2B5EF4-FFF2-40B4-BE49-F238E27FC236}">
                <a16:creationId xmlns:a16="http://schemas.microsoft.com/office/drawing/2014/main" id="{20B25A8F-BCEF-45B9-89ED-182A9EED2205}"/>
              </a:ext>
            </a:extLst>
          </p:cNvPr>
          <p:cNvSpPr txBox="1">
            <a:spLocks/>
          </p:cNvSpPr>
          <p:nvPr/>
        </p:nvSpPr>
        <p:spPr>
          <a:xfrm>
            <a:off x="5450165" y="1652334"/>
            <a:ext cx="2750545" cy="5143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solidFill>
                  <a:srgbClr val="7030A0"/>
                </a:solidFill>
                <a:latin typeface="Times New Roman" panose="02020603050405020304" pitchFamily="18" charset="0"/>
                <a:cs typeface="Times New Roman" panose="02020603050405020304" pitchFamily="18" charset="0"/>
              </a:rPr>
              <a:t>Experimenter</a:t>
            </a:r>
          </a:p>
        </p:txBody>
      </p:sp>
      <p:pic>
        <p:nvPicPr>
          <p:cNvPr id="268" name="Graphic 267" descr="Checklist RTL">
            <a:extLst>
              <a:ext uri="{FF2B5EF4-FFF2-40B4-BE49-F238E27FC236}">
                <a16:creationId xmlns:a16="http://schemas.microsoft.com/office/drawing/2014/main" id="{64E1B41C-244D-4726-A8A1-E2AD892F9E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6083" y="2563717"/>
            <a:ext cx="758710" cy="716824"/>
          </a:xfrm>
          <a:prstGeom prst="rect">
            <a:avLst/>
          </a:prstGeom>
        </p:spPr>
      </p:pic>
      <p:sp>
        <p:nvSpPr>
          <p:cNvPr id="269" name="Content Placeholder 2">
            <a:extLst>
              <a:ext uri="{FF2B5EF4-FFF2-40B4-BE49-F238E27FC236}">
                <a16:creationId xmlns:a16="http://schemas.microsoft.com/office/drawing/2014/main" id="{9CF26570-5771-46A0-963B-CEF87FCC566C}"/>
              </a:ext>
            </a:extLst>
          </p:cNvPr>
          <p:cNvSpPr txBox="1">
            <a:spLocks/>
          </p:cNvSpPr>
          <p:nvPr/>
        </p:nvSpPr>
        <p:spPr>
          <a:xfrm>
            <a:off x="5640635" y="3323391"/>
            <a:ext cx="2269476" cy="92713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1800" dirty="0">
                <a:latin typeface="Times New Roman" panose="02020603050405020304" pitchFamily="18" charset="0"/>
                <a:cs typeface="Times New Roman" panose="02020603050405020304" pitchFamily="18" charset="0"/>
              </a:rPr>
              <a:t>Survey:</a:t>
            </a:r>
          </a:p>
          <a:p>
            <a:pPr marL="0" indent="0" algn="ctr">
              <a:spcAft>
                <a:spcPts val="600"/>
              </a:spcAft>
              <a:buNone/>
            </a:pPr>
            <a:r>
              <a:rPr lang="en-US" sz="1800" dirty="0">
                <a:latin typeface="Times New Roman" panose="02020603050405020304" pitchFamily="18" charset="0"/>
                <a:cs typeface="Times New Roman" panose="02020603050405020304" pitchFamily="18" charset="0"/>
              </a:rPr>
              <a:t>Opinions of Politicians </a:t>
            </a:r>
            <a:r>
              <a:rPr lang="en-US" sz="1800" b="1" dirty="0">
                <a:solidFill>
                  <a:srgbClr val="92D050"/>
                </a:solidFill>
                <a:latin typeface="Times New Roman" panose="02020603050405020304" pitchFamily="18" charset="0"/>
                <a:cs typeface="Times New Roman" panose="02020603050405020304" pitchFamily="18" charset="0"/>
              </a:rPr>
              <a:t>Green</a:t>
            </a:r>
            <a:r>
              <a:rPr lang="en-US" sz="1800" dirty="0">
                <a:solidFill>
                  <a:srgbClr val="92D05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&amp; </a:t>
            </a:r>
            <a:r>
              <a:rPr lang="en-US" sz="1800" b="1" dirty="0">
                <a:solidFill>
                  <a:srgbClr val="7030A0"/>
                </a:solidFill>
                <a:latin typeface="Times New Roman" panose="02020603050405020304" pitchFamily="18" charset="0"/>
                <a:cs typeface="Times New Roman" panose="02020603050405020304" pitchFamily="18" charset="0"/>
              </a:rPr>
              <a:t>Purple</a:t>
            </a:r>
          </a:p>
        </p:txBody>
      </p:sp>
    </p:spTree>
    <p:extLst>
      <p:ext uri="{BB962C8B-B14F-4D97-AF65-F5344CB8AC3E}">
        <p14:creationId xmlns:p14="http://schemas.microsoft.com/office/powerpoint/2010/main" val="2618050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ontent Placeholder 2">
            <a:extLst>
              <a:ext uri="{FF2B5EF4-FFF2-40B4-BE49-F238E27FC236}">
                <a16:creationId xmlns:a16="http://schemas.microsoft.com/office/drawing/2014/main" id="{9CF26570-5771-46A0-963B-CEF87FCC566C}"/>
              </a:ext>
            </a:extLst>
          </p:cNvPr>
          <p:cNvSpPr txBox="1">
            <a:spLocks/>
          </p:cNvSpPr>
          <p:nvPr/>
        </p:nvSpPr>
        <p:spPr>
          <a:xfrm>
            <a:off x="3297715" y="1222842"/>
            <a:ext cx="5647981" cy="4414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1800" dirty="0">
                <a:latin typeface="Times New Roman" panose="02020603050405020304" pitchFamily="18" charset="0"/>
                <a:cs typeface="Times New Roman" panose="02020603050405020304" pitchFamily="18" charset="0"/>
              </a:rPr>
              <a:t>Survey:</a:t>
            </a:r>
          </a:p>
          <a:p>
            <a:pPr marL="0" indent="0">
              <a:spcAft>
                <a:spcPts val="600"/>
              </a:spcAft>
              <a:buNone/>
            </a:pPr>
            <a:r>
              <a:rPr lang="en-US" sz="1800" dirty="0">
                <a:latin typeface="Times New Roman" panose="02020603050405020304" pitchFamily="18" charset="0"/>
                <a:cs typeface="Times New Roman" panose="02020603050405020304" pitchFamily="18" charset="0"/>
              </a:rPr>
              <a:t>Describe how you feel about </a:t>
            </a:r>
            <a:r>
              <a:rPr lang="en-US" sz="1800" b="1" dirty="0">
                <a:solidFill>
                  <a:srgbClr val="7030A0"/>
                </a:solidFill>
                <a:latin typeface="Times New Roman" panose="02020603050405020304" pitchFamily="18" charset="0"/>
                <a:cs typeface="Times New Roman" panose="02020603050405020304" pitchFamily="18" charset="0"/>
              </a:rPr>
              <a:t>Politician Purple?</a:t>
            </a:r>
          </a:p>
          <a:p>
            <a:pPr marL="0" indent="0">
              <a:spcAft>
                <a:spcPts val="600"/>
              </a:spcAft>
              <a:buNone/>
            </a:pPr>
            <a:r>
              <a:rPr lang="en-US" sz="1800" dirty="0">
                <a:latin typeface="Times New Roman" panose="02020603050405020304" pitchFamily="18" charset="0"/>
                <a:cs typeface="Times New Roman" panose="02020603050405020304" pitchFamily="18" charset="0"/>
              </a:rPr>
              <a:t>Describe how you feel about </a:t>
            </a:r>
            <a:r>
              <a:rPr lang="en-US" sz="1800" b="1" dirty="0">
                <a:solidFill>
                  <a:srgbClr val="92D050"/>
                </a:solidFill>
                <a:latin typeface="Times New Roman" panose="02020603050405020304" pitchFamily="18" charset="0"/>
                <a:cs typeface="Times New Roman" panose="02020603050405020304" pitchFamily="18" charset="0"/>
              </a:rPr>
              <a:t>Politician Green?</a:t>
            </a:r>
          </a:p>
          <a:p>
            <a:pPr marL="0" indent="0">
              <a:spcAft>
                <a:spcPts val="600"/>
              </a:spcAft>
              <a:buNone/>
            </a:pPr>
            <a:endParaRPr lang="en-US" sz="18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62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6FC40C4F-B965-4990-AC16-33C8FC7C13DE}"/>
              </a:ext>
            </a:extLst>
          </p:cNvPr>
          <p:cNvGraphicFramePr>
            <a:graphicFrameLocks noGrp="1"/>
          </p:cNvGraphicFramePr>
          <p:nvPr/>
        </p:nvGraphicFramePr>
        <p:xfrm>
          <a:off x="3046165" y="1557585"/>
          <a:ext cx="5985831" cy="2270760"/>
        </p:xfrm>
        <a:graphic>
          <a:graphicData uri="http://schemas.openxmlformats.org/drawingml/2006/table">
            <a:tbl>
              <a:tblPr firstRow="1" bandRow="1">
                <a:tableStyleId>{6E25E649-3F16-4E02-A733-19D2CDBF48F0}</a:tableStyleId>
              </a:tblPr>
              <a:tblGrid>
                <a:gridCol w="1314680">
                  <a:extLst>
                    <a:ext uri="{9D8B030D-6E8A-4147-A177-3AD203B41FA5}">
                      <a16:colId xmlns:a16="http://schemas.microsoft.com/office/drawing/2014/main" val="29998126"/>
                    </a:ext>
                  </a:extLst>
                </a:gridCol>
                <a:gridCol w="1148692">
                  <a:extLst>
                    <a:ext uri="{9D8B030D-6E8A-4147-A177-3AD203B41FA5}">
                      <a16:colId xmlns:a16="http://schemas.microsoft.com/office/drawing/2014/main" val="4140744064"/>
                    </a:ext>
                  </a:extLst>
                </a:gridCol>
                <a:gridCol w="1231686">
                  <a:extLst>
                    <a:ext uri="{9D8B030D-6E8A-4147-A177-3AD203B41FA5}">
                      <a16:colId xmlns:a16="http://schemas.microsoft.com/office/drawing/2014/main" val="753467345"/>
                    </a:ext>
                  </a:extLst>
                </a:gridCol>
                <a:gridCol w="1231686">
                  <a:extLst>
                    <a:ext uri="{9D8B030D-6E8A-4147-A177-3AD203B41FA5}">
                      <a16:colId xmlns:a16="http://schemas.microsoft.com/office/drawing/2014/main" val="255049741"/>
                    </a:ext>
                  </a:extLst>
                </a:gridCol>
                <a:gridCol w="1059087">
                  <a:extLst>
                    <a:ext uri="{9D8B030D-6E8A-4147-A177-3AD203B41FA5}">
                      <a16:colId xmlns:a16="http://schemas.microsoft.com/office/drawing/2014/main" val="1061389972"/>
                    </a:ext>
                  </a:extLst>
                </a:gridCol>
              </a:tblGrid>
              <a:tr h="314164">
                <a:tc gridSpan="5">
                  <a:txBody>
                    <a:bodyPr/>
                    <a:lstStyle/>
                    <a:p>
                      <a:pPr algn="ctr"/>
                      <a:r>
                        <a:rPr lang="en-US" sz="1600" dirty="0"/>
                        <a:t>Political Opinion Survey Data</a:t>
                      </a:r>
                      <a:endParaRPr lang="en-US" sz="16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lnR w="12700" cmpd="sng">
                      <a:noFill/>
                    </a:lnR>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22528547"/>
                  </a:ext>
                </a:extLst>
              </a:tr>
              <a:tr h="370840">
                <a:tc>
                  <a:txBody>
                    <a:bodyPr/>
                    <a:lstStyle/>
                    <a:p>
                      <a:r>
                        <a:rPr lang="en-US" sz="1600" dirty="0"/>
                        <a:t>Participant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Positive Towards </a:t>
                      </a:r>
                      <a:r>
                        <a:rPr lang="en-US" sz="1600" dirty="0">
                          <a:solidFill>
                            <a:srgbClr val="92D050"/>
                          </a:solidFill>
                        </a:rPr>
                        <a:t>Green</a:t>
                      </a:r>
                      <a:endParaRPr lang="en-US" sz="1600" dirty="0">
                        <a:solidFill>
                          <a:srgbClr val="92D050"/>
                        </a:solidFill>
                        <a:latin typeface="Times New Roman" panose="02020603050405020304" pitchFamily="18" charset="0"/>
                        <a:cs typeface="Times New Roman" panose="02020603050405020304" pitchFamily="18" charset="0"/>
                      </a:endParaRPr>
                    </a:p>
                  </a:txBody>
                  <a:tcPr/>
                </a:tc>
                <a:tc>
                  <a:txBody>
                    <a:bodyPr/>
                    <a:lstStyle/>
                    <a:p>
                      <a:r>
                        <a:rPr lang="en-US" sz="1600" dirty="0"/>
                        <a:t>Negative Towards </a:t>
                      </a:r>
                      <a:r>
                        <a:rPr lang="en-US" sz="1600" dirty="0">
                          <a:solidFill>
                            <a:srgbClr val="92D050"/>
                          </a:solidFill>
                        </a:rPr>
                        <a:t>Green</a:t>
                      </a:r>
                      <a:endParaRPr lang="en-US" sz="1600" dirty="0">
                        <a:solidFill>
                          <a:srgbClr val="92D050"/>
                        </a:solidFill>
                        <a:latin typeface="Times New Roman" panose="02020603050405020304" pitchFamily="18" charset="0"/>
                        <a:cs typeface="Times New Roman" panose="02020603050405020304" pitchFamily="18" charset="0"/>
                      </a:endParaRPr>
                    </a:p>
                  </a:txBody>
                  <a:tcPr/>
                </a:tc>
                <a:tc>
                  <a:txBody>
                    <a:bodyPr/>
                    <a:lstStyle/>
                    <a:p>
                      <a:r>
                        <a:rPr lang="en-US" sz="1600" dirty="0"/>
                        <a:t>Positive Towards </a:t>
                      </a:r>
                      <a:r>
                        <a:rPr lang="en-US" sz="1600" dirty="0">
                          <a:solidFill>
                            <a:srgbClr val="7030A0"/>
                          </a:solidFill>
                        </a:rPr>
                        <a:t>Purple</a:t>
                      </a:r>
                      <a:endParaRPr lang="en-US" sz="1600" dirty="0">
                        <a:solidFill>
                          <a:srgbClr val="7030A0"/>
                        </a:solidFill>
                        <a:latin typeface="Times New Roman" panose="02020603050405020304" pitchFamily="18" charset="0"/>
                        <a:cs typeface="Times New Roman" panose="02020603050405020304" pitchFamily="18" charset="0"/>
                      </a:endParaRPr>
                    </a:p>
                  </a:txBody>
                  <a:tcPr/>
                </a:tc>
                <a:tc>
                  <a:txBody>
                    <a:bodyPr/>
                    <a:lstStyle/>
                    <a:p>
                      <a:r>
                        <a:rPr lang="en-US" sz="1600" dirty="0"/>
                        <a:t>Negative Towards </a:t>
                      </a:r>
                      <a:r>
                        <a:rPr lang="en-US" sz="1600" dirty="0">
                          <a:solidFill>
                            <a:srgbClr val="7030A0"/>
                          </a:solidFill>
                        </a:rPr>
                        <a:t>Purple</a:t>
                      </a:r>
                      <a:endParaRPr 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8385020"/>
                  </a:ext>
                </a:extLst>
              </a:tr>
              <a:tr h="370840">
                <a:tc>
                  <a:txBody>
                    <a:bodyPr/>
                    <a:lstStyle/>
                    <a:p>
                      <a:r>
                        <a:rPr lang="en-US" sz="1600" dirty="0"/>
                        <a:t>Participant 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tc>
                  <a:txBody>
                    <a:bodyPr/>
                    <a:lstStyle/>
                    <a:p>
                      <a:r>
                        <a:rPr lang="en-US"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786771273"/>
                  </a:ext>
                </a:extLst>
              </a:tr>
              <a:tr h="370840">
                <a:tc>
                  <a:txBody>
                    <a:bodyPr/>
                    <a:lstStyle/>
                    <a:p>
                      <a:r>
                        <a:rPr lang="en-US" sz="1600" dirty="0"/>
                        <a:t>Participant 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10</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760978128"/>
                  </a:ext>
                </a:extLst>
              </a:tr>
              <a:tr h="370840">
                <a:tc>
                  <a:txBody>
                    <a:bodyPr/>
                    <a:lstStyle/>
                    <a:p>
                      <a:r>
                        <a:rPr lang="en-US" sz="1600" dirty="0"/>
                        <a:t>Participant 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tc>
                  <a:txBody>
                    <a:bodyPr/>
                    <a:lstStyle/>
                    <a:p>
                      <a:r>
                        <a:rPr lang="en-US" sz="1600" dirty="0">
                          <a:latin typeface="Times New Roman" panose="02020603050405020304" pitchFamily="18" charset="0"/>
                          <a:cs typeface="Times New Roman" panose="02020603050405020304" pitchFamily="18" charset="0"/>
                        </a:rPr>
                        <a:t>9</a:t>
                      </a:r>
                    </a:p>
                  </a:txBody>
                  <a:tcPr/>
                </a:tc>
                <a:tc>
                  <a:txBody>
                    <a:bodyPr/>
                    <a:lstStyle/>
                    <a:p>
                      <a:r>
                        <a:rPr lang="en-US" sz="1600" dirty="0">
                          <a:latin typeface="Times New Roman" panose="02020603050405020304" pitchFamily="18" charset="0"/>
                          <a:cs typeface="Times New Roman" panose="02020603050405020304" pitchFamily="18" charset="0"/>
                        </a:rPr>
                        <a:t>8</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337356187"/>
                  </a:ext>
                </a:extLst>
              </a:tr>
            </a:tbl>
          </a:graphicData>
        </a:graphic>
      </p:graphicFrame>
    </p:spTree>
    <p:extLst>
      <p:ext uri="{BB962C8B-B14F-4D97-AF65-F5344CB8AC3E}">
        <p14:creationId xmlns:p14="http://schemas.microsoft.com/office/powerpoint/2010/main" val="1451884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6FC40C4F-B965-4990-AC16-33C8FC7C13DE}"/>
              </a:ext>
            </a:extLst>
          </p:cNvPr>
          <p:cNvGraphicFramePr>
            <a:graphicFrameLocks noGrp="1"/>
          </p:cNvGraphicFramePr>
          <p:nvPr>
            <p:extLst>
              <p:ext uri="{D42A27DB-BD31-4B8C-83A1-F6EECF244321}">
                <p14:modId xmlns:p14="http://schemas.microsoft.com/office/powerpoint/2010/main" val="4079426125"/>
              </p:ext>
            </p:extLst>
          </p:nvPr>
        </p:nvGraphicFramePr>
        <p:xfrm>
          <a:off x="3046165" y="1557585"/>
          <a:ext cx="5985831" cy="2270760"/>
        </p:xfrm>
        <a:graphic>
          <a:graphicData uri="http://schemas.openxmlformats.org/drawingml/2006/table">
            <a:tbl>
              <a:tblPr firstRow="1" bandRow="1">
                <a:tableStyleId>{6E25E649-3F16-4E02-A733-19D2CDBF48F0}</a:tableStyleId>
              </a:tblPr>
              <a:tblGrid>
                <a:gridCol w="1314680">
                  <a:extLst>
                    <a:ext uri="{9D8B030D-6E8A-4147-A177-3AD203B41FA5}">
                      <a16:colId xmlns:a16="http://schemas.microsoft.com/office/drawing/2014/main" val="29998126"/>
                    </a:ext>
                  </a:extLst>
                </a:gridCol>
                <a:gridCol w="1148692">
                  <a:extLst>
                    <a:ext uri="{9D8B030D-6E8A-4147-A177-3AD203B41FA5}">
                      <a16:colId xmlns:a16="http://schemas.microsoft.com/office/drawing/2014/main" val="4140744064"/>
                    </a:ext>
                  </a:extLst>
                </a:gridCol>
                <a:gridCol w="1231686">
                  <a:extLst>
                    <a:ext uri="{9D8B030D-6E8A-4147-A177-3AD203B41FA5}">
                      <a16:colId xmlns:a16="http://schemas.microsoft.com/office/drawing/2014/main" val="753467345"/>
                    </a:ext>
                  </a:extLst>
                </a:gridCol>
                <a:gridCol w="1231686">
                  <a:extLst>
                    <a:ext uri="{9D8B030D-6E8A-4147-A177-3AD203B41FA5}">
                      <a16:colId xmlns:a16="http://schemas.microsoft.com/office/drawing/2014/main" val="255049741"/>
                    </a:ext>
                  </a:extLst>
                </a:gridCol>
                <a:gridCol w="1059087">
                  <a:extLst>
                    <a:ext uri="{9D8B030D-6E8A-4147-A177-3AD203B41FA5}">
                      <a16:colId xmlns:a16="http://schemas.microsoft.com/office/drawing/2014/main" val="1061389972"/>
                    </a:ext>
                  </a:extLst>
                </a:gridCol>
              </a:tblGrid>
              <a:tr h="314164">
                <a:tc gridSpan="5">
                  <a:txBody>
                    <a:bodyPr/>
                    <a:lstStyle/>
                    <a:p>
                      <a:pPr algn="ctr"/>
                      <a:r>
                        <a:rPr lang="en-US" sz="1600" dirty="0"/>
                        <a:t>Political Opinion Survey Data</a:t>
                      </a:r>
                      <a:endParaRPr lang="en-US" sz="16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lnR w="12700" cmpd="sng">
                      <a:noFill/>
                    </a:lnR>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22528547"/>
                  </a:ext>
                </a:extLst>
              </a:tr>
              <a:tr h="370840">
                <a:tc>
                  <a:txBody>
                    <a:bodyPr/>
                    <a:lstStyle/>
                    <a:p>
                      <a:r>
                        <a:rPr lang="en-US" sz="1600" dirty="0"/>
                        <a:t>Participant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Positive Towards </a:t>
                      </a:r>
                      <a:r>
                        <a:rPr lang="en-US" sz="1600" dirty="0">
                          <a:solidFill>
                            <a:srgbClr val="92D050"/>
                          </a:solidFill>
                        </a:rPr>
                        <a:t>Green</a:t>
                      </a:r>
                      <a:endParaRPr lang="en-US" sz="1600" dirty="0">
                        <a:solidFill>
                          <a:srgbClr val="92D050"/>
                        </a:solidFill>
                        <a:latin typeface="Times New Roman" panose="02020603050405020304" pitchFamily="18" charset="0"/>
                        <a:cs typeface="Times New Roman" panose="02020603050405020304" pitchFamily="18" charset="0"/>
                      </a:endParaRPr>
                    </a:p>
                  </a:txBody>
                  <a:tcPr/>
                </a:tc>
                <a:tc>
                  <a:txBody>
                    <a:bodyPr/>
                    <a:lstStyle/>
                    <a:p>
                      <a:r>
                        <a:rPr lang="en-US" sz="1600" dirty="0"/>
                        <a:t>Negative Towards </a:t>
                      </a:r>
                      <a:r>
                        <a:rPr lang="en-US" sz="1600" dirty="0">
                          <a:solidFill>
                            <a:srgbClr val="92D050"/>
                          </a:solidFill>
                        </a:rPr>
                        <a:t>Green</a:t>
                      </a:r>
                      <a:endParaRPr lang="en-US" sz="1600" dirty="0">
                        <a:solidFill>
                          <a:srgbClr val="92D050"/>
                        </a:solidFill>
                        <a:latin typeface="Times New Roman" panose="02020603050405020304" pitchFamily="18" charset="0"/>
                        <a:cs typeface="Times New Roman" panose="02020603050405020304" pitchFamily="18" charset="0"/>
                      </a:endParaRPr>
                    </a:p>
                  </a:txBody>
                  <a:tcPr/>
                </a:tc>
                <a:tc>
                  <a:txBody>
                    <a:bodyPr/>
                    <a:lstStyle/>
                    <a:p>
                      <a:r>
                        <a:rPr lang="en-US" sz="1600" dirty="0"/>
                        <a:t>Positive Towards </a:t>
                      </a:r>
                      <a:r>
                        <a:rPr lang="en-US" sz="1600" dirty="0">
                          <a:solidFill>
                            <a:srgbClr val="7030A0"/>
                          </a:solidFill>
                        </a:rPr>
                        <a:t>Purple</a:t>
                      </a:r>
                      <a:endParaRPr lang="en-US" sz="1600" dirty="0">
                        <a:solidFill>
                          <a:srgbClr val="7030A0"/>
                        </a:solidFill>
                        <a:latin typeface="Times New Roman" panose="02020603050405020304" pitchFamily="18" charset="0"/>
                        <a:cs typeface="Times New Roman" panose="02020603050405020304" pitchFamily="18" charset="0"/>
                      </a:endParaRPr>
                    </a:p>
                  </a:txBody>
                  <a:tcPr/>
                </a:tc>
                <a:tc>
                  <a:txBody>
                    <a:bodyPr/>
                    <a:lstStyle/>
                    <a:p>
                      <a:r>
                        <a:rPr lang="en-US" sz="1600" dirty="0"/>
                        <a:t>Negative Towards </a:t>
                      </a:r>
                      <a:r>
                        <a:rPr lang="en-US" sz="1600" dirty="0">
                          <a:solidFill>
                            <a:srgbClr val="7030A0"/>
                          </a:solidFill>
                        </a:rPr>
                        <a:t>Purple</a:t>
                      </a:r>
                      <a:endParaRPr lang="en-US" sz="1600" dirty="0">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8385020"/>
                  </a:ext>
                </a:extLst>
              </a:tr>
              <a:tr h="370840">
                <a:tc>
                  <a:txBody>
                    <a:bodyPr/>
                    <a:lstStyle/>
                    <a:p>
                      <a:r>
                        <a:rPr lang="en-US" sz="1600" dirty="0"/>
                        <a:t>Participant 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tc>
                  <a:txBody>
                    <a:bodyPr/>
                    <a:lstStyle/>
                    <a:p>
                      <a:r>
                        <a:rPr lang="en-US"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786771273"/>
                  </a:ext>
                </a:extLst>
              </a:tr>
              <a:tr h="370840">
                <a:tc>
                  <a:txBody>
                    <a:bodyPr/>
                    <a:lstStyle/>
                    <a:p>
                      <a:r>
                        <a:rPr lang="en-US" sz="1600" dirty="0"/>
                        <a:t>Participant 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10</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760978128"/>
                  </a:ext>
                </a:extLst>
              </a:tr>
              <a:tr h="370840">
                <a:tc>
                  <a:txBody>
                    <a:bodyPr/>
                    <a:lstStyle/>
                    <a:p>
                      <a:r>
                        <a:rPr lang="en-US" sz="1600" dirty="0"/>
                        <a:t>Participant 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tc>
                  <a:txBody>
                    <a:bodyPr/>
                    <a:lstStyle/>
                    <a:p>
                      <a:r>
                        <a:rPr lang="en-US" sz="1600" dirty="0">
                          <a:latin typeface="Times New Roman" panose="02020603050405020304" pitchFamily="18" charset="0"/>
                          <a:cs typeface="Times New Roman" panose="02020603050405020304" pitchFamily="18" charset="0"/>
                        </a:rPr>
                        <a:t>9</a:t>
                      </a:r>
                    </a:p>
                  </a:txBody>
                  <a:tcPr/>
                </a:tc>
                <a:tc>
                  <a:txBody>
                    <a:bodyPr/>
                    <a:lstStyle/>
                    <a:p>
                      <a:r>
                        <a:rPr lang="en-US" sz="1600" dirty="0">
                          <a:latin typeface="Times New Roman" panose="02020603050405020304" pitchFamily="18" charset="0"/>
                          <a:cs typeface="Times New Roman" panose="02020603050405020304" pitchFamily="18" charset="0"/>
                        </a:rPr>
                        <a:t>8</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337356187"/>
                  </a:ext>
                </a:extLst>
              </a:tr>
            </a:tbl>
          </a:graphicData>
        </a:graphic>
      </p:graphicFrame>
    </p:spTree>
    <p:extLst>
      <p:ext uri="{BB962C8B-B14F-4D97-AF65-F5344CB8AC3E}">
        <p14:creationId xmlns:p14="http://schemas.microsoft.com/office/powerpoint/2010/main" val="3162408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231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275550" y="2115266"/>
            <a:ext cx="9605042" cy="2456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4400" dirty="0">
                <a:latin typeface="Times New Roman" panose="02020603050405020304" pitchFamily="18" charset="0"/>
                <a:cs typeface="Times New Roman" panose="02020603050405020304" pitchFamily="18" charset="0"/>
              </a:rPr>
              <a:t>“Skipping sleep one night causes students to get bad grades”</a:t>
            </a:r>
          </a:p>
        </p:txBody>
      </p:sp>
    </p:spTree>
    <p:extLst>
      <p:ext uri="{BB962C8B-B14F-4D97-AF65-F5344CB8AC3E}">
        <p14:creationId xmlns:p14="http://schemas.microsoft.com/office/powerpoint/2010/main" val="63242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7EFED-AF62-404A-8A1D-45FFE6B4ABF3}"/>
              </a:ext>
            </a:extLst>
          </p:cNvPr>
          <p:cNvSpPr>
            <a:spLocks noGrp="1"/>
          </p:cNvSpPr>
          <p:nvPr>
            <p:ph idx="1"/>
          </p:nvPr>
        </p:nvSpPr>
        <p:spPr>
          <a:xfrm>
            <a:off x="838200" y="1825624"/>
            <a:ext cx="10515600" cy="2914817"/>
          </a:xfrm>
        </p:spPr>
        <p:txBody>
          <a:bodyPr>
            <a:normAutofit fontScale="85000" lnSpcReduction="20000"/>
          </a:bodyPr>
          <a:lstStyle/>
          <a:p>
            <a:pPr marL="0" indent="0" algn="ctr">
              <a:buNone/>
            </a:pPr>
            <a:r>
              <a:rPr lang="en-US" sz="6600" dirty="0">
                <a:latin typeface="Times New Roman" panose="02020603050405020304" pitchFamily="18" charset="0"/>
                <a:cs typeface="Times New Roman" panose="02020603050405020304" pitchFamily="18" charset="0"/>
              </a:rPr>
              <a:t>Hypothesis: </a:t>
            </a:r>
            <a:br>
              <a:rPr lang="en-US" sz="6600" dirty="0">
                <a:latin typeface="Times New Roman" panose="02020603050405020304" pitchFamily="18" charset="0"/>
                <a:cs typeface="Times New Roman" panose="02020603050405020304" pitchFamily="18" charset="0"/>
              </a:rPr>
            </a:br>
            <a:endParaRPr lang="en-US" sz="6600" dirty="0">
              <a:latin typeface="Times New Roman" panose="02020603050405020304" pitchFamily="18" charset="0"/>
              <a:cs typeface="Times New Roman" panose="02020603050405020304" pitchFamily="18" charset="0"/>
            </a:endParaRPr>
          </a:p>
          <a:p>
            <a:pPr marL="0" indent="0" algn="ctr">
              <a:spcAft>
                <a:spcPts val="600"/>
              </a:spcAft>
              <a:buNone/>
            </a:pPr>
            <a:r>
              <a:rPr lang="en-US" sz="6600" dirty="0">
                <a:latin typeface="Times New Roman" panose="02020603050405020304" pitchFamily="18" charset="0"/>
                <a:cs typeface="Times New Roman" panose="02020603050405020304" pitchFamily="18" charset="0"/>
              </a:rPr>
              <a:t>A prediction regarding the outcome</a:t>
            </a:r>
          </a:p>
          <a:p>
            <a:pPr marL="0" indent="0" algn="ctr">
              <a:spcAft>
                <a:spcPts val="600"/>
              </a:spcAft>
              <a:buNone/>
            </a:pPr>
            <a:r>
              <a:rPr lang="en-US" sz="6600" dirty="0">
                <a:latin typeface="Times New Roman" panose="02020603050405020304" pitchFamily="18" charset="0"/>
                <a:cs typeface="Times New Roman" panose="02020603050405020304" pitchFamily="18" charset="0"/>
              </a:rPr>
              <a:t> of a study</a:t>
            </a:r>
          </a:p>
        </p:txBody>
      </p:sp>
    </p:spTree>
    <p:extLst>
      <p:ext uri="{BB962C8B-B14F-4D97-AF65-F5344CB8AC3E}">
        <p14:creationId xmlns:p14="http://schemas.microsoft.com/office/powerpoint/2010/main" val="625244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275550" y="2115266"/>
            <a:ext cx="9605042" cy="245673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4400" dirty="0">
                <a:latin typeface="Times New Roman" panose="02020603050405020304" pitchFamily="18" charset="0"/>
                <a:cs typeface="Times New Roman" panose="02020603050405020304" pitchFamily="18" charset="0"/>
              </a:rPr>
              <a:t>“Skipping sleep one night causes students to get bad grades”</a:t>
            </a:r>
          </a:p>
          <a:p>
            <a:pPr marL="0" indent="0">
              <a:spcAft>
                <a:spcPts val="600"/>
              </a:spcAft>
              <a:buNone/>
            </a:pPr>
            <a:endParaRPr lang="en-US" sz="4400" dirty="0">
              <a:latin typeface="Times New Roman" panose="02020603050405020304" pitchFamily="18" charset="0"/>
              <a:cs typeface="Times New Roman" panose="02020603050405020304" pitchFamily="18" charset="0"/>
            </a:endParaRPr>
          </a:p>
          <a:p>
            <a:pPr marL="0" indent="0">
              <a:spcAft>
                <a:spcPts val="600"/>
              </a:spcAft>
              <a:buNone/>
            </a:pPr>
            <a:r>
              <a:rPr lang="en-US" sz="4400" dirty="0">
                <a:latin typeface="Times New Roman" panose="02020603050405020304" pitchFamily="18" charset="0"/>
                <a:cs typeface="Times New Roman" panose="02020603050405020304" pitchFamily="18" charset="0"/>
              </a:rPr>
              <a:t>What’s wrong with this conclusion?</a:t>
            </a:r>
          </a:p>
        </p:txBody>
      </p:sp>
    </p:spTree>
    <p:extLst>
      <p:ext uri="{BB962C8B-B14F-4D97-AF65-F5344CB8AC3E}">
        <p14:creationId xmlns:p14="http://schemas.microsoft.com/office/powerpoint/2010/main" val="3241451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3247695" y="2196346"/>
            <a:ext cx="4443757" cy="6504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Experimenter Bias</a:t>
            </a:r>
          </a:p>
        </p:txBody>
      </p:sp>
    </p:spTree>
    <p:extLst>
      <p:ext uri="{BB962C8B-B14F-4D97-AF65-F5344CB8AC3E}">
        <p14:creationId xmlns:p14="http://schemas.microsoft.com/office/powerpoint/2010/main" val="2293022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275550" y="2115266"/>
            <a:ext cx="9605042" cy="1668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Experimenter Bias</a:t>
            </a:r>
          </a:p>
          <a:p>
            <a:pPr marL="0" indent="0" algn="ctr">
              <a:spcAft>
                <a:spcPts val="600"/>
              </a:spcAft>
              <a:buNone/>
            </a:pPr>
            <a:r>
              <a:rPr lang="en-US" dirty="0">
                <a:latin typeface="Times New Roman" panose="02020603050405020304" pitchFamily="18" charset="0"/>
                <a:cs typeface="Times New Roman" panose="02020603050405020304" pitchFamily="18" charset="0"/>
              </a:rPr>
              <a:t>The ways an experimenter can unknowingly alter the response from any participant in a study</a:t>
            </a:r>
            <a:r>
              <a:rPr lang="en-US" dirty="0"/>
              <a:t>.</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677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275550" y="2115266"/>
            <a:ext cx="9605042" cy="2456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grpSp>
        <p:nvGrpSpPr>
          <p:cNvPr id="94" name="Group 93">
            <a:extLst>
              <a:ext uri="{FF2B5EF4-FFF2-40B4-BE49-F238E27FC236}">
                <a16:creationId xmlns:a16="http://schemas.microsoft.com/office/drawing/2014/main" id="{5358E327-B3E0-43FC-BC1C-8D56CAEF6EA1}"/>
              </a:ext>
            </a:extLst>
          </p:cNvPr>
          <p:cNvGrpSpPr/>
          <p:nvPr/>
        </p:nvGrpSpPr>
        <p:grpSpPr>
          <a:xfrm>
            <a:off x="3293520" y="1406023"/>
            <a:ext cx="5062638" cy="2777763"/>
            <a:chOff x="3293520" y="1406023"/>
            <a:chExt cx="5062638" cy="2777763"/>
          </a:xfrm>
        </p:grpSpPr>
        <p:sp>
          <p:nvSpPr>
            <p:cNvPr id="3" name="Hexagon 2">
              <a:extLst>
                <a:ext uri="{FF2B5EF4-FFF2-40B4-BE49-F238E27FC236}">
                  <a16:creationId xmlns:a16="http://schemas.microsoft.com/office/drawing/2014/main" id="{5C8A87BF-7223-448E-9E7A-B198C0E212C0}"/>
                </a:ext>
              </a:extLst>
            </p:cNvPr>
            <p:cNvSpPr/>
            <p:nvPr/>
          </p:nvSpPr>
          <p:spPr>
            <a:xfrm>
              <a:off x="7264794" y="1742825"/>
              <a:ext cx="504162" cy="427693"/>
            </a:xfrm>
            <a:prstGeom prst="hexagon">
              <a:avLst/>
            </a:prstGeom>
            <a:pattFill prst="pct90">
              <a:fgClr>
                <a:schemeClr val="accent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Graphic 61" descr="User">
              <a:extLst>
                <a:ext uri="{FF2B5EF4-FFF2-40B4-BE49-F238E27FC236}">
                  <a16:creationId xmlns:a16="http://schemas.microsoft.com/office/drawing/2014/main" id="{16B3B5A7-04FA-470B-98F5-63DACE1D1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580308"/>
              <a:ext cx="221843" cy="221843"/>
            </a:xfrm>
            <a:prstGeom prst="rect">
              <a:avLst/>
            </a:prstGeom>
          </p:spPr>
        </p:pic>
        <p:pic>
          <p:nvPicPr>
            <p:cNvPr id="63" name="Graphic 62" descr="User">
              <a:extLst>
                <a:ext uri="{FF2B5EF4-FFF2-40B4-BE49-F238E27FC236}">
                  <a16:creationId xmlns:a16="http://schemas.microsoft.com/office/drawing/2014/main" id="{18A41AA7-92A1-442E-A771-BC4C58829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580308"/>
              <a:ext cx="221843" cy="221843"/>
            </a:xfrm>
            <a:prstGeom prst="rect">
              <a:avLst/>
            </a:prstGeom>
          </p:spPr>
        </p:pic>
        <p:pic>
          <p:nvPicPr>
            <p:cNvPr id="64" name="Graphic 63" descr="User">
              <a:extLst>
                <a:ext uri="{FF2B5EF4-FFF2-40B4-BE49-F238E27FC236}">
                  <a16:creationId xmlns:a16="http://schemas.microsoft.com/office/drawing/2014/main" id="{4317AF9A-B083-492C-B7B2-DA0CF613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578848"/>
              <a:ext cx="221843" cy="221843"/>
            </a:xfrm>
            <a:prstGeom prst="rect">
              <a:avLst/>
            </a:prstGeom>
          </p:spPr>
        </p:pic>
        <p:pic>
          <p:nvPicPr>
            <p:cNvPr id="65" name="Graphic 64" descr="User">
              <a:extLst>
                <a:ext uri="{FF2B5EF4-FFF2-40B4-BE49-F238E27FC236}">
                  <a16:creationId xmlns:a16="http://schemas.microsoft.com/office/drawing/2014/main" id="{CB5718FD-D9FD-4EB7-9151-974BD3D64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778066"/>
              <a:ext cx="221843" cy="221843"/>
            </a:xfrm>
            <a:prstGeom prst="rect">
              <a:avLst/>
            </a:prstGeom>
          </p:spPr>
        </p:pic>
        <p:pic>
          <p:nvPicPr>
            <p:cNvPr id="66" name="Graphic 65" descr="User">
              <a:extLst>
                <a:ext uri="{FF2B5EF4-FFF2-40B4-BE49-F238E27FC236}">
                  <a16:creationId xmlns:a16="http://schemas.microsoft.com/office/drawing/2014/main" id="{72BD4060-D8E9-41ED-9403-85D5DC36E6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778066"/>
              <a:ext cx="221843" cy="221843"/>
            </a:xfrm>
            <a:prstGeom prst="rect">
              <a:avLst/>
            </a:prstGeom>
          </p:spPr>
        </p:pic>
        <p:pic>
          <p:nvPicPr>
            <p:cNvPr id="67" name="Graphic 66" descr="User">
              <a:extLst>
                <a:ext uri="{FF2B5EF4-FFF2-40B4-BE49-F238E27FC236}">
                  <a16:creationId xmlns:a16="http://schemas.microsoft.com/office/drawing/2014/main" id="{35973154-3CED-4AC4-B201-BB3B56267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776607"/>
              <a:ext cx="221843" cy="221843"/>
            </a:xfrm>
            <a:prstGeom prst="rect">
              <a:avLst/>
            </a:prstGeom>
          </p:spPr>
        </p:pic>
        <p:pic>
          <p:nvPicPr>
            <p:cNvPr id="68" name="Graphic 67" descr="User">
              <a:extLst>
                <a:ext uri="{FF2B5EF4-FFF2-40B4-BE49-F238E27FC236}">
                  <a16:creationId xmlns:a16="http://schemas.microsoft.com/office/drawing/2014/main" id="{90822605-B86A-4BE2-AD4D-C440203B29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580308"/>
              <a:ext cx="221843" cy="221843"/>
            </a:xfrm>
            <a:prstGeom prst="rect">
              <a:avLst/>
            </a:prstGeom>
          </p:spPr>
        </p:pic>
        <p:pic>
          <p:nvPicPr>
            <p:cNvPr id="69" name="Graphic 68" descr="User">
              <a:extLst>
                <a:ext uri="{FF2B5EF4-FFF2-40B4-BE49-F238E27FC236}">
                  <a16:creationId xmlns:a16="http://schemas.microsoft.com/office/drawing/2014/main" id="{9AD66C44-2BE4-4875-B7A9-37E5F92A9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580308"/>
              <a:ext cx="221843" cy="221843"/>
            </a:xfrm>
            <a:prstGeom prst="rect">
              <a:avLst/>
            </a:prstGeom>
          </p:spPr>
        </p:pic>
        <p:pic>
          <p:nvPicPr>
            <p:cNvPr id="70" name="Graphic 69" descr="User">
              <a:extLst>
                <a:ext uri="{FF2B5EF4-FFF2-40B4-BE49-F238E27FC236}">
                  <a16:creationId xmlns:a16="http://schemas.microsoft.com/office/drawing/2014/main" id="{78FC4DB2-68FF-4F05-A8C2-6B7C69445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778066"/>
              <a:ext cx="221843" cy="221843"/>
            </a:xfrm>
            <a:prstGeom prst="rect">
              <a:avLst/>
            </a:prstGeom>
          </p:spPr>
        </p:pic>
        <p:pic>
          <p:nvPicPr>
            <p:cNvPr id="71" name="Graphic 70" descr="User">
              <a:extLst>
                <a:ext uri="{FF2B5EF4-FFF2-40B4-BE49-F238E27FC236}">
                  <a16:creationId xmlns:a16="http://schemas.microsoft.com/office/drawing/2014/main" id="{60834EEE-3ED0-4ADE-8EB5-D40A81338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778066"/>
              <a:ext cx="221843" cy="221843"/>
            </a:xfrm>
            <a:prstGeom prst="rect">
              <a:avLst/>
            </a:prstGeom>
          </p:spPr>
        </p:pic>
        <p:pic>
          <p:nvPicPr>
            <p:cNvPr id="72" name="Graphic 71" descr="User">
              <a:extLst>
                <a:ext uri="{FF2B5EF4-FFF2-40B4-BE49-F238E27FC236}">
                  <a16:creationId xmlns:a16="http://schemas.microsoft.com/office/drawing/2014/main" id="{88E7E5FC-2B54-4673-9361-7ECFB08D4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972906"/>
              <a:ext cx="221843" cy="221843"/>
            </a:xfrm>
            <a:prstGeom prst="rect">
              <a:avLst/>
            </a:prstGeom>
          </p:spPr>
        </p:pic>
        <p:pic>
          <p:nvPicPr>
            <p:cNvPr id="73" name="Graphic 72" descr="User">
              <a:extLst>
                <a:ext uri="{FF2B5EF4-FFF2-40B4-BE49-F238E27FC236}">
                  <a16:creationId xmlns:a16="http://schemas.microsoft.com/office/drawing/2014/main" id="{11F66FFC-8817-4801-BB3A-B23B597F7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972906"/>
              <a:ext cx="221843" cy="221843"/>
            </a:xfrm>
            <a:prstGeom prst="rect">
              <a:avLst/>
            </a:prstGeom>
          </p:spPr>
        </p:pic>
        <p:pic>
          <p:nvPicPr>
            <p:cNvPr id="74" name="Graphic 73" descr="User">
              <a:extLst>
                <a:ext uri="{FF2B5EF4-FFF2-40B4-BE49-F238E27FC236}">
                  <a16:creationId xmlns:a16="http://schemas.microsoft.com/office/drawing/2014/main" id="{23A46BB0-C589-4B9D-8C79-C4557344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971446"/>
              <a:ext cx="221843" cy="221843"/>
            </a:xfrm>
            <a:prstGeom prst="rect">
              <a:avLst/>
            </a:prstGeom>
          </p:spPr>
        </p:pic>
        <p:pic>
          <p:nvPicPr>
            <p:cNvPr id="75" name="Graphic 74" descr="User">
              <a:extLst>
                <a:ext uri="{FF2B5EF4-FFF2-40B4-BE49-F238E27FC236}">
                  <a16:creationId xmlns:a16="http://schemas.microsoft.com/office/drawing/2014/main" id="{3C7354C8-A916-48D9-B73A-09B98E2CA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2170664"/>
              <a:ext cx="221843" cy="221843"/>
            </a:xfrm>
            <a:prstGeom prst="rect">
              <a:avLst/>
            </a:prstGeom>
          </p:spPr>
        </p:pic>
        <p:pic>
          <p:nvPicPr>
            <p:cNvPr id="76" name="Graphic 75" descr="User">
              <a:extLst>
                <a:ext uri="{FF2B5EF4-FFF2-40B4-BE49-F238E27FC236}">
                  <a16:creationId xmlns:a16="http://schemas.microsoft.com/office/drawing/2014/main" id="{11C39467-5675-4C09-8C89-569792A5F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2170664"/>
              <a:ext cx="221843" cy="221843"/>
            </a:xfrm>
            <a:prstGeom prst="rect">
              <a:avLst/>
            </a:prstGeom>
          </p:spPr>
        </p:pic>
        <p:pic>
          <p:nvPicPr>
            <p:cNvPr id="77" name="Graphic 76" descr="User">
              <a:extLst>
                <a:ext uri="{FF2B5EF4-FFF2-40B4-BE49-F238E27FC236}">
                  <a16:creationId xmlns:a16="http://schemas.microsoft.com/office/drawing/2014/main" id="{7DA3C651-4345-4A06-8C4D-38571E2C7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2169205"/>
              <a:ext cx="221843" cy="221843"/>
            </a:xfrm>
            <a:prstGeom prst="rect">
              <a:avLst/>
            </a:prstGeom>
          </p:spPr>
        </p:pic>
        <p:pic>
          <p:nvPicPr>
            <p:cNvPr id="78" name="Graphic 77" descr="User">
              <a:extLst>
                <a:ext uri="{FF2B5EF4-FFF2-40B4-BE49-F238E27FC236}">
                  <a16:creationId xmlns:a16="http://schemas.microsoft.com/office/drawing/2014/main" id="{E7A18781-1BE5-4AC8-95AC-194E0B08A3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972906"/>
              <a:ext cx="221843" cy="221843"/>
            </a:xfrm>
            <a:prstGeom prst="rect">
              <a:avLst/>
            </a:prstGeom>
          </p:spPr>
        </p:pic>
        <p:pic>
          <p:nvPicPr>
            <p:cNvPr id="79" name="Graphic 78" descr="User">
              <a:extLst>
                <a:ext uri="{FF2B5EF4-FFF2-40B4-BE49-F238E27FC236}">
                  <a16:creationId xmlns:a16="http://schemas.microsoft.com/office/drawing/2014/main" id="{CBF82812-41A5-4044-853B-0969BF5E0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972906"/>
              <a:ext cx="221843" cy="221843"/>
            </a:xfrm>
            <a:prstGeom prst="rect">
              <a:avLst/>
            </a:prstGeom>
          </p:spPr>
        </p:pic>
        <p:pic>
          <p:nvPicPr>
            <p:cNvPr id="80" name="Graphic 79" descr="User">
              <a:extLst>
                <a:ext uri="{FF2B5EF4-FFF2-40B4-BE49-F238E27FC236}">
                  <a16:creationId xmlns:a16="http://schemas.microsoft.com/office/drawing/2014/main" id="{42F0C16E-B5F6-4D13-B55F-AE926E0231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2170664"/>
              <a:ext cx="221843" cy="221843"/>
            </a:xfrm>
            <a:prstGeom prst="rect">
              <a:avLst/>
            </a:prstGeom>
          </p:spPr>
        </p:pic>
        <p:pic>
          <p:nvPicPr>
            <p:cNvPr id="81" name="Graphic 80" descr="User">
              <a:extLst>
                <a:ext uri="{FF2B5EF4-FFF2-40B4-BE49-F238E27FC236}">
                  <a16:creationId xmlns:a16="http://schemas.microsoft.com/office/drawing/2014/main" id="{CFB0D533-11A6-4A51-8F63-4F187AF78B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2170664"/>
              <a:ext cx="221843" cy="221843"/>
            </a:xfrm>
            <a:prstGeom prst="rect">
              <a:avLst/>
            </a:prstGeom>
          </p:spPr>
        </p:pic>
        <p:pic>
          <p:nvPicPr>
            <p:cNvPr id="82" name="Graphic 81" descr="User">
              <a:extLst>
                <a:ext uri="{FF2B5EF4-FFF2-40B4-BE49-F238E27FC236}">
                  <a16:creationId xmlns:a16="http://schemas.microsoft.com/office/drawing/2014/main" id="{85BCA2D1-840F-474D-A967-F4990BB70A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407482"/>
              <a:ext cx="221843" cy="221843"/>
            </a:xfrm>
            <a:prstGeom prst="rect">
              <a:avLst/>
            </a:prstGeom>
          </p:spPr>
        </p:pic>
        <p:pic>
          <p:nvPicPr>
            <p:cNvPr id="83" name="Graphic 82" descr="User">
              <a:extLst>
                <a:ext uri="{FF2B5EF4-FFF2-40B4-BE49-F238E27FC236}">
                  <a16:creationId xmlns:a16="http://schemas.microsoft.com/office/drawing/2014/main" id="{8B11C5BE-9F4E-4E66-9059-4A619F47C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407482"/>
              <a:ext cx="221843" cy="221843"/>
            </a:xfrm>
            <a:prstGeom prst="rect">
              <a:avLst/>
            </a:prstGeom>
          </p:spPr>
        </p:pic>
        <p:pic>
          <p:nvPicPr>
            <p:cNvPr id="84" name="Graphic 83" descr="User">
              <a:extLst>
                <a:ext uri="{FF2B5EF4-FFF2-40B4-BE49-F238E27FC236}">
                  <a16:creationId xmlns:a16="http://schemas.microsoft.com/office/drawing/2014/main" id="{EB43072A-C4B3-4F67-9139-7797D3C69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406023"/>
              <a:ext cx="221843" cy="221843"/>
            </a:xfrm>
            <a:prstGeom prst="rect">
              <a:avLst/>
            </a:prstGeom>
          </p:spPr>
        </p:pic>
        <p:pic>
          <p:nvPicPr>
            <p:cNvPr id="85" name="Graphic 84" descr="User">
              <a:extLst>
                <a:ext uri="{FF2B5EF4-FFF2-40B4-BE49-F238E27FC236}">
                  <a16:creationId xmlns:a16="http://schemas.microsoft.com/office/drawing/2014/main" id="{B4AE4762-5DF3-4624-831F-010C298495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407482"/>
              <a:ext cx="221843" cy="221843"/>
            </a:xfrm>
            <a:prstGeom prst="rect">
              <a:avLst/>
            </a:prstGeom>
          </p:spPr>
        </p:pic>
        <p:pic>
          <p:nvPicPr>
            <p:cNvPr id="86" name="Graphic 85" descr="User">
              <a:extLst>
                <a:ext uri="{FF2B5EF4-FFF2-40B4-BE49-F238E27FC236}">
                  <a16:creationId xmlns:a16="http://schemas.microsoft.com/office/drawing/2014/main" id="{E55E5D61-F575-4CCF-8B4F-5BF884C5B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407482"/>
              <a:ext cx="221843" cy="221843"/>
            </a:xfrm>
            <a:prstGeom prst="rect">
              <a:avLst/>
            </a:prstGeom>
          </p:spPr>
        </p:pic>
        <p:cxnSp>
          <p:nvCxnSpPr>
            <p:cNvPr id="90" name="Straight Connector 89">
              <a:extLst>
                <a:ext uri="{FF2B5EF4-FFF2-40B4-BE49-F238E27FC236}">
                  <a16:creationId xmlns:a16="http://schemas.microsoft.com/office/drawing/2014/main" id="{FED27B86-F5FC-4325-B88A-7882A8D6443F}"/>
                </a:ext>
              </a:extLst>
            </p:cNvPr>
            <p:cNvCxnSpPr/>
            <p:nvPr/>
          </p:nvCxnSpPr>
          <p:spPr>
            <a:xfrm>
              <a:off x="7516875"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DF6F02EA-559A-46B3-86C3-A8EAF0723FA1}"/>
                </a:ext>
              </a:extLst>
            </p:cNvPr>
            <p:cNvGrpSpPr/>
            <p:nvPr/>
          </p:nvGrpSpPr>
          <p:grpSpPr>
            <a:xfrm>
              <a:off x="3293520" y="1406023"/>
              <a:ext cx="2332018" cy="2434846"/>
              <a:chOff x="1993542" y="1401948"/>
              <a:chExt cx="2332018" cy="2434846"/>
            </a:xfrm>
          </p:grpSpPr>
          <p:pic>
            <p:nvPicPr>
              <p:cNvPr id="5" name="Graphic 4" descr="User">
                <a:extLst>
                  <a:ext uri="{FF2B5EF4-FFF2-40B4-BE49-F238E27FC236}">
                    <a16:creationId xmlns:a16="http://schemas.microsoft.com/office/drawing/2014/main" id="{F4F48AD1-94AB-4EAB-A864-AF33A3D41C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576233"/>
                <a:ext cx="221843" cy="221843"/>
              </a:xfrm>
              <a:prstGeom prst="rect">
                <a:avLst/>
              </a:prstGeom>
            </p:spPr>
          </p:pic>
          <p:pic>
            <p:nvPicPr>
              <p:cNvPr id="6" name="Graphic 5" descr="User">
                <a:extLst>
                  <a:ext uri="{FF2B5EF4-FFF2-40B4-BE49-F238E27FC236}">
                    <a16:creationId xmlns:a16="http://schemas.microsoft.com/office/drawing/2014/main" id="{0C724EFB-3634-4AE1-BD6A-C74EB19A7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576233"/>
                <a:ext cx="221843" cy="221843"/>
              </a:xfrm>
              <a:prstGeom prst="rect">
                <a:avLst/>
              </a:prstGeom>
            </p:spPr>
          </p:pic>
          <p:pic>
            <p:nvPicPr>
              <p:cNvPr id="7" name="Graphic 6" descr="User">
                <a:extLst>
                  <a:ext uri="{FF2B5EF4-FFF2-40B4-BE49-F238E27FC236}">
                    <a16:creationId xmlns:a16="http://schemas.microsoft.com/office/drawing/2014/main" id="{E22DE87B-0764-4620-AD3C-2512DB0DE9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574773"/>
                <a:ext cx="221843" cy="221843"/>
              </a:xfrm>
              <a:prstGeom prst="rect">
                <a:avLst/>
              </a:prstGeom>
            </p:spPr>
          </p:pic>
          <p:pic>
            <p:nvPicPr>
              <p:cNvPr id="8" name="Graphic 7" descr="User">
                <a:extLst>
                  <a:ext uri="{FF2B5EF4-FFF2-40B4-BE49-F238E27FC236}">
                    <a16:creationId xmlns:a16="http://schemas.microsoft.com/office/drawing/2014/main" id="{FA3971D9-D556-4BD3-A719-D760B6B694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773991"/>
                <a:ext cx="221843" cy="221843"/>
              </a:xfrm>
              <a:prstGeom prst="rect">
                <a:avLst/>
              </a:prstGeom>
            </p:spPr>
          </p:pic>
          <p:pic>
            <p:nvPicPr>
              <p:cNvPr id="9" name="Graphic 8" descr="User">
                <a:extLst>
                  <a:ext uri="{FF2B5EF4-FFF2-40B4-BE49-F238E27FC236}">
                    <a16:creationId xmlns:a16="http://schemas.microsoft.com/office/drawing/2014/main" id="{BDA0483F-F3FE-4D0E-8691-152AEC17CA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773991"/>
                <a:ext cx="221843" cy="221843"/>
              </a:xfrm>
              <a:prstGeom prst="rect">
                <a:avLst/>
              </a:prstGeom>
            </p:spPr>
          </p:pic>
          <p:pic>
            <p:nvPicPr>
              <p:cNvPr id="10" name="Graphic 9" descr="User">
                <a:extLst>
                  <a:ext uri="{FF2B5EF4-FFF2-40B4-BE49-F238E27FC236}">
                    <a16:creationId xmlns:a16="http://schemas.microsoft.com/office/drawing/2014/main" id="{747AEE91-759B-421D-BF4C-254DA805EB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772532"/>
                <a:ext cx="221843" cy="221843"/>
              </a:xfrm>
              <a:prstGeom prst="rect">
                <a:avLst/>
              </a:prstGeom>
            </p:spPr>
          </p:pic>
          <p:pic>
            <p:nvPicPr>
              <p:cNvPr id="11" name="Graphic 10" descr="User">
                <a:extLst>
                  <a:ext uri="{FF2B5EF4-FFF2-40B4-BE49-F238E27FC236}">
                    <a16:creationId xmlns:a16="http://schemas.microsoft.com/office/drawing/2014/main" id="{24AE67E2-7659-4F58-ACE1-5ACA1340DB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576233"/>
                <a:ext cx="221843" cy="221843"/>
              </a:xfrm>
              <a:prstGeom prst="rect">
                <a:avLst/>
              </a:prstGeom>
            </p:spPr>
          </p:pic>
          <p:pic>
            <p:nvPicPr>
              <p:cNvPr id="12" name="Graphic 11" descr="User">
                <a:extLst>
                  <a:ext uri="{FF2B5EF4-FFF2-40B4-BE49-F238E27FC236}">
                    <a16:creationId xmlns:a16="http://schemas.microsoft.com/office/drawing/2014/main" id="{B9AC0CD4-37CB-4745-83CE-17D6D8921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576233"/>
                <a:ext cx="221843" cy="221843"/>
              </a:xfrm>
              <a:prstGeom prst="rect">
                <a:avLst/>
              </a:prstGeom>
            </p:spPr>
          </p:pic>
          <p:pic>
            <p:nvPicPr>
              <p:cNvPr id="13" name="Graphic 12" descr="User">
                <a:extLst>
                  <a:ext uri="{FF2B5EF4-FFF2-40B4-BE49-F238E27FC236}">
                    <a16:creationId xmlns:a16="http://schemas.microsoft.com/office/drawing/2014/main" id="{B2C66CF5-63C9-494B-B0C7-DB70342E87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773991"/>
                <a:ext cx="221843" cy="221843"/>
              </a:xfrm>
              <a:prstGeom prst="rect">
                <a:avLst/>
              </a:prstGeom>
            </p:spPr>
          </p:pic>
          <p:pic>
            <p:nvPicPr>
              <p:cNvPr id="14" name="Graphic 13" descr="User">
                <a:extLst>
                  <a:ext uri="{FF2B5EF4-FFF2-40B4-BE49-F238E27FC236}">
                    <a16:creationId xmlns:a16="http://schemas.microsoft.com/office/drawing/2014/main" id="{27C7B4FB-E909-42B0-9ED0-64E229A5A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773991"/>
                <a:ext cx="221843" cy="221843"/>
              </a:xfrm>
              <a:prstGeom prst="rect">
                <a:avLst/>
              </a:prstGeom>
            </p:spPr>
          </p:pic>
          <p:pic>
            <p:nvPicPr>
              <p:cNvPr id="15" name="Graphic 14" descr="User">
                <a:extLst>
                  <a:ext uri="{FF2B5EF4-FFF2-40B4-BE49-F238E27FC236}">
                    <a16:creationId xmlns:a16="http://schemas.microsoft.com/office/drawing/2014/main" id="{33E3662B-F430-4656-93A5-34CFF7888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968831"/>
                <a:ext cx="221843" cy="221843"/>
              </a:xfrm>
              <a:prstGeom prst="rect">
                <a:avLst/>
              </a:prstGeom>
            </p:spPr>
          </p:pic>
          <p:pic>
            <p:nvPicPr>
              <p:cNvPr id="16" name="Graphic 15" descr="User">
                <a:extLst>
                  <a:ext uri="{FF2B5EF4-FFF2-40B4-BE49-F238E27FC236}">
                    <a16:creationId xmlns:a16="http://schemas.microsoft.com/office/drawing/2014/main" id="{3737DF5B-FDBD-4A84-B206-7D29ABED2A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968831"/>
                <a:ext cx="221843" cy="221843"/>
              </a:xfrm>
              <a:prstGeom prst="rect">
                <a:avLst/>
              </a:prstGeom>
            </p:spPr>
          </p:pic>
          <p:pic>
            <p:nvPicPr>
              <p:cNvPr id="17" name="Graphic 16" descr="User">
                <a:extLst>
                  <a:ext uri="{FF2B5EF4-FFF2-40B4-BE49-F238E27FC236}">
                    <a16:creationId xmlns:a16="http://schemas.microsoft.com/office/drawing/2014/main" id="{4A849CB6-28CC-4D08-A36A-22D128DCE1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967371"/>
                <a:ext cx="221843" cy="221843"/>
              </a:xfrm>
              <a:prstGeom prst="rect">
                <a:avLst/>
              </a:prstGeom>
            </p:spPr>
          </p:pic>
          <p:pic>
            <p:nvPicPr>
              <p:cNvPr id="18" name="Graphic 17" descr="User">
                <a:extLst>
                  <a:ext uri="{FF2B5EF4-FFF2-40B4-BE49-F238E27FC236}">
                    <a16:creationId xmlns:a16="http://schemas.microsoft.com/office/drawing/2014/main" id="{F579A0F8-A4B6-475F-93DA-55D42F976D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2166589"/>
                <a:ext cx="221843" cy="221843"/>
              </a:xfrm>
              <a:prstGeom prst="rect">
                <a:avLst/>
              </a:prstGeom>
            </p:spPr>
          </p:pic>
          <p:pic>
            <p:nvPicPr>
              <p:cNvPr id="19" name="Graphic 18" descr="User">
                <a:extLst>
                  <a:ext uri="{FF2B5EF4-FFF2-40B4-BE49-F238E27FC236}">
                    <a16:creationId xmlns:a16="http://schemas.microsoft.com/office/drawing/2014/main" id="{EB6FC239-E8E1-46F9-8035-50832C5E7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2166589"/>
                <a:ext cx="221843" cy="221843"/>
              </a:xfrm>
              <a:prstGeom prst="rect">
                <a:avLst/>
              </a:prstGeom>
            </p:spPr>
          </p:pic>
          <p:pic>
            <p:nvPicPr>
              <p:cNvPr id="20" name="Graphic 19" descr="User">
                <a:extLst>
                  <a:ext uri="{FF2B5EF4-FFF2-40B4-BE49-F238E27FC236}">
                    <a16:creationId xmlns:a16="http://schemas.microsoft.com/office/drawing/2014/main" id="{2824D13B-20D6-4560-8DEC-C568F71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2165130"/>
                <a:ext cx="221843" cy="221843"/>
              </a:xfrm>
              <a:prstGeom prst="rect">
                <a:avLst/>
              </a:prstGeom>
            </p:spPr>
          </p:pic>
          <p:pic>
            <p:nvPicPr>
              <p:cNvPr id="21" name="Graphic 20" descr="User">
                <a:extLst>
                  <a:ext uri="{FF2B5EF4-FFF2-40B4-BE49-F238E27FC236}">
                    <a16:creationId xmlns:a16="http://schemas.microsoft.com/office/drawing/2014/main" id="{E1BE0A17-1B14-4528-8B04-11164CFA19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968831"/>
                <a:ext cx="221843" cy="221843"/>
              </a:xfrm>
              <a:prstGeom prst="rect">
                <a:avLst/>
              </a:prstGeom>
            </p:spPr>
          </p:pic>
          <p:pic>
            <p:nvPicPr>
              <p:cNvPr id="22" name="Graphic 21" descr="User">
                <a:extLst>
                  <a:ext uri="{FF2B5EF4-FFF2-40B4-BE49-F238E27FC236}">
                    <a16:creationId xmlns:a16="http://schemas.microsoft.com/office/drawing/2014/main" id="{2DED0847-6841-4E16-8E00-D1463CAF5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968831"/>
                <a:ext cx="221843" cy="221843"/>
              </a:xfrm>
              <a:prstGeom prst="rect">
                <a:avLst/>
              </a:prstGeom>
            </p:spPr>
          </p:pic>
          <p:pic>
            <p:nvPicPr>
              <p:cNvPr id="23" name="Graphic 22" descr="User">
                <a:extLst>
                  <a:ext uri="{FF2B5EF4-FFF2-40B4-BE49-F238E27FC236}">
                    <a16:creationId xmlns:a16="http://schemas.microsoft.com/office/drawing/2014/main" id="{EBB35B15-EA0B-4ADF-B39D-FCAB3302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2166589"/>
                <a:ext cx="221843" cy="221843"/>
              </a:xfrm>
              <a:prstGeom prst="rect">
                <a:avLst/>
              </a:prstGeom>
            </p:spPr>
          </p:pic>
          <p:pic>
            <p:nvPicPr>
              <p:cNvPr id="24" name="Graphic 23" descr="User">
                <a:extLst>
                  <a:ext uri="{FF2B5EF4-FFF2-40B4-BE49-F238E27FC236}">
                    <a16:creationId xmlns:a16="http://schemas.microsoft.com/office/drawing/2014/main" id="{3EEE1DA6-3A53-4CCA-9298-B25747273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2166589"/>
                <a:ext cx="221843" cy="221843"/>
              </a:xfrm>
              <a:prstGeom prst="rect">
                <a:avLst/>
              </a:prstGeom>
            </p:spPr>
          </p:pic>
          <p:pic>
            <p:nvPicPr>
              <p:cNvPr id="28" name="Graphic 27" descr="User">
                <a:extLst>
                  <a:ext uri="{FF2B5EF4-FFF2-40B4-BE49-F238E27FC236}">
                    <a16:creationId xmlns:a16="http://schemas.microsoft.com/office/drawing/2014/main" id="{9CCC72A0-F2F9-4351-B402-09671BE9E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403407"/>
                <a:ext cx="221843" cy="221843"/>
              </a:xfrm>
              <a:prstGeom prst="rect">
                <a:avLst/>
              </a:prstGeom>
            </p:spPr>
          </p:pic>
          <p:pic>
            <p:nvPicPr>
              <p:cNvPr id="29" name="Graphic 28" descr="User">
                <a:extLst>
                  <a:ext uri="{FF2B5EF4-FFF2-40B4-BE49-F238E27FC236}">
                    <a16:creationId xmlns:a16="http://schemas.microsoft.com/office/drawing/2014/main" id="{5E877EE3-2BCA-4B80-B643-76D4532FA8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403407"/>
                <a:ext cx="221843" cy="221843"/>
              </a:xfrm>
              <a:prstGeom prst="rect">
                <a:avLst/>
              </a:prstGeom>
            </p:spPr>
          </p:pic>
          <p:pic>
            <p:nvPicPr>
              <p:cNvPr id="30" name="Graphic 29" descr="User">
                <a:extLst>
                  <a:ext uri="{FF2B5EF4-FFF2-40B4-BE49-F238E27FC236}">
                    <a16:creationId xmlns:a16="http://schemas.microsoft.com/office/drawing/2014/main" id="{E45757AD-2107-4E8B-B849-B856A78217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401948"/>
                <a:ext cx="221843" cy="221843"/>
              </a:xfrm>
              <a:prstGeom prst="rect">
                <a:avLst/>
              </a:prstGeom>
            </p:spPr>
          </p:pic>
          <p:pic>
            <p:nvPicPr>
              <p:cNvPr id="33" name="Graphic 32" descr="User">
                <a:extLst>
                  <a:ext uri="{FF2B5EF4-FFF2-40B4-BE49-F238E27FC236}">
                    <a16:creationId xmlns:a16="http://schemas.microsoft.com/office/drawing/2014/main" id="{1AE9F0D0-F82B-4ABA-9682-1E663DA4B9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403407"/>
                <a:ext cx="221843" cy="221843"/>
              </a:xfrm>
              <a:prstGeom prst="rect">
                <a:avLst/>
              </a:prstGeom>
            </p:spPr>
          </p:pic>
          <p:pic>
            <p:nvPicPr>
              <p:cNvPr id="34" name="Graphic 33" descr="User">
                <a:extLst>
                  <a:ext uri="{FF2B5EF4-FFF2-40B4-BE49-F238E27FC236}">
                    <a16:creationId xmlns:a16="http://schemas.microsoft.com/office/drawing/2014/main" id="{68C2F765-B2A0-4F48-9E64-99529DF7B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403407"/>
                <a:ext cx="221843" cy="221843"/>
              </a:xfrm>
              <a:prstGeom prst="rect">
                <a:avLst/>
              </a:prstGeom>
            </p:spPr>
          </p:pic>
          <p:sp>
            <p:nvSpPr>
              <p:cNvPr id="87" name="Hexagon 86">
                <a:extLst>
                  <a:ext uri="{FF2B5EF4-FFF2-40B4-BE49-F238E27FC236}">
                    <a16:creationId xmlns:a16="http://schemas.microsoft.com/office/drawing/2014/main" id="{01BCFF7B-BBD2-437B-865E-3499D253FCE9}"/>
                  </a:ext>
                </a:extLst>
              </p:cNvPr>
              <p:cNvSpPr/>
              <p:nvPr/>
            </p:nvSpPr>
            <p:spPr>
              <a:xfrm>
                <a:off x="2664415" y="1737437"/>
                <a:ext cx="504162" cy="427693"/>
              </a:xfrm>
              <a:prstGeom prst="hexagon">
                <a:avLst/>
              </a:prstGeom>
              <a:pattFill prst="pct90">
                <a:fgClr>
                  <a:srgbClr val="FF000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C9910D3E-349A-429C-B393-300B40918E41}"/>
                  </a:ext>
                </a:extLst>
              </p:cNvPr>
              <p:cNvCxnSpPr/>
              <p:nvPr/>
            </p:nvCxnSpPr>
            <p:spPr>
              <a:xfrm>
                <a:off x="2916496"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BA0C50BF-2834-4866-8AE6-59FA1C66E71B}"/>
                  </a:ext>
                </a:extLst>
              </p:cNvPr>
              <p:cNvSpPr txBox="1"/>
              <p:nvPr/>
            </p:nvSpPr>
            <p:spPr>
              <a:xfrm>
                <a:off x="1993542" y="3313574"/>
                <a:ext cx="1845907"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Cheeracilin</a:t>
                </a:r>
                <a:endParaRPr lang="en-US" sz="2800" dirty="0">
                  <a:latin typeface="Times New Roman" panose="02020603050405020304" pitchFamily="18" charset="0"/>
                  <a:cs typeface="Times New Roman" panose="02020603050405020304" pitchFamily="18" charset="0"/>
                </a:endParaRPr>
              </a:p>
            </p:txBody>
          </p:sp>
        </p:grpSp>
        <p:sp>
          <p:nvSpPr>
            <p:cNvPr id="92" name="TextBox 91">
              <a:extLst>
                <a:ext uri="{FF2B5EF4-FFF2-40B4-BE49-F238E27FC236}">
                  <a16:creationId xmlns:a16="http://schemas.microsoft.com/office/drawing/2014/main" id="{E13868E7-8C42-48BC-B5DC-0D90B2928816}"/>
                </a:ext>
              </a:extLst>
            </p:cNvPr>
            <p:cNvSpPr txBox="1"/>
            <p:nvPr/>
          </p:nvSpPr>
          <p:spPr>
            <a:xfrm>
              <a:off x="6739231" y="3229679"/>
              <a:ext cx="1616927"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Sugar Pill (Placebo)</a:t>
              </a:r>
            </a:p>
          </p:txBody>
        </p:sp>
      </p:grpSp>
    </p:spTree>
    <p:extLst>
      <p:ext uri="{BB962C8B-B14F-4D97-AF65-F5344CB8AC3E}">
        <p14:creationId xmlns:p14="http://schemas.microsoft.com/office/powerpoint/2010/main" val="2968201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5C8A87BF-7223-448E-9E7A-B198C0E212C0}"/>
              </a:ext>
            </a:extLst>
          </p:cNvPr>
          <p:cNvSpPr/>
          <p:nvPr/>
        </p:nvSpPr>
        <p:spPr>
          <a:xfrm>
            <a:off x="7264794" y="1742825"/>
            <a:ext cx="504162" cy="427693"/>
          </a:xfrm>
          <a:prstGeom prst="hexagon">
            <a:avLst/>
          </a:prstGeom>
          <a:pattFill prst="pct90">
            <a:fgClr>
              <a:schemeClr val="accent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Graphic 61" descr="User">
            <a:extLst>
              <a:ext uri="{FF2B5EF4-FFF2-40B4-BE49-F238E27FC236}">
                <a16:creationId xmlns:a16="http://schemas.microsoft.com/office/drawing/2014/main" id="{16B3B5A7-04FA-470B-98F5-63DACE1D1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580308"/>
            <a:ext cx="221843" cy="221843"/>
          </a:xfrm>
          <a:prstGeom prst="rect">
            <a:avLst/>
          </a:prstGeom>
        </p:spPr>
      </p:pic>
      <p:pic>
        <p:nvPicPr>
          <p:cNvPr id="63" name="Graphic 62" descr="User">
            <a:extLst>
              <a:ext uri="{FF2B5EF4-FFF2-40B4-BE49-F238E27FC236}">
                <a16:creationId xmlns:a16="http://schemas.microsoft.com/office/drawing/2014/main" id="{18A41AA7-92A1-442E-A771-BC4C58829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580308"/>
            <a:ext cx="221843" cy="221843"/>
          </a:xfrm>
          <a:prstGeom prst="rect">
            <a:avLst/>
          </a:prstGeom>
        </p:spPr>
      </p:pic>
      <p:pic>
        <p:nvPicPr>
          <p:cNvPr id="64" name="Graphic 63" descr="User">
            <a:extLst>
              <a:ext uri="{FF2B5EF4-FFF2-40B4-BE49-F238E27FC236}">
                <a16:creationId xmlns:a16="http://schemas.microsoft.com/office/drawing/2014/main" id="{4317AF9A-B083-492C-B7B2-DA0CF613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578848"/>
            <a:ext cx="221843" cy="221843"/>
          </a:xfrm>
          <a:prstGeom prst="rect">
            <a:avLst/>
          </a:prstGeom>
        </p:spPr>
      </p:pic>
      <p:pic>
        <p:nvPicPr>
          <p:cNvPr id="65" name="Graphic 64" descr="User">
            <a:extLst>
              <a:ext uri="{FF2B5EF4-FFF2-40B4-BE49-F238E27FC236}">
                <a16:creationId xmlns:a16="http://schemas.microsoft.com/office/drawing/2014/main" id="{CB5718FD-D9FD-4EB7-9151-974BD3D64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778066"/>
            <a:ext cx="221843" cy="221843"/>
          </a:xfrm>
          <a:prstGeom prst="rect">
            <a:avLst/>
          </a:prstGeom>
        </p:spPr>
      </p:pic>
      <p:pic>
        <p:nvPicPr>
          <p:cNvPr id="66" name="Graphic 65" descr="User">
            <a:extLst>
              <a:ext uri="{FF2B5EF4-FFF2-40B4-BE49-F238E27FC236}">
                <a16:creationId xmlns:a16="http://schemas.microsoft.com/office/drawing/2014/main" id="{72BD4060-D8E9-41ED-9403-85D5DC36E6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778066"/>
            <a:ext cx="221843" cy="221843"/>
          </a:xfrm>
          <a:prstGeom prst="rect">
            <a:avLst/>
          </a:prstGeom>
        </p:spPr>
      </p:pic>
      <p:pic>
        <p:nvPicPr>
          <p:cNvPr id="67" name="Graphic 66" descr="User">
            <a:extLst>
              <a:ext uri="{FF2B5EF4-FFF2-40B4-BE49-F238E27FC236}">
                <a16:creationId xmlns:a16="http://schemas.microsoft.com/office/drawing/2014/main" id="{35973154-3CED-4AC4-B201-BB3B56267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776607"/>
            <a:ext cx="221843" cy="221843"/>
          </a:xfrm>
          <a:prstGeom prst="rect">
            <a:avLst/>
          </a:prstGeom>
        </p:spPr>
      </p:pic>
      <p:pic>
        <p:nvPicPr>
          <p:cNvPr id="68" name="Graphic 67" descr="User">
            <a:extLst>
              <a:ext uri="{FF2B5EF4-FFF2-40B4-BE49-F238E27FC236}">
                <a16:creationId xmlns:a16="http://schemas.microsoft.com/office/drawing/2014/main" id="{90822605-B86A-4BE2-AD4D-C440203B29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580308"/>
            <a:ext cx="221843" cy="221843"/>
          </a:xfrm>
          <a:prstGeom prst="rect">
            <a:avLst/>
          </a:prstGeom>
        </p:spPr>
      </p:pic>
      <p:pic>
        <p:nvPicPr>
          <p:cNvPr id="69" name="Graphic 68" descr="User">
            <a:extLst>
              <a:ext uri="{FF2B5EF4-FFF2-40B4-BE49-F238E27FC236}">
                <a16:creationId xmlns:a16="http://schemas.microsoft.com/office/drawing/2014/main" id="{9AD66C44-2BE4-4875-B7A9-37E5F92A9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580308"/>
            <a:ext cx="221843" cy="221843"/>
          </a:xfrm>
          <a:prstGeom prst="rect">
            <a:avLst/>
          </a:prstGeom>
        </p:spPr>
      </p:pic>
      <p:pic>
        <p:nvPicPr>
          <p:cNvPr id="70" name="Graphic 69" descr="User">
            <a:extLst>
              <a:ext uri="{FF2B5EF4-FFF2-40B4-BE49-F238E27FC236}">
                <a16:creationId xmlns:a16="http://schemas.microsoft.com/office/drawing/2014/main" id="{78FC4DB2-68FF-4F05-A8C2-6B7C69445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778066"/>
            <a:ext cx="221843" cy="221843"/>
          </a:xfrm>
          <a:prstGeom prst="rect">
            <a:avLst/>
          </a:prstGeom>
        </p:spPr>
      </p:pic>
      <p:pic>
        <p:nvPicPr>
          <p:cNvPr id="71" name="Graphic 70" descr="User">
            <a:extLst>
              <a:ext uri="{FF2B5EF4-FFF2-40B4-BE49-F238E27FC236}">
                <a16:creationId xmlns:a16="http://schemas.microsoft.com/office/drawing/2014/main" id="{60834EEE-3ED0-4ADE-8EB5-D40A81338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778066"/>
            <a:ext cx="221843" cy="221843"/>
          </a:xfrm>
          <a:prstGeom prst="rect">
            <a:avLst/>
          </a:prstGeom>
        </p:spPr>
      </p:pic>
      <p:pic>
        <p:nvPicPr>
          <p:cNvPr id="72" name="Graphic 71" descr="User">
            <a:extLst>
              <a:ext uri="{FF2B5EF4-FFF2-40B4-BE49-F238E27FC236}">
                <a16:creationId xmlns:a16="http://schemas.microsoft.com/office/drawing/2014/main" id="{88E7E5FC-2B54-4673-9361-7ECFB08D4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972906"/>
            <a:ext cx="221843" cy="221843"/>
          </a:xfrm>
          <a:prstGeom prst="rect">
            <a:avLst/>
          </a:prstGeom>
        </p:spPr>
      </p:pic>
      <p:pic>
        <p:nvPicPr>
          <p:cNvPr id="73" name="Graphic 72" descr="User">
            <a:extLst>
              <a:ext uri="{FF2B5EF4-FFF2-40B4-BE49-F238E27FC236}">
                <a16:creationId xmlns:a16="http://schemas.microsoft.com/office/drawing/2014/main" id="{11F66FFC-8817-4801-BB3A-B23B597F7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972906"/>
            <a:ext cx="221843" cy="221843"/>
          </a:xfrm>
          <a:prstGeom prst="rect">
            <a:avLst/>
          </a:prstGeom>
        </p:spPr>
      </p:pic>
      <p:pic>
        <p:nvPicPr>
          <p:cNvPr id="74" name="Graphic 73" descr="User">
            <a:extLst>
              <a:ext uri="{FF2B5EF4-FFF2-40B4-BE49-F238E27FC236}">
                <a16:creationId xmlns:a16="http://schemas.microsoft.com/office/drawing/2014/main" id="{23A46BB0-C589-4B9D-8C79-C4557344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971446"/>
            <a:ext cx="221843" cy="221843"/>
          </a:xfrm>
          <a:prstGeom prst="rect">
            <a:avLst/>
          </a:prstGeom>
        </p:spPr>
      </p:pic>
      <p:pic>
        <p:nvPicPr>
          <p:cNvPr id="75" name="Graphic 74" descr="User">
            <a:extLst>
              <a:ext uri="{FF2B5EF4-FFF2-40B4-BE49-F238E27FC236}">
                <a16:creationId xmlns:a16="http://schemas.microsoft.com/office/drawing/2014/main" id="{3C7354C8-A916-48D9-B73A-09B98E2CA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2170664"/>
            <a:ext cx="221843" cy="221843"/>
          </a:xfrm>
          <a:prstGeom prst="rect">
            <a:avLst/>
          </a:prstGeom>
        </p:spPr>
      </p:pic>
      <p:pic>
        <p:nvPicPr>
          <p:cNvPr id="76" name="Graphic 75" descr="User">
            <a:extLst>
              <a:ext uri="{FF2B5EF4-FFF2-40B4-BE49-F238E27FC236}">
                <a16:creationId xmlns:a16="http://schemas.microsoft.com/office/drawing/2014/main" id="{11C39467-5675-4C09-8C89-569792A5F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2170664"/>
            <a:ext cx="221843" cy="221843"/>
          </a:xfrm>
          <a:prstGeom prst="rect">
            <a:avLst/>
          </a:prstGeom>
        </p:spPr>
      </p:pic>
      <p:pic>
        <p:nvPicPr>
          <p:cNvPr id="77" name="Graphic 76" descr="User">
            <a:extLst>
              <a:ext uri="{FF2B5EF4-FFF2-40B4-BE49-F238E27FC236}">
                <a16:creationId xmlns:a16="http://schemas.microsoft.com/office/drawing/2014/main" id="{7DA3C651-4345-4A06-8C4D-38571E2C7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2169205"/>
            <a:ext cx="221843" cy="221843"/>
          </a:xfrm>
          <a:prstGeom prst="rect">
            <a:avLst/>
          </a:prstGeom>
        </p:spPr>
      </p:pic>
      <p:pic>
        <p:nvPicPr>
          <p:cNvPr id="78" name="Graphic 77" descr="User">
            <a:extLst>
              <a:ext uri="{FF2B5EF4-FFF2-40B4-BE49-F238E27FC236}">
                <a16:creationId xmlns:a16="http://schemas.microsoft.com/office/drawing/2014/main" id="{E7A18781-1BE5-4AC8-95AC-194E0B08A3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972906"/>
            <a:ext cx="221843" cy="221843"/>
          </a:xfrm>
          <a:prstGeom prst="rect">
            <a:avLst/>
          </a:prstGeom>
        </p:spPr>
      </p:pic>
      <p:pic>
        <p:nvPicPr>
          <p:cNvPr id="79" name="Graphic 78" descr="User">
            <a:extLst>
              <a:ext uri="{FF2B5EF4-FFF2-40B4-BE49-F238E27FC236}">
                <a16:creationId xmlns:a16="http://schemas.microsoft.com/office/drawing/2014/main" id="{CBF82812-41A5-4044-853B-0969BF5E0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972906"/>
            <a:ext cx="221843" cy="221843"/>
          </a:xfrm>
          <a:prstGeom prst="rect">
            <a:avLst/>
          </a:prstGeom>
        </p:spPr>
      </p:pic>
      <p:pic>
        <p:nvPicPr>
          <p:cNvPr id="80" name="Graphic 79" descr="User">
            <a:extLst>
              <a:ext uri="{FF2B5EF4-FFF2-40B4-BE49-F238E27FC236}">
                <a16:creationId xmlns:a16="http://schemas.microsoft.com/office/drawing/2014/main" id="{42F0C16E-B5F6-4D13-B55F-AE926E0231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2170664"/>
            <a:ext cx="221843" cy="221843"/>
          </a:xfrm>
          <a:prstGeom prst="rect">
            <a:avLst/>
          </a:prstGeom>
        </p:spPr>
      </p:pic>
      <p:pic>
        <p:nvPicPr>
          <p:cNvPr id="81" name="Graphic 80" descr="User">
            <a:extLst>
              <a:ext uri="{FF2B5EF4-FFF2-40B4-BE49-F238E27FC236}">
                <a16:creationId xmlns:a16="http://schemas.microsoft.com/office/drawing/2014/main" id="{CFB0D533-11A6-4A51-8F63-4F187AF78B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2170664"/>
            <a:ext cx="221843" cy="221843"/>
          </a:xfrm>
          <a:prstGeom prst="rect">
            <a:avLst/>
          </a:prstGeom>
        </p:spPr>
      </p:pic>
      <p:pic>
        <p:nvPicPr>
          <p:cNvPr id="82" name="Graphic 81" descr="User">
            <a:extLst>
              <a:ext uri="{FF2B5EF4-FFF2-40B4-BE49-F238E27FC236}">
                <a16:creationId xmlns:a16="http://schemas.microsoft.com/office/drawing/2014/main" id="{85BCA2D1-840F-474D-A967-F4990BB70A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407482"/>
            <a:ext cx="221843" cy="221843"/>
          </a:xfrm>
          <a:prstGeom prst="rect">
            <a:avLst/>
          </a:prstGeom>
        </p:spPr>
      </p:pic>
      <p:pic>
        <p:nvPicPr>
          <p:cNvPr id="83" name="Graphic 82" descr="User">
            <a:extLst>
              <a:ext uri="{FF2B5EF4-FFF2-40B4-BE49-F238E27FC236}">
                <a16:creationId xmlns:a16="http://schemas.microsoft.com/office/drawing/2014/main" id="{8B11C5BE-9F4E-4E66-9059-4A619F47C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407482"/>
            <a:ext cx="221843" cy="221843"/>
          </a:xfrm>
          <a:prstGeom prst="rect">
            <a:avLst/>
          </a:prstGeom>
        </p:spPr>
      </p:pic>
      <p:pic>
        <p:nvPicPr>
          <p:cNvPr id="84" name="Graphic 83" descr="User">
            <a:extLst>
              <a:ext uri="{FF2B5EF4-FFF2-40B4-BE49-F238E27FC236}">
                <a16:creationId xmlns:a16="http://schemas.microsoft.com/office/drawing/2014/main" id="{EB43072A-C4B3-4F67-9139-7797D3C69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406023"/>
            <a:ext cx="221843" cy="221843"/>
          </a:xfrm>
          <a:prstGeom prst="rect">
            <a:avLst/>
          </a:prstGeom>
        </p:spPr>
      </p:pic>
      <p:pic>
        <p:nvPicPr>
          <p:cNvPr id="85" name="Graphic 84" descr="User">
            <a:extLst>
              <a:ext uri="{FF2B5EF4-FFF2-40B4-BE49-F238E27FC236}">
                <a16:creationId xmlns:a16="http://schemas.microsoft.com/office/drawing/2014/main" id="{B4AE4762-5DF3-4624-831F-010C298495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407482"/>
            <a:ext cx="221843" cy="221843"/>
          </a:xfrm>
          <a:prstGeom prst="rect">
            <a:avLst/>
          </a:prstGeom>
        </p:spPr>
      </p:pic>
      <p:pic>
        <p:nvPicPr>
          <p:cNvPr id="86" name="Graphic 85" descr="User">
            <a:extLst>
              <a:ext uri="{FF2B5EF4-FFF2-40B4-BE49-F238E27FC236}">
                <a16:creationId xmlns:a16="http://schemas.microsoft.com/office/drawing/2014/main" id="{E55E5D61-F575-4CCF-8B4F-5BF884C5B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407482"/>
            <a:ext cx="221843" cy="221843"/>
          </a:xfrm>
          <a:prstGeom prst="rect">
            <a:avLst/>
          </a:prstGeom>
        </p:spPr>
      </p:pic>
      <p:cxnSp>
        <p:nvCxnSpPr>
          <p:cNvPr id="90" name="Straight Connector 89">
            <a:extLst>
              <a:ext uri="{FF2B5EF4-FFF2-40B4-BE49-F238E27FC236}">
                <a16:creationId xmlns:a16="http://schemas.microsoft.com/office/drawing/2014/main" id="{FED27B86-F5FC-4325-B88A-7882A8D6443F}"/>
              </a:ext>
            </a:extLst>
          </p:cNvPr>
          <p:cNvCxnSpPr/>
          <p:nvPr/>
        </p:nvCxnSpPr>
        <p:spPr>
          <a:xfrm>
            <a:off x="7516875"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DF6F02EA-559A-46B3-86C3-A8EAF0723FA1}"/>
              </a:ext>
            </a:extLst>
          </p:cNvPr>
          <p:cNvGrpSpPr/>
          <p:nvPr/>
        </p:nvGrpSpPr>
        <p:grpSpPr>
          <a:xfrm>
            <a:off x="3293520" y="1406023"/>
            <a:ext cx="2332018" cy="2434846"/>
            <a:chOff x="1993542" y="1401948"/>
            <a:chExt cx="2332018" cy="2434846"/>
          </a:xfrm>
        </p:grpSpPr>
        <p:pic>
          <p:nvPicPr>
            <p:cNvPr id="5" name="Graphic 4" descr="User">
              <a:extLst>
                <a:ext uri="{FF2B5EF4-FFF2-40B4-BE49-F238E27FC236}">
                  <a16:creationId xmlns:a16="http://schemas.microsoft.com/office/drawing/2014/main" id="{F4F48AD1-94AB-4EAB-A864-AF33A3D41C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576233"/>
              <a:ext cx="221843" cy="221843"/>
            </a:xfrm>
            <a:prstGeom prst="rect">
              <a:avLst/>
            </a:prstGeom>
          </p:spPr>
        </p:pic>
        <p:pic>
          <p:nvPicPr>
            <p:cNvPr id="6" name="Graphic 5" descr="User">
              <a:extLst>
                <a:ext uri="{FF2B5EF4-FFF2-40B4-BE49-F238E27FC236}">
                  <a16:creationId xmlns:a16="http://schemas.microsoft.com/office/drawing/2014/main" id="{0C724EFB-3634-4AE1-BD6A-C74EB19A7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576233"/>
              <a:ext cx="221843" cy="221843"/>
            </a:xfrm>
            <a:prstGeom prst="rect">
              <a:avLst/>
            </a:prstGeom>
          </p:spPr>
        </p:pic>
        <p:pic>
          <p:nvPicPr>
            <p:cNvPr id="7" name="Graphic 6" descr="User">
              <a:extLst>
                <a:ext uri="{FF2B5EF4-FFF2-40B4-BE49-F238E27FC236}">
                  <a16:creationId xmlns:a16="http://schemas.microsoft.com/office/drawing/2014/main" id="{E22DE87B-0764-4620-AD3C-2512DB0DE9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574773"/>
              <a:ext cx="221843" cy="221843"/>
            </a:xfrm>
            <a:prstGeom prst="rect">
              <a:avLst/>
            </a:prstGeom>
          </p:spPr>
        </p:pic>
        <p:pic>
          <p:nvPicPr>
            <p:cNvPr id="8" name="Graphic 7" descr="User">
              <a:extLst>
                <a:ext uri="{FF2B5EF4-FFF2-40B4-BE49-F238E27FC236}">
                  <a16:creationId xmlns:a16="http://schemas.microsoft.com/office/drawing/2014/main" id="{FA3971D9-D556-4BD3-A719-D760B6B694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773991"/>
              <a:ext cx="221843" cy="221843"/>
            </a:xfrm>
            <a:prstGeom prst="rect">
              <a:avLst/>
            </a:prstGeom>
          </p:spPr>
        </p:pic>
        <p:pic>
          <p:nvPicPr>
            <p:cNvPr id="9" name="Graphic 8" descr="User">
              <a:extLst>
                <a:ext uri="{FF2B5EF4-FFF2-40B4-BE49-F238E27FC236}">
                  <a16:creationId xmlns:a16="http://schemas.microsoft.com/office/drawing/2014/main" id="{BDA0483F-F3FE-4D0E-8691-152AEC17CA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773991"/>
              <a:ext cx="221843" cy="221843"/>
            </a:xfrm>
            <a:prstGeom prst="rect">
              <a:avLst/>
            </a:prstGeom>
          </p:spPr>
        </p:pic>
        <p:pic>
          <p:nvPicPr>
            <p:cNvPr id="10" name="Graphic 9" descr="User">
              <a:extLst>
                <a:ext uri="{FF2B5EF4-FFF2-40B4-BE49-F238E27FC236}">
                  <a16:creationId xmlns:a16="http://schemas.microsoft.com/office/drawing/2014/main" id="{747AEE91-759B-421D-BF4C-254DA805EB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772532"/>
              <a:ext cx="221843" cy="221843"/>
            </a:xfrm>
            <a:prstGeom prst="rect">
              <a:avLst/>
            </a:prstGeom>
          </p:spPr>
        </p:pic>
        <p:pic>
          <p:nvPicPr>
            <p:cNvPr id="11" name="Graphic 10" descr="User">
              <a:extLst>
                <a:ext uri="{FF2B5EF4-FFF2-40B4-BE49-F238E27FC236}">
                  <a16:creationId xmlns:a16="http://schemas.microsoft.com/office/drawing/2014/main" id="{24AE67E2-7659-4F58-ACE1-5ACA1340DB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576233"/>
              <a:ext cx="221843" cy="221843"/>
            </a:xfrm>
            <a:prstGeom prst="rect">
              <a:avLst/>
            </a:prstGeom>
          </p:spPr>
        </p:pic>
        <p:pic>
          <p:nvPicPr>
            <p:cNvPr id="12" name="Graphic 11" descr="User">
              <a:extLst>
                <a:ext uri="{FF2B5EF4-FFF2-40B4-BE49-F238E27FC236}">
                  <a16:creationId xmlns:a16="http://schemas.microsoft.com/office/drawing/2014/main" id="{B9AC0CD4-37CB-4745-83CE-17D6D8921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576233"/>
              <a:ext cx="221843" cy="221843"/>
            </a:xfrm>
            <a:prstGeom prst="rect">
              <a:avLst/>
            </a:prstGeom>
          </p:spPr>
        </p:pic>
        <p:pic>
          <p:nvPicPr>
            <p:cNvPr id="13" name="Graphic 12" descr="User">
              <a:extLst>
                <a:ext uri="{FF2B5EF4-FFF2-40B4-BE49-F238E27FC236}">
                  <a16:creationId xmlns:a16="http://schemas.microsoft.com/office/drawing/2014/main" id="{B2C66CF5-63C9-494B-B0C7-DB70342E87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773991"/>
              <a:ext cx="221843" cy="221843"/>
            </a:xfrm>
            <a:prstGeom prst="rect">
              <a:avLst/>
            </a:prstGeom>
          </p:spPr>
        </p:pic>
        <p:pic>
          <p:nvPicPr>
            <p:cNvPr id="14" name="Graphic 13" descr="User">
              <a:extLst>
                <a:ext uri="{FF2B5EF4-FFF2-40B4-BE49-F238E27FC236}">
                  <a16:creationId xmlns:a16="http://schemas.microsoft.com/office/drawing/2014/main" id="{27C7B4FB-E909-42B0-9ED0-64E229A5A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773991"/>
              <a:ext cx="221843" cy="221843"/>
            </a:xfrm>
            <a:prstGeom prst="rect">
              <a:avLst/>
            </a:prstGeom>
          </p:spPr>
        </p:pic>
        <p:pic>
          <p:nvPicPr>
            <p:cNvPr id="15" name="Graphic 14" descr="User">
              <a:extLst>
                <a:ext uri="{FF2B5EF4-FFF2-40B4-BE49-F238E27FC236}">
                  <a16:creationId xmlns:a16="http://schemas.microsoft.com/office/drawing/2014/main" id="{33E3662B-F430-4656-93A5-34CFF7888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968831"/>
              <a:ext cx="221843" cy="221843"/>
            </a:xfrm>
            <a:prstGeom prst="rect">
              <a:avLst/>
            </a:prstGeom>
          </p:spPr>
        </p:pic>
        <p:pic>
          <p:nvPicPr>
            <p:cNvPr id="16" name="Graphic 15" descr="User">
              <a:extLst>
                <a:ext uri="{FF2B5EF4-FFF2-40B4-BE49-F238E27FC236}">
                  <a16:creationId xmlns:a16="http://schemas.microsoft.com/office/drawing/2014/main" id="{3737DF5B-FDBD-4A84-B206-7D29ABED2A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968831"/>
              <a:ext cx="221843" cy="221843"/>
            </a:xfrm>
            <a:prstGeom prst="rect">
              <a:avLst/>
            </a:prstGeom>
          </p:spPr>
        </p:pic>
        <p:pic>
          <p:nvPicPr>
            <p:cNvPr id="17" name="Graphic 16" descr="User">
              <a:extLst>
                <a:ext uri="{FF2B5EF4-FFF2-40B4-BE49-F238E27FC236}">
                  <a16:creationId xmlns:a16="http://schemas.microsoft.com/office/drawing/2014/main" id="{4A849CB6-28CC-4D08-A36A-22D128DCE1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967371"/>
              <a:ext cx="221843" cy="221843"/>
            </a:xfrm>
            <a:prstGeom prst="rect">
              <a:avLst/>
            </a:prstGeom>
          </p:spPr>
        </p:pic>
        <p:pic>
          <p:nvPicPr>
            <p:cNvPr id="18" name="Graphic 17" descr="User">
              <a:extLst>
                <a:ext uri="{FF2B5EF4-FFF2-40B4-BE49-F238E27FC236}">
                  <a16:creationId xmlns:a16="http://schemas.microsoft.com/office/drawing/2014/main" id="{F579A0F8-A4B6-475F-93DA-55D42F976D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2166589"/>
              <a:ext cx="221843" cy="221843"/>
            </a:xfrm>
            <a:prstGeom prst="rect">
              <a:avLst/>
            </a:prstGeom>
          </p:spPr>
        </p:pic>
        <p:pic>
          <p:nvPicPr>
            <p:cNvPr id="19" name="Graphic 18" descr="User">
              <a:extLst>
                <a:ext uri="{FF2B5EF4-FFF2-40B4-BE49-F238E27FC236}">
                  <a16:creationId xmlns:a16="http://schemas.microsoft.com/office/drawing/2014/main" id="{EB6FC239-E8E1-46F9-8035-50832C5E7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2166589"/>
              <a:ext cx="221843" cy="221843"/>
            </a:xfrm>
            <a:prstGeom prst="rect">
              <a:avLst/>
            </a:prstGeom>
          </p:spPr>
        </p:pic>
        <p:pic>
          <p:nvPicPr>
            <p:cNvPr id="20" name="Graphic 19" descr="User">
              <a:extLst>
                <a:ext uri="{FF2B5EF4-FFF2-40B4-BE49-F238E27FC236}">
                  <a16:creationId xmlns:a16="http://schemas.microsoft.com/office/drawing/2014/main" id="{2824D13B-20D6-4560-8DEC-C568F71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2165130"/>
              <a:ext cx="221843" cy="221843"/>
            </a:xfrm>
            <a:prstGeom prst="rect">
              <a:avLst/>
            </a:prstGeom>
          </p:spPr>
        </p:pic>
        <p:pic>
          <p:nvPicPr>
            <p:cNvPr id="21" name="Graphic 20" descr="User">
              <a:extLst>
                <a:ext uri="{FF2B5EF4-FFF2-40B4-BE49-F238E27FC236}">
                  <a16:creationId xmlns:a16="http://schemas.microsoft.com/office/drawing/2014/main" id="{E1BE0A17-1B14-4528-8B04-11164CFA19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968831"/>
              <a:ext cx="221843" cy="221843"/>
            </a:xfrm>
            <a:prstGeom prst="rect">
              <a:avLst/>
            </a:prstGeom>
          </p:spPr>
        </p:pic>
        <p:pic>
          <p:nvPicPr>
            <p:cNvPr id="22" name="Graphic 21" descr="User">
              <a:extLst>
                <a:ext uri="{FF2B5EF4-FFF2-40B4-BE49-F238E27FC236}">
                  <a16:creationId xmlns:a16="http://schemas.microsoft.com/office/drawing/2014/main" id="{2DED0847-6841-4E16-8E00-D1463CAF5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968831"/>
              <a:ext cx="221843" cy="221843"/>
            </a:xfrm>
            <a:prstGeom prst="rect">
              <a:avLst/>
            </a:prstGeom>
          </p:spPr>
        </p:pic>
        <p:pic>
          <p:nvPicPr>
            <p:cNvPr id="23" name="Graphic 22" descr="User">
              <a:extLst>
                <a:ext uri="{FF2B5EF4-FFF2-40B4-BE49-F238E27FC236}">
                  <a16:creationId xmlns:a16="http://schemas.microsoft.com/office/drawing/2014/main" id="{EBB35B15-EA0B-4ADF-B39D-FCAB3302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2166589"/>
              <a:ext cx="221843" cy="221843"/>
            </a:xfrm>
            <a:prstGeom prst="rect">
              <a:avLst/>
            </a:prstGeom>
          </p:spPr>
        </p:pic>
        <p:pic>
          <p:nvPicPr>
            <p:cNvPr id="24" name="Graphic 23" descr="User">
              <a:extLst>
                <a:ext uri="{FF2B5EF4-FFF2-40B4-BE49-F238E27FC236}">
                  <a16:creationId xmlns:a16="http://schemas.microsoft.com/office/drawing/2014/main" id="{3EEE1DA6-3A53-4CCA-9298-B25747273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2166589"/>
              <a:ext cx="221843" cy="221843"/>
            </a:xfrm>
            <a:prstGeom prst="rect">
              <a:avLst/>
            </a:prstGeom>
          </p:spPr>
        </p:pic>
        <p:pic>
          <p:nvPicPr>
            <p:cNvPr id="28" name="Graphic 27" descr="User">
              <a:extLst>
                <a:ext uri="{FF2B5EF4-FFF2-40B4-BE49-F238E27FC236}">
                  <a16:creationId xmlns:a16="http://schemas.microsoft.com/office/drawing/2014/main" id="{9CCC72A0-F2F9-4351-B402-09671BE9E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403407"/>
              <a:ext cx="221843" cy="221843"/>
            </a:xfrm>
            <a:prstGeom prst="rect">
              <a:avLst/>
            </a:prstGeom>
          </p:spPr>
        </p:pic>
        <p:pic>
          <p:nvPicPr>
            <p:cNvPr id="29" name="Graphic 28" descr="User">
              <a:extLst>
                <a:ext uri="{FF2B5EF4-FFF2-40B4-BE49-F238E27FC236}">
                  <a16:creationId xmlns:a16="http://schemas.microsoft.com/office/drawing/2014/main" id="{5E877EE3-2BCA-4B80-B643-76D4532FA8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403407"/>
              <a:ext cx="221843" cy="221843"/>
            </a:xfrm>
            <a:prstGeom prst="rect">
              <a:avLst/>
            </a:prstGeom>
          </p:spPr>
        </p:pic>
        <p:pic>
          <p:nvPicPr>
            <p:cNvPr id="30" name="Graphic 29" descr="User">
              <a:extLst>
                <a:ext uri="{FF2B5EF4-FFF2-40B4-BE49-F238E27FC236}">
                  <a16:creationId xmlns:a16="http://schemas.microsoft.com/office/drawing/2014/main" id="{E45757AD-2107-4E8B-B849-B856A78217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401948"/>
              <a:ext cx="221843" cy="221843"/>
            </a:xfrm>
            <a:prstGeom prst="rect">
              <a:avLst/>
            </a:prstGeom>
          </p:spPr>
        </p:pic>
        <p:pic>
          <p:nvPicPr>
            <p:cNvPr id="33" name="Graphic 32" descr="User">
              <a:extLst>
                <a:ext uri="{FF2B5EF4-FFF2-40B4-BE49-F238E27FC236}">
                  <a16:creationId xmlns:a16="http://schemas.microsoft.com/office/drawing/2014/main" id="{1AE9F0D0-F82B-4ABA-9682-1E663DA4B9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403407"/>
              <a:ext cx="221843" cy="221843"/>
            </a:xfrm>
            <a:prstGeom prst="rect">
              <a:avLst/>
            </a:prstGeom>
          </p:spPr>
        </p:pic>
        <p:pic>
          <p:nvPicPr>
            <p:cNvPr id="34" name="Graphic 33" descr="User">
              <a:extLst>
                <a:ext uri="{FF2B5EF4-FFF2-40B4-BE49-F238E27FC236}">
                  <a16:creationId xmlns:a16="http://schemas.microsoft.com/office/drawing/2014/main" id="{68C2F765-B2A0-4F48-9E64-99529DF7B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403407"/>
              <a:ext cx="221843" cy="221843"/>
            </a:xfrm>
            <a:prstGeom prst="rect">
              <a:avLst/>
            </a:prstGeom>
          </p:spPr>
        </p:pic>
        <p:sp>
          <p:nvSpPr>
            <p:cNvPr id="87" name="Hexagon 86">
              <a:extLst>
                <a:ext uri="{FF2B5EF4-FFF2-40B4-BE49-F238E27FC236}">
                  <a16:creationId xmlns:a16="http://schemas.microsoft.com/office/drawing/2014/main" id="{01BCFF7B-BBD2-437B-865E-3499D253FCE9}"/>
                </a:ext>
              </a:extLst>
            </p:cNvPr>
            <p:cNvSpPr/>
            <p:nvPr/>
          </p:nvSpPr>
          <p:spPr>
            <a:xfrm>
              <a:off x="2664415" y="1737437"/>
              <a:ext cx="504162" cy="427693"/>
            </a:xfrm>
            <a:prstGeom prst="hexagon">
              <a:avLst/>
            </a:prstGeom>
            <a:pattFill prst="pct90">
              <a:fgClr>
                <a:srgbClr val="FF000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C9910D3E-349A-429C-B393-300B40918E41}"/>
                </a:ext>
              </a:extLst>
            </p:cNvPr>
            <p:cNvCxnSpPr/>
            <p:nvPr/>
          </p:nvCxnSpPr>
          <p:spPr>
            <a:xfrm>
              <a:off x="2916496"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BA0C50BF-2834-4866-8AE6-59FA1C66E71B}"/>
                </a:ext>
              </a:extLst>
            </p:cNvPr>
            <p:cNvSpPr txBox="1"/>
            <p:nvPr/>
          </p:nvSpPr>
          <p:spPr>
            <a:xfrm>
              <a:off x="1993542" y="3313574"/>
              <a:ext cx="1845907"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Cheeracilin</a:t>
              </a:r>
              <a:endParaRPr lang="en-US" sz="2800" dirty="0">
                <a:latin typeface="Times New Roman" panose="02020603050405020304" pitchFamily="18" charset="0"/>
                <a:cs typeface="Times New Roman" panose="02020603050405020304" pitchFamily="18" charset="0"/>
              </a:endParaRPr>
            </a:p>
          </p:txBody>
        </p:sp>
      </p:grpSp>
      <p:sp>
        <p:nvSpPr>
          <p:cNvPr id="92" name="TextBox 91">
            <a:extLst>
              <a:ext uri="{FF2B5EF4-FFF2-40B4-BE49-F238E27FC236}">
                <a16:creationId xmlns:a16="http://schemas.microsoft.com/office/drawing/2014/main" id="{E13868E7-8C42-48BC-B5DC-0D90B2928816}"/>
              </a:ext>
            </a:extLst>
          </p:cNvPr>
          <p:cNvSpPr txBox="1"/>
          <p:nvPr/>
        </p:nvSpPr>
        <p:spPr>
          <a:xfrm>
            <a:off x="6739231" y="3229679"/>
            <a:ext cx="1616927"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Sugar Pill (Placebo)</a:t>
            </a:r>
          </a:p>
        </p:txBody>
      </p:sp>
      <p:pic>
        <p:nvPicPr>
          <p:cNvPr id="25" name="Graphic 24" descr="Smiling face with no fill">
            <a:extLst>
              <a:ext uri="{FF2B5EF4-FFF2-40B4-BE49-F238E27FC236}">
                <a16:creationId xmlns:a16="http://schemas.microsoft.com/office/drawing/2014/main" id="{C91E72A9-7B50-45DD-8744-854EF01BDA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14321" y="1541250"/>
            <a:ext cx="914400" cy="914400"/>
          </a:xfrm>
          <a:prstGeom prst="rect">
            <a:avLst/>
          </a:prstGeom>
        </p:spPr>
      </p:pic>
    </p:spTree>
    <p:extLst>
      <p:ext uri="{BB962C8B-B14F-4D97-AF65-F5344CB8AC3E}">
        <p14:creationId xmlns:p14="http://schemas.microsoft.com/office/powerpoint/2010/main" val="431124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1275550" y="2115266"/>
            <a:ext cx="9605042" cy="2456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8C4D982C-5B2C-493F-A38A-65ADAB4724AA}"/>
              </a:ext>
            </a:extLst>
          </p:cNvPr>
          <p:cNvGrpSpPr/>
          <p:nvPr/>
        </p:nvGrpSpPr>
        <p:grpSpPr>
          <a:xfrm>
            <a:off x="2596304" y="1406023"/>
            <a:ext cx="6477347" cy="2777763"/>
            <a:chOff x="2614321" y="1406023"/>
            <a:chExt cx="6477347" cy="2777763"/>
          </a:xfrm>
        </p:grpSpPr>
        <p:sp>
          <p:nvSpPr>
            <p:cNvPr id="3" name="Hexagon 2">
              <a:extLst>
                <a:ext uri="{FF2B5EF4-FFF2-40B4-BE49-F238E27FC236}">
                  <a16:creationId xmlns:a16="http://schemas.microsoft.com/office/drawing/2014/main" id="{5C8A87BF-7223-448E-9E7A-B198C0E212C0}"/>
                </a:ext>
              </a:extLst>
            </p:cNvPr>
            <p:cNvSpPr/>
            <p:nvPr/>
          </p:nvSpPr>
          <p:spPr>
            <a:xfrm>
              <a:off x="7264794" y="1742825"/>
              <a:ext cx="504162" cy="427693"/>
            </a:xfrm>
            <a:prstGeom prst="hexagon">
              <a:avLst/>
            </a:prstGeom>
            <a:pattFill prst="pct90">
              <a:fgClr>
                <a:schemeClr val="accent1"/>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Graphic 61" descr="User">
              <a:extLst>
                <a:ext uri="{FF2B5EF4-FFF2-40B4-BE49-F238E27FC236}">
                  <a16:creationId xmlns:a16="http://schemas.microsoft.com/office/drawing/2014/main" id="{16B3B5A7-04FA-470B-98F5-63DACE1D1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580308"/>
              <a:ext cx="221843" cy="221843"/>
            </a:xfrm>
            <a:prstGeom prst="rect">
              <a:avLst/>
            </a:prstGeom>
          </p:spPr>
        </p:pic>
        <p:pic>
          <p:nvPicPr>
            <p:cNvPr id="63" name="Graphic 62" descr="User">
              <a:extLst>
                <a:ext uri="{FF2B5EF4-FFF2-40B4-BE49-F238E27FC236}">
                  <a16:creationId xmlns:a16="http://schemas.microsoft.com/office/drawing/2014/main" id="{18A41AA7-92A1-442E-A771-BC4C58829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580308"/>
              <a:ext cx="221843" cy="221843"/>
            </a:xfrm>
            <a:prstGeom prst="rect">
              <a:avLst/>
            </a:prstGeom>
          </p:spPr>
        </p:pic>
        <p:pic>
          <p:nvPicPr>
            <p:cNvPr id="64" name="Graphic 63" descr="User">
              <a:extLst>
                <a:ext uri="{FF2B5EF4-FFF2-40B4-BE49-F238E27FC236}">
                  <a16:creationId xmlns:a16="http://schemas.microsoft.com/office/drawing/2014/main" id="{4317AF9A-B083-492C-B7B2-DA0CF613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578848"/>
              <a:ext cx="221843" cy="221843"/>
            </a:xfrm>
            <a:prstGeom prst="rect">
              <a:avLst/>
            </a:prstGeom>
          </p:spPr>
        </p:pic>
        <p:pic>
          <p:nvPicPr>
            <p:cNvPr id="65" name="Graphic 64" descr="User">
              <a:extLst>
                <a:ext uri="{FF2B5EF4-FFF2-40B4-BE49-F238E27FC236}">
                  <a16:creationId xmlns:a16="http://schemas.microsoft.com/office/drawing/2014/main" id="{CB5718FD-D9FD-4EB7-9151-974BD3D64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778066"/>
              <a:ext cx="221843" cy="221843"/>
            </a:xfrm>
            <a:prstGeom prst="rect">
              <a:avLst/>
            </a:prstGeom>
          </p:spPr>
        </p:pic>
        <p:pic>
          <p:nvPicPr>
            <p:cNvPr id="66" name="Graphic 65" descr="User">
              <a:extLst>
                <a:ext uri="{FF2B5EF4-FFF2-40B4-BE49-F238E27FC236}">
                  <a16:creationId xmlns:a16="http://schemas.microsoft.com/office/drawing/2014/main" id="{72BD4060-D8E9-41ED-9403-85D5DC36E6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778066"/>
              <a:ext cx="221843" cy="221843"/>
            </a:xfrm>
            <a:prstGeom prst="rect">
              <a:avLst/>
            </a:prstGeom>
          </p:spPr>
        </p:pic>
        <p:pic>
          <p:nvPicPr>
            <p:cNvPr id="67" name="Graphic 66" descr="User">
              <a:extLst>
                <a:ext uri="{FF2B5EF4-FFF2-40B4-BE49-F238E27FC236}">
                  <a16:creationId xmlns:a16="http://schemas.microsoft.com/office/drawing/2014/main" id="{35973154-3CED-4AC4-B201-BB3B56267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776607"/>
              <a:ext cx="221843" cy="221843"/>
            </a:xfrm>
            <a:prstGeom prst="rect">
              <a:avLst/>
            </a:prstGeom>
          </p:spPr>
        </p:pic>
        <p:pic>
          <p:nvPicPr>
            <p:cNvPr id="68" name="Graphic 67" descr="User">
              <a:extLst>
                <a:ext uri="{FF2B5EF4-FFF2-40B4-BE49-F238E27FC236}">
                  <a16:creationId xmlns:a16="http://schemas.microsoft.com/office/drawing/2014/main" id="{90822605-B86A-4BE2-AD4D-C440203B29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580308"/>
              <a:ext cx="221843" cy="221843"/>
            </a:xfrm>
            <a:prstGeom prst="rect">
              <a:avLst/>
            </a:prstGeom>
          </p:spPr>
        </p:pic>
        <p:pic>
          <p:nvPicPr>
            <p:cNvPr id="69" name="Graphic 68" descr="User">
              <a:extLst>
                <a:ext uri="{FF2B5EF4-FFF2-40B4-BE49-F238E27FC236}">
                  <a16:creationId xmlns:a16="http://schemas.microsoft.com/office/drawing/2014/main" id="{9AD66C44-2BE4-4875-B7A9-37E5F92A9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580308"/>
              <a:ext cx="221843" cy="221843"/>
            </a:xfrm>
            <a:prstGeom prst="rect">
              <a:avLst/>
            </a:prstGeom>
          </p:spPr>
        </p:pic>
        <p:pic>
          <p:nvPicPr>
            <p:cNvPr id="70" name="Graphic 69" descr="User">
              <a:extLst>
                <a:ext uri="{FF2B5EF4-FFF2-40B4-BE49-F238E27FC236}">
                  <a16:creationId xmlns:a16="http://schemas.microsoft.com/office/drawing/2014/main" id="{78FC4DB2-68FF-4F05-A8C2-6B7C69445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778066"/>
              <a:ext cx="221843" cy="221843"/>
            </a:xfrm>
            <a:prstGeom prst="rect">
              <a:avLst/>
            </a:prstGeom>
          </p:spPr>
        </p:pic>
        <p:pic>
          <p:nvPicPr>
            <p:cNvPr id="71" name="Graphic 70" descr="User">
              <a:extLst>
                <a:ext uri="{FF2B5EF4-FFF2-40B4-BE49-F238E27FC236}">
                  <a16:creationId xmlns:a16="http://schemas.microsoft.com/office/drawing/2014/main" id="{60834EEE-3ED0-4ADE-8EB5-D40A81338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778066"/>
              <a:ext cx="221843" cy="221843"/>
            </a:xfrm>
            <a:prstGeom prst="rect">
              <a:avLst/>
            </a:prstGeom>
          </p:spPr>
        </p:pic>
        <p:pic>
          <p:nvPicPr>
            <p:cNvPr id="72" name="Graphic 71" descr="User">
              <a:extLst>
                <a:ext uri="{FF2B5EF4-FFF2-40B4-BE49-F238E27FC236}">
                  <a16:creationId xmlns:a16="http://schemas.microsoft.com/office/drawing/2014/main" id="{88E7E5FC-2B54-4673-9361-7ECFB08D46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0520" y="1972906"/>
              <a:ext cx="221843" cy="221843"/>
            </a:xfrm>
            <a:prstGeom prst="rect">
              <a:avLst/>
            </a:prstGeom>
          </p:spPr>
        </p:pic>
        <p:pic>
          <p:nvPicPr>
            <p:cNvPr id="73" name="Graphic 72" descr="User">
              <a:extLst>
                <a:ext uri="{FF2B5EF4-FFF2-40B4-BE49-F238E27FC236}">
                  <a16:creationId xmlns:a16="http://schemas.microsoft.com/office/drawing/2014/main" id="{11F66FFC-8817-4801-BB3A-B23B597F7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5905" y="1972906"/>
              <a:ext cx="221843" cy="221843"/>
            </a:xfrm>
            <a:prstGeom prst="rect">
              <a:avLst/>
            </a:prstGeom>
          </p:spPr>
        </p:pic>
        <p:pic>
          <p:nvPicPr>
            <p:cNvPr id="74" name="Graphic 73" descr="User">
              <a:extLst>
                <a:ext uri="{FF2B5EF4-FFF2-40B4-BE49-F238E27FC236}">
                  <a16:creationId xmlns:a16="http://schemas.microsoft.com/office/drawing/2014/main" id="{23A46BB0-C589-4B9D-8C79-C4557344A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388" y="1971446"/>
              <a:ext cx="221843" cy="221843"/>
            </a:xfrm>
            <a:prstGeom prst="rect">
              <a:avLst/>
            </a:prstGeom>
          </p:spPr>
        </p:pic>
        <p:pic>
          <p:nvPicPr>
            <p:cNvPr id="75" name="Graphic 74" descr="User">
              <a:extLst>
                <a:ext uri="{FF2B5EF4-FFF2-40B4-BE49-F238E27FC236}">
                  <a16:creationId xmlns:a16="http://schemas.microsoft.com/office/drawing/2014/main" id="{3C7354C8-A916-48D9-B73A-09B98E2CA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2170664"/>
              <a:ext cx="221843" cy="221843"/>
            </a:xfrm>
            <a:prstGeom prst="rect">
              <a:avLst/>
            </a:prstGeom>
          </p:spPr>
        </p:pic>
        <p:pic>
          <p:nvPicPr>
            <p:cNvPr id="76" name="Graphic 75" descr="User">
              <a:extLst>
                <a:ext uri="{FF2B5EF4-FFF2-40B4-BE49-F238E27FC236}">
                  <a16:creationId xmlns:a16="http://schemas.microsoft.com/office/drawing/2014/main" id="{11C39467-5675-4C09-8C89-569792A5F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2170664"/>
              <a:ext cx="221843" cy="221843"/>
            </a:xfrm>
            <a:prstGeom prst="rect">
              <a:avLst/>
            </a:prstGeom>
          </p:spPr>
        </p:pic>
        <p:pic>
          <p:nvPicPr>
            <p:cNvPr id="77" name="Graphic 76" descr="User">
              <a:extLst>
                <a:ext uri="{FF2B5EF4-FFF2-40B4-BE49-F238E27FC236}">
                  <a16:creationId xmlns:a16="http://schemas.microsoft.com/office/drawing/2014/main" id="{7DA3C651-4345-4A06-8C4D-38571E2C72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2169205"/>
              <a:ext cx="221843" cy="221843"/>
            </a:xfrm>
            <a:prstGeom prst="rect">
              <a:avLst/>
            </a:prstGeom>
          </p:spPr>
        </p:pic>
        <p:pic>
          <p:nvPicPr>
            <p:cNvPr id="78" name="Graphic 77" descr="User">
              <a:extLst>
                <a:ext uri="{FF2B5EF4-FFF2-40B4-BE49-F238E27FC236}">
                  <a16:creationId xmlns:a16="http://schemas.microsoft.com/office/drawing/2014/main" id="{E7A18781-1BE5-4AC8-95AC-194E0B08A3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068" y="1972906"/>
              <a:ext cx="221843" cy="221843"/>
            </a:xfrm>
            <a:prstGeom prst="rect">
              <a:avLst/>
            </a:prstGeom>
          </p:spPr>
        </p:pic>
        <p:pic>
          <p:nvPicPr>
            <p:cNvPr id="79" name="Graphic 78" descr="User">
              <a:extLst>
                <a:ext uri="{FF2B5EF4-FFF2-40B4-BE49-F238E27FC236}">
                  <a16:creationId xmlns:a16="http://schemas.microsoft.com/office/drawing/2014/main" id="{CBF82812-41A5-4044-853B-0969BF5E0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52" y="1972906"/>
              <a:ext cx="221843" cy="221843"/>
            </a:xfrm>
            <a:prstGeom prst="rect">
              <a:avLst/>
            </a:prstGeom>
          </p:spPr>
        </p:pic>
        <p:pic>
          <p:nvPicPr>
            <p:cNvPr id="80" name="Graphic 79" descr="User">
              <a:extLst>
                <a:ext uri="{FF2B5EF4-FFF2-40B4-BE49-F238E27FC236}">
                  <a16:creationId xmlns:a16="http://schemas.microsoft.com/office/drawing/2014/main" id="{42F0C16E-B5F6-4D13-B55F-AE926E0231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2170664"/>
              <a:ext cx="221843" cy="221843"/>
            </a:xfrm>
            <a:prstGeom prst="rect">
              <a:avLst/>
            </a:prstGeom>
          </p:spPr>
        </p:pic>
        <p:pic>
          <p:nvPicPr>
            <p:cNvPr id="81" name="Graphic 80" descr="User">
              <a:extLst>
                <a:ext uri="{FF2B5EF4-FFF2-40B4-BE49-F238E27FC236}">
                  <a16:creationId xmlns:a16="http://schemas.microsoft.com/office/drawing/2014/main" id="{CFB0D533-11A6-4A51-8F63-4F187AF78B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2170664"/>
              <a:ext cx="221843" cy="221843"/>
            </a:xfrm>
            <a:prstGeom prst="rect">
              <a:avLst/>
            </a:prstGeom>
          </p:spPr>
        </p:pic>
        <p:pic>
          <p:nvPicPr>
            <p:cNvPr id="82" name="Graphic 81" descr="User">
              <a:extLst>
                <a:ext uri="{FF2B5EF4-FFF2-40B4-BE49-F238E27FC236}">
                  <a16:creationId xmlns:a16="http://schemas.microsoft.com/office/drawing/2014/main" id="{85BCA2D1-840F-474D-A967-F4990BB70A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619" y="1407482"/>
              <a:ext cx="221843" cy="221843"/>
            </a:xfrm>
            <a:prstGeom prst="rect">
              <a:avLst/>
            </a:prstGeom>
          </p:spPr>
        </p:pic>
        <p:pic>
          <p:nvPicPr>
            <p:cNvPr id="83" name="Graphic 82" descr="User">
              <a:extLst>
                <a:ext uri="{FF2B5EF4-FFF2-40B4-BE49-F238E27FC236}">
                  <a16:creationId xmlns:a16="http://schemas.microsoft.com/office/drawing/2014/main" id="{8B11C5BE-9F4E-4E66-9059-4A619F47C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2003" y="1407482"/>
              <a:ext cx="221843" cy="221843"/>
            </a:xfrm>
            <a:prstGeom prst="rect">
              <a:avLst/>
            </a:prstGeom>
          </p:spPr>
        </p:pic>
        <p:pic>
          <p:nvPicPr>
            <p:cNvPr id="84" name="Graphic 83" descr="User">
              <a:extLst>
                <a:ext uri="{FF2B5EF4-FFF2-40B4-BE49-F238E27FC236}">
                  <a16:creationId xmlns:a16="http://schemas.microsoft.com/office/drawing/2014/main" id="{EB43072A-C4B3-4F67-9139-7797D3C69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882" y="1406023"/>
              <a:ext cx="221843" cy="221843"/>
            </a:xfrm>
            <a:prstGeom prst="rect">
              <a:avLst/>
            </a:prstGeom>
          </p:spPr>
        </p:pic>
        <p:pic>
          <p:nvPicPr>
            <p:cNvPr id="85" name="Graphic 84" descr="User">
              <a:extLst>
                <a:ext uri="{FF2B5EF4-FFF2-40B4-BE49-F238E27FC236}">
                  <a16:creationId xmlns:a16="http://schemas.microsoft.com/office/drawing/2014/main" id="{B4AE4762-5DF3-4624-831F-010C298495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167" y="1407482"/>
              <a:ext cx="221843" cy="221843"/>
            </a:xfrm>
            <a:prstGeom prst="rect">
              <a:avLst/>
            </a:prstGeom>
          </p:spPr>
        </p:pic>
        <p:pic>
          <p:nvPicPr>
            <p:cNvPr id="86" name="Graphic 85" descr="User">
              <a:extLst>
                <a:ext uri="{FF2B5EF4-FFF2-40B4-BE49-F238E27FC236}">
                  <a16:creationId xmlns:a16="http://schemas.microsoft.com/office/drawing/2014/main" id="{E55E5D61-F575-4CCF-8B4F-5BF884C5B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2551" y="1407482"/>
              <a:ext cx="221843" cy="221843"/>
            </a:xfrm>
            <a:prstGeom prst="rect">
              <a:avLst/>
            </a:prstGeom>
          </p:spPr>
        </p:pic>
        <p:cxnSp>
          <p:nvCxnSpPr>
            <p:cNvPr id="90" name="Straight Connector 89">
              <a:extLst>
                <a:ext uri="{FF2B5EF4-FFF2-40B4-BE49-F238E27FC236}">
                  <a16:creationId xmlns:a16="http://schemas.microsoft.com/office/drawing/2014/main" id="{FED27B86-F5FC-4325-B88A-7882A8D6443F}"/>
                </a:ext>
              </a:extLst>
            </p:cNvPr>
            <p:cNvCxnSpPr/>
            <p:nvPr/>
          </p:nvCxnSpPr>
          <p:spPr>
            <a:xfrm>
              <a:off x="7516875"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DF6F02EA-559A-46B3-86C3-A8EAF0723FA1}"/>
                </a:ext>
              </a:extLst>
            </p:cNvPr>
            <p:cNvGrpSpPr/>
            <p:nvPr/>
          </p:nvGrpSpPr>
          <p:grpSpPr>
            <a:xfrm>
              <a:off x="3293520" y="1406023"/>
              <a:ext cx="2332018" cy="2434846"/>
              <a:chOff x="1993542" y="1401948"/>
              <a:chExt cx="2332018" cy="2434846"/>
            </a:xfrm>
          </p:grpSpPr>
          <p:pic>
            <p:nvPicPr>
              <p:cNvPr id="5" name="Graphic 4" descr="User">
                <a:extLst>
                  <a:ext uri="{FF2B5EF4-FFF2-40B4-BE49-F238E27FC236}">
                    <a16:creationId xmlns:a16="http://schemas.microsoft.com/office/drawing/2014/main" id="{F4F48AD1-94AB-4EAB-A864-AF33A3D41C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576233"/>
                <a:ext cx="221843" cy="221843"/>
              </a:xfrm>
              <a:prstGeom prst="rect">
                <a:avLst/>
              </a:prstGeom>
            </p:spPr>
          </p:pic>
          <p:pic>
            <p:nvPicPr>
              <p:cNvPr id="6" name="Graphic 5" descr="User">
                <a:extLst>
                  <a:ext uri="{FF2B5EF4-FFF2-40B4-BE49-F238E27FC236}">
                    <a16:creationId xmlns:a16="http://schemas.microsoft.com/office/drawing/2014/main" id="{0C724EFB-3634-4AE1-BD6A-C74EB19A7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576233"/>
                <a:ext cx="221843" cy="221843"/>
              </a:xfrm>
              <a:prstGeom prst="rect">
                <a:avLst/>
              </a:prstGeom>
            </p:spPr>
          </p:pic>
          <p:pic>
            <p:nvPicPr>
              <p:cNvPr id="7" name="Graphic 6" descr="User">
                <a:extLst>
                  <a:ext uri="{FF2B5EF4-FFF2-40B4-BE49-F238E27FC236}">
                    <a16:creationId xmlns:a16="http://schemas.microsoft.com/office/drawing/2014/main" id="{E22DE87B-0764-4620-AD3C-2512DB0DE9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574773"/>
                <a:ext cx="221843" cy="221843"/>
              </a:xfrm>
              <a:prstGeom prst="rect">
                <a:avLst/>
              </a:prstGeom>
            </p:spPr>
          </p:pic>
          <p:pic>
            <p:nvPicPr>
              <p:cNvPr id="8" name="Graphic 7" descr="User">
                <a:extLst>
                  <a:ext uri="{FF2B5EF4-FFF2-40B4-BE49-F238E27FC236}">
                    <a16:creationId xmlns:a16="http://schemas.microsoft.com/office/drawing/2014/main" id="{FA3971D9-D556-4BD3-A719-D760B6B694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773991"/>
                <a:ext cx="221843" cy="221843"/>
              </a:xfrm>
              <a:prstGeom prst="rect">
                <a:avLst/>
              </a:prstGeom>
            </p:spPr>
          </p:pic>
          <p:pic>
            <p:nvPicPr>
              <p:cNvPr id="9" name="Graphic 8" descr="User">
                <a:extLst>
                  <a:ext uri="{FF2B5EF4-FFF2-40B4-BE49-F238E27FC236}">
                    <a16:creationId xmlns:a16="http://schemas.microsoft.com/office/drawing/2014/main" id="{BDA0483F-F3FE-4D0E-8691-152AEC17CA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773991"/>
                <a:ext cx="221843" cy="221843"/>
              </a:xfrm>
              <a:prstGeom prst="rect">
                <a:avLst/>
              </a:prstGeom>
            </p:spPr>
          </p:pic>
          <p:pic>
            <p:nvPicPr>
              <p:cNvPr id="10" name="Graphic 9" descr="User">
                <a:extLst>
                  <a:ext uri="{FF2B5EF4-FFF2-40B4-BE49-F238E27FC236}">
                    <a16:creationId xmlns:a16="http://schemas.microsoft.com/office/drawing/2014/main" id="{747AEE91-759B-421D-BF4C-254DA805EB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772532"/>
                <a:ext cx="221843" cy="221843"/>
              </a:xfrm>
              <a:prstGeom prst="rect">
                <a:avLst/>
              </a:prstGeom>
            </p:spPr>
          </p:pic>
          <p:pic>
            <p:nvPicPr>
              <p:cNvPr id="11" name="Graphic 10" descr="User">
                <a:extLst>
                  <a:ext uri="{FF2B5EF4-FFF2-40B4-BE49-F238E27FC236}">
                    <a16:creationId xmlns:a16="http://schemas.microsoft.com/office/drawing/2014/main" id="{24AE67E2-7659-4F58-ACE1-5ACA1340DB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576233"/>
                <a:ext cx="221843" cy="221843"/>
              </a:xfrm>
              <a:prstGeom prst="rect">
                <a:avLst/>
              </a:prstGeom>
            </p:spPr>
          </p:pic>
          <p:pic>
            <p:nvPicPr>
              <p:cNvPr id="12" name="Graphic 11" descr="User">
                <a:extLst>
                  <a:ext uri="{FF2B5EF4-FFF2-40B4-BE49-F238E27FC236}">
                    <a16:creationId xmlns:a16="http://schemas.microsoft.com/office/drawing/2014/main" id="{B9AC0CD4-37CB-4745-83CE-17D6D8921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576233"/>
                <a:ext cx="221843" cy="221843"/>
              </a:xfrm>
              <a:prstGeom prst="rect">
                <a:avLst/>
              </a:prstGeom>
            </p:spPr>
          </p:pic>
          <p:pic>
            <p:nvPicPr>
              <p:cNvPr id="13" name="Graphic 12" descr="User">
                <a:extLst>
                  <a:ext uri="{FF2B5EF4-FFF2-40B4-BE49-F238E27FC236}">
                    <a16:creationId xmlns:a16="http://schemas.microsoft.com/office/drawing/2014/main" id="{B2C66CF5-63C9-494B-B0C7-DB70342E87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773991"/>
                <a:ext cx="221843" cy="221843"/>
              </a:xfrm>
              <a:prstGeom prst="rect">
                <a:avLst/>
              </a:prstGeom>
            </p:spPr>
          </p:pic>
          <p:pic>
            <p:nvPicPr>
              <p:cNvPr id="14" name="Graphic 13" descr="User">
                <a:extLst>
                  <a:ext uri="{FF2B5EF4-FFF2-40B4-BE49-F238E27FC236}">
                    <a16:creationId xmlns:a16="http://schemas.microsoft.com/office/drawing/2014/main" id="{27C7B4FB-E909-42B0-9ED0-64E229A5A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773991"/>
                <a:ext cx="221843" cy="221843"/>
              </a:xfrm>
              <a:prstGeom prst="rect">
                <a:avLst/>
              </a:prstGeom>
            </p:spPr>
          </p:pic>
          <p:pic>
            <p:nvPicPr>
              <p:cNvPr id="15" name="Graphic 14" descr="User">
                <a:extLst>
                  <a:ext uri="{FF2B5EF4-FFF2-40B4-BE49-F238E27FC236}">
                    <a16:creationId xmlns:a16="http://schemas.microsoft.com/office/drawing/2014/main" id="{33E3662B-F430-4656-93A5-34CFF7888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7785" y="1968831"/>
                <a:ext cx="221843" cy="221843"/>
              </a:xfrm>
              <a:prstGeom prst="rect">
                <a:avLst/>
              </a:prstGeom>
            </p:spPr>
          </p:pic>
          <p:pic>
            <p:nvPicPr>
              <p:cNvPr id="16" name="Graphic 15" descr="User">
                <a:extLst>
                  <a:ext uri="{FF2B5EF4-FFF2-40B4-BE49-F238E27FC236}">
                    <a16:creationId xmlns:a16="http://schemas.microsoft.com/office/drawing/2014/main" id="{3737DF5B-FDBD-4A84-B206-7D29ABED2A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3170" y="1968831"/>
                <a:ext cx="221843" cy="221843"/>
              </a:xfrm>
              <a:prstGeom prst="rect">
                <a:avLst/>
              </a:prstGeom>
            </p:spPr>
          </p:pic>
          <p:pic>
            <p:nvPicPr>
              <p:cNvPr id="17" name="Graphic 16" descr="User">
                <a:extLst>
                  <a:ext uri="{FF2B5EF4-FFF2-40B4-BE49-F238E27FC236}">
                    <a16:creationId xmlns:a16="http://schemas.microsoft.com/office/drawing/2014/main" id="{4A849CB6-28CC-4D08-A36A-22D128DCE1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653" y="1967371"/>
                <a:ext cx="221843" cy="221843"/>
              </a:xfrm>
              <a:prstGeom prst="rect">
                <a:avLst/>
              </a:prstGeom>
            </p:spPr>
          </p:pic>
          <p:pic>
            <p:nvPicPr>
              <p:cNvPr id="18" name="Graphic 17" descr="User">
                <a:extLst>
                  <a:ext uri="{FF2B5EF4-FFF2-40B4-BE49-F238E27FC236}">
                    <a16:creationId xmlns:a16="http://schemas.microsoft.com/office/drawing/2014/main" id="{F579A0F8-A4B6-475F-93DA-55D42F976D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2166589"/>
                <a:ext cx="221843" cy="221843"/>
              </a:xfrm>
              <a:prstGeom prst="rect">
                <a:avLst/>
              </a:prstGeom>
            </p:spPr>
          </p:pic>
          <p:pic>
            <p:nvPicPr>
              <p:cNvPr id="19" name="Graphic 18" descr="User">
                <a:extLst>
                  <a:ext uri="{FF2B5EF4-FFF2-40B4-BE49-F238E27FC236}">
                    <a16:creationId xmlns:a16="http://schemas.microsoft.com/office/drawing/2014/main" id="{EB6FC239-E8E1-46F9-8035-50832C5E7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2166589"/>
                <a:ext cx="221843" cy="221843"/>
              </a:xfrm>
              <a:prstGeom prst="rect">
                <a:avLst/>
              </a:prstGeom>
            </p:spPr>
          </p:pic>
          <p:pic>
            <p:nvPicPr>
              <p:cNvPr id="20" name="Graphic 19" descr="User">
                <a:extLst>
                  <a:ext uri="{FF2B5EF4-FFF2-40B4-BE49-F238E27FC236}">
                    <a16:creationId xmlns:a16="http://schemas.microsoft.com/office/drawing/2014/main" id="{2824D13B-20D6-4560-8DEC-C568F71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2165130"/>
                <a:ext cx="221843" cy="221843"/>
              </a:xfrm>
              <a:prstGeom prst="rect">
                <a:avLst/>
              </a:prstGeom>
            </p:spPr>
          </p:pic>
          <p:pic>
            <p:nvPicPr>
              <p:cNvPr id="21" name="Graphic 20" descr="User">
                <a:extLst>
                  <a:ext uri="{FF2B5EF4-FFF2-40B4-BE49-F238E27FC236}">
                    <a16:creationId xmlns:a16="http://schemas.microsoft.com/office/drawing/2014/main" id="{E1BE0A17-1B14-4528-8B04-11164CFA19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8333" y="1968831"/>
                <a:ext cx="221843" cy="221843"/>
              </a:xfrm>
              <a:prstGeom prst="rect">
                <a:avLst/>
              </a:prstGeom>
            </p:spPr>
          </p:pic>
          <p:pic>
            <p:nvPicPr>
              <p:cNvPr id="22" name="Graphic 21" descr="User">
                <a:extLst>
                  <a:ext uri="{FF2B5EF4-FFF2-40B4-BE49-F238E27FC236}">
                    <a16:creationId xmlns:a16="http://schemas.microsoft.com/office/drawing/2014/main" id="{2DED0847-6841-4E16-8E00-D1463CAF5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717" y="1968831"/>
                <a:ext cx="221843" cy="221843"/>
              </a:xfrm>
              <a:prstGeom prst="rect">
                <a:avLst/>
              </a:prstGeom>
            </p:spPr>
          </p:pic>
          <p:pic>
            <p:nvPicPr>
              <p:cNvPr id="23" name="Graphic 22" descr="User">
                <a:extLst>
                  <a:ext uri="{FF2B5EF4-FFF2-40B4-BE49-F238E27FC236}">
                    <a16:creationId xmlns:a16="http://schemas.microsoft.com/office/drawing/2014/main" id="{EBB35B15-EA0B-4ADF-B39D-FCAB3302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2166589"/>
                <a:ext cx="221843" cy="221843"/>
              </a:xfrm>
              <a:prstGeom prst="rect">
                <a:avLst/>
              </a:prstGeom>
            </p:spPr>
          </p:pic>
          <p:pic>
            <p:nvPicPr>
              <p:cNvPr id="24" name="Graphic 23" descr="User">
                <a:extLst>
                  <a:ext uri="{FF2B5EF4-FFF2-40B4-BE49-F238E27FC236}">
                    <a16:creationId xmlns:a16="http://schemas.microsoft.com/office/drawing/2014/main" id="{3EEE1DA6-3A53-4CCA-9298-B257472731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2166589"/>
                <a:ext cx="221843" cy="221843"/>
              </a:xfrm>
              <a:prstGeom prst="rect">
                <a:avLst/>
              </a:prstGeom>
            </p:spPr>
          </p:pic>
          <p:pic>
            <p:nvPicPr>
              <p:cNvPr id="28" name="Graphic 27" descr="User">
                <a:extLst>
                  <a:ext uri="{FF2B5EF4-FFF2-40B4-BE49-F238E27FC236}">
                    <a16:creationId xmlns:a16="http://schemas.microsoft.com/office/drawing/2014/main" id="{9CCC72A0-F2F9-4351-B402-09671BE9E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3884" y="1403407"/>
                <a:ext cx="221843" cy="221843"/>
              </a:xfrm>
              <a:prstGeom prst="rect">
                <a:avLst/>
              </a:prstGeom>
            </p:spPr>
          </p:pic>
          <p:pic>
            <p:nvPicPr>
              <p:cNvPr id="29" name="Graphic 28" descr="User">
                <a:extLst>
                  <a:ext uri="{FF2B5EF4-FFF2-40B4-BE49-F238E27FC236}">
                    <a16:creationId xmlns:a16="http://schemas.microsoft.com/office/drawing/2014/main" id="{5E877EE3-2BCA-4B80-B643-76D4532FA8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9268" y="1403407"/>
                <a:ext cx="221843" cy="221843"/>
              </a:xfrm>
              <a:prstGeom prst="rect">
                <a:avLst/>
              </a:prstGeom>
            </p:spPr>
          </p:pic>
          <p:pic>
            <p:nvPicPr>
              <p:cNvPr id="30" name="Graphic 29" descr="User">
                <a:extLst>
                  <a:ext uri="{FF2B5EF4-FFF2-40B4-BE49-F238E27FC236}">
                    <a16:creationId xmlns:a16="http://schemas.microsoft.com/office/drawing/2014/main" id="{E45757AD-2107-4E8B-B849-B856A78217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5147" y="1401948"/>
                <a:ext cx="221843" cy="221843"/>
              </a:xfrm>
              <a:prstGeom prst="rect">
                <a:avLst/>
              </a:prstGeom>
            </p:spPr>
          </p:pic>
          <p:pic>
            <p:nvPicPr>
              <p:cNvPr id="33" name="Graphic 32" descr="User">
                <a:extLst>
                  <a:ext uri="{FF2B5EF4-FFF2-40B4-BE49-F238E27FC236}">
                    <a16:creationId xmlns:a16="http://schemas.microsoft.com/office/drawing/2014/main" id="{1AE9F0D0-F82B-4ABA-9682-1E663DA4B9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04432" y="1403407"/>
                <a:ext cx="221843" cy="221843"/>
              </a:xfrm>
              <a:prstGeom prst="rect">
                <a:avLst/>
              </a:prstGeom>
            </p:spPr>
          </p:pic>
          <p:pic>
            <p:nvPicPr>
              <p:cNvPr id="34" name="Graphic 33" descr="User">
                <a:extLst>
                  <a:ext uri="{FF2B5EF4-FFF2-40B4-BE49-F238E27FC236}">
                    <a16:creationId xmlns:a16="http://schemas.microsoft.com/office/drawing/2014/main" id="{68C2F765-B2A0-4F48-9E64-99529DF7B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9816" y="1403407"/>
                <a:ext cx="221843" cy="221843"/>
              </a:xfrm>
              <a:prstGeom prst="rect">
                <a:avLst/>
              </a:prstGeom>
            </p:spPr>
          </p:pic>
          <p:sp>
            <p:nvSpPr>
              <p:cNvPr id="87" name="Hexagon 86">
                <a:extLst>
                  <a:ext uri="{FF2B5EF4-FFF2-40B4-BE49-F238E27FC236}">
                    <a16:creationId xmlns:a16="http://schemas.microsoft.com/office/drawing/2014/main" id="{01BCFF7B-BBD2-437B-865E-3499D253FCE9}"/>
                  </a:ext>
                </a:extLst>
              </p:cNvPr>
              <p:cNvSpPr/>
              <p:nvPr/>
            </p:nvSpPr>
            <p:spPr>
              <a:xfrm>
                <a:off x="2664415" y="1737437"/>
                <a:ext cx="504162" cy="427693"/>
              </a:xfrm>
              <a:prstGeom prst="hexagon">
                <a:avLst/>
              </a:prstGeom>
              <a:pattFill prst="pct90">
                <a:fgClr>
                  <a:srgbClr val="FF000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C9910D3E-349A-429C-B393-300B40918E41}"/>
                  </a:ext>
                </a:extLst>
              </p:cNvPr>
              <p:cNvCxnSpPr/>
              <p:nvPr/>
            </p:nvCxnSpPr>
            <p:spPr>
              <a:xfrm>
                <a:off x="2916496" y="2276051"/>
                <a:ext cx="0" cy="953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BA0C50BF-2834-4866-8AE6-59FA1C66E71B}"/>
                  </a:ext>
                </a:extLst>
              </p:cNvPr>
              <p:cNvSpPr txBox="1"/>
              <p:nvPr/>
            </p:nvSpPr>
            <p:spPr>
              <a:xfrm>
                <a:off x="1993542" y="3313574"/>
                <a:ext cx="1845907"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Cheeracilin</a:t>
                </a:r>
                <a:endParaRPr lang="en-US" sz="2800" dirty="0">
                  <a:latin typeface="Times New Roman" panose="02020603050405020304" pitchFamily="18" charset="0"/>
                  <a:cs typeface="Times New Roman" panose="02020603050405020304" pitchFamily="18" charset="0"/>
                </a:endParaRPr>
              </a:p>
            </p:txBody>
          </p:sp>
        </p:grpSp>
        <p:sp>
          <p:nvSpPr>
            <p:cNvPr id="92" name="TextBox 91">
              <a:extLst>
                <a:ext uri="{FF2B5EF4-FFF2-40B4-BE49-F238E27FC236}">
                  <a16:creationId xmlns:a16="http://schemas.microsoft.com/office/drawing/2014/main" id="{E13868E7-8C42-48BC-B5DC-0D90B2928816}"/>
                </a:ext>
              </a:extLst>
            </p:cNvPr>
            <p:cNvSpPr txBox="1"/>
            <p:nvPr/>
          </p:nvSpPr>
          <p:spPr>
            <a:xfrm>
              <a:off x="6739231" y="3229679"/>
              <a:ext cx="1616927"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Sugar Pill (Placebo)</a:t>
              </a:r>
            </a:p>
          </p:txBody>
        </p:sp>
        <p:pic>
          <p:nvPicPr>
            <p:cNvPr id="25" name="Graphic 24" descr="Smiling face with no fill">
              <a:extLst>
                <a:ext uri="{FF2B5EF4-FFF2-40B4-BE49-F238E27FC236}">
                  <a16:creationId xmlns:a16="http://schemas.microsoft.com/office/drawing/2014/main" id="{C91E72A9-7B50-45DD-8744-854EF01BDA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14321" y="1541250"/>
              <a:ext cx="914400" cy="914400"/>
            </a:xfrm>
            <a:prstGeom prst="rect">
              <a:avLst/>
            </a:prstGeom>
          </p:spPr>
        </p:pic>
        <p:pic>
          <p:nvPicPr>
            <p:cNvPr id="27" name="Graphic 26" descr="Neutral face with no fill">
              <a:extLst>
                <a:ext uri="{FF2B5EF4-FFF2-40B4-BE49-F238E27FC236}">
                  <a16:creationId xmlns:a16="http://schemas.microsoft.com/office/drawing/2014/main" id="{8EC362DD-7E88-46D5-B617-98562A3C15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77268" y="1501509"/>
              <a:ext cx="914400" cy="914400"/>
            </a:xfrm>
            <a:prstGeom prst="rect">
              <a:avLst/>
            </a:prstGeom>
          </p:spPr>
        </p:pic>
      </p:grpSp>
    </p:spTree>
    <p:extLst>
      <p:ext uri="{BB962C8B-B14F-4D97-AF65-F5344CB8AC3E}">
        <p14:creationId xmlns:p14="http://schemas.microsoft.com/office/powerpoint/2010/main" val="1118937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A4A8CB1C-26BE-4F49-9129-58189FFFE18D}"/>
              </a:ext>
            </a:extLst>
          </p:cNvPr>
          <p:cNvGrpSpPr/>
          <p:nvPr/>
        </p:nvGrpSpPr>
        <p:grpSpPr>
          <a:xfrm>
            <a:off x="2338508" y="918904"/>
            <a:ext cx="6896698" cy="4053991"/>
            <a:chOff x="2338508" y="918904"/>
            <a:chExt cx="6896698" cy="4053991"/>
          </a:xfrm>
        </p:grpSpPr>
        <p:grpSp>
          <p:nvGrpSpPr>
            <p:cNvPr id="324" name="Group 323">
              <a:extLst>
                <a:ext uri="{FF2B5EF4-FFF2-40B4-BE49-F238E27FC236}">
                  <a16:creationId xmlns:a16="http://schemas.microsoft.com/office/drawing/2014/main" id="{E42A822D-6F3E-4892-815C-9D11D2C60A5B}"/>
                </a:ext>
              </a:extLst>
            </p:cNvPr>
            <p:cNvGrpSpPr>
              <a:grpSpLocks noChangeAspect="1"/>
            </p:cNvGrpSpPr>
            <p:nvPr/>
          </p:nvGrpSpPr>
          <p:grpSpPr>
            <a:xfrm>
              <a:off x="4047807" y="1730648"/>
              <a:ext cx="931526" cy="828754"/>
              <a:chOff x="2821766" y="225156"/>
              <a:chExt cx="2789413" cy="2481665"/>
            </a:xfrm>
          </p:grpSpPr>
          <p:sp>
            <p:nvSpPr>
              <p:cNvPr id="356" name="Hexagon 355">
                <a:extLst>
                  <a:ext uri="{FF2B5EF4-FFF2-40B4-BE49-F238E27FC236}">
                    <a16:creationId xmlns:a16="http://schemas.microsoft.com/office/drawing/2014/main" id="{D879108C-D6CA-49CD-8BA9-900EA22B0BF0}"/>
                  </a:ext>
                </a:extLst>
              </p:cNvPr>
              <p:cNvSpPr/>
              <p:nvPr/>
            </p:nvSpPr>
            <p:spPr>
              <a:xfrm>
                <a:off x="3964393" y="1741512"/>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57" name="Hexagon 356">
                <a:extLst>
                  <a:ext uri="{FF2B5EF4-FFF2-40B4-BE49-F238E27FC236}">
                    <a16:creationId xmlns:a16="http://schemas.microsoft.com/office/drawing/2014/main" id="{C867C010-BDE2-42CA-8B50-03BC629606A1}"/>
                  </a:ext>
                </a:extLst>
              </p:cNvPr>
              <p:cNvSpPr/>
              <p:nvPr/>
            </p:nvSpPr>
            <p:spPr>
              <a:xfrm>
                <a:off x="3964392" y="125124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58" name="Hexagon 357">
                <a:extLst>
                  <a:ext uri="{FF2B5EF4-FFF2-40B4-BE49-F238E27FC236}">
                    <a16:creationId xmlns:a16="http://schemas.microsoft.com/office/drawing/2014/main" id="{A72BFD27-C1A5-4978-B1C0-6B10BBC4E937}"/>
                  </a:ext>
                </a:extLst>
              </p:cNvPr>
              <p:cNvSpPr/>
              <p:nvPr/>
            </p:nvSpPr>
            <p:spPr>
              <a:xfrm>
                <a:off x="4535705" y="125124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59" name="Hexagon 358">
                <a:extLst>
                  <a:ext uri="{FF2B5EF4-FFF2-40B4-BE49-F238E27FC236}">
                    <a16:creationId xmlns:a16="http://schemas.microsoft.com/office/drawing/2014/main" id="{61DD3787-9C52-44A5-8E38-9BB8EE072473}"/>
                  </a:ext>
                </a:extLst>
              </p:cNvPr>
              <p:cNvSpPr/>
              <p:nvPr/>
            </p:nvSpPr>
            <p:spPr>
              <a:xfrm>
                <a:off x="4535705" y="1762829"/>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0" name="Hexagon 359">
                <a:extLst>
                  <a:ext uri="{FF2B5EF4-FFF2-40B4-BE49-F238E27FC236}">
                    <a16:creationId xmlns:a16="http://schemas.microsoft.com/office/drawing/2014/main" id="{65FB9E02-9DBE-4D24-AE1A-9EECC99BE3D9}"/>
                  </a:ext>
                </a:extLst>
              </p:cNvPr>
              <p:cNvSpPr/>
              <p:nvPr/>
            </p:nvSpPr>
            <p:spPr>
              <a:xfrm>
                <a:off x="2821767" y="174583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1" name="Hexagon 360">
                <a:extLst>
                  <a:ext uri="{FF2B5EF4-FFF2-40B4-BE49-F238E27FC236}">
                    <a16:creationId xmlns:a16="http://schemas.microsoft.com/office/drawing/2014/main" id="{051C6BA6-1176-4887-A50C-790ED2789B63}"/>
                  </a:ext>
                </a:extLst>
              </p:cNvPr>
              <p:cNvSpPr/>
              <p:nvPr/>
            </p:nvSpPr>
            <p:spPr>
              <a:xfrm>
                <a:off x="2821766" y="125556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2" name="Hexagon 361">
                <a:extLst>
                  <a:ext uri="{FF2B5EF4-FFF2-40B4-BE49-F238E27FC236}">
                    <a16:creationId xmlns:a16="http://schemas.microsoft.com/office/drawing/2014/main" id="{0443EA55-0854-4721-868C-D6C078CAE2C1}"/>
                  </a:ext>
                </a:extLst>
              </p:cNvPr>
              <p:cNvSpPr/>
              <p:nvPr/>
            </p:nvSpPr>
            <p:spPr>
              <a:xfrm>
                <a:off x="3393079" y="125556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3" name="Hexagon 362">
                <a:extLst>
                  <a:ext uri="{FF2B5EF4-FFF2-40B4-BE49-F238E27FC236}">
                    <a16:creationId xmlns:a16="http://schemas.microsoft.com/office/drawing/2014/main" id="{663EE350-A72F-4286-9C7B-723D974B0FC7}"/>
                  </a:ext>
                </a:extLst>
              </p:cNvPr>
              <p:cNvSpPr/>
              <p:nvPr/>
            </p:nvSpPr>
            <p:spPr>
              <a:xfrm>
                <a:off x="3393079" y="176714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4" name="Hexagon 363">
                <a:extLst>
                  <a:ext uri="{FF2B5EF4-FFF2-40B4-BE49-F238E27FC236}">
                    <a16:creationId xmlns:a16="http://schemas.microsoft.com/office/drawing/2014/main" id="{9A289E8B-0277-4B0D-A1F6-4EB0DCA84578}"/>
                  </a:ext>
                </a:extLst>
              </p:cNvPr>
              <p:cNvSpPr/>
              <p:nvPr/>
            </p:nvSpPr>
            <p:spPr>
              <a:xfrm>
                <a:off x="3964393" y="715427"/>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5" name="Hexagon 364">
                <a:extLst>
                  <a:ext uri="{FF2B5EF4-FFF2-40B4-BE49-F238E27FC236}">
                    <a16:creationId xmlns:a16="http://schemas.microsoft.com/office/drawing/2014/main" id="{E9E497B1-DC10-43B5-AC7E-11E43F08BC4D}"/>
                  </a:ext>
                </a:extLst>
              </p:cNvPr>
              <p:cNvSpPr/>
              <p:nvPr/>
            </p:nvSpPr>
            <p:spPr>
              <a:xfrm>
                <a:off x="3964392" y="22515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6" name="Hexagon 365">
                <a:extLst>
                  <a:ext uri="{FF2B5EF4-FFF2-40B4-BE49-F238E27FC236}">
                    <a16:creationId xmlns:a16="http://schemas.microsoft.com/office/drawing/2014/main" id="{A136926B-6283-48BA-8FF8-054D3AB02185}"/>
                  </a:ext>
                </a:extLst>
              </p:cNvPr>
              <p:cNvSpPr/>
              <p:nvPr/>
            </p:nvSpPr>
            <p:spPr>
              <a:xfrm>
                <a:off x="4535705" y="22515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7" name="Hexagon 366">
                <a:extLst>
                  <a:ext uri="{FF2B5EF4-FFF2-40B4-BE49-F238E27FC236}">
                    <a16:creationId xmlns:a16="http://schemas.microsoft.com/office/drawing/2014/main" id="{32CE6DFF-86BC-4AEF-92DD-5F0573D9FBBB}"/>
                  </a:ext>
                </a:extLst>
              </p:cNvPr>
              <p:cNvSpPr/>
              <p:nvPr/>
            </p:nvSpPr>
            <p:spPr>
              <a:xfrm>
                <a:off x="4535705" y="736744"/>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8" name="Hexagon 367">
                <a:extLst>
                  <a:ext uri="{FF2B5EF4-FFF2-40B4-BE49-F238E27FC236}">
                    <a16:creationId xmlns:a16="http://schemas.microsoft.com/office/drawing/2014/main" id="{C33AC266-191B-4623-B75D-6B2A5972D29B}"/>
                  </a:ext>
                </a:extLst>
              </p:cNvPr>
              <p:cNvSpPr/>
              <p:nvPr/>
            </p:nvSpPr>
            <p:spPr>
              <a:xfrm>
                <a:off x="2821767" y="72067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69" name="Hexagon 368">
                <a:extLst>
                  <a:ext uri="{FF2B5EF4-FFF2-40B4-BE49-F238E27FC236}">
                    <a16:creationId xmlns:a16="http://schemas.microsoft.com/office/drawing/2014/main" id="{FEF9294E-2E92-4E88-B053-E366496EEDE0}"/>
                  </a:ext>
                </a:extLst>
              </p:cNvPr>
              <p:cNvSpPr/>
              <p:nvPr/>
            </p:nvSpPr>
            <p:spPr>
              <a:xfrm>
                <a:off x="2821766" y="23040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0" name="Hexagon 369">
                <a:extLst>
                  <a:ext uri="{FF2B5EF4-FFF2-40B4-BE49-F238E27FC236}">
                    <a16:creationId xmlns:a16="http://schemas.microsoft.com/office/drawing/2014/main" id="{605E68C3-2A8B-481B-BA9E-DEA37BC1AA49}"/>
                  </a:ext>
                </a:extLst>
              </p:cNvPr>
              <p:cNvSpPr/>
              <p:nvPr/>
            </p:nvSpPr>
            <p:spPr>
              <a:xfrm>
                <a:off x="3393079" y="23040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1" name="Hexagon 370">
                <a:extLst>
                  <a:ext uri="{FF2B5EF4-FFF2-40B4-BE49-F238E27FC236}">
                    <a16:creationId xmlns:a16="http://schemas.microsoft.com/office/drawing/2014/main" id="{7251EB8A-1DFD-432A-89C1-9AC5C3342626}"/>
                  </a:ext>
                </a:extLst>
              </p:cNvPr>
              <p:cNvSpPr/>
              <p:nvPr/>
            </p:nvSpPr>
            <p:spPr>
              <a:xfrm>
                <a:off x="3393079" y="74198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2" name="Hexagon 371">
                <a:extLst>
                  <a:ext uri="{FF2B5EF4-FFF2-40B4-BE49-F238E27FC236}">
                    <a16:creationId xmlns:a16="http://schemas.microsoft.com/office/drawing/2014/main" id="{25AD46F0-7A3C-4AAD-B33E-6A83C621FC6B}"/>
                  </a:ext>
                </a:extLst>
              </p:cNvPr>
              <p:cNvSpPr/>
              <p:nvPr/>
            </p:nvSpPr>
            <p:spPr>
              <a:xfrm>
                <a:off x="5107017" y="125556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3" name="Hexagon 372">
                <a:extLst>
                  <a:ext uri="{FF2B5EF4-FFF2-40B4-BE49-F238E27FC236}">
                    <a16:creationId xmlns:a16="http://schemas.microsoft.com/office/drawing/2014/main" id="{C66C306E-C87A-4981-92A6-F0C4C77F4BE8}"/>
                  </a:ext>
                </a:extLst>
              </p:cNvPr>
              <p:cNvSpPr/>
              <p:nvPr/>
            </p:nvSpPr>
            <p:spPr>
              <a:xfrm>
                <a:off x="5107017" y="1767149"/>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4" name="Hexagon 373">
                <a:extLst>
                  <a:ext uri="{FF2B5EF4-FFF2-40B4-BE49-F238E27FC236}">
                    <a16:creationId xmlns:a16="http://schemas.microsoft.com/office/drawing/2014/main" id="{E8657B0C-FEE4-4A97-984F-00715DE96F3A}"/>
                  </a:ext>
                </a:extLst>
              </p:cNvPr>
              <p:cNvSpPr/>
              <p:nvPr/>
            </p:nvSpPr>
            <p:spPr>
              <a:xfrm>
                <a:off x="5107017" y="22947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5" name="Hexagon 374">
                <a:extLst>
                  <a:ext uri="{FF2B5EF4-FFF2-40B4-BE49-F238E27FC236}">
                    <a16:creationId xmlns:a16="http://schemas.microsoft.com/office/drawing/2014/main" id="{B16A5741-14F6-4FE4-847C-00C1F4D0150C}"/>
                  </a:ext>
                </a:extLst>
              </p:cNvPr>
              <p:cNvSpPr/>
              <p:nvPr/>
            </p:nvSpPr>
            <p:spPr>
              <a:xfrm>
                <a:off x="5107017" y="741064"/>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6" name="Hexagon 375">
                <a:extLst>
                  <a:ext uri="{FF2B5EF4-FFF2-40B4-BE49-F238E27FC236}">
                    <a16:creationId xmlns:a16="http://schemas.microsoft.com/office/drawing/2014/main" id="{2F3853C8-579E-484E-A894-A37C8AF60955}"/>
                  </a:ext>
                </a:extLst>
              </p:cNvPr>
              <p:cNvSpPr/>
              <p:nvPr/>
            </p:nvSpPr>
            <p:spPr>
              <a:xfrm>
                <a:off x="3964392" y="225349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7" name="Hexagon 376">
                <a:extLst>
                  <a:ext uri="{FF2B5EF4-FFF2-40B4-BE49-F238E27FC236}">
                    <a16:creationId xmlns:a16="http://schemas.microsoft.com/office/drawing/2014/main" id="{309E891E-146A-4016-B586-512062DC0284}"/>
                  </a:ext>
                </a:extLst>
              </p:cNvPr>
              <p:cNvSpPr/>
              <p:nvPr/>
            </p:nvSpPr>
            <p:spPr>
              <a:xfrm>
                <a:off x="4535704" y="227480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8" name="Hexagon 377">
                <a:extLst>
                  <a:ext uri="{FF2B5EF4-FFF2-40B4-BE49-F238E27FC236}">
                    <a16:creationId xmlns:a16="http://schemas.microsoft.com/office/drawing/2014/main" id="{AD0024C5-BB8B-409D-85EA-94B115C2D87E}"/>
                  </a:ext>
                </a:extLst>
              </p:cNvPr>
              <p:cNvSpPr/>
              <p:nvPr/>
            </p:nvSpPr>
            <p:spPr>
              <a:xfrm>
                <a:off x="2821766" y="225781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9" name="Hexagon 378">
                <a:extLst>
                  <a:ext uri="{FF2B5EF4-FFF2-40B4-BE49-F238E27FC236}">
                    <a16:creationId xmlns:a16="http://schemas.microsoft.com/office/drawing/2014/main" id="{18909E5B-BAA5-4104-8B03-056711289B0E}"/>
                  </a:ext>
                </a:extLst>
              </p:cNvPr>
              <p:cNvSpPr/>
              <p:nvPr/>
            </p:nvSpPr>
            <p:spPr>
              <a:xfrm>
                <a:off x="3393078" y="2279127"/>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80" name="Hexagon 379">
                <a:extLst>
                  <a:ext uri="{FF2B5EF4-FFF2-40B4-BE49-F238E27FC236}">
                    <a16:creationId xmlns:a16="http://schemas.microsoft.com/office/drawing/2014/main" id="{3AB5A430-F87A-41B0-AA5C-4A192A208620}"/>
                  </a:ext>
                </a:extLst>
              </p:cNvPr>
              <p:cNvSpPr/>
              <p:nvPr/>
            </p:nvSpPr>
            <p:spPr>
              <a:xfrm>
                <a:off x="5107016" y="227912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grpSp>
        <p:grpSp>
          <p:nvGrpSpPr>
            <p:cNvPr id="325" name="Group 324">
              <a:extLst>
                <a:ext uri="{FF2B5EF4-FFF2-40B4-BE49-F238E27FC236}">
                  <a16:creationId xmlns:a16="http://schemas.microsoft.com/office/drawing/2014/main" id="{8819FE2A-315A-4D65-AF95-4AC98631ED56}"/>
                </a:ext>
              </a:extLst>
            </p:cNvPr>
            <p:cNvGrpSpPr>
              <a:grpSpLocks noChangeAspect="1"/>
            </p:cNvGrpSpPr>
            <p:nvPr/>
          </p:nvGrpSpPr>
          <p:grpSpPr>
            <a:xfrm>
              <a:off x="4047807" y="3024606"/>
              <a:ext cx="931526" cy="828754"/>
              <a:chOff x="2821766" y="225156"/>
              <a:chExt cx="2789413" cy="2481665"/>
            </a:xfrm>
          </p:grpSpPr>
          <p:sp>
            <p:nvSpPr>
              <p:cNvPr id="331" name="Hexagon 330">
                <a:extLst>
                  <a:ext uri="{FF2B5EF4-FFF2-40B4-BE49-F238E27FC236}">
                    <a16:creationId xmlns:a16="http://schemas.microsoft.com/office/drawing/2014/main" id="{67337458-E4AF-49A5-A07B-CABF49DE49B8}"/>
                  </a:ext>
                </a:extLst>
              </p:cNvPr>
              <p:cNvSpPr/>
              <p:nvPr/>
            </p:nvSpPr>
            <p:spPr>
              <a:xfrm>
                <a:off x="3964393" y="1741512"/>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32" name="Hexagon 331">
                <a:extLst>
                  <a:ext uri="{FF2B5EF4-FFF2-40B4-BE49-F238E27FC236}">
                    <a16:creationId xmlns:a16="http://schemas.microsoft.com/office/drawing/2014/main" id="{6B1D21C1-770F-467E-B043-2FC83C614961}"/>
                  </a:ext>
                </a:extLst>
              </p:cNvPr>
              <p:cNvSpPr/>
              <p:nvPr/>
            </p:nvSpPr>
            <p:spPr>
              <a:xfrm>
                <a:off x="3964392" y="125124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33" name="Hexagon 332">
                <a:extLst>
                  <a:ext uri="{FF2B5EF4-FFF2-40B4-BE49-F238E27FC236}">
                    <a16:creationId xmlns:a16="http://schemas.microsoft.com/office/drawing/2014/main" id="{5D5C8472-75A0-4388-BD90-58FADECAA9EA}"/>
                  </a:ext>
                </a:extLst>
              </p:cNvPr>
              <p:cNvSpPr/>
              <p:nvPr/>
            </p:nvSpPr>
            <p:spPr>
              <a:xfrm>
                <a:off x="4535705" y="125124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34" name="Hexagon 333">
                <a:extLst>
                  <a:ext uri="{FF2B5EF4-FFF2-40B4-BE49-F238E27FC236}">
                    <a16:creationId xmlns:a16="http://schemas.microsoft.com/office/drawing/2014/main" id="{0479D826-F89F-4604-9ED0-DDC0EC10938C}"/>
                  </a:ext>
                </a:extLst>
              </p:cNvPr>
              <p:cNvSpPr/>
              <p:nvPr/>
            </p:nvSpPr>
            <p:spPr>
              <a:xfrm>
                <a:off x="4535705" y="1762829"/>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35" name="Hexagon 334">
                <a:extLst>
                  <a:ext uri="{FF2B5EF4-FFF2-40B4-BE49-F238E27FC236}">
                    <a16:creationId xmlns:a16="http://schemas.microsoft.com/office/drawing/2014/main" id="{310AB626-736E-4095-B288-81F02D407570}"/>
                  </a:ext>
                </a:extLst>
              </p:cNvPr>
              <p:cNvSpPr/>
              <p:nvPr/>
            </p:nvSpPr>
            <p:spPr>
              <a:xfrm>
                <a:off x="2821767" y="174583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36" name="Hexagon 335">
                <a:extLst>
                  <a:ext uri="{FF2B5EF4-FFF2-40B4-BE49-F238E27FC236}">
                    <a16:creationId xmlns:a16="http://schemas.microsoft.com/office/drawing/2014/main" id="{2D391ADD-981C-4BF6-9D6F-73B3593B0093}"/>
                  </a:ext>
                </a:extLst>
              </p:cNvPr>
              <p:cNvSpPr/>
              <p:nvPr/>
            </p:nvSpPr>
            <p:spPr>
              <a:xfrm>
                <a:off x="2821766" y="125556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37" name="Hexagon 336">
                <a:extLst>
                  <a:ext uri="{FF2B5EF4-FFF2-40B4-BE49-F238E27FC236}">
                    <a16:creationId xmlns:a16="http://schemas.microsoft.com/office/drawing/2014/main" id="{08F79E87-779E-4D18-B8BC-AD66886AD335}"/>
                  </a:ext>
                </a:extLst>
              </p:cNvPr>
              <p:cNvSpPr/>
              <p:nvPr/>
            </p:nvSpPr>
            <p:spPr>
              <a:xfrm>
                <a:off x="3393079" y="125556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38" name="Hexagon 337">
                <a:extLst>
                  <a:ext uri="{FF2B5EF4-FFF2-40B4-BE49-F238E27FC236}">
                    <a16:creationId xmlns:a16="http://schemas.microsoft.com/office/drawing/2014/main" id="{C4AF5D73-CDCC-4FFC-88C8-CD56BD499A4C}"/>
                  </a:ext>
                </a:extLst>
              </p:cNvPr>
              <p:cNvSpPr/>
              <p:nvPr/>
            </p:nvSpPr>
            <p:spPr>
              <a:xfrm>
                <a:off x="3393079" y="176714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39" name="Hexagon 338">
                <a:extLst>
                  <a:ext uri="{FF2B5EF4-FFF2-40B4-BE49-F238E27FC236}">
                    <a16:creationId xmlns:a16="http://schemas.microsoft.com/office/drawing/2014/main" id="{C4FDC82C-68E8-42F8-AD15-A9BCF2853C64}"/>
                  </a:ext>
                </a:extLst>
              </p:cNvPr>
              <p:cNvSpPr/>
              <p:nvPr/>
            </p:nvSpPr>
            <p:spPr>
              <a:xfrm>
                <a:off x="3964393" y="715427"/>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0" name="Hexagon 339">
                <a:extLst>
                  <a:ext uri="{FF2B5EF4-FFF2-40B4-BE49-F238E27FC236}">
                    <a16:creationId xmlns:a16="http://schemas.microsoft.com/office/drawing/2014/main" id="{1D86C913-6847-4444-A1D0-6965E566ECEE}"/>
                  </a:ext>
                </a:extLst>
              </p:cNvPr>
              <p:cNvSpPr/>
              <p:nvPr/>
            </p:nvSpPr>
            <p:spPr>
              <a:xfrm>
                <a:off x="3964392" y="22515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1" name="Hexagon 340">
                <a:extLst>
                  <a:ext uri="{FF2B5EF4-FFF2-40B4-BE49-F238E27FC236}">
                    <a16:creationId xmlns:a16="http://schemas.microsoft.com/office/drawing/2014/main" id="{9CCA420A-2878-4296-931F-48A442B83D91}"/>
                  </a:ext>
                </a:extLst>
              </p:cNvPr>
              <p:cNvSpPr/>
              <p:nvPr/>
            </p:nvSpPr>
            <p:spPr>
              <a:xfrm>
                <a:off x="4535705" y="22515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2" name="Hexagon 341">
                <a:extLst>
                  <a:ext uri="{FF2B5EF4-FFF2-40B4-BE49-F238E27FC236}">
                    <a16:creationId xmlns:a16="http://schemas.microsoft.com/office/drawing/2014/main" id="{6E51BB3C-ADD8-4D4E-8423-68773F51D09A}"/>
                  </a:ext>
                </a:extLst>
              </p:cNvPr>
              <p:cNvSpPr/>
              <p:nvPr/>
            </p:nvSpPr>
            <p:spPr>
              <a:xfrm>
                <a:off x="4535705" y="736744"/>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3" name="Hexagon 342">
                <a:extLst>
                  <a:ext uri="{FF2B5EF4-FFF2-40B4-BE49-F238E27FC236}">
                    <a16:creationId xmlns:a16="http://schemas.microsoft.com/office/drawing/2014/main" id="{D172062A-4BD5-4760-B514-D0E5837F2014}"/>
                  </a:ext>
                </a:extLst>
              </p:cNvPr>
              <p:cNvSpPr/>
              <p:nvPr/>
            </p:nvSpPr>
            <p:spPr>
              <a:xfrm>
                <a:off x="2821767" y="72067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4" name="Hexagon 343">
                <a:extLst>
                  <a:ext uri="{FF2B5EF4-FFF2-40B4-BE49-F238E27FC236}">
                    <a16:creationId xmlns:a16="http://schemas.microsoft.com/office/drawing/2014/main" id="{55108B20-CC40-4F5E-8563-E3DD2E1A6A59}"/>
                  </a:ext>
                </a:extLst>
              </p:cNvPr>
              <p:cNvSpPr/>
              <p:nvPr/>
            </p:nvSpPr>
            <p:spPr>
              <a:xfrm>
                <a:off x="2821766" y="23040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5" name="Hexagon 344">
                <a:extLst>
                  <a:ext uri="{FF2B5EF4-FFF2-40B4-BE49-F238E27FC236}">
                    <a16:creationId xmlns:a16="http://schemas.microsoft.com/office/drawing/2014/main" id="{559EE61A-B703-4E0A-A406-0EDCB045FEEB}"/>
                  </a:ext>
                </a:extLst>
              </p:cNvPr>
              <p:cNvSpPr/>
              <p:nvPr/>
            </p:nvSpPr>
            <p:spPr>
              <a:xfrm>
                <a:off x="3393079" y="23040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6" name="Hexagon 345">
                <a:extLst>
                  <a:ext uri="{FF2B5EF4-FFF2-40B4-BE49-F238E27FC236}">
                    <a16:creationId xmlns:a16="http://schemas.microsoft.com/office/drawing/2014/main" id="{435C6F99-1C4E-4943-B1D9-3F1E7AF94976}"/>
                  </a:ext>
                </a:extLst>
              </p:cNvPr>
              <p:cNvSpPr/>
              <p:nvPr/>
            </p:nvSpPr>
            <p:spPr>
              <a:xfrm>
                <a:off x="3393079" y="74198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7" name="Hexagon 346">
                <a:extLst>
                  <a:ext uri="{FF2B5EF4-FFF2-40B4-BE49-F238E27FC236}">
                    <a16:creationId xmlns:a16="http://schemas.microsoft.com/office/drawing/2014/main" id="{6DB773C5-1300-4CE1-BF3F-6B03E27A5982}"/>
                  </a:ext>
                </a:extLst>
              </p:cNvPr>
              <p:cNvSpPr/>
              <p:nvPr/>
            </p:nvSpPr>
            <p:spPr>
              <a:xfrm>
                <a:off x="5107017" y="125556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8" name="Hexagon 347">
                <a:extLst>
                  <a:ext uri="{FF2B5EF4-FFF2-40B4-BE49-F238E27FC236}">
                    <a16:creationId xmlns:a16="http://schemas.microsoft.com/office/drawing/2014/main" id="{DCD9CD65-3D56-447A-95EE-81251D324B3E}"/>
                  </a:ext>
                </a:extLst>
              </p:cNvPr>
              <p:cNvSpPr/>
              <p:nvPr/>
            </p:nvSpPr>
            <p:spPr>
              <a:xfrm>
                <a:off x="5107017" y="1767149"/>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49" name="Hexagon 348">
                <a:extLst>
                  <a:ext uri="{FF2B5EF4-FFF2-40B4-BE49-F238E27FC236}">
                    <a16:creationId xmlns:a16="http://schemas.microsoft.com/office/drawing/2014/main" id="{1216DA97-C3B7-4237-9601-16B9E50FB6AA}"/>
                  </a:ext>
                </a:extLst>
              </p:cNvPr>
              <p:cNvSpPr/>
              <p:nvPr/>
            </p:nvSpPr>
            <p:spPr>
              <a:xfrm>
                <a:off x="5107017" y="229476"/>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50" name="Hexagon 349">
                <a:extLst>
                  <a:ext uri="{FF2B5EF4-FFF2-40B4-BE49-F238E27FC236}">
                    <a16:creationId xmlns:a16="http://schemas.microsoft.com/office/drawing/2014/main" id="{EFF88E99-5124-45FC-9CBB-AA89541702B9}"/>
                  </a:ext>
                </a:extLst>
              </p:cNvPr>
              <p:cNvSpPr/>
              <p:nvPr/>
            </p:nvSpPr>
            <p:spPr>
              <a:xfrm>
                <a:off x="5107017" y="741064"/>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51" name="Hexagon 350">
                <a:extLst>
                  <a:ext uri="{FF2B5EF4-FFF2-40B4-BE49-F238E27FC236}">
                    <a16:creationId xmlns:a16="http://schemas.microsoft.com/office/drawing/2014/main" id="{14D34335-9361-4F88-8245-F9D9AF5611BA}"/>
                  </a:ext>
                </a:extLst>
              </p:cNvPr>
              <p:cNvSpPr/>
              <p:nvPr/>
            </p:nvSpPr>
            <p:spPr>
              <a:xfrm>
                <a:off x="3964392" y="2253491"/>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52" name="Hexagon 351">
                <a:extLst>
                  <a:ext uri="{FF2B5EF4-FFF2-40B4-BE49-F238E27FC236}">
                    <a16:creationId xmlns:a16="http://schemas.microsoft.com/office/drawing/2014/main" id="{81DBF79A-3606-43AC-80BB-68D1D1166AC4}"/>
                  </a:ext>
                </a:extLst>
              </p:cNvPr>
              <p:cNvSpPr/>
              <p:nvPr/>
            </p:nvSpPr>
            <p:spPr>
              <a:xfrm>
                <a:off x="4535704" y="227480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53" name="Hexagon 352">
                <a:extLst>
                  <a:ext uri="{FF2B5EF4-FFF2-40B4-BE49-F238E27FC236}">
                    <a16:creationId xmlns:a16="http://schemas.microsoft.com/office/drawing/2014/main" id="{504D6429-4C8D-436F-A151-C6AE78324906}"/>
                  </a:ext>
                </a:extLst>
              </p:cNvPr>
              <p:cNvSpPr/>
              <p:nvPr/>
            </p:nvSpPr>
            <p:spPr>
              <a:xfrm>
                <a:off x="2821766" y="2257810"/>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54" name="Hexagon 353">
                <a:extLst>
                  <a:ext uri="{FF2B5EF4-FFF2-40B4-BE49-F238E27FC236}">
                    <a16:creationId xmlns:a16="http://schemas.microsoft.com/office/drawing/2014/main" id="{DB152062-5862-4AB9-A93A-D37EEEBDF878}"/>
                  </a:ext>
                </a:extLst>
              </p:cNvPr>
              <p:cNvSpPr/>
              <p:nvPr/>
            </p:nvSpPr>
            <p:spPr>
              <a:xfrm>
                <a:off x="3393078" y="2279127"/>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355" name="Hexagon 354">
                <a:extLst>
                  <a:ext uri="{FF2B5EF4-FFF2-40B4-BE49-F238E27FC236}">
                    <a16:creationId xmlns:a16="http://schemas.microsoft.com/office/drawing/2014/main" id="{8FA07610-FA3F-45F1-86C2-67DC02A13FC5}"/>
                  </a:ext>
                </a:extLst>
              </p:cNvPr>
              <p:cNvSpPr/>
              <p:nvPr/>
            </p:nvSpPr>
            <p:spPr>
              <a:xfrm>
                <a:off x="5107016" y="2279128"/>
                <a:ext cx="504162" cy="427693"/>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grpSp>
        <p:pic>
          <p:nvPicPr>
            <p:cNvPr id="326" name="Graphic 325" descr="User">
              <a:extLst>
                <a:ext uri="{FF2B5EF4-FFF2-40B4-BE49-F238E27FC236}">
                  <a16:creationId xmlns:a16="http://schemas.microsoft.com/office/drawing/2014/main" id="{6D1E5CD4-02AD-4BE2-B028-5A34297D1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9362" y="2144724"/>
              <a:ext cx="1111000" cy="1111000"/>
            </a:xfrm>
            <a:prstGeom prst="rect">
              <a:avLst/>
            </a:prstGeom>
          </p:spPr>
        </p:pic>
        <p:cxnSp>
          <p:nvCxnSpPr>
            <p:cNvPr id="327" name="Straight Arrow Connector 326">
              <a:extLst>
                <a:ext uri="{FF2B5EF4-FFF2-40B4-BE49-F238E27FC236}">
                  <a16:creationId xmlns:a16="http://schemas.microsoft.com/office/drawing/2014/main" id="{427C2138-4AE0-47AA-8847-BC51E4068E80}"/>
                </a:ext>
              </a:extLst>
            </p:cNvPr>
            <p:cNvCxnSpPr>
              <a:cxnSpLocks/>
            </p:cNvCxnSpPr>
            <p:nvPr/>
          </p:nvCxnSpPr>
          <p:spPr>
            <a:xfrm>
              <a:off x="5058136" y="2073310"/>
              <a:ext cx="844900" cy="30221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01FC8538-D886-4A9B-81C0-0D237E67E2DA}"/>
                </a:ext>
              </a:extLst>
            </p:cNvPr>
            <p:cNvCxnSpPr>
              <a:cxnSpLocks/>
            </p:cNvCxnSpPr>
            <p:nvPr/>
          </p:nvCxnSpPr>
          <p:spPr>
            <a:xfrm flipV="1">
              <a:off x="5080404" y="3165588"/>
              <a:ext cx="839521" cy="2692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8066588C-19B2-4E51-9AC9-EE832F7FB6A2}"/>
                </a:ext>
              </a:extLst>
            </p:cNvPr>
            <p:cNvCxnSpPr/>
            <p:nvPr/>
          </p:nvCxnSpPr>
          <p:spPr>
            <a:xfrm>
              <a:off x="3364205" y="3220036"/>
              <a:ext cx="0" cy="8867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TextBox 329">
              <a:extLst>
                <a:ext uri="{FF2B5EF4-FFF2-40B4-BE49-F238E27FC236}">
                  <a16:creationId xmlns:a16="http://schemas.microsoft.com/office/drawing/2014/main" id="{251ED9E0-C7F9-4FAB-ADAF-053BBB5AFB1F}"/>
                </a:ext>
              </a:extLst>
            </p:cNvPr>
            <p:cNvSpPr txBox="1"/>
            <p:nvPr/>
          </p:nvSpPr>
          <p:spPr>
            <a:xfrm>
              <a:off x="2338508" y="4121677"/>
              <a:ext cx="190942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Study Administrator </a:t>
              </a:r>
            </a:p>
          </p:txBody>
        </p:sp>
        <p:sp>
          <p:nvSpPr>
            <p:cNvPr id="265" name="Hexagon 264">
              <a:extLst>
                <a:ext uri="{FF2B5EF4-FFF2-40B4-BE49-F238E27FC236}">
                  <a16:creationId xmlns:a16="http://schemas.microsoft.com/office/drawing/2014/main" id="{A6FDDA63-841C-41C3-A7E9-F4D7543E90F9}"/>
                </a:ext>
              </a:extLst>
            </p:cNvPr>
            <p:cNvSpPr/>
            <p:nvPr/>
          </p:nvSpPr>
          <p:spPr>
            <a:xfrm>
              <a:off x="7812735" y="1855750"/>
              <a:ext cx="222099" cy="188411"/>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66" name="Hexagon 265">
              <a:extLst>
                <a:ext uri="{FF2B5EF4-FFF2-40B4-BE49-F238E27FC236}">
                  <a16:creationId xmlns:a16="http://schemas.microsoft.com/office/drawing/2014/main" id="{CE9BD79F-F141-45BC-B94A-F689E556C23E}"/>
                </a:ext>
              </a:extLst>
            </p:cNvPr>
            <p:cNvSpPr/>
            <p:nvPr/>
          </p:nvSpPr>
          <p:spPr>
            <a:xfrm>
              <a:off x="7812735" y="3125830"/>
              <a:ext cx="222099" cy="188411"/>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grpSp>
          <p:nvGrpSpPr>
            <p:cNvPr id="267" name="Group 266">
              <a:extLst>
                <a:ext uri="{FF2B5EF4-FFF2-40B4-BE49-F238E27FC236}">
                  <a16:creationId xmlns:a16="http://schemas.microsoft.com/office/drawing/2014/main" id="{FF94D377-F201-44A7-9A94-4F8FB10732B1}"/>
                </a:ext>
              </a:extLst>
            </p:cNvPr>
            <p:cNvGrpSpPr/>
            <p:nvPr/>
          </p:nvGrpSpPr>
          <p:grpSpPr>
            <a:xfrm>
              <a:off x="8294496" y="1525006"/>
              <a:ext cx="940710" cy="917285"/>
              <a:chOff x="8586040" y="1226140"/>
              <a:chExt cx="1011676" cy="986484"/>
            </a:xfrm>
          </p:grpSpPr>
          <p:pic>
            <p:nvPicPr>
              <p:cNvPr id="298" name="Graphic 297" descr="User">
                <a:extLst>
                  <a:ext uri="{FF2B5EF4-FFF2-40B4-BE49-F238E27FC236}">
                    <a16:creationId xmlns:a16="http://schemas.microsoft.com/office/drawing/2014/main" id="{256038A9-B8C5-4A02-A76F-F242F4DA15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9941" y="1400425"/>
                <a:ext cx="221843" cy="221843"/>
              </a:xfrm>
              <a:prstGeom prst="rect">
                <a:avLst/>
              </a:prstGeom>
            </p:spPr>
          </p:pic>
          <p:pic>
            <p:nvPicPr>
              <p:cNvPr id="299" name="Graphic 298" descr="User">
                <a:extLst>
                  <a:ext uri="{FF2B5EF4-FFF2-40B4-BE49-F238E27FC236}">
                    <a16:creationId xmlns:a16="http://schemas.microsoft.com/office/drawing/2014/main" id="{B8EC3FE8-AFCB-4343-82C4-C7D21AA910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5326" y="1400425"/>
                <a:ext cx="221843" cy="221843"/>
              </a:xfrm>
              <a:prstGeom prst="rect">
                <a:avLst/>
              </a:prstGeom>
            </p:spPr>
          </p:pic>
          <p:pic>
            <p:nvPicPr>
              <p:cNvPr id="300" name="Graphic 299" descr="User">
                <a:extLst>
                  <a:ext uri="{FF2B5EF4-FFF2-40B4-BE49-F238E27FC236}">
                    <a16:creationId xmlns:a16="http://schemas.microsoft.com/office/drawing/2014/main" id="{92A997BB-BDCF-4CB0-9E75-E045988CBA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6809" y="1398965"/>
                <a:ext cx="221843" cy="221843"/>
              </a:xfrm>
              <a:prstGeom prst="rect">
                <a:avLst/>
              </a:prstGeom>
            </p:spPr>
          </p:pic>
          <p:pic>
            <p:nvPicPr>
              <p:cNvPr id="301" name="Graphic 300" descr="User">
                <a:extLst>
                  <a:ext uri="{FF2B5EF4-FFF2-40B4-BE49-F238E27FC236}">
                    <a16:creationId xmlns:a16="http://schemas.microsoft.com/office/drawing/2014/main" id="{CE614FC9-5747-490A-AF0E-FE98C28765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6040" y="1598183"/>
                <a:ext cx="221843" cy="221843"/>
              </a:xfrm>
              <a:prstGeom prst="rect">
                <a:avLst/>
              </a:prstGeom>
            </p:spPr>
          </p:pic>
          <p:pic>
            <p:nvPicPr>
              <p:cNvPr id="302" name="Graphic 301" descr="User">
                <a:extLst>
                  <a:ext uri="{FF2B5EF4-FFF2-40B4-BE49-F238E27FC236}">
                    <a16:creationId xmlns:a16="http://schemas.microsoft.com/office/drawing/2014/main" id="{34028E66-023C-4EF9-8162-1A9B750215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1424" y="1598183"/>
                <a:ext cx="221843" cy="221843"/>
              </a:xfrm>
              <a:prstGeom prst="rect">
                <a:avLst/>
              </a:prstGeom>
            </p:spPr>
          </p:pic>
          <p:pic>
            <p:nvPicPr>
              <p:cNvPr id="303" name="Graphic 302" descr="User">
                <a:extLst>
                  <a:ext uri="{FF2B5EF4-FFF2-40B4-BE49-F238E27FC236}">
                    <a16:creationId xmlns:a16="http://schemas.microsoft.com/office/drawing/2014/main" id="{AA6CE885-2AE2-42A0-8CD6-DEAF5FDDD4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7303" y="1596724"/>
                <a:ext cx="221843" cy="221843"/>
              </a:xfrm>
              <a:prstGeom prst="rect">
                <a:avLst/>
              </a:prstGeom>
            </p:spPr>
          </p:pic>
          <p:pic>
            <p:nvPicPr>
              <p:cNvPr id="304" name="Graphic 303" descr="User">
                <a:extLst>
                  <a:ext uri="{FF2B5EF4-FFF2-40B4-BE49-F238E27FC236}">
                    <a16:creationId xmlns:a16="http://schemas.microsoft.com/office/drawing/2014/main" id="{82A53FE6-F66D-42B7-A2FA-1069085957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0489" y="1400425"/>
                <a:ext cx="221843" cy="221843"/>
              </a:xfrm>
              <a:prstGeom prst="rect">
                <a:avLst/>
              </a:prstGeom>
            </p:spPr>
          </p:pic>
          <p:pic>
            <p:nvPicPr>
              <p:cNvPr id="305" name="Graphic 304" descr="User">
                <a:extLst>
                  <a:ext uri="{FF2B5EF4-FFF2-40B4-BE49-F238E27FC236}">
                    <a16:creationId xmlns:a16="http://schemas.microsoft.com/office/drawing/2014/main" id="{71DFCC7C-A442-4816-9BA5-D80433677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5873" y="1400425"/>
                <a:ext cx="221843" cy="221843"/>
              </a:xfrm>
              <a:prstGeom prst="rect">
                <a:avLst/>
              </a:prstGeom>
            </p:spPr>
          </p:pic>
          <p:pic>
            <p:nvPicPr>
              <p:cNvPr id="306" name="Graphic 305" descr="User">
                <a:extLst>
                  <a:ext uri="{FF2B5EF4-FFF2-40B4-BE49-F238E27FC236}">
                    <a16:creationId xmlns:a16="http://schemas.microsoft.com/office/drawing/2014/main" id="{5FA905BF-5AF0-4187-9DC7-F5E3E34E18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6588" y="1598183"/>
                <a:ext cx="221843" cy="221843"/>
              </a:xfrm>
              <a:prstGeom prst="rect">
                <a:avLst/>
              </a:prstGeom>
            </p:spPr>
          </p:pic>
          <p:pic>
            <p:nvPicPr>
              <p:cNvPr id="307" name="Graphic 306" descr="User">
                <a:extLst>
                  <a:ext uri="{FF2B5EF4-FFF2-40B4-BE49-F238E27FC236}">
                    <a16:creationId xmlns:a16="http://schemas.microsoft.com/office/drawing/2014/main" id="{D4B54E66-00FD-4B3B-882A-B6324E172B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1972" y="1598183"/>
                <a:ext cx="221843" cy="221843"/>
              </a:xfrm>
              <a:prstGeom prst="rect">
                <a:avLst/>
              </a:prstGeom>
            </p:spPr>
          </p:pic>
          <p:pic>
            <p:nvPicPr>
              <p:cNvPr id="308" name="Graphic 307" descr="User">
                <a:extLst>
                  <a:ext uri="{FF2B5EF4-FFF2-40B4-BE49-F238E27FC236}">
                    <a16:creationId xmlns:a16="http://schemas.microsoft.com/office/drawing/2014/main" id="{BFEF545C-06DF-4633-925B-DF3436201D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9941" y="1793023"/>
                <a:ext cx="221843" cy="221843"/>
              </a:xfrm>
              <a:prstGeom prst="rect">
                <a:avLst/>
              </a:prstGeom>
            </p:spPr>
          </p:pic>
          <p:pic>
            <p:nvPicPr>
              <p:cNvPr id="309" name="Graphic 308" descr="User">
                <a:extLst>
                  <a:ext uri="{FF2B5EF4-FFF2-40B4-BE49-F238E27FC236}">
                    <a16:creationId xmlns:a16="http://schemas.microsoft.com/office/drawing/2014/main" id="{976302DB-7641-4FE2-A9B3-60B1AB5A2D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5326" y="1793023"/>
                <a:ext cx="221843" cy="221843"/>
              </a:xfrm>
              <a:prstGeom prst="rect">
                <a:avLst/>
              </a:prstGeom>
            </p:spPr>
          </p:pic>
          <p:pic>
            <p:nvPicPr>
              <p:cNvPr id="310" name="Graphic 309" descr="User">
                <a:extLst>
                  <a:ext uri="{FF2B5EF4-FFF2-40B4-BE49-F238E27FC236}">
                    <a16:creationId xmlns:a16="http://schemas.microsoft.com/office/drawing/2014/main" id="{CFBA9125-A0C2-4C47-BBC8-06F654900E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6809" y="1791563"/>
                <a:ext cx="221843" cy="221843"/>
              </a:xfrm>
              <a:prstGeom prst="rect">
                <a:avLst/>
              </a:prstGeom>
            </p:spPr>
          </p:pic>
          <p:pic>
            <p:nvPicPr>
              <p:cNvPr id="311" name="Graphic 310" descr="User">
                <a:extLst>
                  <a:ext uri="{FF2B5EF4-FFF2-40B4-BE49-F238E27FC236}">
                    <a16:creationId xmlns:a16="http://schemas.microsoft.com/office/drawing/2014/main" id="{16D93188-E6D1-49ED-8F15-92AE495BD2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6040" y="1990781"/>
                <a:ext cx="221843" cy="221843"/>
              </a:xfrm>
              <a:prstGeom prst="rect">
                <a:avLst/>
              </a:prstGeom>
            </p:spPr>
          </p:pic>
          <p:pic>
            <p:nvPicPr>
              <p:cNvPr id="312" name="Graphic 311" descr="User">
                <a:extLst>
                  <a:ext uri="{FF2B5EF4-FFF2-40B4-BE49-F238E27FC236}">
                    <a16:creationId xmlns:a16="http://schemas.microsoft.com/office/drawing/2014/main" id="{02AB57DB-57DD-495A-BA2D-5445428E71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1424" y="1990781"/>
                <a:ext cx="221843" cy="221843"/>
              </a:xfrm>
              <a:prstGeom prst="rect">
                <a:avLst/>
              </a:prstGeom>
            </p:spPr>
          </p:pic>
          <p:pic>
            <p:nvPicPr>
              <p:cNvPr id="313" name="Graphic 312" descr="User">
                <a:extLst>
                  <a:ext uri="{FF2B5EF4-FFF2-40B4-BE49-F238E27FC236}">
                    <a16:creationId xmlns:a16="http://schemas.microsoft.com/office/drawing/2014/main" id="{F1741415-FADC-4F79-AA87-719336E69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7303" y="1989322"/>
                <a:ext cx="221843" cy="221843"/>
              </a:xfrm>
              <a:prstGeom prst="rect">
                <a:avLst/>
              </a:prstGeom>
            </p:spPr>
          </p:pic>
          <p:pic>
            <p:nvPicPr>
              <p:cNvPr id="314" name="Graphic 313" descr="User">
                <a:extLst>
                  <a:ext uri="{FF2B5EF4-FFF2-40B4-BE49-F238E27FC236}">
                    <a16:creationId xmlns:a16="http://schemas.microsoft.com/office/drawing/2014/main" id="{4752238A-F182-4917-BBF2-F364E1D34B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0489" y="1793023"/>
                <a:ext cx="221843" cy="221843"/>
              </a:xfrm>
              <a:prstGeom prst="rect">
                <a:avLst/>
              </a:prstGeom>
            </p:spPr>
          </p:pic>
          <p:pic>
            <p:nvPicPr>
              <p:cNvPr id="315" name="Graphic 314" descr="User">
                <a:extLst>
                  <a:ext uri="{FF2B5EF4-FFF2-40B4-BE49-F238E27FC236}">
                    <a16:creationId xmlns:a16="http://schemas.microsoft.com/office/drawing/2014/main" id="{45C91EEA-9DC1-4A24-B34B-7EBD0004A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5873" y="1793023"/>
                <a:ext cx="221843" cy="221843"/>
              </a:xfrm>
              <a:prstGeom prst="rect">
                <a:avLst/>
              </a:prstGeom>
            </p:spPr>
          </p:pic>
          <p:pic>
            <p:nvPicPr>
              <p:cNvPr id="316" name="Graphic 315" descr="User">
                <a:extLst>
                  <a:ext uri="{FF2B5EF4-FFF2-40B4-BE49-F238E27FC236}">
                    <a16:creationId xmlns:a16="http://schemas.microsoft.com/office/drawing/2014/main" id="{E679A57E-956D-41A6-B0B8-7694BAD5F1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6588" y="1990781"/>
                <a:ext cx="221843" cy="221843"/>
              </a:xfrm>
              <a:prstGeom prst="rect">
                <a:avLst/>
              </a:prstGeom>
            </p:spPr>
          </p:pic>
          <p:pic>
            <p:nvPicPr>
              <p:cNvPr id="317" name="Graphic 316" descr="User">
                <a:extLst>
                  <a:ext uri="{FF2B5EF4-FFF2-40B4-BE49-F238E27FC236}">
                    <a16:creationId xmlns:a16="http://schemas.microsoft.com/office/drawing/2014/main" id="{8818DFD3-9BF2-4EC7-AE29-C881A08D15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1972" y="1990781"/>
                <a:ext cx="221843" cy="221843"/>
              </a:xfrm>
              <a:prstGeom prst="rect">
                <a:avLst/>
              </a:prstGeom>
            </p:spPr>
          </p:pic>
          <p:pic>
            <p:nvPicPr>
              <p:cNvPr id="318" name="Graphic 317" descr="User">
                <a:extLst>
                  <a:ext uri="{FF2B5EF4-FFF2-40B4-BE49-F238E27FC236}">
                    <a16:creationId xmlns:a16="http://schemas.microsoft.com/office/drawing/2014/main" id="{1EC1D596-FD5E-427D-A154-0E103AC393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6040" y="1227599"/>
                <a:ext cx="221843" cy="221843"/>
              </a:xfrm>
              <a:prstGeom prst="rect">
                <a:avLst/>
              </a:prstGeom>
            </p:spPr>
          </p:pic>
          <p:pic>
            <p:nvPicPr>
              <p:cNvPr id="319" name="Graphic 318" descr="User">
                <a:extLst>
                  <a:ext uri="{FF2B5EF4-FFF2-40B4-BE49-F238E27FC236}">
                    <a16:creationId xmlns:a16="http://schemas.microsoft.com/office/drawing/2014/main" id="{D14706A3-7DAA-46CA-9F70-E44A2B5E39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1424" y="1227599"/>
                <a:ext cx="221843" cy="221843"/>
              </a:xfrm>
              <a:prstGeom prst="rect">
                <a:avLst/>
              </a:prstGeom>
            </p:spPr>
          </p:pic>
          <p:pic>
            <p:nvPicPr>
              <p:cNvPr id="320" name="Graphic 319" descr="User">
                <a:extLst>
                  <a:ext uri="{FF2B5EF4-FFF2-40B4-BE49-F238E27FC236}">
                    <a16:creationId xmlns:a16="http://schemas.microsoft.com/office/drawing/2014/main" id="{904FA804-3FA2-4DDC-9EBA-F234E24037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7303" y="1226140"/>
                <a:ext cx="221843" cy="221843"/>
              </a:xfrm>
              <a:prstGeom prst="rect">
                <a:avLst/>
              </a:prstGeom>
            </p:spPr>
          </p:pic>
          <p:pic>
            <p:nvPicPr>
              <p:cNvPr id="321" name="Graphic 320" descr="User">
                <a:extLst>
                  <a:ext uri="{FF2B5EF4-FFF2-40B4-BE49-F238E27FC236}">
                    <a16:creationId xmlns:a16="http://schemas.microsoft.com/office/drawing/2014/main" id="{63F51920-B61C-4F61-BCBE-961AD2C593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6588" y="1227599"/>
                <a:ext cx="221843" cy="221843"/>
              </a:xfrm>
              <a:prstGeom prst="rect">
                <a:avLst/>
              </a:prstGeom>
            </p:spPr>
          </p:pic>
          <p:pic>
            <p:nvPicPr>
              <p:cNvPr id="322" name="Graphic 321" descr="User">
                <a:extLst>
                  <a:ext uri="{FF2B5EF4-FFF2-40B4-BE49-F238E27FC236}">
                    <a16:creationId xmlns:a16="http://schemas.microsoft.com/office/drawing/2014/main" id="{3EEA541A-5286-454C-A3DE-73F454867F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1972" y="1227599"/>
                <a:ext cx="221843" cy="221843"/>
              </a:xfrm>
              <a:prstGeom prst="rect">
                <a:avLst/>
              </a:prstGeom>
            </p:spPr>
          </p:pic>
        </p:grpSp>
        <p:pic>
          <p:nvPicPr>
            <p:cNvPr id="268" name="Graphic 267" descr="User">
              <a:extLst>
                <a:ext uri="{FF2B5EF4-FFF2-40B4-BE49-F238E27FC236}">
                  <a16:creationId xmlns:a16="http://schemas.microsoft.com/office/drawing/2014/main" id="{667B6B71-2923-4C8E-BE4A-922EB74485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4713" y="2144722"/>
              <a:ext cx="1111000" cy="1111001"/>
            </a:xfrm>
            <a:prstGeom prst="rect">
              <a:avLst/>
            </a:prstGeom>
          </p:spPr>
        </p:pic>
        <p:cxnSp>
          <p:nvCxnSpPr>
            <p:cNvPr id="269" name="Straight Arrow Connector 268">
              <a:extLst>
                <a:ext uri="{FF2B5EF4-FFF2-40B4-BE49-F238E27FC236}">
                  <a16:creationId xmlns:a16="http://schemas.microsoft.com/office/drawing/2014/main" id="{5D398647-F24B-4C3E-A091-AAD2385D8BDA}"/>
                </a:ext>
              </a:extLst>
            </p:cNvPr>
            <p:cNvCxnSpPr>
              <a:cxnSpLocks/>
              <a:stCxn id="268" idx="3"/>
              <a:endCxn id="265" idx="2"/>
            </p:cNvCxnSpPr>
            <p:nvPr/>
          </p:nvCxnSpPr>
          <p:spPr>
            <a:xfrm flipV="1">
              <a:off x="7195714" y="2044162"/>
              <a:ext cx="664123" cy="65606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7D450520-E516-49F9-8059-CCB03BD8F727}"/>
                </a:ext>
              </a:extLst>
            </p:cNvPr>
            <p:cNvCxnSpPr>
              <a:cxnSpLocks/>
              <a:stCxn id="268" idx="3"/>
              <a:endCxn id="266" idx="3"/>
            </p:cNvCxnSpPr>
            <p:nvPr/>
          </p:nvCxnSpPr>
          <p:spPr>
            <a:xfrm>
              <a:off x="7195714" y="2700223"/>
              <a:ext cx="617021" cy="51981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1" name="Graphic 270" descr="User">
              <a:extLst>
                <a:ext uri="{FF2B5EF4-FFF2-40B4-BE49-F238E27FC236}">
                  <a16:creationId xmlns:a16="http://schemas.microsoft.com/office/drawing/2014/main" id="{A0A630C3-82DA-4CA4-AEA0-DCD00ACF76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3401" y="3089572"/>
              <a:ext cx="206281" cy="206281"/>
            </a:xfrm>
            <a:prstGeom prst="rect">
              <a:avLst/>
            </a:prstGeom>
          </p:spPr>
        </p:pic>
        <p:pic>
          <p:nvPicPr>
            <p:cNvPr id="272" name="Graphic 271" descr="User">
              <a:extLst>
                <a:ext uri="{FF2B5EF4-FFF2-40B4-BE49-F238E27FC236}">
                  <a16:creationId xmlns:a16="http://schemas.microsoft.com/office/drawing/2014/main" id="{003F454C-F698-45B4-87BF-7645B9519C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5080" y="3089572"/>
              <a:ext cx="206281" cy="206281"/>
            </a:xfrm>
            <a:prstGeom prst="rect">
              <a:avLst/>
            </a:prstGeom>
          </p:spPr>
        </p:pic>
        <p:pic>
          <p:nvPicPr>
            <p:cNvPr id="273" name="Graphic 272" descr="User">
              <a:extLst>
                <a:ext uri="{FF2B5EF4-FFF2-40B4-BE49-F238E27FC236}">
                  <a16:creationId xmlns:a16="http://schemas.microsoft.com/office/drawing/2014/main" id="{FB61CAAB-C454-4B0B-AF10-32BD161E85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131" y="3088215"/>
              <a:ext cx="206281" cy="206281"/>
            </a:xfrm>
            <a:prstGeom prst="rect">
              <a:avLst/>
            </a:prstGeom>
          </p:spPr>
        </p:pic>
        <p:pic>
          <p:nvPicPr>
            <p:cNvPr id="274" name="Graphic 273" descr="User">
              <a:extLst>
                <a:ext uri="{FF2B5EF4-FFF2-40B4-BE49-F238E27FC236}">
                  <a16:creationId xmlns:a16="http://schemas.microsoft.com/office/drawing/2014/main" id="{9E1966F0-61CE-49EC-B53F-DA309DF286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89773" y="3273458"/>
              <a:ext cx="206281" cy="206281"/>
            </a:xfrm>
            <a:prstGeom prst="rect">
              <a:avLst/>
            </a:prstGeom>
          </p:spPr>
        </p:pic>
        <p:pic>
          <p:nvPicPr>
            <p:cNvPr id="275" name="Graphic 274" descr="User">
              <a:extLst>
                <a:ext uri="{FF2B5EF4-FFF2-40B4-BE49-F238E27FC236}">
                  <a16:creationId xmlns:a16="http://schemas.microsoft.com/office/drawing/2014/main" id="{DD901226-199E-450B-BCAB-D68ED05E49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1452" y="3273458"/>
              <a:ext cx="206281" cy="206281"/>
            </a:xfrm>
            <a:prstGeom prst="rect">
              <a:avLst/>
            </a:prstGeom>
          </p:spPr>
        </p:pic>
        <p:pic>
          <p:nvPicPr>
            <p:cNvPr id="276" name="Graphic 275" descr="User">
              <a:extLst>
                <a:ext uri="{FF2B5EF4-FFF2-40B4-BE49-F238E27FC236}">
                  <a16:creationId xmlns:a16="http://schemas.microsoft.com/office/drawing/2014/main" id="{EBEAFA62-E8AD-43BF-81F8-12DA4CC3A7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590" y="3272101"/>
              <a:ext cx="206281" cy="206281"/>
            </a:xfrm>
            <a:prstGeom prst="rect">
              <a:avLst/>
            </a:prstGeom>
          </p:spPr>
        </p:pic>
        <p:pic>
          <p:nvPicPr>
            <p:cNvPr id="277" name="Graphic 276" descr="User">
              <a:extLst>
                <a:ext uri="{FF2B5EF4-FFF2-40B4-BE49-F238E27FC236}">
                  <a16:creationId xmlns:a16="http://schemas.microsoft.com/office/drawing/2014/main" id="{25AC8228-1A53-478E-B5C5-37D8856ED3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42523" y="3089572"/>
              <a:ext cx="206281" cy="206281"/>
            </a:xfrm>
            <a:prstGeom prst="rect">
              <a:avLst/>
            </a:prstGeom>
          </p:spPr>
        </p:pic>
        <p:pic>
          <p:nvPicPr>
            <p:cNvPr id="278" name="Graphic 277" descr="User">
              <a:extLst>
                <a:ext uri="{FF2B5EF4-FFF2-40B4-BE49-F238E27FC236}">
                  <a16:creationId xmlns:a16="http://schemas.microsoft.com/office/drawing/2014/main" id="{71077768-8403-410A-9F0D-BA33E4A5A9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4202" y="3089572"/>
              <a:ext cx="206281" cy="206281"/>
            </a:xfrm>
            <a:prstGeom prst="rect">
              <a:avLst/>
            </a:prstGeom>
          </p:spPr>
        </p:pic>
        <p:pic>
          <p:nvPicPr>
            <p:cNvPr id="279" name="Graphic 278" descr="User">
              <a:extLst>
                <a:ext uri="{FF2B5EF4-FFF2-40B4-BE49-F238E27FC236}">
                  <a16:creationId xmlns:a16="http://schemas.microsoft.com/office/drawing/2014/main" id="{C7DD50C1-7C84-490C-BAC0-BED5063B57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8896" y="3273458"/>
              <a:ext cx="206281" cy="206281"/>
            </a:xfrm>
            <a:prstGeom prst="rect">
              <a:avLst/>
            </a:prstGeom>
          </p:spPr>
        </p:pic>
        <p:pic>
          <p:nvPicPr>
            <p:cNvPr id="280" name="Graphic 279" descr="User">
              <a:extLst>
                <a:ext uri="{FF2B5EF4-FFF2-40B4-BE49-F238E27FC236}">
                  <a16:creationId xmlns:a16="http://schemas.microsoft.com/office/drawing/2014/main" id="{9EEC91E1-0175-470C-8ABA-2F62FE0D3B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0575" y="3273458"/>
              <a:ext cx="206281" cy="206281"/>
            </a:xfrm>
            <a:prstGeom prst="rect">
              <a:avLst/>
            </a:prstGeom>
          </p:spPr>
        </p:pic>
        <p:pic>
          <p:nvPicPr>
            <p:cNvPr id="281" name="Graphic 280" descr="User">
              <a:extLst>
                <a:ext uri="{FF2B5EF4-FFF2-40B4-BE49-F238E27FC236}">
                  <a16:creationId xmlns:a16="http://schemas.microsoft.com/office/drawing/2014/main" id="{0E931382-42FC-47B0-B7FC-976631E877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3401" y="3454631"/>
              <a:ext cx="206281" cy="206281"/>
            </a:xfrm>
            <a:prstGeom prst="rect">
              <a:avLst/>
            </a:prstGeom>
          </p:spPr>
        </p:pic>
        <p:pic>
          <p:nvPicPr>
            <p:cNvPr id="282" name="Graphic 281" descr="User">
              <a:extLst>
                <a:ext uri="{FF2B5EF4-FFF2-40B4-BE49-F238E27FC236}">
                  <a16:creationId xmlns:a16="http://schemas.microsoft.com/office/drawing/2014/main" id="{23B5E88D-9721-4696-869B-64281EF86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5080" y="3454631"/>
              <a:ext cx="206281" cy="206281"/>
            </a:xfrm>
            <a:prstGeom prst="rect">
              <a:avLst/>
            </a:prstGeom>
          </p:spPr>
        </p:pic>
        <p:pic>
          <p:nvPicPr>
            <p:cNvPr id="283" name="Graphic 282" descr="User">
              <a:extLst>
                <a:ext uri="{FF2B5EF4-FFF2-40B4-BE49-F238E27FC236}">
                  <a16:creationId xmlns:a16="http://schemas.microsoft.com/office/drawing/2014/main" id="{99B25EA0-BDF4-4446-8EC1-9C7E18AA71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131" y="3453273"/>
              <a:ext cx="206281" cy="206281"/>
            </a:xfrm>
            <a:prstGeom prst="rect">
              <a:avLst/>
            </a:prstGeom>
          </p:spPr>
        </p:pic>
        <p:pic>
          <p:nvPicPr>
            <p:cNvPr id="284" name="Graphic 283" descr="User">
              <a:extLst>
                <a:ext uri="{FF2B5EF4-FFF2-40B4-BE49-F238E27FC236}">
                  <a16:creationId xmlns:a16="http://schemas.microsoft.com/office/drawing/2014/main" id="{2B6E173E-EBE1-4498-9DF0-CA869D2ACE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89773" y="3638516"/>
              <a:ext cx="206281" cy="206281"/>
            </a:xfrm>
            <a:prstGeom prst="rect">
              <a:avLst/>
            </a:prstGeom>
          </p:spPr>
        </p:pic>
        <p:pic>
          <p:nvPicPr>
            <p:cNvPr id="285" name="Graphic 284" descr="User">
              <a:extLst>
                <a:ext uri="{FF2B5EF4-FFF2-40B4-BE49-F238E27FC236}">
                  <a16:creationId xmlns:a16="http://schemas.microsoft.com/office/drawing/2014/main" id="{B86D17E3-54C4-4C8D-909E-E56E0F4666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1452" y="3638516"/>
              <a:ext cx="206281" cy="206281"/>
            </a:xfrm>
            <a:prstGeom prst="rect">
              <a:avLst/>
            </a:prstGeom>
          </p:spPr>
        </p:pic>
        <p:pic>
          <p:nvPicPr>
            <p:cNvPr id="286" name="Graphic 285" descr="User">
              <a:extLst>
                <a:ext uri="{FF2B5EF4-FFF2-40B4-BE49-F238E27FC236}">
                  <a16:creationId xmlns:a16="http://schemas.microsoft.com/office/drawing/2014/main" id="{6A8FCF12-F52C-46A2-9533-99CA5C7BC8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590" y="3637160"/>
              <a:ext cx="206281" cy="206281"/>
            </a:xfrm>
            <a:prstGeom prst="rect">
              <a:avLst/>
            </a:prstGeom>
          </p:spPr>
        </p:pic>
        <p:pic>
          <p:nvPicPr>
            <p:cNvPr id="287" name="Graphic 286" descr="User">
              <a:extLst>
                <a:ext uri="{FF2B5EF4-FFF2-40B4-BE49-F238E27FC236}">
                  <a16:creationId xmlns:a16="http://schemas.microsoft.com/office/drawing/2014/main" id="{16543758-5897-4074-8D28-9BF5F0EA16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42523" y="3454631"/>
              <a:ext cx="206281" cy="206281"/>
            </a:xfrm>
            <a:prstGeom prst="rect">
              <a:avLst/>
            </a:prstGeom>
          </p:spPr>
        </p:pic>
        <p:pic>
          <p:nvPicPr>
            <p:cNvPr id="288" name="Graphic 287" descr="User">
              <a:extLst>
                <a:ext uri="{FF2B5EF4-FFF2-40B4-BE49-F238E27FC236}">
                  <a16:creationId xmlns:a16="http://schemas.microsoft.com/office/drawing/2014/main" id="{0524CD57-B01C-4A1A-86D9-A528E1A972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4202" y="3454631"/>
              <a:ext cx="206281" cy="206281"/>
            </a:xfrm>
            <a:prstGeom prst="rect">
              <a:avLst/>
            </a:prstGeom>
          </p:spPr>
        </p:pic>
        <p:pic>
          <p:nvPicPr>
            <p:cNvPr id="289" name="Graphic 288" descr="User">
              <a:extLst>
                <a:ext uri="{FF2B5EF4-FFF2-40B4-BE49-F238E27FC236}">
                  <a16:creationId xmlns:a16="http://schemas.microsoft.com/office/drawing/2014/main" id="{69F96A73-BD92-4FAD-AF3D-1975073198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8896" y="3638516"/>
              <a:ext cx="206281" cy="206281"/>
            </a:xfrm>
            <a:prstGeom prst="rect">
              <a:avLst/>
            </a:prstGeom>
          </p:spPr>
        </p:pic>
        <p:pic>
          <p:nvPicPr>
            <p:cNvPr id="290" name="Graphic 289" descr="User">
              <a:extLst>
                <a:ext uri="{FF2B5EF4-FFF2-40B4-BE49-F238E27FC236}">
                  <a16:creationId xmlns:a16="http://schemas.microsoft.com/office/drawing/2014/main" id="{1D6E0F90-6001-4C46-8B31-D03B79285A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0575" y="3638516"/>
              <a:ext cx="206281" cy="206281"/>
            </a:xfrm>
            <a:prstGeom prst="rect">
              <a:avLst/>
            </a:prstGeom>
          </p:spPr>
        </p:pic>
        <p:pic>
          <p:nvPicPr>
            <p:cNvPr id="291" name="Graphic 290" descr="User">
              <a:extLst>
                <a:ext uri="{FF2B5EF4-FFF2-40B4-BE49-F238E27FC236}">
                  <a16:creationId xmlns:a16="http://schemas.microsoft.com/office/drawing/2014/main" id="{F35A2A16-FFE0-4985-8482-14797850F0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89773" y="2928869"/>
              <a:ext cx="206281" cy="206281"/>
            </a:xfrm>
            <a:prstGeom prst="rect">
              <a:avLst/>
            </a:prstGeom>
          </p:spPr>
        </p:pic>
        <p:pic>
          <p:nvPicPr>
            <p:cNvPr id="292" name="Graphic 291" descr="User">
              <a:extLst>
                <a:ext uri="{FF2B5EF4-FFF2-40B4-BE49-F238E27FC236}">
                  <a16:creationId xmlns:a16="http://schemas.microsoft.com/office/drawing/2014/main" id="{0D8C60E6-6A67-4200-8D42-895C557E3C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71452" y="2928869"/>
              <a:ext cx="206281" cy="206281"/>
            </a:xfrm>
            <a:prstGeom prst="rect">
              <a:avLst/>
            </a:prstGeom>
          </p:spPr>
        </p:pic>
        <p:pic>
          <p:nvPicPr>
            <p:cNvPr id="293" name="Graphic 292" descr="User">
              <a:extLst>
                <a:ext uri="{FF2B5EF4-FFF2-40B4-BE49-F238E27FC236}">
                  <a16:creationId xmlns:a16="http://schemas.microsoft.com/office/drawing/2014/main" id="{2CAFF4D4-3584-4309-928F-73BEAB9F1F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3590" y="2927513"/>
              <a:ext cx="206281" cy="206281"/>
            </a:xfrm>
            <a:prstGeom prst="rect">
              <a:avLst/>
            </a:prstGeom>
          </p:spPr>
        </p:pic>
        <p:pic>
          <p:nvPicPr>
            <p:cNvPr id="294" name="Graphic 293" descr="User">
              <a:extLst>
                <a:ext uri="{FF2B5EF4-FFF2-40B4-BE49-F238E27FC236}">
                  <a16:creationId xmlns:a16="http://schemas.microsoft.com/office/drawing/2014/main" id="{44089407-7162-4A3E-BDA2-7374201965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8896" y="2928869"/>
              <a:ext cx="206281" cy="206281"/>
            </a:xfrm>
            <a:prstGeom prst="rect">
              <a:avLst/>
            </a:prstGeom>
          </p:spPr>
        </p:pic>
        <p:pic>
          <p:nvPicPr>
            <p:cNvPr id="295" name="Graphic 294" descr="User">
              <a:extLst>
                <a:ext uri="{FF2B5EF4-FFF2-40B4-BE49-F238E27FC236}">
                  <a16:creationId xmlns:a16="http://schemas.microsoft.com/office/drawing/2014/main" id="{244B8DDD-0B2D-4A92-A23D-879E05EECE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0575" y="2928869"/>
              <a:ext cx="206281" cy="206281"/>
            </a:xfrm>
            <a:prstGeom prst="rect">
              <a:avLst/>
            </a:prstGeom>
          </p:spPr>
        </p:pic>
        <p:sp>
          <p:nvSpPr>
            <p:cNvPr id="296" name="TextBox 295">
              <a:extLst>
                <a:ext uri="{FF2B5EF4-FFF2-40B4-BE49-F238E27FC236}">
                  <a16:creationId xmlns:a16="http://schemas.microsoft.com/office/drawing/2014/main" id="{7A35A203-AEFC-4B5F-AB1E-9B4BD5A7D087}"/>
                </a:ext>
              </a:extLst>
            </p:cNvPr>
            <p:cNvSpPr txBox="1"/>
            <p:nvPr/>
          </p:nvSpPr>
          <p:spPr>
            <a:xfrm>
              <a:off x="5989237" y="4121677"/>
              <a:ext cx="133947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Experimenter</a:t>
              </a:r>
            </a:p>
          </p:txBody>
        </p:sp>
        <p:cxnSp>
          <p:nvCxnSpPr>
            <p:cNvPr id="297" name="Straight Connector 296">
              <a:extLst>
                <a:ext uri="{FF2B5EF4-FFF2-40B4-BE49-F238E27FC236}">
                  <a16:creationId xmlns:a16="http://schemas.microsoft.com/office/drawing/2014/main" id="{0279DEB7-0F74-42F2-A3E5-2544FAD9B255}"/>
                </a:ext>
              </a:extLst>
            </p:cNvPr>
            <p:cNvCxnSpPr/>
            <p:nvPr/>
          </p:nvCxnSpPr>
          <p:spPr>
            <a:xfrm>
              <a:off x="6640213" y="3251876"/>
              <a:ext cx="0" cy="8867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89EF30A-99CD-42B9-B101-E3573F93EAD3}"/>
                </a:ext>
              </a:extLst>
            </p:cNvPr>
            <p:cNvCxnSpPr>
              <a:cxnSpLocks/>
            </p:cNvCxnSpPr>
            <p:nvPr/>
          </p:nvCxnSpPr>
          <p:spPr>
            <a:xfrm>
              <a:off x="6071525" y="918904"/>
              <a:ext cx="24475" cy="405399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4747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3247695" y="2196346"/>
            <a:ext cx="4443757" cy="6504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Subject Bias</a:t>
            </a:r>
          </a:p>
        </p:txBody>
      </p:sp>
    </p:spTree>
    <p:extLst>
      <p:ext uri="{BB962C8B-B14F-4D97-AF65-F5344CB8AC3E}">
        <p14:creationId xmlns:p14="http://schemas.microsoft.com/office/powerpoint/2010/main" val="2256344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1911" y="2384885"/>
            <a:ext cx="914400" cy="9144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57254" y="2384885"/>
            <a:ext cx="914400" cy="9144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6518" y="2378867"/>
            <a:ext cx="914400" cy="9144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5009" y="4757480"/>
            <a:ext cx="914400" cy="9144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5832" y="3200015"/>
            <a:ext cx="914400" cy="9144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1175" y="3200015"/>
            <a:ext cx="914400" cy="9144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8555" y="3193997"/>
            <a:ext cx="914400" cy="9144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2030" y="3958064"/>
            <a:ext cx="914400" cy="9144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7373" y="3958064"/>
            <a:ext cx="914400" cy="9144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4753" y="3952046"/>
            <a:ext cx="914400" cy="9144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3138" y="2386250"/>
            <a:ext cx="914400" cy="9144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8481" y="2386250"/>
            <a:ext cx="914400" cy="9144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7745" y="2380232"/>
            <a:ext cx="914400" cy="9144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6236" y="4758845"/>
            <a:ext cx="914400" cy="9144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7059" y="3201380"/>
            <a:ext cx="914400" cy="9144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2402" y="3201380"/>
            <a:ext cx="914400" cy="9144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782" y="3195362"/>
            <a:ext cx="914400" cy="9144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3257" y="3959429"/>
            <a:ext cx="914400" cy="9144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8600" y="3959429"/>
            <a:ext cx="914400" cy="9144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5980" y="3953411"/>
            <a:ext cx="914400" cy="914400"/>
          </a:xfrm>
          <a:prstGeom prst="rect">
            <a:avLst/>
          </a:prstGeom>
        </p:spPr>
      </p:pic>
    </p:spTree>
    <p:extLst>
      <p:ext uri="{BB962C8B-B14F-4D97-AF65-F5344CB8AC3E}">
        <p14:creationId xmlns:p14="http://schemas.microsoft.com/office/powerpoint/2010/main" val="2416543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0BD86B-2A66-451B-9D52-4AEFA3449633}"/>
              </a:ext>
            </a:extLst>
          </p:cNvPr>
          <p:cNvGrpSpPr/>
          <p:nvPr/>
        </p:nvGrpSpPr>
        <p:grpSpPr>
          <a:xfrm>
            <a:off x="1927807" y="880754"/>
            <a:ext cx="7936667" cy="5096492"/>
            <a:chOff x="1897924" y="1396560"/>
            <a:chExt cx="7936667" cy="5096492"/>
          </a:xfrm>
        </p:grpSpPr>
        <p:cxnSp>
          <p:nvCxnSpPr>
            <p:cNvPr id="57" name="Straight Arrow Connector 56">
              <a:extLst>
                <a:ext uri="{FF2B5EF4-FFF2-40B4-BE49-F238E27FC236}">
                  <a16:creationId xmlns:a16="http://schemas.microsoft.com/office/drawing/2014/main" id="{566DDBDD-8E70-4E19-94FB-40C476199B6C}"/>
                </a:ext>
              </a:extLst>
            </p:cNvPr>
            <p:cNvCxnSpPr>
              <a:cxnSpLocks/>
              <a:stCxn id="29" idx="3"/>
              <a:endCxn id="42" idx="2"/>
            </p:cNvCxnSpPr>
            <p:nvPr/>
          </p:nvCxnSpPr>
          <p:spPr>
            <a:xfrm flipV="1">
              <a:off x="8318849" y="1858225"/>
              <a:ext cx="448775" cy="3372193"/>
            </a:xfrm>
            <a:prstGeom prst="curvedConnector2">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53A3F933-8170-47C9-8DBA-DFED87B8DDE6}"/>
                </a:ext>
              </a:extLst>
            </p:cNvPr>
            <p:cNvGrpSpPr/>
            <p:nvPr/>
          </p:nvGrpSpPr>
          <p:grpSpPr>
            <a:xfrm>
              <a:off x="2162128" y="2264980"/>
              <a:ext cx="7364290" cy="4228072"/>
              <a:chOff x="2193659" y="1445173"/>
              <a:chExt cx="7364290" cy="4228072"/>
            </a:xfrm>
          </p:grpSpPr>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1911" y="2384885"/>
                <a:ext cx="914400" cy="9144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57254" y="2384885"/>
                <a:ext cx="914400" cy="9144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6518" y="2378867"/>
                <a:ext cx="914400" cy="9144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5009" y="4757480"/>
                <a:ext cx="914400" cy="9144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5832" y="3200015"/>
                <a:ext cx="914400" cy="9144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1175" y="3200015"/>
                <a:ext cx="914400" cy="9144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8555" y="3193997"/>
                <a:ext cx="914400" cy="9144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2030" y="3958064"/>
                <a:ext cx="914400" cy="9144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7373" y="3958064"/>
                <a:ext cx="914400" cy="9144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4753" y="3952046"/>
                <a:ext cx="914400" cy="9144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3138" y="2386250"/>
                <a:ext cx="914400" cy="9144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8481" y="2386250"/>
                <a:ext cx="914400" cy="9144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7745" y="2380232"/>
                <a:ext cx="914400" cy="9144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6236" y="4758845"/>
                <a:ext cx="914400" cy="9144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7059" y="3201380"/>
                <a:ext cx="914400" cy="9144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2402" y="3201380"/>
                <a:ext cx="914400" cy="9144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782" y="3195362"/>
                <a:ext cx="914400" cy="9144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3257" y="3959429"/>
                <a:ext cx="914400" cy="9144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8600" y="3959429"/>
                <a:ext cx="914400" cy="9144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5980" y="3953411"/>
                <a:ext cx="914400" cy="914400"/>
              </a:xfrm>
              <a:prstGeom prst="rect">
                <a:avLst/>
              </a:prstGeom>
            </p:spPr>
          </p:pic>
          <p:sp>
            <p:nvSpPr>
              <p:cNvPr id="2" name="Thought Bubble: Cloud 1">
                <a:extLst>
                  <a:ext uri="{FF2B5EF4-FFF2-40B4-BE49-F238E27FC236}">
                    <a16:creationId xmlns:a16="http://schemas.microsoft.com/office/drawing/2014/main" id="{B5427ECE-2ECC-4416-90F5-52A0F757FB4B}"/>
                  </a:ext>
                </a:extLst>
              </p:cNvPr>
              <p:cNvSpPr/>
              <p:nvPr/>
            </p:nvSpPr>
            <p:spPr>
              <a:xfrm>
                <a:off x="2193659" y="1689163"/>
                <a:ext cx="1063046" cy="770258"/>
              </a:xfrm>
              <a:prstGeom prst="cloudCallout">
                <a:avLst>
                  <a:gd name="adj1" fmla="val 86370"/>
                  <a:gd name="adj2" fmla="val 6951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hought Bubble: Cloud 29">
                <a:extLst>
                  <a:ext uri="{FF2B5EF4-FFF2-40B4-BE49-F238E27FC236}">
                    <a16:creationId xmlns:a16="http://schemas.microsoft.com/office/drawing/2014/main" id="{CEA8A7BF-71DD-41CC-8426-8A13F4817B50}"/>
                  </a:ext>
                </a:extLst>
              </p:cNvPr>
              <p:cNvSpPr/>
              <p:nvPr/>
            </p:nvSpPr>
            <p:spPr>
              <a:xfrm>
                <a:off x="8494903" y="3638988"/>
                <a:ext cx="1063046" cy="770258"/>
              </a:xfrm>
              <a:prstGeom prst="cloudCallout">
                <a:avLst>
                  <a:gd name="adj1" fmla="val -86511"/>
                  <a:gd name="adj2" fmla="val 32675"/>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hought Bubble: Cloud 30">
                <a:extLst>
                  <a:ext uri="{FF2B5EF4-FFF2-40B4-BE49-F238E27FC236}">
                    <a16:creationId xmlns:a16="http://schemas.microsoft.com/office/drawing/2014/main" id="{BFD73BFE-4C12-40EF-9741-DCA8DCDCEAF0}"/>
                  </a:ext>
                </a:extLst>
              </p:cNvPr>
              <p:cNvSpPr/>
              <p:nvPr/>
            </p:nvSpPr>
            <p:spPr>
              <a:xfrm>
                <a:off x="5705308" y="1445173"/>
                <a:ext cx="1063046" cy="770258"/>
              </a:xfrm>
              <a:prstGeom prst="cloudCallout">
                <a:avLst>
                  <a:gd name="adj1" fmla="val 57556"/>
                  <a:gd name="adj2" fmla="val 9232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Checklist RTL">
                <a:extLst>
                  <a:ext uri="{FF2B5EF4-FFF2-40B4-BE49-F238E27FC236}">
                    <a16:creationId xmlns:a16="http://schemas.microsoft.com/office/drawing/2014/main" id="{F449432A-A355-4367-B3E5-03EF608F66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6001" y="1830302"/>
                <a:ext cx="558361" cy="527536"/>
              </a:xfrm>
              <a:prstGeom prst="rect">
                <a:avLst/>
              </a:prstGeom>
            </p:spPr>
          </p:pic>
          <p:pic>
            <p:nvPicPr>
              <p:cNvPr id="34" name="Graphic 33" descr="Checklist RTL">
                <a:extLst>
                  <a:ext uri="{FF2B5EF4-FFF2-40B4-BE49-F238E27FC236}">
                    <a16:creationId xmlns:a16="http://schemas.microsoft.com/office/drawing/2014/main" id="{87D9DEA3-9AE2-48BB-86BA-D4D6E18FFD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2672" y="1566534"/>
                <a:ext cx="558361" cy="527536"/>
              </a:xfrm>
              <a:prstGeom prst="rect">
                <a:avLst/>
              </a:prstGeom>
            </p:spPr>
          </p:pic>
          <p:pic>
            <p:nvPicPr>
              <p:cNvPr id="35" name="Graphic 34" descr="Checklist RTL">
                <a:extLst>
                  <a:ext uri="{FF2B5EF4-FFF2-40B4-BE49-F238E27FC236}">
                    <a16:creationId xmlns:a16="http://schemas.microsoft.com/office/drawing/2014/main" id="{012291F5-0235-473B-950E-DA80A0D9EC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7245" y="3760349"/>
                <a:ext cx="558361" cy="527536"/>
              </a:xfrm>
              <a:prstGeom prst="rect">
                <a:avLst/>
              </a:prstGeom>
            </p:spPr>
          </p:pic>
          <p:cxnSp>
            <p:nvCxnSpPr>
              <p:cNvPr id="16" name="Straight Connector 15">
                <a:extLst>
                  <a:ext uri="{FF2B5EF4-FFF2-40B4-BE49-F238E27FC236}">
                    <a16:creationId xmlns:a16="http://schemas.microsoft.com/office/drawing/2014/main" id="{D6AAE6DA-277A-43ED-940B-D8CA55D7009A}"/>
                  </a:ext>
                </a:extLst>
              </p:cNvPr>
              <p:cNvCxnSpPr>
                <a:cxnSpLocks/>
              </p:cNvCxnSpPr>
              <p:nvPr/>
            </p:nvCxnSpPr>
            <p:spPr>
              <a:xfrm flipH="1">
                <a:off x="5960918" y="1566534"/>
                <a:ext cx="516961" cy="50775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CA148C-834D-4258-8D51-5F1577C90116}"/>
                  </a:ext>
                </a:extLst>
              </p:cNvPr>
              <p:cNvCxnSpPr>
                <a:cxnSpLocks/>
              </p:cNvCxnSpPr>
              <p:nvPr/>
            </p:nvCxnSpPr>
            <p:spPr>
              <a:xfrm flipH="1">
                <a:off x="8751655" y="3784213"/>
                <a:ext cx="549540" cy="464254"/>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1ECBF564-D3FD-4619-BF27-6739193F6A78}"/>
                </a:ext>
              </a:extLst>
            </p:cNvPr>
            <p:cNvSpPr txBox="1"/>
            <p:nvPr/>
          </p:nvSpPr>
          <p:spPr>
            <a:xfrm>
              <a:off x="1897924" y="1396560"/>
              <a:ext cx="1783755" cy="461665"/>
            </a:xfrm>
            <a:prstGeom prst="rect">
              <a:avLst/>
            </a:prstGeom>
            <a:noFill/>
            <a:ln w="53975">
              <a:solidFill>
                <a:srgbClr val="7030A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Quiz Group</a:t>
              </a:r>
            </a:p>
          </p:txBody>
        </p:sp>
        <p:sp>
          <p:nvSpPr>
            <p:cNvPr id="42" name="TextBox 41">
              <a:extLst>
                <a:ext uri="{FF2B5EF4-FFF2-40B4-BE49-F238E27FC236}">
                  <a16:creationId xmlns:a16="http://schemas.microsoft.com/office/drawing/2014/main" id="{A91EF0E8-86D9-4452-8B0F-78221812F728}"/>
                </a:ext>
              </a:extLst>
            </p:cNvPr>
            <p:cNvSpPr txBox="1"/>
            <p:nvPr/>
          </p:nvSpPr>
          <p:spPr>
            <a:xfrm>
              <a:off x="7700656" y="1396560"/>
              <a:ext cx="2133935" cy="461665"/>
            </a:xfrm>
            <a:prstGeom prst="rect">
              <a:avLst/>
            </a:prstGeom>
            <a:noFill/>
            <a:ln w="53975">
              <a:solidFill>
                <a:srgbClr val="92D05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No Quiz Group</a:t>
              </a:r>
            </a:p>
          </p:txBody>
        </p:sp>
        <p:cxnSp>
          <p:nvCxnSpPr>
            <p:cNvPr id="52" name="Straight Arrow Connector 51">
              <a:extLst>
                <a:ext uri="{FF2B5EF4-FFF2-40B4-BE49-F238E27FC236}">
                  <a16:creationId xmlns:a16="http://schemas.microsoft.com/office/drawing/2014/main" id="{37A4A2C4-DFE0-45FA-A810-B14ACFE0F8A2}"/>
                </a:ext>
              </a:extLst>
            </p:cNvPr>
            <p:cNvCxnSpPr>
              <a:cxnSpLocks/>
              <a:endCxn id="40" idx="2"/>
            </p:cNvCxnSpPr>
            <p:nvPr/>
          </p:nvCxnSpPr>
          <p:spPr>
            <a:xfrm flipH="1" flipV="1">
              <a:off x="2789802" y="1858225"/>
              <a:ext cx="949339" cy="14210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F3997F4-70E3-44C7-991F-05B876E0F738}"/>
                </a:ext>
              </a:extLst>
            </p:cNvPr>
            <p:cNvCxnSpPr>
              <a:cxnSpLocks/>
              <a:endCxn id="42" idx="2"/>
            </p:cNvCxnSpPr>
            <p:nvPr/>
          </p:nvCxnSpPr>
          <p:spPr>
            <a:xfrm flipV="1">
              <a:off x="7202589" y="1858225"/>
              <a:ext cx="1565035" cy="13988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122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7EFED-AF62-404A-8A1D-45FFE6B4ABF3}"/>
              </a:ext>
            </a:extLst>
          </p:cNvPr>
          <p:cNvSpPr>
            <a:spLocks noGrp="1"/>
          </p:cNvSpPr>
          <p:nvPr>
            <p:ph idx="1"/>
          </p:nvPr>
        </p:nvSpPr>
        <p:spPr>
          <a:xfrm>
            <a:off x="1400474" y="1710121"/>
            <a:ext cx="4485373" cy="2914817"/>
          </a:xfrm>
        </p:spPr>
        <p:txBody>
          <a:bodyPr>
            <a:normAutofit fontScale="62500" lnSpcReduction="20000"/>
          </a:bodyPr>
          <a:lstStyle/>
          <a:p>
            <a:pPr marL="0" indent="0" algn="ctr">
              <a:buNone/>
            </a:pPr>
            <a:r>
              <a:rPr lang="en-US" sz="6600" dirty="0">
                <a:latin typeface="Times New Roman" panose="02020603050405020304" pitchFamily="18" charset="0"/>
                <a:cs typeface="Times New Roman" panose="02020603050405020304" pitchFamily="18" charset="0"/>
              </a:rPr>
              <a:t>Hypothesis: </a:t>
            </a:r>
            <a:br>
              <a:rPr lang="en-US" sz="6600" dirty="0">
                <a:latin typeface="Times New Roman" panose="02020603050405020304" pitchFamily="18" charset="0"/>
                <a:cs typeface="Times New Roman" panose="02020603050405020304" pitchFamily="18" charset="0"/>
              </a:rPr>
            </a:br>
            <a:endParaRPr lang="en-US" sz="6600" dirty="0">
              <a:latin typeface="Times New Roman" panose="02020603050405020304" pitchFamily="18" charset="0"/>
              <a:cs typeface="Times New Roman" panose="02020603050405020304" pitchFamily="18" charset="0"/>
            </a:endParaRPr>
          </a:p>
          <a:p>
            <a:pPr marL="0" indent="0" algn="ctr">
              <a:spcAft>
                <a:spcPts val="600"/>
              </a:spcAft>
              <a:buNone/>
            </a:pPr>
            <a:r>
              <a:rPr lang="en-US" sz="6600" dirty="0">
                <a:latin typeface="Times New Roman" panose="02020603050405020304" pitchFamily="18" charset="0"/>
                <a:cs typeface="Times New Roman" panose="02020603050405020304" pitchFamily="18" charset="0"/>
              </a:rPr>
              <a:t>A prediction regarding the outcome of a study</a:t>
            </a:r>
          </a:p>
        </p:txBody>
      </p:sp>
      <p:pic>
        <p:nvPicPr>
          <p:cNvPr id="4" name="Graphic 3" descr="Lightbulb">
            <a:extLst>
              <a:ext uri="{FF2B5EF4-FFF2-40B4-BE49-F238E27FC236}">
                <a16:creationId xmlns:a16="http://schemas.microsoft.com/office/drawing/2014/main" id="{125AA358-A82C-4A81-8455-DBE158B50B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2546" y="1501542"/>
            <a:ext cx="1734953" cy="1734953"/>
          </a:xfrm>
          <a:prstGeom prst="rect">
            <a:avLst/>
          </a:prstGeom>
        </p:spPr>
      </p:pic>
      <p:pic>
        <p:nvPicPr>
          <p:cNvPr id="5" name="Graphic 4" descr="Bar graph with upward trend">
            <a:extLst>
              <a:ext uri="{FF2B5EF4-FFF2-40B4-BE49-F238E27FC236}">
                <a16:creationId xmlns:a16="http://schemas.microsoft.com/office/drawing/2014/main" id="{095ABE05-A76E-4ECA-B195-6D31E324B0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2388" y="1797519"/>
            <a:ext cx="596338" cy="596338"/>
          </a:xfrm>
          <a:prstGeom prst="rect">
            <a:avLst/>
          </a:prstGeom>
        </p:spPr>
      </p:pic>
      <p:pic>
        <p:nvPicPr>
          <p:cNvPr id="6" name="Graphic 5" descr="User">
            <a:extLst>
              <a:ext uri="{FF2B5EF4-FFF2-40B4-BE49-F238E27FC236}">
                <a16:creationId xmlns:a16="http://schemas.microsoft.com/office/drawing/2014/main" id="{CB3885A2-CA9F-4CA2-911B-DB6C8F43AD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21955" y="3048801"/>
            <a:ext cx="1576137" cy="1576137"/>
          </a:xfrm>
          <a:prstGeom prst="rect">
            <a:avLst/>
          </a:prstGeom>
        </p:spPr>
      </p:pic>
    </p:spTree>
    <p:extLst>
      <p:ext uri="{BB962C8B-B14F-4D97-AF65-F5344CB8AC3E}">
        <p14:creationId xmlns:p14="http://schemas.microsoft.com/office/powerpoint/2010/main" val="14689666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B34FC95-9828-4672-93FA-2BC0E4F7EE37}"/>
              </a:ext>
            </a:extLst>
          </p:cNvPr>
          <p:cNvGrpSpPr/>
          <p:nvPr/>
        </p:nvGrpSpPr>
        <p:grpSpPr>
          <a:xfrm>
            <a:off x="1897924" y="1396560"/>
            <a:ext cx="7936667" cy="5096492"/>
            <a:chOff x="1897924" y="1396560"/>
            <a:chExt cx="7936667" cy="5096492"/>
          </a:xfrm>
        </p:grpSpPr>
        <p:cxnSp>
          <p:nvCxnSpPr>
            <p:cNvPr id="57" name="Straight Arrow Connector 56">
              <a:extLst>
                <a:ext uri="{FF2B5EF4-FFF2-40B4-BE49-F238E27FC236}">
                  <a16:creationId xmlns:a16="http://schemas.microsoft.com/office/drawing/2014/main" id="{566DDBDD-8E70-4E19-94FB-40C476199B6C}"/>
                </a:ext>
              </a:extLst>
            </p:cNvPr>
            <p:cNvCxnSpPr>
              <a:cxnSpLocks/>
              <a:stCxn id="29" idx="3"/>
              <a:endCxn id="42" idx="2"/>
            </p:cNvCxnSpPr>
            <p:nvPr/>
          </p:nvCxnSpPr>
          <p:spPr>
            <a:xfrm flipV="1">
              <a:off x="8318849" y="1858225"/>
              <a:ext cx="448775" cy="3372193"/>
            </a:xfrm>
            <a:prstGeom prst="curvedConnector2">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0380" y="3204692"/>
              <a:ext cx="914400" cy="9144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23" y="3204692"/>
              <a:ext cx="914400" cy="9144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4987" y="3198674"/>
              <a:ext cx="914400" cy="9144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3478" y="5577287"/>
              <a:ext cx="914400" cy="9144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301" y="4019822"/>
              <a:ext cx="914400" cy="9144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9644" y="4019822"/>
              <a:ext cx="914400" cy="9144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7024" y="4013804"/>
              <a:ext cx="914400" cy="9144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0499" y="4777871"/>
              <a:ext cx="914400" cy="9144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5842" y="4777871"/>
              <a:ext cx="914400" cy="9144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3222" y="4771853"/>
              <a:ext cx="914400" cy="9144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1607" y="3206057"/>
              <a:ext cx="914400" cy="9144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06950" y="3206057"/>
              <a:ext cx="914400" cy="9144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6214" y="3200039"/>
              <a:ext cx="914400" cy="9144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705" y="5578652"/>
              <a:ext cx="914400" cy="9144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5528" y="4021187"/>
              <a:ext cx="914400" cy="9144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0871" y="4021187"/>
              <a:ext cx="914400" cy="9144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8251" y="4015169"/>
              <a:ext cx="914400" cy="9144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726" y="4779236"/>
              <a:ext cx="914400" cy="9144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7069" y="4779236"/>
              <a:ext cx="914400" cy="9144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4449" y="4773218"/>
              <a:ext cx="914400" cy="914400"/>
            </a:xfrm>
            <a:prstGeom prst="rect">
              <a:avLst/>
            </a:prstGeom>
          </p:spPr>
        </p:pic>
        <p:sp>
          <p:nvSpPr>
            <p:cNvPr id="2" name="Thought Bubble: Cloud 1">
              <a:extLst>
                <a:ext uri="{FF2B5EF4-FFF2-40B4-BE49-F238E27FC236}">
                  <a16:creationId xmlns:a16="http://schemas.microsoft.com/office/drawing/2014/main" id="{B5427ECE-2ECC-4416-90F5-52A0F757FB4B}"/>
                </a:ext>
              </a:extLst>
            </p:cNvPr>
            <p:cNvSpPr/>
            <p:nvPr/>
          </p:nvSpPr>
          <p:spPr>
            <a:xfrm>
              <a:off x="2162128" y="2508970"/>
              <a:ext cx="1063046" cy="770258"/>
            </a:xfrm>
            <a:prstGeom prst="cloudCallout">
              <a:avLst>
                <a:gd name="adj1" fmla="val 86370"/>
                <a:gd name="adj2" fmla="val 6951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hought Bubble: Cloud 29">
              <a:extLst>
                <a:ext uri="{FF2B5EF4-FFF2-40B4-BE49-F238E27FC236}">
                  <a16:creationId xmlns:a16="http://schemas.microsoft.com/office/drawing/2014/main" id="{CEA8A7BF-71DD-41CC-8426-8A13F4817B50}"/>
                </a:ext>
              </a:extLst>
            </p:cNvPr>
            <p:cNvSpPr/>
            <p:nvPr/>
          </p:nvSpPr>
          <p:spPr>
            <a:xfrm>
              <a:off x="8463372" y="4458795"/>
              <a:ext cx="1063046" cy="770258"/>
            </a:xfrm>
            <a:prstGeom prst="cloudCallout">
              <a:avLst>
                <a:gd name="adj1" fmla="val -86511"/>
                <a:gd name="adj2" fmla="val 32675"/>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hought Bubble: Cloud 30">
              <a:extLst>
                <a:ext uri="{FF2B5EF4-FFF2-40B4-BE49-F238E27FC236}">
                  <a16:creationId xmlns:a16="http://schemas.microsoft.com/office/drawing/2014/main" id="{BFD73BFE-4C12-40EF-9741-DCA8DCDCEAF0}"/>
                </a:ext>
              </a:extLst>
            </p:cNvPr>
            <p:cNvSpPr/>
            <p:nvPr/>
          </p:nvSpPr>
          <p:spPr>
            <a:xfrm>
              <a:off x="5673777" y="2264980"/>
              <a:ext cx="1063046" cy="770258"/>
            </a:xfrm>
            <a:prstGeom prst="cloudCallout">
              <a:avLst>
                <a:gd name="adj1" fmla="val 57556"/>
                <a:gd name="adj2" fmla="val 9232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Checklist RTL">
              <a:extLst>
                <a:ext uri="{FF2B5EF4-FFF2-40B4-BE49-F238E27FC236}">
                  <a16:creationId xmlns:a16="http://schemas.microsoft.com/office/drawing/2014/main" id="{F449432A-A355-4367-B3E5-03EF608F66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4470" y="2650109"/>
              <a:ext cx="558361" cy="527536"/>
            </a:xfrm>
            <a:prstGeom prst="rect">
              <a:avLst/>
            </a:prstGeom>
          </p:spPr>
        </p:pic>
        <p:pic>
          <p:nvPicPr>
            <p:cNvPr id="34" name="Graphic 33" descr="Checklist RTL">
              <a:extLst>
                <a:ext uri="{FF2B5EF4-FFF2-40B4-BE49-F238E27FC236}">
                  <a16:creationId xmlns:a16="http://schemas.microsoft.com/office/drawing/2014/main" id="{87D9DEA3-9AE2-48BB-86BA-D4D6E18FFD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1141" y="2386341"/>
              <a:ext cx="558361" cy="527536"/>
            </a:xfrm>
            <a:prstGeom prst="rect">
              <a:avLst/>
            </a:prstGeom>
          </p:spPr>
        </p:pic>
        <p:pic>
          <p:nvPicPr>
            <p:cNvPr id="35" name="Graphic 34" descr="Checklist RTL">
              <a:extLst>
                <a:ext uri="{FF2B5EF4-FFF2-40B4-BE49-F238E27FC236}">
                  <a16:creationId xmlns:a16="http://schemas.microsoft.com/office/drawing/2014/main" id="{012291F5-0235-473B-950E-DA80A0D9EC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5714" y="4580156"/>
              <a:ext cx="558361" cy="527536"/>
            </a:xfrm>
            <a:prstGeom prst="rect">
              <a:avLst/>
            </a:prstGeom>
          </p:spPr>
        </p:pic>
        <p:cxnSp>
          <p:nvCxnSpPr>
            <p:cNvPr id="16" name="Straight Connector 15">
              <a:extLst>
                <a:ext uri="{FF2B5EF4-FFF2-40B4-BE49-F238E27FC236}">
                  <a16:creationId xmlns:a16="http://schemas.microsoft.com/office/drawing/2014/main" id="{D6AAE6DA-277A-43ED-940B-D8CA55D7009A}"/>
                </a:ext>
              </a:extLst>
            </p:cNvPr>
            <p:cNvCxnSpPr>
              <a:cxnSpLocks/>
            </p:cNvCxnSpPr>
            <p:nvPr/>
          </p:nvCxnSpPr>
          <p:spPr>
            <a:xfrm flipH="1">
              <a:off x="5929387" y="2386341"/>
              <a:ext cx="516961" cy="50775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CA148C-834D-4258-8D51-5F1577C90116}"/>
                </a:ext>
              </a:extLst>
            </p:cNvPr>
            <p:cNvCxnSpPr>
              <a:cxnSpLocks/>
            </p:cNvCxnSpPr>
            <p:nvPr/>
          </p:nvCxnSpPr>
          <p:spPr>
            <a:xfrm flipH="1">
              <a:off x="8720124" y="4604020"/>
              <a:ext cx="549540" cy="464254"/>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ECBF564-D3FD-4619-BF27-6739193F6A78}"/>
                </a:ext>
              </a:extLst>
            </p:cNvPr>
            <p:cNvSpPr txBox="1"/>
            <p:nvPr/>
          </p:nvSpPr>
          <p:spPr>
            <a:xfrm>
              <a:off x="1897924" y="1396560"/>
              <a:ext cx="1783755" cy="461665"/>
            </a:xfrm>
            <a:prstGeom prst="rect">
              <a:avLst/>
            </a:prstGeom>
            <a:noFill/>
            <a:ln w="53975">
              <a:solidFill>
                <a:srgbClr val="7030A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Quiz Group</a:t>
              </a:r>
            </a:p>
          </p:txBody>
        </p:sp>
        <p:sp>
          <p:nvSpPr>
            <p:cNvPr id="42" name="TextBox 41">
              <a:extLst>
                <a:ext uri="{FF2B5EF4-FFF2-40B4-BE49-F238E27FC236}">
                  <a16:creationId xmlns:a16="http://schemas.microsoft.com/office/drawing/2014/main" id="{A91EF0E8-86D9-4452-8B0F-78221812F728}"/>
                </a:ext>
              </a:extLst>
            </p:cNvPr>
            <p:cNvSpPr txBox="1"/>
            <p:nvPr/>
          </p:nvSpPr>
          <p:spPr>
            <a:xfrm>
              <a:off x="7700656" y="1396560"/>
              <a:ext cx="2133935" cy="461665"/>
            </a:xfrm>
            <a:prstGeom prst="rect">
              <a:avLst/>
            </a:prstGeom>
            <a:noFill/>
            <a:ln w="53975">
              <a:solidFill>
                <a:srgbClr val="92D05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No Quiz Group</a:t>
              </a:r>
            </a:p>
          </p:txBody>
        </p:sp>
        <p:cxnSp>
          <p:nvCxnSpPr>
            <p:cNvPr id="52" name="Straight Arrow Connector 51">
              <a:extLst>
                <a:ext uri="{FF2B5EF4-FFF2-40B4-BE49-F238E27FC236}">
                  <a16:creationId xmlns:a16="http://schemas.microsoft.com/office/drawing/2014/main" id="{37A4A2C4-DFE0-45FA-A810-B14ACFE0F8A2}"/>
                </a:ext>
              </a:extLst>
            </p:cNvPr>
            <p:cNvCxnSpPr>
              <a:cxnSpLocks/>
              <a:endCxn id="40" idx="2"/>
            </p:cNvCxnSpPr>
            <p:nvPr/>
          </p:nvCxnSpPr>
          <p:spPr>
            <a:xfrm flipH="1" flipV="1">
              <a:off x="2789802" y="1858225"/>
              <a:ext cx="949339" cy="14210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F3997F4-70E3-44C7-991F-05B876E0F738}"/>
                </a:ext>
              </a:extLst>
            </p:cNvPr>
            <p:cNvCxnSpPr>
              <a:cxnSpLocks/>
              <a:endCxn id="42" idx="2"/>
            </p:cNvCxnSpPr>
            <p:nvPr/>
          </p:nvCxnSpPr>
          <p:spPr>
            <a:xfrm flipV="1">
              <a:off x="7202589" y="1858225"/>
              <a:ext cx="1565035" cy="13988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57270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17D797A-D1E9-479E-BE6C-BF259CC77C5D}"/>
              </a:ext>
            </a:extLst>
          </p:cNvPr>
          <p:cNvGrpSpPr/>
          <p:nvPr/>
        </p:nvGrpSpPr>
        <p:grpSpPr>
          <a:xfrm>
            <a:off x="1767568" y="428267"/>
            <a:ext cx="8067023" cy="6064785"/>
            <a:chOff x="1767568" y="428267"/>
            <a:chExt cx="8067023" cy="6064785"/>
          </a:xfrm>
        </p:grpSpPr>
        <p:grpSp>
          <p:nvGrpSpPr>
            <p:cNvPr id="15" name="Group 14">
              <a:extLst>
                <a:ext uri="{FF2B5EF4-FFF2-40B4-BE49-F238E27FC236}">
                  <a16:creationId xmlns:a16="http://schemas.microsoft.com/office/drawing/2014/main" id="{8B34FC95-9828-4672-93FA-2BC0E4F7EE37}"/>
                </a:ext>
              </a:extLst>
            </p:cNvPr>
            <p:cNvGrpSpPr/>
            <p:nvPr/>
          </p:nvGrpSpPr>
          <p:grpSpPr>
            <a:xfrm>
              <a:off x="1897924" y="1396560"/>
              <a:ext cx="7936667" cy="5096492"/>
              <a:chOff x="1897924" y="1396560"/>
              <a:chExt cx="7936667" cy="5096492"/>
            </a:xfrm>
          </p:grpSpPr>
          <p:cxnSp>
            <p:nvCxnSpPr>
              <p:cNvPr id="57" name="Straight Arrow Connector 56">
                <a:extLst>
                  <a:ext uri="{FF2B5EF4-FFF2-40B4-BE49-F238E27FC236}">
                    <a16:creationId xmlns:a16="http://schemas.microsoft.com/office/drawing/2014/main" id="{566DDBDD-8E70-4E19-94FB-40C476199B6C}"/>
                  </a:ext>
                </a:extLst>
              </p:cNvPr>
              <p:cNvCxnSpPr>
                <a:cxnSpLocks/>
                <a:stCxn id="29" idx="3"/>
                <a:endCxn id="42" idx="2"/>
              </p:cNvCxnSpPr>
              <p:nvPr/>
            </p:nvCxnSpPr>
            <p:spPr>
              <a:xfrm flipV="1">
                <a:off x="8318849" y="1858225"/>
                <a:ext cx="448775" cy="3372193"/>
              </a:xfrm>
              <a:prstGeom prst="curvedConnector2">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5" name="Graphic 4" descr="User">
                <a:extLst>
                  <a:ext uri="{FF2B5EF4-FFF2-40B4-BE49-F238E27FC236}">
                    <a16:creationId xmlns:a16="http://schemas.microsoft.com/office/drawing/2014/main" id="{5C65C30E-C7D1-4E0C-9447-09234161C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0380" y="3204692"/>
                <a:ext cx="914400" cy="914400"/>
              </a:xfrm>
              <a:prstGeom prst="rect">
                <a:avLst/>
              </a:prstGeom>
            </p:spPr>
          </p:pic>
          <p:pic>
            <p:nvPicPr>
              <p:cNvPr id="6" name="Graphic 5" descr="User">
                <a:extLst>
                  <a:ext uri="{FF2B5EF4-FFF2-40B4-BE49-F238E27FC236}">
                    <a16:creationId xmlns:a16="http://schemas.microsoft.com/office/drawing/2014/main" id="{C906C23F-9DD0-4998-923A-FB95291C78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23" y="3204692"/>
                <a:ext cx="914400" cy="914400"/>
              </a:xfrm>
              <a:prstGeom prst="rect">
                <a:avLst/>
              </a:prstGeom>
            </p:spPr>
          </p:pic>
          <p:pic>
            <p:nvPicPr>
              <p:cNvPr id="7" name="Graphic 6" descr="User">
                <a:extLst>
                  <a:ext uri="{FF2B5EF4-FFF2-40B4-BE49-F238E27FC236}">
                    <a16:creationId xmlns:a16="http://schemas.microsoft.com/office/drawing/2014/main" id="{1EC7BDB5-FACB-4D40-8C4A-9D5A306C00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4987" y="3198674"/>
                <a:ext cx="914400" cy="914400"/>
              </a:xfrm>
              <a:prstGeom prst="rect">
                <a:avLst/>
              </a:prstGeom>
            </p:spPr>
          </p:pic>
          <p:pic>
            <p:nvPicPr>
              <p:cNvPr id="8" name="Graphic 7" descr="User">
                <a:extLst>
                  <a:ext uri="{FF2B5EF4-FFF2-40B4-BE49-F238E27FC236}">
                    <a16:creationId xmlns:a16="http://schemas.microsoft.com/office/drawing/2014/main" id="{108E1649-F5FC-4769-98EC-7B526E8C1A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3478" y="5577287"/>
                <a:ext cx="914400" cy="914400"/>
              </a:xfrm>
              <a:prstGeom prst="rect">
                <a:avLst/>
              </a:prstGeom>
            </p:spPr>
          </p:pic>
          <p:pic>
            <p:nvPicPr>
              <p:cNvPr id="9" name="Graphic 8" descr="User">
                <a:extLst>
                  <a:ext uri="{FF2B5EF4-FFF2-40B4-BE49-F238E27FC236}">
                    <a16:creationId xmlns:a16="http://schemas.microsoft.com/office/drawing/2014/main" id="{382BF9EC-0674-4B38-B3FB-E6D8168FE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301" y="4019822"/>
                <a:ext cx="914400" cy="914400"/>
              </a:xfrm>
              <a:prstGeom prst="rect">
                <a:avLst/>
              </a:prstGeom>
            </p:spPr>
          </p:pic>
          <p:pic>
            <p:nvPicPr>
              <p:cNvPr id="10" name="Graphic 9" descr="User">
                <a:extLst>
                  <a:ext uri="{FF2B5EF4-FFF2-40B4-BE49-F238E27FC236}">
                    <a16:creationId xmlns:a16="http://schemas.microsoft.com/office/drawing/2014/main" id="{C05BC22C-61DF-47D5-86F7-106084BA18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9644" y="4019822"/>
                <a:ext cx="914400" cy="914400"/>
              </a:xfrm>
              <a:prstGeom prst="rect">
                <a:avLst/>
              </a:prstGeom>
            </p:spPr>
          </p:pic>
          <p:pic>
            <p:nvPicPr>
              <p:cNvPr id="11" name="Graphic 10" descr="User">
                <a:extLst>
                  <a:ext uri="{FF2B5EF4-FFF2-40B4-BE49-F238E27FC236}">
                    <a16:creationId xmlns:a16="http://schemas.microsoft.com/office/drawing/2014/main" id="{41B79495-4F41-4F75-AE3C-ADC9F80B98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7024" y="4013804"/>
                <a:ext cx="914400" cy="914400"/>
              </a:xfrm>
              <a:prstGeom prst="rect">
                <a:avLst/>
              </a:prstGeom>
            </p:spPr>
          </p:pic>
          <p:pic>
            <p:nvPicPr>
              <p:cNvPr id="12" name="Graphic 11" descr="User">
                <a:extLst>
                  <a:ext uri="{FF2B5EF4-FFF2-40B4-BE49-F238E27FC236}">
                    <a16:creationId xmlns:a16="http://schemas.microsoft.com/office/drawing/2014/main" id="{E1D730B1-528F-486C-AC91-46DB74DC6D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0499" y="4777871"/>
                <a:ext cx="914400" cy="914400"/>
              </a:xfrm>
              <a:prstGeom prst="rect">
                <a:avLst/>
              </a:prstGeom>
            </p:spPr>
          </p:pic>
          <p:pic>
            <p:nvPicPr>
              <p:cNvPr id="13" name="Graphic 12" descr="User">
                <a:extLst>
                  <a:ext uri="{FF2B5EF4-FFF2-40B4-BE49-F238E27FC236}">
                    <a16:creationId xmlns:a16="http://schemas.microsoft.com/office/drawing/2014/main" id="{5EF68210-287A-4FF1-A979-132CB467E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5842" y="4777871"/>
                <a:ext cx="914400" cy="914400"/>
              </a:xfrm>
              <a:prstGeom prst="rect">
                <a:avLst/>
              </a:prstGeom>
            </p:spPr>
          </p:pic>
          <p:pic>
            <p:nvPicPr>
              <p:cNvPr id="14" name="Graphic 13" descr="User">
                <a:extLst>
                  <a:ext uri="{FF2B5EF4-FFF2-40B4-BE49-F238E27FC236}">
                    <a16:creationId xmlns:a16="http://schemas.microsoft.com/office/drawing/2014/main" id="{F21920A6-9242-449F-AA1B-8D6CE5941E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3222" y="4771853"/>
                <a:ext cx="914400" cy="914400"/>
              </a:xfrm>
              <a:prstGeom prst="rect">
                <a:avLst/>
              </a:prstGeom>
            </p:spPr>
          </p:pic>
          <p:pic>
            <p:nvPicPr>
              <p:cNvPr id="20" name="Graphic 19" descr="User">
                <a:extLst>
                  <a:ext uri="{FF2B5EF4-FFF2-40B4-BE49-F238E27FC236}">
                    <a16:creationId xmlns:a16="http://schemas.microsoft.com/office/drawing/2014/main" id="{DD4B20D7-81FF-4A1A-99A2-4BBD8D5CB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1607" y="3206057"/>
                <a:ext cx="914400" cy="914400"/>
              </a:xfrm>
              <a:prstGeom prst="rect">
                <a:avLst/>
              </a:prstGeom>
            </p:spPr>
          </p:pic>
          <p:pic>
            <p:nvPicPr>
              <p:cNvPr id="21" name="Graphic 20" descr="User">
                <a:extLst>
                  <a:ext uri="{FF2B5EF4-FFF2-40B4-BE49-F238E27FC236}">
                    <a16:creationId xmlns:a16="http://schemas.microsoft.com/office/drawing/2014/main" id="{EF388DFE-307B-4415-BC7A-58DF248043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06950" y="3206057"/>
                <a:ext cx="914400" cy="914400"/>
              </a:xfrm>
              <a:prstGeom prst="rect">
                <a:avLst/>
              </a:prstGeom>
            </p:spPr>
          </p:pic>
          <p:pic>
            <p:nvPicPr>
              <p:cNvPr id="22" name="Graphic 21" descr="User">
                <a:extLst>
                  <a:ext uri="{FF2B5EF4-FFF2-40B4-BE49-F238E27FC236}">
                    <a16:creationId xmlns:a16="http://schemas.microsoft.com/office/drawing/2014/main" id="{AAFCDCC5-5286-44DB-8DC3-E2FBFEC5E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6214" y="3200039"/>
                <a:ext cx="914400" cy="914400"/>
              </a:xfrm>
              <a:prstGeom prst="rect">
                <a:avLst/>
              </a:prstGeom>
            </p:spPr>
          </p:pic>
          <p:pic>
            <p:nvPicPr>
              <p:cNvPr id="23" name="Graphic 22" descr="User">
                <a:extLst>
                  <a:ext uri="{FF2B5EF4-FFF2-40B4-BE49-F238E27FC236}">
                    <a16:creationId xmlns:a16="http://schemas.microsoft.com/office/drawing/2014/main" id="{92B4FEF5-DC71-42F5-BC9A-77FE9B50BC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705" y="5578652"/>
                <a:ext cx="914400" cy="914400"/>
              </a:xfrm>
              <a:prstGeom prst="rect">
                <a:avLst/>
              </a:prstGeom>
            </p:spPr>
          </p:pic>
          <p:pic>
            <p:nvPicPr>
              <p:cNvPr id="24" name="Graphic 23" descr="User">
                <a:extLst>
                  <a:ext uri="{FF2B5EF4-FFF2-40B4-BE49-F238E27FC236}">
                    <a16:creationId xmlns:a16="http://schemas.microsoft.com/office/drawing/2014/main" id="{ABCB22CE-2F2E-4F26-976F-85E3E6EAF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5528" y="4021187"/>
                <a:ext cx="914400" cy="914400"/>
              </a:xfrm>
              <a:prstGeom prst="rect">
                <a:avLst/>
              </a:prstGeom>
            </p:spPr>
          </p:pic>
          <p:pic>
            <p:nvPicPr>
              <p:cNvPr id="25" name="Graphic 24" descr="User">
                <a:extLst>
                  <a:ext uri="{FF2B5EF4-FFF2-40B4-BE49-F238E27FC236}">
                    <a16:creationId xmlns:a16="http://schemas.microsoft.com/office/drawing/2014/main" id="{9DB25B34-8604-43E5-B4E5-2CA495FC02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0871" y="4021187"/>
                <a:ext cx="914400" cy="914400"/>
              </a:xfrm>
              <a:prstGeom prst="rect">
                <a:avLst/>
              </a:prstGeom>
            </p:spPr>
          </p:pic>
          <p:pic>
            <p:nvPicPr>
              <p:cNvPr id="26" name="Graphic 25" descr="User">
                <a:extLst>
                  <a:ext uri="{FF2B5EF4-FFF2-40B4-BE49-F238E27FC236}">
                    <a16:creationId xmlns:a16="http://schemas.microsoft.com/office/drawing/2014/main" id="{02023150-95C8-4A5E-96AE-79E58BB1A6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8251" y="4015169"/>
                <a:ext cx="914400" cy="914400"/>
              </a:xfrm>
              <a:prstGeom prst="rect">
                <a:avLst/>
              </a:prstGeom>
            </p:spPr>
          </p:pic>
          <p:pic>
            <p:nvPicPr>
              <p:cNvPr id="27" name="Graphic 26" descr="User">
                <a:extLst>
                  <a:ext uri="{FF2B5EF4-FFF2-40B4-BE49-F238E27FC236}">
                    <a16:creationId xmlns:a16="http://schemas.microsoft.com/office/drawing/2014/main" id="{5225B19B-F1E4-4074-A8AC-B23EDFFE89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726" y="4779236"/>
                <a:ext cx="914400" cy="914400"/>
              </a:xfrm>
              <a:prstGeom prst="rect">
                <a:avLst/>
              </a:prstGeom>
            </p:spPr>
          </p:pic>
          <p:pic>
            <p:nvPicPr>
              <p:cNvPr id="28" name="Graphic 27" descr="User">
                <a:extLst>
                  <a:ext uri="{FF2B5EF4-FFF2-40B4-BE49-F238E27FC236}">
                    <a16:creationId xmlns:a16="http://schemas.microsoft.com/office/drawing/2014/main" id="{B1A0FEAD-E95A-4C40-978C-433F7AEA3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7069" y="4779236"/>
                <a:ext cx="914400" cy="914400"/>
              </a:xfrm>
              <a:prstGeom prst="rect">
                <a:avLst/>
              </a:prstGeom>
            </p:spPr>
          </p:pic>
          <p:pic>
            <p:nvPicPr>
              <p:cNvPr id="29" name="Graphic 28" descr="User">
                <a:extLst>
                  <a:ext uri="{FF2B5EF4-FFF2-40B4-BE49-F238E27FC236}">
                    <a16:creationId xmlns:a16="http://schemas.microsoft.com/office/drawing/2014/main" id="{C04B020D-0199-4547-A8A2-8D7231BEAC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4449" y="4773218"/>
                <a:ext cx="914400" cy="914400"/>
              </a:xfrm>
              <a:prstGeom prst="rect">
                <a:avLst/>
              </a:prstGeom>
            </p:spPr>
          </p:pic>
          <p:sp>
            <p:nvSpPr>
              <p:cNvPr id="2" name="Thought Bubble: Cloud 1">
                <a:extLst>
                  <a:ext uri="{FF2B5EF4-FFF2-40B4-BE49-F238E27FC236}">
                    <a16:creationId xmlns:a16="http://schemas.microsoft.com/office/drawing/2014/main" id="{B5427ECE-2ECC-4416-90F5-52A0F757FB4B}"/>
                  </a:ext>
                </a:extLst>
              </p:cNvPr>
              <p:cNvSpPr/>
              <p:nvPr/>
            </p:nvSpPr>
            <p:spPr>
              <a:xfrm>
                <a:off x="2162128" y="2508970"/>
                <a:ext cx="1063046" cy="770258"/>
              </a:xfrm>
              <a:prstGeom prst="cloudCallout">
                <a:avLst>
                  <a:gd name="adj1" fmla="val 86370"/>
                  <a:gd name="adj2" fmla="val 6951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hought Bubble: Cloud 29">
                <a:extLst>
                  <a:ext uri="{FF2B5EF4-FFF2-40B4-BE49-F238E27FC236}">
                    <a16:creationId xmlns:a16="http://schemas.microsoft.com/office/drawing/2014/main" id="{CEA8A7BF-71DD-41CC-8426-8A13F4817B50}"/>
                  </a:ext>
                </a:extLst>
              </p:cNvPr>
              <p:cNvSpPr/>
              <p:nvPr/>
            </p:nvSpPr>
            <p:spPr>
              <a:xfrm>
                <a:off x="8463372" y="4458795"/>
                <a:ext cx="1063046" cy="770258"/>
              </a:xfrm>
              <a:prstGeom prst="cloudCallout">
                <a:avLst>
                  <a:gd name="adj1" fmla="val -86511"/>
                  <a:gd name="adj2" fmla="val 32675"/>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hought Bubble: Cloud 30">
                <a:extLst>
                  <a:ext uri="{FF2B5EF4-FFF2-40B4-BE49-F238E27FC236}">
                    <a16:creationId xmlns:a16="http://schemas.microsoft.com/office/drawing/2014/main" id="{BFD73BFE-4C12-40EF-9741-DCA8DCDCEAF0}"/>
                  </a:ext>
                </a:extLst>
              </p:cNvPr>
              <p:cNvSpPr/>
              <p:nvPr/>
            </p:nvSpPr>
            <p:spPr>
              <a:xfrm>
                <a:off x="5673777" y="2264980"/>
                <a:ext cx="1063046" cy="770258"/>
              </a:xfrm>
              <a:prstGeom prst="cloudCallout">
                <a:avLst>
                  <a:gd name="adj1" fmla="val 57556"/>
                  <a:gd name="adj2" fmla="val 92324"/>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Checklist RTL">
                <a:extLst>
                  <a:ext uri="{FF2B5EF4-FFF2-40B4-BE49-F238E27FC236}">
                    <a16:creationId xmlns:a16="http://schemas.microsoft.com/office/drawing/2014/main" id="{F449432A-A355-4367-B3E5-03EF608F66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14470" y="2650109"/>
                <a:ext cx="558361" cy="527536"/>
              </a:xfrm>
              <a:prstGeom prst="rect">
                <a:avLst/>
              </a:prstGeom>
            </p:spPr>
          </p:pic>
          <p:pic>
            <p:nvPicPr>
              <p:cNvPr id="34" name="Graphic 33" descr="Checklist RTL">
                <a:extLst>
                  <a:ext uri="{FF2B5EF4-FFF2-40B4-BE49-F238E27FC236}">
                    <a16:creationId xmlns:a16="http://schemas.microsoft.com/office/drawing/2014/main" id="{87D9DEA3-9AE2-48BB-86BA-D4D6E18FFD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1141" y="2386341"/>
                <a:ext cx="558361" cy="527536"/>
              </a:xfrm>
              <a:prstGeom prst="rect">
                <a:avLst/>
              </a:prstGeom>
            </p:spPr>
          </p:pic>
          <p:pic>
            <p:nvPicPr>
              <p:cNvPr id="35" name="Graphic 34" descr="Checklist RTL">
                <a:extLst>
                  <a:ext uri="{FF2B5EF4-FFF2-40B4-BE49-F238E27FC236}">
                    <a16:creationId xmlns:a16="http://schemas.microsoft.com/office/drawing/2014/main" id="{012291F5-0235-473B-950E-DA80A0D9EC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5714" y="4580156"/>
                <a:ext cx="558361" cy="527536"/>
              </a:xfrm>
              <a:prstGeom prst="rect">
                <a:avLst/>
              </a:prstGeom>
            </p:spPr>
          </p:pic>
          <p:cxnSp>
            <p:nvCxnSpPr>
              <p:cNvPr id="16" name="Straight Connector 15">
                <a:extLst>
                  <a:ext uri="{FF2B5EF4-FFF2-40B4-BE49-F238E27FC236}">
                    <a16:creationId xmlns:a16="http://schemas.microsoft.com/office/drawing/2014/main" id="{D6AAE6DA-277A-43ED-940B-D8CA55D7009A}"/>
                  </a:ext>
                </a:extLst>
              </p:cNvPr>
              <p:cNvCxnSpPr>
                <a:cxnSpLocks/>
              </p:cNvCxnSpPr>
              <p:nvPr/>
            </p:nvCxnSpPr>
            <p:spPr>
              <a:xfrm flipH="1">
                <a:off x="5929387" y="2386341"/>
                <a:ext cx="516961" cy="50775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CA148C-834D-4258-8D51-5F1577C90116}"/>
                  </a:ext>
                </a:extLst>
              </p:cNvPr>
              <p:cNvCxnSpPr>
                <a:cxnSpLocks/>
              </p:cNvCxnSpPr>
              <p:nvPr/>
            </p:nvCxnSpPr>
            <p:spPr>
              <a:xfrm flipH="1">
                <a:off x="8720124" y="4604020"/>
                <a:ext cx="549540" cy="464254"/>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ECBF564-D3FD-4619-BF27-6739193F6A78}"/>
                  </a:ext>
                </a:extLst>
              </p:cNvPr>
              <p:cNvSpPr txBox="1"/>
              <p:nvPr/>
            </p:nvSpPr>
            <p:spPr>
              <a:xfrm>
                <a:off x="1897924" y="1396560"/>
                <a:ext cx="1783755" cy="461665"/>
              </a:xfrm>
              <a:prstGeom prst="rect">
                <a:avLst/>
              </a:prstGeom>
              <a:noFill/>
              <a:ln w="53975">
                <a:solidFill>
                  <a:srgbClr val="7030A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Quiz Group</a:t>
                </a:r>
              </a:p>
            </p:txBody>
          </p:sp>
          <p:sp>
            <p:nvSpPr>
              <p:cNvPr id="42" name="TextBox 41">
                <a:extLst>
                  <a:ext uri="{FF2B5EF4-FFF2-40B4-BE49-F238E27FC236}">
                    <a16:creationId xmlns:a16="http://schemas.microsoft.com/office/drawing/2014/main" id="{A91EF0E8-86D9-4452-8B0F-78221812F728}"/>
                  </a:ext>
                </a:extLst>
              </p:cNvPr>
              <p:cNvSpPr txBox="1"/>
              <p:nvPr/>
            </p:nvSpPr>
            <p:spPr>
              <a:xfrm>
                <a:off x="7700656" y="1396560"/>
                <a:ext cx="2133935" cy="461665"/>
              </a:xfrm>
              <a:prstGeom prst="rect">
                <a:avLst/>
              </a:prstGeom>
              <a:noFill/>
              <a:ln w="53975">
                <a:solidFill>
                  <a:srgbClr val="92D050"/>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No Quiz Group</a:t>
                </a:r>
              </a:p>
            </p:txBody>
          </p:sp>
          <p:cxnSp>
            <p:nvCxnSpPr>
              <p:cNvPr id="52" name="Straight Arrow Connector 51">
                <a:extLst>
                  <a:ext uri="{FF2B5EF4-FFF2-40B4-BE49-F238E27FC236}">
                    <a16:creationId xmlns:a16="http://schemas.microsoft.com/office/drawing/2014/main" id="{37A4A2C4-DFE0-45FA-A810-B14ACFE0F8A2}"/>
                  </a:ext>
                </a:extLst>
              </p:cNvPr>
              <p:cNvCxnSpPr>
                <a:cxnSpLocks/>
                <a:endCxn id="40" idx="2"/>
              </p:cNvCxnSpPr>
              <p:nvPr/>
            </p:nvCxnSpPr>
            <p:spPr>
              <a:xfrm flipH="1" flipV="1">
                <a:off x="2789802" y="1858225"/>
                <a:ext cx="949339" cy="14210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F3997F4-70E3-44C7-991F-05B876E0F738}"/>
                  </a:ext>
                </a:extLst>
              </p:cNvPr>
              <p:cNvCxnSpPr>
                <a:cxnSpLocks/>
                <a:endCxn id="42" idx="2"/>
              </p:cNvCxnSpPr>
              <p:nvPr/>
            </p:nvCxnSpPr>
            <p:spPr>
              <a:xfrm flipV="1">
                <a:off x="7202589" y="1858225"/>
                <a:ext cx="1565035" cy="13988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Content Placeholder 2">
              <a:extLst>
                <a:ext uri="{FF2B5EF4-FFF2-40B4-BE49-F238E27FC236}">
                  <a16:creationId xmlns:a16="http://schemas.microsoft.com/office/drawing/2014/main" id="{08DBE6DC-3866-486B-A8F2-7426F4D89207}"/>
                </a:ext>
              </a:extLst>
            </p:cNvPr>
            <p:cNvSpPr txBox="1">
              <a:spLocks/>
            </p:cNvSpPr>
            <p:nvPr/>
          </p:nvSpPr>
          <p:spPr>
            <a:xfrm>
              <a:off x="1767568" y="428267"/>
              <a:ext cx="8067023" cy="6504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Subject Bias: Self-Selection</a:t>
              </a:r>
            </a:p>
          </p:txBody>
        </p:sp>
      </p:grpSp>
    </p:spTree>
    <p:extLst>
      <p:ext uri="{BB962C8B-B14F-4D97-AF65-F5344CB8AC3E}">
        <p14:creationId xmlns:p14="http://schemas.microsoft.com/office/powerpoint/2010/main" val="3284624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93889" y="110218"/>
            <a:ext cx="11985172" cy="668246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dirty="0">
                <a:latin typeface="Times New Roman" panose="02020603050405020304" pitchFamily="18" charset="0"/>
                <a:cs typeface="Times New Roman" panose="02020603050405020304" pitchFamily="18" charset="0"/>
              </a:rPr>
              <a:t>Butterflies Are Not Free</a:t>
            </a:r>
          </a:p>
          <a:p>
            <a:pPr marL="0" indent="0" algn="just">
              <a:spcAft>
                <a:spcPts val="600"/>
              </a:spcAft>
              <a:buNone/>
            </a:pPr>
            <a:r>
              <a:rPr lang="en-US" dirty="0">
                <a:latin typeface="Times New Roman" panose="02020603050405020304" pitchFamily="18" charset="0"/>
                <a:cs typeface="Times New Roman" panose="02020603050405020304" pitchFamily="18" charset="0"/>
              </a:rPr>
              <a:t>JACKSONVILLE -- Butterflies are beautiful creatures who some believe personify the soul. In Chinese mythology, two butterflies flying together represent love. In Japan, a swarm of them signify a bad omen.</a:t>
            </a:r>
          </a:p>
          <a:p>
            <a:pPr marL="0" indent="0" algn="just">
              <a:spcAft>
                <a:spcPts val="600"/>
              </a:spcAft>
              <a:buNone/>
            </a:pPr>
            <a:r>
              <a:rPr lang="en-US" dirty="0">
                <a:latin typeface="Times New Roman" panose="02020603050405020304" pitchFamily="18" charset="0"/>
                <a:cs typeface="Times New Roman" panose="02020603050405020304" pitchFamily="18" charset="0"/>
              </a:rPr>
              <a:t>In the United States, they represent big bucks. Wedding planners are buying butterflies by the thousands so that newly married couples can witness thousands filling the sky as they say their vows. Wealthy home owners buy them to fill their gardens. Butterflies are becoming an industry to themselves.</a:t>
            </a:r>
          </a:p>
          <a:p>
            <a:pPr marL="0" indent="0" algn="just">
              <a:spcAft>
                <a:spcPts val="600"/>
              </a:spcAft>
              <a:buNone/>
            </a:pPr>
            <a:r>
              <a:rPr lang="en-US" dirty="0">
                <a:latin typeface="Times New Roman" panose="02020603050405020304" pitchFamily="18" charset="0"/>
                <a:cs typeface="Times New Roman" panose="02020603050405020304" pitchFamily="18" charset="0"/>
              </a:rPr>
              <a:t>But, there is a problem. That is, although butterflies grow on trees, many desirable species are in low supply. Here enters Jim Cowan, a high school biology teacher in Florida. Mr. Cowan used his biology class to test whether planting several sweet </a:t>
            </a:r>
            <a:r>
              <a:rPr lang="en-US" dirty="0" err="1">
                <a:latin typeface="Times New Roman" panose="02020603050405020304" pitchFamily="18" charset="0"/>
                <a:cs typeface="Times New Roman" panose="02020603050405020304" pitchFamily="18" charset="0"/>
              </a:rPr>
              <a:t>pepperbrush</a:t>
            </a:r>
            <a:r>
              <a:rPr lang="en-US" dirty="0">
                <a:latin typeface="Times New Roman" panose="02020603050405020304" pitchFamily="18" charset="0"/>
                <a:cs typeface="Times New Roman" panose="02020603050405020304" pitchFamily="18" charset="0"/>
              </a:rPr>
              <a:t> shrubs in a 20 mile area near his school would attract butterflies and keep them in the area.</a:t>
            </a:r>
          </a:p>
          <a:p>
            <a:pPr marL="0" indent="0" algn="just">
              <a:spcAft>
                <a:spcPts val="600"/>
              </a:spcAft>
              <a:buNone/>
            </a:pPr>
            <a:r>
              <a:rPr lang="en-US" dirty="0">
                <a:latin typeface="Times New Roman" panose="02020603050405020304" pitchFamily="18" charset="0"/>
                <a:cs typeface="Times New Roman" panose="02020603050405020304" pitchFamily="18" charset="0"/>
              </a:rPr>
              <a:t>“These shrubs were going to be planted by the park district anyway so I thought I would test whether they would increase the butterfly population in the area,” explained Cowan. “If they did, then the kids would be happy knowing that they would have butterflies in their near future and even at their weddings.”</a:t>
            </a:r>
          </a:p>
          <a:p>
            <a:pPr marL="0" indent="0" algn="just">
              <a:spcAft>
                <a:spcPts val="600"/>
              </a:spcAft>
              <a:buNone/>
            </a:pPr>
            <a:r>
              <a:rPr lang="en-US" dirty="0">
                <a:latin typeface="Times New Roman" panose="02020603050405020304" pitchFamily="18" charset="0"/>
                <a:cs typeface="Times New Roman" panose="02020603050405020304" pitchFamily="18" charset="0"/>
              </a:rPr>
              <a:t>At the beginning of the semester (1 month before the shrubs were planted) his class placed insect friendly traps throughout the area. Food and water were placed inside of the traps to keep the insects alive. Students working in teams recorded the number of trapped butterflies at weekly intervals. They were careful not to touch the butterflies or mark them in any way so they would not disturb them. Weekly recordings continued after a whopping 10,000 shrubs were planted in the park, and they ended at the completion of the semester, about 2 months later.</a:t>
            </a:r>
          </a:p>
          <a:p>
            <a:pPr marL="0" indent="0" algn="just">
              <a:spcAft>
                <a:spcPts val="600"/>
              </a:spcAft>
              <a:buNone/>
            </a:pPr>
            <a:r>
              <a:rPr lang="en-US" dirty="0">
                <a:latin typeface="Times New Roman" panose="02020603050405020304" pitchFamily="18" charset="0"/>
                <a:cs typeface="Times New Roman" panose="02020603050405020304" pitchFamily="18" charset="0"/>
              </a:rPr>
              <a:t>“However, something occurred in the middle of the semester that did not ensure butterflies in the students’ future other than in their stomachs. We experienced a devastating drought coupled with high temperatures. It only lasted a week, but it adversely affected the health of the plants in the areas. Many of the </a:t>
            </a:r>
            <a:r>
              <a:rPr lang="en-US" dirty="0" err="1">
                <a:latin typeface="Times New Roman" panose="02020603050405020304" pitchFamily="18" charset="0"/>
                <a:cs typeface="Times New Roman" panose="02020603050405020304" pitchFamily="18" charset="0"/>
              </a:rPr>
              <a:t>pepperbrush</a:t>
            </a:r>
            <a:r>
              <a:rPr lang="en-US" dirty="0">
                <a:latin typeface="Times New Roman" panose="02020603050405020304" pitchFamily="18" charset="0"/>
                <a:cs typeface="Times New Roman" panose="02020603050405020304" pitchFamily="18" charset="0"/>
              </a:rPr>
              <a:t> shrubs died,” Cowan lamented.</a:t>
            </a:r>
          </a:p>
          <a:p>
            <a:pPr marL="0" indent="0" algn="just">
              <a:spcAft>
                <a:spcPts val="600"/>
              </a:spcAft>
              <a:buNone/>
            </a:pPr>
            <a:r>
              <a:rPr lang="en-US" dirty="0">
                <a:latin typeface="Times New Roman" panose="02020603050405020304" pitchFamily="18" charset="0"/>
                <a:cs typeface="Times New Roman" panose="02020603050405020304" pitchFamily="18" charset="0"/>
              </a:rPr>
              <a:t>Fortunately, the study did not die out like the shrubs. “It appears that the butterflies in fact must have been attracted to the shrubs because when the shrubs died out, so did the butterfly population. There was a huge statistically significant drop in the number of butterflies before and after the drought,” revealed Cowan.</a:t>
            </a:r>
          </a:p>
          <a:p>
            <a:pPr marL="0" indent="0" algn="just">
              <a:spcAft>
                <a:spcPts val="600"/>
              </a:spcAft>
              <a:buNone/>
            </a:pPr>
            <a:r>
              <a:rPr lang="en-US" dirty="0">
                <a:latin typeface="Times New Roman" panose="02020603050405020304" pitchFamily="18" charset="0"/>
                <a:cs typeface="Times New Roman" panose="02020603050405020304" pitchFamily="18" charset="0"/>
              </a:rPr>
              <a:t>Cowan is so excited about his discovery that </a:t>
            </a:r>
            <a:r>
              <a:rPr lang="en-US" dirty="0" err="1">
                <a:latin typeface="Times New Roman" panose="02020603050405020304" pitchFamily="18" charset="0"/>
                <a:cs typeface="Times New Roman" panose="02020603050405020304" pitchFamily="18" charset="0"/>
              </a:rPr>
              <a:t>pepperbrush</a:t>
            </a:r>
            <a:r>
              <a:rPr lang="en-US" dirty="0">
                <a:latin typeface="Times New Roman" panose="02020603050405020304" pitchFamily="18" charset="0"/>
                <a:cs typeface="Times New Roman" panose="02020603050405020304" pitchFamily="18" charset="0"/>
              </a:rPr>
              <a:t> shrubs attract butterflies that he plans to raise butterflies at his uncle’s farm and sell them to nearby wedding planners.</a:t>
            </a:r>
          </a:p>
        </p:txBody>
      </p:sp>
    </p:spTree>
    <p:extLst>
      <p:ext uri="{BB962C8B-B14F-4D97-AF65-F5344CB8AC3E}">
        <p14:creationId xmlns:p14="http://schemas.microsoft.com/office/powerpoint/2010/main" val="24192258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23C194-5140-464A-A257-E7FE3C62A6D5}"/>
              </a:ext>
            </a:extLst>
          </p:cNvPr>
          <p:cNvPicPr>
            <a:picLocks noChangeAspect="1"/>
          </p:cNvPicPr>
          <p:nvPr/>
        </p:nvPicPr>
        <p:blipFill>
          <a:blip r:embed="rId2"/>
          <a:stretch>
            <a:fillRect/>
          </a:stretch>
        </p:blipFill>
        <p:spPr>
          <a:xfrm>
            <a:off x="0" y="0"/>
            <a:ext cx="12192000" cy="6067425"/>
          </a:xfrm>
          <a:prstGeom prst="rect">
            <a:avLst/>
          </a:prstGeom>
        </p:spPr>
      </p:pic>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400" dirty="0">
              <a:latin typeface="Times New Roman" panose="02020603050405020304" pitchFamily="18" charset="0"/>
              <a:cs typeface="Times New Roman" panose="02020603050405020304" pitchFamily="18" charset="0"/>
            </a:endParaRPr>
          </a:p>
          <a:p>
            <a:pPr marL="0" indent="0" algn="ctr">
              <a:buNone/>
            </a:pPr>
            <a:r>
              <a:rPr lang="en-US" sz="1400" dirty="0">
                <a:latin typeface="Times New Roman" panose="02020603050405020304" pitchFamily="18" charset="0"/>
                <a:cs typeface="Times New Roman" panose="02020603050405020304" pitchFamily="18" charset="0"/>
              </a:rPr>
              <a:t>Heavy Metal Music: A Teenager’s Perspective</a:t>
            </a:r>
          </a:p>
          <a:p>
            <a:pPr marL="0" indent="0">
              <a:buNone/>
            </a:pPr>
            <a:r>
              <a:rPr lang="en-US" sz="1100" dirty="0">
                <a:latin typeface="Times New Roman" panose="02020603050405020304" pitchFamily="18" charset="0"/>
                <a:cs typeface="Times New Roman" panose="02020603050405020304" pitchFamily="18" charset="0"/>
              </a:rPr>
              <a:t>Like a lot of other kids my age, I like to listen to heavy metal music. Like a lot of other parents, mine complain about the type of music I listen to all the time. They think that my listening to heavy metal music is going to make me sad and depressed. I always tell them they’re wrong-my friends and I all listen to heavy metal music, and we are some of the happiest people I know!</a:t>
            </a:r>
          </a:p>
          <a:p>
            <a:pPr marL="0" indent="0">
              <a:buNone/>
            </a:pPr>
            <a:r>
              <a:rPr lang="en-US" sz="1100" dirty="0">
                <a:latin typeface="Times New Roman" panose="02020603050405020304" pitchFamily="18" charset="0"/>
                <a:cs typeface="Times New Roman" panose="02020603050405020304" pitchFamily="18" charset="0"/>
              </a:rPr>
              <a:t>I knew that the only way to get them to back off was to prove to them that they were wrong, so I did some research. I found the one and only article that seems to be out there about the effects of heavy metal music on mood.</a:t>
            </a:r>
          </a:p>
          <a:p>
            <a:pPr marL="0" indent="0">
              <a:buNone/>
            </a:pPr>
            <a:r>
              <a:rPr lang="en-US" sz="1100" dirty="0">
                <a:latin typeface="Times New Roman" panose="02020603050405020304" pitchFamily="18" charset="0"/>
                <a:cs typeface="Times New Roman" panose="02020603050405020304" pitchFamily="18" charset="0"/>
              </a:rPr>
              <a:t>In this study, 80 participants were randomly put into one of two groups. In one group, the participants were told that they could not listen to heavy metal music for one whole month. In the other group, the participants had to listen to heavy metal music for two hours every day for a month.</a:t>
            </a:r>
          </a:p>
          <a:p>
            <a:pPr marL="0" indent="0">
              <a:buNone/>
            </a:pPr>
            <a:r>
              <a:rPr lang="en-US" sz="1100" dirty="0">
                <a:latin typeface="Times New Roman" panose="02020603050405020304" pitchFamily="18" charset="0"/>
                <a:cs typeface="Times New Roman" panose="02020603050405020304" pitchFamily="18" charset="0"/>
              </a:rPr>
              <a:t>After the month was over, everyone had to fill out a survey with a lot of different rating questions. There were so many different questions that no one who participated could have guessed that depression was being studied.</a:t>
            </a:r>
          </a:p>
          <a:p>
            <a:pPr marL="0" indent="0">
              <a:buNone/>
            </a:pPr>
            <a:r>
              <a:rPr lang="en-US" sz="1100" dirty="0">
                <a:latin typeface="Times New Roman" panose="02020603050405020304" pitchFamily="18" charset="0"/>
                <a:cs typeface="Times New Roman" panose="02020603050405020304" pitchFamily="18" charset="0"/>
              </a:rPr>
              <a:t>The main question that the researchers were interested in was how the participants rated their anxiety/emotional level. So the key question was “What is your current emotional state,” and the participants answered by circling either “anxious” or “not anxious.” The researchers were unaware of which condition the participants were in when they did the final data analyses.</a:t>
            </a:r>
          </a:p>
          <a:p>
            <a:pPr marL="0" indent="0">
              <a:buNone/>
            </a:pPr>
            <a:r>
              <a:rPr lang="en-US" sz="1100" dirty="0">
                <a:latin typeface="Times New Roman" panose="02020603050405020304" pitchFamily="18" charset="0"/>
                <a:cs typeface="Times New Roman" panose="02020603050405020304" pitchFamily="18" charset="0"/>
              </a:rPr>
              <a:t>The researchers found that 60% of the participants who listened to heavy metal music reported feeling anxious, as did 58% of the participants who did not listen to the music at all. This was not a statistically significant difference. </a:t>
            </a:r>
          </a:p>
          <a:p>
            <a:pPr marL="0" indent="0">
              <a:buNone/>
            </a:pPr>
            <a:r>
              <a:rPr lang="en-US" sz="1100" dirty="0">
                <a:latin typeface="Times New Roman" panose="02020603050405020304" pitchFamily="18" charset="0"/>
                <a:cs typeface="Times New Roman" panose="02020603050405020304" pitchFamily="18" charset="0"/>
              </a:rPr>
              <a:t>So, what does all this mean for me? Well, it means that even though my parents admitted to me that I was right-I’m not going to become depressed from listening to heavy metal music-they still don’t want me to listen to it. But, the take-home message for all the other teens and their parents out there is this: Listening to heavy metal music is not going to lead to depression, so listen to it as much as you like!</a:t>
            </a:r>
          </a:p>
        </p:txBody>
      </p:sp>
    </p:spTree>
    <p:extLst>
      <p:ext uri="{BB962C8B-B14F-4D97-AF65-F5344CB8AC3E}">
        <p14:creationId xmlns:p14="http://schemas.microsoft.com/office/powerpoint/2010/main" val="2948244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602085D-F0A5-4052-8606-8B4C61142BA4}"/>
              </a:ext>
            </a:extLst>
          </p:cNvPr>
          <p:cNvGrpSpPr/>
          <p:nvPr/>
        </p:nvGrpSpPr>
        <p:grpSpPr>
          <a:xfrm>
            <a:off x="0" y="0"/>
            <a:ext cx="12160704" cy="6029325"/>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767255" y="1436878"/>
              <a:ext cx="10333170" cy="3193668"/>
            </a:xfrm>
            <a:prstGeom prst="rect">
              <a:avLst/>
            </a:prstGeom>
            <a:noFill/>
            <a:ln>
              <a:noFill/>
            </a:ln>
          </p:spPr>
          <p:txBody>
            <a:bodyPr wrap="square" numCol="2" spcCol="457200" rtlCol="0">
              <a:noAutofit/>
            </a:bodyPr>
            <a:lstStyle/>
            <a:p>
              <a:pPr algn="ctr" defTabSz="182880"/>
              <a:r>
                <a:rPr lang="en-US" sz="1100" dirty="0">
                  <a:latin typeface="Times New Roman" panose="02020603050405020304" pitchFamily="18" charset="0"/>
                  <a:cs typeface="Times New Roman" panose="02020603050405020304" pitchFamily="18" charset="0"/>
                </a:rPr>
                <a:t>Heavy Metal Music: A Teenager’s Perspective</a:t>
              </a:r>
              <a:br>
                <a:rPr lang="en-US" sz="1100" dirty="0">
                  <a:latin typeface="Times New Roman" panose="02020603050405020304" pitchFamily="18" charset="0"/>
                  <a:cs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a:p>
              <a:pPr algn="just" defTabSz="182880">
                <a:spcAft>
                  <a:spcPts val="300"/>
                </a:spcAft>
              </a:pPr>
              <a:r>
                <a:rPr lang="en-US" sz="1100" dirty="0">
                  <a:latin typeface="Times New Roman" panose="02020603050405020304" pitchFamily="18" charset="0"/>
                  <a:cs typeface="Times New Roman" panose="02020603050405020304" pitchFamily="18" charset="0"/>
                </a:rPr>
                <a:t>	Like a lot of other kids my age, I like to listen to heavy metal music. Like a lot of other parents, mine complain about the type of music I listen to all the time. They think that my listening to heavy metal music is going to make me sad and depressed. I always tell them they’re wrong-my friends and I all listen to heavy metal music, and we are some of the happiest people I know! I knew that the only way to get them to back off was to prove to them that they were wrong, so I did some research. I found the one and only article that seems to be out there about the effects of heavy metal music on mood.</a:t>
              </a:r>
            </a:p>
            <a:p>
              <a:pPr algn="just" defTabSz="182880">
                <a:spcAft>
                  <a:spcPts val="300"/>
                </a:spcAft>
              </a:pP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	In this study, 80 participants were randomly put into one of two groups. In one group, the participants were told that they could not listen to heavy metal music for one whole month. In the other group, the participants had to listen to heavy metal music for two hours every day for a month. After the month was over, everyone had to fill out a survey with a lot of different rating questions. There were so many different questions that no one who participated could have guessed that depression was being studied. </a:t>
              </a:r>
            </a:p>
            <a:p>
              <a:pPr algn="just" defTabSz="182880">
                <a:spcAft>
                  <a:spcPts val="300"/>
                </a:spcAft>
              </a:pPr>
              <a:r>
                <a:rPr lang="en-US" sz="1100" dirty="0">
                  <a:latin typeface="Times New Roman" panose="02020603050405020304" pitchFamily="18" charset="0"/>
                  <a:cs typeface="Times New Roman" panose="02020603050405020304" pitchFamily="18" charset="0"/>
                </a:rPr>
                <a:t>	The main question that the researchers were interested in was how the participants rated their anxiety/emotional level. So the key question was “What is your current emotional state,” and the participants answered by circling either “anxious” or “not anxious.” The researchers were unaware of which condition the participants were in when they did the final data analyses. The researchers found that 60% of the participants who listened to heavy metal music reported feeling anxious, as did 58% of the participants who did not listen to the music at all. This was not a statistically significant difference. </a:t>
              </a:r>
            </a:p>
            <a:p>
              <a:pPr algn="just" defTabSz="182880">
                <a:spcAft>
                  <a:spcPts val="300"/>
                </a:spcAft>
              </a:pPr>
              <a:endParaRPr lang="en-US" sz="1100" dirty="0">
                <a:latin typeface="Times New Roman" panose="02020603050405020304" pitchFamily="18" charset="0"/>
                <a:cs typeface="Times New Roman" panose="02020603050405020304" pitchFamily="18" charset="0"/>
              </a:endParaRPr>
            </a:p>
            <a:p>
              <a:pPr algn="just" defTabSz="182880">
                <a:spcAft>
                  <a:spcPts val="300"/>
                </a:spcAft>
              </a:pPr>
              <a:r>
                <a:rPr lang="en-US" sz="1100" dirty="0">
                  <a:latin typeface="Times New Roman" panose="02020603050405020304" pitchFamily="18" charset="0"/>
                  <a:cs typeface="Times New Roman" panose="02020603050405020304" pitchFamily="18" charset="0"/>
                </a:rPr>
                <a:t>	So, what does all this mean for me? Well, it means that even though my parents admitted to me that I was right-I’m not going to become depressed from listening to heavy metal music-they still don’t want me to listen to it. But, the take-home message for all the other teens and their parents out there is this: Listening to heavy metal music is not going to lead to depression, so listen to it as much as you like!</a:t>
              </a:r>
            </a:p>
          </p:txBody>
        </p:sp>
      </p:grpSp>
    </p:spTree>
    <p:extLst>
      <p:ext uri="{BB962C8B-B14F-4D97-AF65-F5344CB8AC3E}">
        <p14:creationId xmlns:p14="http://schemas.microsoft.com/office/powerpoint/2010/main" val="8299548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602085D-F0A5-4052-8606-8B4C61142BA4}"/>
              </a:ext>
            </a:extLst>
          </p:cNvPr>
          <p:cNvGrpSpPr/>
          <p:nvPr/>
        </p:nvGrpSpPr>
        <p:grpSpPr>
          <a:xfrm>
            <a:off x="0" y="0"/>
            <a:ext cx="12160704" cy="6029325"/>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767255" y="1436878"/>
              <a:ext cx="10333170" cy="3193668"/>
            </a:xfrm>
            <a:prstGeom prst="rect">
              <a:avLst/>
            </a:prstGeom>
            <a:noFill/>
            <a:ln>
              <a:noFill/>
            </a:ln>
          </p:spPr>
          <p:txBody>
            <a:bodyPr wrap="square" numCol="1" spcCol="457200" rtlCol="0">
              <a:noAutofit/>
            </a:bodyPr>
            <a:lstStyle/>
            <a:p>
              <a:pPr algn="ctr" defTabSz="182880"/>
              <a:r>
                <a:rPr lang="en-US" sz="1600" dirty="0">
                  <a:latin typeface="Times New Roman" panose="02020603050405020304" pitchFamily="18" charset="0"/>
                  <a:cs typeface="Times New Roman" panose="02020603050405020304" pitchFamily="18" charset="0"/>
                </a:rPr>
                <a:t>Hypnosis and Pain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(Type the letter)</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defTabSz="182880"/>
              <a:r>
                <a:rPr lang="en-US" sz="1600" b="1"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Can hypnosis relieve pain?</a:t>
              </a:r>
            </a:p>
            <a:p>
              <a:pPr defTabSz="182880">
                <a:spcAft>
                  <a:spcPts val="300"/>
                </a:spcAft>
              </a:pPr>
              <a:endParaRPr lang="en-US" sz="1600" dirty="0">
                <a:latin typeface="Times New Roman" panose="02020603050405020304" pitchFamily="18" charset="0"/>
                <a:cs typeface="Times New Roman" panose="02020603050405020304" pitchFamily="18" charset="0"/>
              </a:endParaRPr>
            </a:p>
            <a:p>
              <a:pPr defTabSz="182880">
                <a:spcAft>
                  <a:spcPts val="300"/>
                </a:spcAft>
              </a:pPr>
              <a:r>
                <a:rPr lang="en-US" sz="1600" b="1" dirty="0">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Hypnosis can relieve pain by distracting people from the perception of pain, so they are not aware of it.</a:t>
              </a:r>
            </a:p>
            <a:p>
              <a:pPr defTabSz="182880">
                <a:spcAft>
                  <a:spcPts val="300"/>
                </a:spcAft>
              </a:pPr>
              <a:endParaRPr lang="en-US" sz="1600" dirty="0">
                <a:latin typeface="Times New Roman" panose="02020603050405020304" pitchFamily="18" charset="0"/>
                <a:cs typeface="Times New Roman" panose="02020603050405020304" pitchFamily="18" charset="0"/>
              </a:endParaRPr>
            </a:p>
            <a:p>
              <a:pPr defTabSz="182880">
                <a:spcAft>
                  <a:spcPts val="300"/>
                </a:spcAft>
              </a:pPr>
              <a:r>
                <a:rPr lang="en-US" sz="1600" b="1" dirty="0">
                  <a:latin typeface="Times New Roman" panose="02020603050405020304" pitchFamily="18" charset="0"/>
                  <a:cs typeface="Times New Roman" panose="02020603050405020304" pitchFamily="18" charset="0"/>
                </a:rPr>
                <a:t>C.	</a:t>
              </a:r>
              <a:r>
                <a:rPr lang="en-US" sz="1600" dirty="0">
                  <a:latin typeface="Times New Roman" panose="02020603050405020304" pitchFamily="18" charset="0"/>
                  <a:cs typeface="Times New Roman" panose="02020603050405020304" pitchFamily="18" charset="0"/>
                </a:rPr>
                <a:t>		Hypnosis can help you quit smoking because it really works.</a:t>
              </a:r>
            </a:p>
            <a:p>
              <a:pPr algn="just" defTabSz="182880">
                <a:spcAft>
                  <a:spcPts val="300"/>
                </a:spcAft>
              </a:pPr>
              <a:r>
                <a:rPr lang="en-US" sz="1100"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4246296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602085D-F0A5-4052-8606-8B4C61142BA4}"/>
              </a:ext>
            </a:extLst>
          </p:cNvPr>
          <p:cNvGrpSpPr/>
          <p:nvPr/>
        </p:nvGrpSpPr>
        <p:grpSpPr>
          <a:xfrm>
            <a:off x="0" y="0"/>
            <a:ext cx="12160704" cy="6029325"/>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767255" y="1436878"/>
              <a:ext cx="10333170" cy="3193668"/>
            </a:xfrm>
            <a:prstGeom prst="rect">
              <a:avLst/>
            </a:prstGeom>
            <a:noFill/>
            <a:ln>
              <a:noFill/>
            </a:ln>
          </p:spPr>
          <p:txBody>
            <a:bodyPr wrap="square" numCol="1" spcCol="457200" rtlCol="0">
              <a:noAutofit/>
            </a:bodyPr>
            <a:lstStyle/>
            <a:p>
              <a:pPr algn="ctr" defTabSz="182880"/>
              <a:r>
                <a:rPr lang="en-US" sz="1600" dirty="0">
                  <a:latin typeface="Times New Roman" panose="02020603050405020304" pitchFamily="18" charset="0"/>
                  <a:cs typeface="Times New Roman" panose="02020603050405020304" pitchFamily="18" charset="0"/>
                </a:rPr>
                <a:t>Reliable and Accurate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(Type the letter)</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defTabSz="182880"/>
              <a:r>
                <a:rPr lang="en-US" sz="1600" b="1"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An accurate measure was carefully recorded and carefully controlled; a reliable measure is consistent and will be 					approximately the same each time if nothing has happened that might change it (like weighing less a week after 					you go on a diet).</a:t>
              </a:r>
            </a:p>
            <a:p>
              <a:pPr defTabSz="182880"/>
              <a:endParaRPr lang="en-US" sz="1600" dirty="0">
                <a:latin typeface="Times New Roman" panose="02020603050405020304" pitchFamily="18" charset="0"/>
                <a:cs typeface="Times New Roman" panose="02020603050405020304" pitchFamily="18" charset="0"/>
              </a:endParaRPr>
            </a:p>
            <a:p>
              <a:pPr defTabSz="182880"/>
              <a:r>
                <a:rPr lang="en-US" sz="1600" b="1" dirty="0">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Every measure that is accurate will also be reliable.</a:t>
              </a:r>
            </a:p>
            <a:p>
              <a:pPr defTabSz="182880">
                <a:spcAft>
                  <a:spcPts val="300"/>
                </a:spcAft>
              </a:pPr>
              <a:endParaRPr lang="en-US" sz="1600" dirty="0">
                <a:latin typeface="Times New Roman" panose="02020603050405020304" pitchFamily="18" charset="0"/>
                <a:cs typeface="Times New Roman" panose="02020603050405020304" pitchFamily="18" charset="0"/>
              </a:endParaRPr>
            </a:p>
            <a:p>
              <a:pPr defTabSz="182880">
                <a:spcAft>
                  <a:spcPts val="300"/>
                </a:spcAft>
              </a:pPr>
              <a:r>
                <a:rPr lang="en-US" sz="1600" b="1" dirty="0">
                  <a:latin typeface="Times New Roman" panose="02020603050405020304" pitchFamily="18" charset="0"/>
                  <a:cs typeface="Times New Roman" panose="02020603050405020304" pitchFamily="18" charset="0"/>
                </a:rPr>
                <a:t>C.	</a:t>
              </a:r>
              <a:r>
                <a:rPr lang="en-US" sz="1600" dirty="0">
                  <a:latin typeface="Times New Roman" panose="02020603050405020304" pitchFamily="18" charset="0"/>
                  <a:cs typeface="Times New Roman" panose="02020603050405020304" pitchFamily="18" charset="0"/>
                </a:rPr>
                <a:t>		Both are concerned with being careful during measurement, but accuracy is about units of measurement and 							reliability is about how much effect the independent variable had on the dependent variable.</a:t>
              </a:r>
              <a:r>
                <a:rPr lang="en-US" sz="1100"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3585988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602085D-F0A5-4052-8606-8B4C61142BA4}"/>
              </a:ext>
            </a:extLst>
          </p:cNvPr>
          <p:cNvGrpSpPr/>
          <p:nvPr/>
        </p:nvGrpSpPr>
        <p:grpSpPr>
          <a:xfrm>
            <a:off x="0" y="0"/>
            <a:ext cx="12160704" cy="6029325"/>
            <a:chOff x="0" y="0"/>
            <a:chExt cx="12160704" cy="6029325"/>
          </a:xfrm>
        </p:grpSpPr>
        <p:sp>
          <p:nvSpPr>
            <p:cNvPr id="4" name="Content Placeholder 2">
              <a:extLst>
                <a:ext uri="{FF2B5EF4-FFF2-40B4-BE49-F238E27FC236}">
                  <a16:creationId xmlns:a16="http://schemas.microsoft.com/office/drawing/2014/main" id="{295D9D91-9142-4154-BE3D-C589C50B77CB}"/>
                </a:ext>
              </a:extLst>
            </p:cNvPr>
            <p:cNvSpPr txBox="1">
              <a:spLocks/>
            </p:cNvSpPr>
            <p:nvPr/>
          </p:nvSpPr>
          <p:spPr>
            <a:xfrm>
              <a:off x="0" y="0"/>
              <a:ext cx="12160704" cy="602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A21B8C-0E89-4F55-93D6-765927C94523}"/>
                </a:ext>
              </a:extLst>
            </p:cNvPr>
            <p:cNvSpPr txBox="1"/>
            <p:nvPr/>
          </p:nvSpPr>
          <p:spPr>
            <a:xfrm>
              <a:off x="767255" y="1436878"/>
              <a:ext cx="10333170" cy="3193668"/>
            </a:xfrm>
            <a:prstGeom prst="rect">
              <a:avLst/>
            </a:prstGeom>
            <a:noFill/>
            <a:ln>
              <a:noFill/>
            </a:ln>
          </p:spPr>
          <p:txBody>
            <a:bodyPr wrap="square" numCol="1" spcCol="457200" rtlCol="0">
              <a:noAutofit/>
            </a:bodyPr>
            <a:lstStyle/>
            <a:p>
              <a:pPr algn="ctr" defTabSz="182880"/>
              <a:r>
                <a:rPr lang="en-US" sz="1600" dirty="0">
                  <a:latin typeface="Times New Roman" panose="02020603050405020304" pitchFamily="18" charset="0"/>
                  <a:cs typeface="Times New Roman" panose="02020603050405020304" pitchFamily="18" charset="0"/>
                </a:rPr>
                <a:t>Hypnosis and Pain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(Type the letter)</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defTabSz="182880"/>
              <a:r>
                <a:rPr lang="en-US" sz="1600" b="1"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Can hypnosis relieve pain?</a:t>
              </a:r>
            </a:p>
            <a:p>
              <a:pPr defTabSz="182880">
                <a:spcAft>
                  <a:spcPts val="300"/>
                </a:spcAft>
              </a:pPr>
              <a:endParaRPr lang="en-US" sz="1600" dirty="0">
                <a:latin typeface="Times New Roman" panose="02020603050405020304" pitchFamily="18" charset="0"/>
                <a:cs typeface="Times New Roman" panose="02020603050405020304" pitchFamily="18" charset="0"/>
              </a:endParaRPr>
            </a:p>
            <a:p>
              <a:pPr defTabSz="182880">
                <a:spcAft>
                  <a:spcPts val="300"/>
                </a:spcAft>
              </a:pPr>
              <a:r>
                <a:rPr lang="en-US" sz="1600" b="1" dirty="0">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Hypnosis can relieve pain by distracting people from the perception of pain, so they are not aware of it.</a:t>
              </a:r>
            </a:p>
            <a:p>
              <a:pPr defTabSz="182880">
                <a:spcAft>
                  <a:spcPts val="300"/>
                </a:spcAft>
              </a:pPr>
              <a:endParaRPr lang="en-US" sz="1600" dirty="0">
                <a:latin typeface="Times New Roman" panose="02020603050405020304" pitchFamily="18" charset="0"/>
                <a:cs typeface="Times New Roman" panose="02020603050405020304" pitchFamily="18" charset="0"/>
              </a:endParaRPr>
            </a:p>
            <a:p>
              <a:pPr defTabSz="182880">
                <a:spcAft>
                  <a:spcPts val="300"/>
                </a:spcAft>
              </a:pPr>
              <a:r>
                <a:rPr lang="en-US" sz="1600" b="1" dirty="0">
                  <a:latin typeface="Times New Roman" panose="02020603050405020304" pitchFamily="18" charset="0"/>
                  <a:cs typeface="Times New Roman" panose="02020603050405020304" pitchFamily="18" charset="0"/>
                </a:rPr>
                <a:t>C.	</a:t>
              </a:r>
              <a:r>
                <a:rPr lang="en-US" sz="1600" dirty="0">
                  <a:latin typeface="Times New Roman" panose="02020603050405020304" pitchFamily="18" charset="0"/>
                  <a:cs typeface="Times New Roman" panose="02020603050405020304" pitchFamily="18" charset="0"/>
                </a:rPr>
                <a:t>		Hypnosis can help you quit smoking because it really works.</a:t>
              </a:r>
            </a:p>
            <a:p>
              <a:pPr algn="just" defTabSz="182880">
                <a:spcAft>
                  <a:spcPts val="300"/>
                </a:spcAft>
              </a:pPr>
              <a:r>
                <a:rPr lang="en-US" sz="1100"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17029069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2055446" y="1604107"/>
            <a:ext cx="8081108" cy="3649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Subject Bias</a:t>
            </a:r>
          </a:p>
          <a:p>
            <a:pPr>
              <a:spcAft>
                <a:spcPts val="600"/>
              </a:spcAft>
            </a:pPr>
            <a:r>
              <a:rPr lang="en-US" sz="4400" dirty="0">
                <a:latin typeface="Times New Roman" panose="02020603050405020304" pitchFamily="18" charset="0"/>
                <a:cs typeface="Times New Roman" panose="02020603050405020304" pitchFamily="18" charset="0"/>
              </a:rPr>
              <a:t>Experimenters should not provide cues</a:t>
            </a:r>
          </a:p>
          <a:p>
            <a:pPr>
              <a:spcAft>
                <a:spcPts val="600"/>
              </a:spcAft>
            </a:pPr>
            <a:r>
              <a:rPr lang="en-US" sz="4400" dirty="0">
                <a:latin typeface="Times New Roman" panose="02020603050405020304" pitchFamily="18" charset="0"/>
                <a:cs typeface="Times New Roman" panose="02020603050405020304" pitchFamily="18" charset="0"/>
              </a:rPr>
              <a:t>Should also randomly assign participants into conditions </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556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5876692" y="1604107"/>
            <a:ext cx="4259861" cy="971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Selection</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44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ightbulb">
            <a:extLst>
              <a:ext uri="{FF2B5EF4-FFF2-40B4-BE49-F238E27FC236}">
                <a16:creationId xmlns:a16="http://schemas.microsoft.com/office/drawing/2014/main" id="{CB0D9E2C-87B0-4127-AD36-94D1B784B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7" name="Graphic 6" descr="Scientist">
            <a:extLst>
              <a:ext uri="{FF2B5EF4-FFF2-40B4-BE49-F238E27FC236}">
                <a16:creationId xmlns:a16="http://schemas.microsoft.com/office/drawing/2014/main" id="{B2FBB310-BDF5-4F54-9E78-FD5F4DB9BF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9" name="Graphic 8" descr="Bar graph with downward trend">
            <a:extLst>
              <a:ext uri="{FF2B5EF4-FFF2-40B4-BE49-F238E27FC236}">
                <a16:creationId xmlns:a16="http://schemas.microsoft.com/office/drawing/2014/main" id="{6125A710-02B9-4777-960D-E67EB9C83A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4673" y="3299433"/>
            <a:ext cx="1065280" cy="1065280"/>
          </a:xfrm>
          <a:prstGeom prst="rect">
            <a:avLst/>
          </a:prstGeom>
        </p:spPr>
      </p:pic>
      <p:pic>
        <p:nvPicPr>
          <p:cNvPr id="11" name="Graphic 10" descr="Bar graph with upward trend">
            <a:extLst>
              <a:ext uri="{FF2B5EF4-FFF2-40B4-BE49-F238E27FC236}">
                <a16:creationId xmlns:a16="http://schemas.microsoft.com/office/drawing/2014/main" id="{B8675B91-A0AE-4D4A-BFD6-221129D76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04591" y="1532824"/>
            <a:ext cx="596338" cy="596338"/>
          </a:xfrm>
          <a:prstGeom prst="rect">
            <a:avLst/>
          </a:prstGeom>
        </p:spPr>
      </p:pic>
      <p:pic>
        <p:nvPicPr>
          <p:cNvPr id="13" name="Graphic 12" descr="User">
            <a:extLst>
              <a:ext uri="{FF2B5EF4-FFF2-40B4-BE49-F238E27FC236}">
                <a16:creationId xmlns:a16="http://schemas.microsoft.com/office/drawing/2014/main" id="{D199287E-882A-4CD2-9A17-820C55E968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4" name="Graphic 13" descr="Bar graph with upward trend">
            <a:extLst>
              <a:ext uri="{FF2B5EF4-FFF2-40B4-BE49-F238E27FC236}">
                <a16:creationId xmlns:a16="http://schemas.microsoft.com/office/drawing/2014/main" id="{88BBE65B-41D1-432C-9B46-D1483603CC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2178086"/>
            <a:ext cx="1065280" cy="1065280"/>
          </a:xfrm>
          <a:prstGeom prst="rect">
            <a:avLst/>
          </a:prstGeom>
        </p:spPr>
      </p:pic>
      <p:pic>
        <p:nvPicPr>
          <p:cNvPr id="18" name="Graphic 17" descr="Checkmark">
            <a:extLst>
              <a:ext uri="{FF2B5EF4-FFF2-40B4-BE49-F238E27FC236}">
                <a16:creationId xmlns:a16="http://schemas.microsoft.com/office/drawing/2014/main" id="{FC985AC9-4E04-4872-A87B-5C867D38FE3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47878" y="3374873"/>
            <a:ext cx="914400" cy="914400"/>
          </a:xfrm>
          <a:prstGeom prst="rect">
            <a:avLst/>
          </a:prstGeom>
        </p:spPr>
      </p:pic>
      <p:pic>
        <p:nvPicPr>
          <p:cNvPr id="20" name="Graphic 19" descr="Close">
            <a:extLst>
              <a:ext uri="{FF2B5EF4-FFF2-40B4-BE49-F238E27FC236}">
                <a16:creationId xmlns:a16="http://schemas.microsoft.com/office/drawing/2014/main" id="{B736ED67-7B57-43A6-A641-B937E0A54BB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47878" y="2253526"/>
            <a:ext cx="914400" cy="914400"/>
          </a:xfrm>
          <a:prstGeom prst="rect">
            <a:avLst/>
          </a:prstGeom>
        </p:spPr>
      </p:pic>
      <p:cxnSp>
        <p:nvCxnSpPr>
          <p:cNvPr id="24" name="Straight Arrow Connector 23">
            <a:extLst>
              <a:ext uri="{FF2B5EF4-FFF2-40B4-BE49-F238E27FC236}">
                <a16:creationId xmlns:a16="http://schemas.microsoft.com/office/drawing/2014/main" id="{A31108CA-E4F6-4930-A2B0-7C44FC61F33E}"/>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2E5827-0A00-43AC-BCC9-F466D96DDB08}"/>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646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2055446" y="1604107"/>
            <a:ext cx="8081108" cy="3649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Selection</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2054" y="3213716"/>
            <a:ext cx="914400" cy="1129684"/>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6454" y="3429000"/>
            <a:ext cx="914400" cy="914400"/>
          </a:xfrm>
          <a:prstGeom prst="rect">
            <a:avLst/>
          </a:prstGeom>
        </p:spPr>
      </p:pic>
    </p:spTree>
    <p:extLst>
      <p:ext uri="{BB962C8B-B14F-4D97-AF65-F5344CB8AC3E}">
        <p14:creationId xmlns:p14="http://schemas.microsoft.com/office/powerpoint/2010/main" val="2335188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5D4CDA-D41F-402E-8635-5DBD2E998D21}"/>
              </a:ext>
            </a:extLst>
          </p:cNvPr>
          <p:cNvGrpSpPr/>
          <p:nvPr/>
        </p:nvGrpSpPr>
        <p:grpSpPr>
          <a:xfrm>
            <a:off x="4041977" y="1703205"/>
            <a:ext cx="4108045" cy="2886813"/>
            <a:chOff x="4041977" y="1703205"/>
            <a:chExt cx="4108045" cy="2886813"/>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4041977" y="1703205"/>
              <a:ext cx="4108045" cy="2886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Selection</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CF54F9B4-918D-4DCA-B2EA-CE62D44CC90D}"/>
                </a:ext>
              </a:extLst>
            </p:cNvPr>
            <p:cNvGrpSpPr/>
            <p:nvPr/>
          </p:nvGrpSpPr>
          <p:grpSpPr>
            <a:xfrm>
              <a:off x="5085054" y="2745254"/>
              <a:ext cx="1828800" cy="1129684"/>
              <a:chOff x="4949846" y="2916423"/>
              <a:chExt cx="1828800" cy="1129684"/>
            </a:xfrm>
          </p:grpSpPr>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9846" y="2916423"/>
                <a:ext cx="914400" cy="1129684"/>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246" y="3131707"/>
                <a:ext cx="914400" cy="914400"/>
              </a:xfrm>
              <a:prstGeom prst="rect">
                <a:avLst/>
              </a:prstGeom>
            </p:spPr>
          </p:pic>
        </p:grpSp>
      </p:grpSp>
    </p:spTree>
    <p:extLst>
      <p:ext uri="{BB962C8B-B14F-4D97-AF65-F5344CB8AC3E}">
        <p14:creationId xmlns:p14="http://schemas.microsoft.com/office/powerpoint/2010/main" val="10275718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5D4CDA-D41F-402E-8635-5DBD2E998D21}"/>
              </a:ext>
            </a:extLst>
          </p:cNvPr>
          <p:cNvGrpSpPr/>
          <p:nvPr/>
        </p:nvGrpSpPr>
        <p:grpSpPr>
          <a:xfrm>
            <a:off x="4041977" y="1703205"/>
            <a:ext cx="4108045" cy="2886813"/>
            <a:chOff x="4041977" y="1703205"/>
            <a:chExt cx="4108045" cy="2886813"/>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4041977" y="1703205"/>
              <a:ext cx="4108045" cy="2886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Selection</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CF54F9B4-918D-4DCA-B2EA-CE62D44CC90D}"/>
                </a:ext>
              </a:extLst>
            </p:cNvPr>
            <p:cNvGrpSpPr/>
            <p:nvPr/>
          </p:nvGrpSpPr>
          <p:grpSpPr>
            <a:xfrm>
              <a:off x="4529882" y="2745254"/>
              <a:ext cx="3132234" cy="1129684"/>
              <a:chOff x="4394674" y="2916423"/>
              <a:chExt cx="3132234" cy="1129684"/>
            </a:xfrm>
          </p:grpSpPr>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9846" y="2916423"/>
                <a:ext cx="914400" cy="1129684"/>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246" y="3131707"/>
                <a:ext cx="914400" cy="914400"/>
              </a:xfrm>
              <a:prstGeom prst="rect">
                <a:avLst/>
              </a:prstGeom>
            </p:spPr>
          </p:pic>
          <p:sp>
            <p:nvSpPr>
              <p:cNvPr id="7" name="TextBox 6">
                <a:extLst>
                  <a:ext uri="{FF2B5EF4-FFF2-40B4-BE49-F238E27FC236}">
                    <a16:creationId xmlns:a16="http://schemas.microsoft.com/office/drawing/2014/main" id="{551B696B-E0E0-4F40-8C54-DA51AA1B0A83}"/>
                  </a:ext>
                </a:extLst>
              </p:cNvPr>
              <p:cNvSpPr txBox="1"/>
              <p:nvPr/>
            </p:nvSpPr>
            <p:spPr>
              <a:xfrm>
                <a:off x="6680450" y="3164364"/>
                <a:ext cx="846458" cy="369332"/>
              </a:xfrm>
              <a:prstGeom prst="rect">
                <a:avLst/>
              </a:prstGeom>
              <a:noFill/>
            </p:spPr>
            <p:txBody>
              <a:bodyPr wrap="square" rtlCol="0">
                <a:spAutoFit/>
              </a:bodyPr>
              <a:lstStyle/>
              <a:p>
                <a:r>
                  <a:rPr lang="en-US" dirty="0"/>
                  <a:t>5.4 ft ≥</a:t>
                </a:r>
              </a:p>
            </p:txBody>
          </p:sp>
          <p:sp>
            <p:nvSpPr>
              <p:cNvPr id="8" name="TextBox 7">
                <a:extLst>
                  <a:ext uri="{FF2B5EF4-FFF2-40B4-BE49-F238E27FC236}">
                    <a16:creationId xmlns:a16="http://schemas.microsoft.com/office/drawing/2014/main" id="{DC97862C-BCCB-41DB-9848-08C078E5BE37}"/>
                  </a:ext>
                </a:extLst>
              </p:cNvPr>
              <p:cNvSpPr txBox="1"/>
              <p:nvPr/>
            </p:nvSpPr>
            <p:spPr>
              <a:xfrm>
                <a:off x="4394674" y="3164364"/>
                <a:ext cx="1469572" cy="369332"/>
              </a:xfrm>
              <a:prstGeom prst="rect">
                <a:avLst/>
              </a:prstGeom>
              <a:noFill/>
            </p:spPr>
            <p:txBody>
              <a:bodyPr wrap="square" rtlCol="0">
                <a:spAutoFit/>
              </a:bodyPr>
              <a:lstStyle/>
              <a:p>
                <a:r>
                  <a:rPr lang="en-US" dirty="0"/>
                  <a:t>6 ft ≤</a:t>
                </a:r>
              </a:p>
            </p:txBody>
          </p:sp>
        </p:grpSp>
      </p:grpSp>
    </p:spTree>
    <p:extLst>
      <p:ext uri="{BB962C8B-B14F-4D97-AF65-F5344CB8AC3E}">
        <p14:creationId xmlns:p14="http://schemas.microsoft.com/office/powerpoint/2010/main" val="29504879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FD56AD4-12B9-47E6-AABA-4D985DB64A9B}"/>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aturation sat="181000"/>
                    </a14:imgEffect>
                  </a14:imgLayer>
                </a14:imgProps>
              </a:ext>
              <a:ext uri="{28A0092B-C50C-407E-A947-70E740481C1C}">
                <a14:useLocalDpi xmlns:a14="http://schemas.microsoft.com/office/drawing/2010/main" val="0"/>
              </a:ext>
            </a:extLst>
          </a:blip>
          <a:srcRect/>
          <a:stretch>
            <a:fillRect/>
          </a:stretch>
        </p:blipFill>
        <p:spPr bwMode="auto">
          <a:xfrm>
            <a:off x="2315653" y="-24706"/>
            <a:ext cx="6858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07286D5-4681-4BE5-988F-58A1DA838C35}"/>
              </a:ext>
            </a:extLst>
          </p:cNvPr>
          <p:cNvGrpSpPr/>
          <p:nvPr/>
        </p:nvGrpSpPr>
        <p:grpSpPr>
          <a:xfrm>
            <a:off x="4136629" y="1468248"/>
            <a:ext cx="448780" cy="607270"/>
            <a:chOff x="4447435" y="1468248"/>
            <a:chExt cx="448780" cy="607270"/>
          </a:xfrm>
        </p:grpSpPr>
        <p:grpSp>
          <p:nvGrpSpPr>
            <p:cNvPr id="2" name="Group 1">
              <a:extLst>
                <a:ext uri="{FF2B5EF4-FFF2-40B4-BE49-F238E27FC236}">
                  <a16:creationId xmlns:a16="http://schemas.microsoft.com/office/drawing/2014/main" id="{19D0DAF6-5B41-4887-B195-BE0637905C40}"/>
                </a:ext>
              </a:extLst>
            </p:cNvPr>
            <p:cNvGrpSpPr>
              <a:grpSpLocks noChangeAspect="1"/>
            </p:cNvGrpSpPr>
            <p:nvPr/>
          </p:nvGrpSpPr>
          <p:grpSpPr>
            <a:xfrm>
              <a:off x="4447435" y="1798298"/>
              <a:ext cx="448780" cy="277220"/>
              <a:chOff x="4822054" y="3213716"/>
              <a:chExt cx="1828800" cy="1129684"/>
            </a:xfrm>
          </p:grpSpPr>
          <p:pic>
            <p:nvPicPr>
              <p:cNvPr id="3" name="Graphic 2" descr="Man">
                <a:extLst>
                  <a:ext uri="{FF2B5EF4-FFF2-40B4-BE49-F238E27FC236}">
                    <a16:creationId xmlns:a16="http://schemas.microsoft.com/office/drawing/2014/main" id="{04EF1C18-E14D-4006-89A9-A7A58F381A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 name="Graphic 4" descr="Man">
                <a:extLst>
                  <a:ext uri="{FF2B5EF4-FFF2-40B4-BE49-F238E27FC236}">
                    <a16:creationId xmlns:a16="http://schemas.microsoft.com/office/drawing/2014/main" id="{67D79D1E-0619-4587-979F-3E2EFFB01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9" name="Group 8">
              <a:extLst>
                <a:ext uri="{FF2B5EF4-FFF2-40B4-BE49-F238E27FC236}">
                  <a16:creationId xmlns:a16="http://schemas.microsoft.com/office/drawing/2014/main" id="{DF014DB1-ED5E-4991-9ED4-05C62F839E27}"/>
                </a:ext>
              </a:extLst>
            </p:cNvPr>
            <p:cNvGrpSpPr>
              <a:grpSpLocks noChangeAspect="1"/>
            </p:cNvGrpSpPr>
            <p:nvPr/>
          </p:nvGrpSpPr>
          <p:grpSpPr>
            <a:xfrm>
              <a:off x="4447435" y="1468248"/>
              <a:ext cx="448780" cy="277220"/>
              <a:chOff x="4822054" y="3213716"/>
              <a:chExt cx="1828800" cy="1129684"/>
            </a:xfrm>
          </p:grpSpPr>
          <p:pic>
            <p:nvPicPr>
              <p:cNvPr id="10" name="Graphic 9" descr="Man">
                <a:extLst>
                  <a:ext uri="{FF2B5EF4-FFF2-40B4-BE49-F238E27FC236}">
                    <a16:creationId xmlns:a16="http://schemas.microsoft.com/office/drawing/2014/main" id="{A2B88CFA-96DB-4CFB-B98D-06A64D2CF0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 name="Graphic 10" descr="Man">
                <a:extLst>
                  <a:ext uri="{FF2B5EF4-FFF2-40B4-BE49-F238E27FC236}">
                    <a16:creationId xmlns:a16="http://schemas.microsoft.com/office/drawing/2014/main" id="{98EAE82E-0047-424B-A09D-7EC7BD625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19" name="Group 18">
            <a:extLst>
              <a:ext uri="{FF2B5EF4-FFF2-40B4-BE49-F238E27FC236}">
                <a16:creationId xmlns:a16="http://schemas.microsoft.com/office/drawing/2014/main" id="{42050900-C257-4C85-A836-94DD180E7B32}"/>
              </a:ext>
            </a:extLst>
          </p:cNvPr>
          <p:cNvGrpSpPr/>
          <p:nvPr/>
        </p:nvGrpSpPr>
        <p:grpSpPr>
          <a:xfrm>
            <a:off x="4562783" y="1494663"/>
            <a:ext cx="448780" cy="607270"/>
            <a:chOff x="4447435" y="1468248"/>
            <a:chExt cx="448780" cy="607270"/>
          </a:xfrm>
        </p:grpSpPr>
        <p:grpSp>
          <p:nvGrpSpPr>
            <p:cNvPr id="20" name="Group 19">
              <a:extLst>
                <a:ext uri="{FF2B5EF4-FFF2-40B4-BE49-F238E27FC236}">
                  <a16:creationId xmlns:a16="http://schemas.microsoft.com/office/drawing/2014/main" id="{7A3EA25F-A3DC-4B9A-8E4C-939CF589854B}"/>
                </a:ext>
              </a:extLst>
            </p:cNvPr>
            <p:cNvGrpSpPr>
              <a:grpSpLocks noChangeAspect="1"/>
            </p:cNvGrpSpPr>
            <p:nvPr/>
          </p:nvGrpSpPr>
          <p:grpSpPr>
            <a:xfrm>
              <a:off x="4447435" y="1798298"/>
              <a:ext cx="448780" cy="277220"/>
              <a:chOff x="4822054" y="3213716"/>
              <a:chExt cx="1828800" cy="1129684"/>
            </a:xfrm>
          </p:grpSpPr>
          <p:pic>
            <p:nvPicPr>
              <p:cNvPr id="24" name="Graphic 23" descr="Man">
                <a:extLst>
                  <a:ext uri="{FF2B5EF4-FFF2-40B4-BE49-F238E27FC236}">
                    <a16:creationId xmlns:a16="http://schemas.microsoft.com/office/drawing/2014/main" id="{5D50DF3B-9D74-4FB8-B498-4EA9352B2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5" name="Graphic 24" descr="Man">
                <a:extLst>
                  <a:ext uri="{FF2B5EF4-FFF2-40B4-BE49-F238E27FC236}">
                    <a16:creationId xmlns:a16="http://schemas.microsoft.com/office/drawing/2014/main" id="{C3037E31-FCA9-4D2C-A7FB-B08C203F03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21" name="Group 20">
              <a:extLst>
                <a:ext uri="{FF2B5EF4-FFF2-40B4-BE49-F238E27FC236}">
                  <a16:creationId xmlns:a16="http://schemas.microsoft.com/office/drawing/2014/main" id="{1AD5CB3A-EE5C-401F-9911-3A6B6203BD4A}"/>
                </a:ext>
              </a:extLst>
            </p:cNvPr>
            <p:cNvGrpSpPr>
              <a:grpSpLocks noChangeAspect="1"/>
            </p:cNvGrpSpPr>
            <p:nvPr/>
          </p:nvGrpSpPr>
          <p:grpSpPr>
            <a:xfrm>
              <a:off x="4447435" y="1468248"/>
              <a:ext cx="448780" cy="277220"/>
              <a:chOff x="4822054" y="3213716"/>
              <a:chExt cx="1828800" cy="1129684"/>
            </a:xfrm>
          </p:grpSpPr>
          <p:pic>
            <p:nvPicPr>
              <p:cNvPr id="22" name="Graphic 21" descr="Man">
                <a:extLst>
                  <a:ext uri="{FF2B5EF4-FFF2-40B4-BE49-F238E27FC236}">
                    <a16:creationId xmlns:a16="http://schemas.microsoft.com/office/drawing/2014/main" id="{FD31619D-5B0A-4609-AAE3-7219483774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3" name="Graphic 22" descr="Man">
                <a:extLst>
                  <a:ext uri="{FF2B5EF4-FFF2-40B4-BE49-F238E27FC236}">
                    <a16:creationId xmlns:a16="http://schemas.microsoft.com/office/drawing/2014/main" id="{5C94D179-F013-4DAE-9146-2A87255550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26" name="Group 25">
            <a:extLst>
              <a:ext uri="{FF2B5EF4-FFF2-40B4-BE49-F238E27FC236}">
                <a16:creationId xmlns:a16="http://schemas.microsoft.com/office/drawing/2014/main" id="{81E4E59A-1711-44A5-9C74-9F1A41D00BCD}"/>
              </a:ext>
            </a:extLst>
          </p:cNvPr>
          <p:cNvGrpSpPr/>
          <p:nvPr/>
        </p:nvGrpSpPr>
        <p:grpSpPr>
          <a:xfrm>
            <a:off x="5011563" y="1494663"/>
            <a:ext cx="448780" cy="607270"/>
            <a:chOff x="4447435" y="1468248"/>
            <a:chExt cx="448780" cy="607270"/>
          </a:xfrm>
        </p:grpSpPr>
        <p:grpSp>
          <p:nvGrpSpPr>
            <p:cNvPr id="27" name="Group 26">
              <a:extLst>
                <a:ext uri="{FF2B5EF4-FFF2-40B4-BE49-F238E27FC236}">
                  <a16:creationId xmlns:a16="http://schemas.microsoft.com/office/drawing/2014/main" id="{9E87022C-2D17-4A56-ABBB-3C2A5509F583}"/>
                </a:ext>
              </a:extLst>
            </p:cNvPr>
            <p:cNvGrpSpPr>
              <a:grpSpLocks noChangeAspect="1"/>
            </p:cNvGrpSpPr>
            <p:nvPr/>
          </p:nvGrpSpPr>
          <p:grpSpPr>
            <a:xfrm>
              <a:off x="4447435" y="1798298"/>
              <a:ext cx="448780" cy="277220"/>
              <a:chOff x="4822054" y="3213716"/>
              <a:chExt cx="1828800" cy="1129684"/>
            </a:xfrm>
          </p:grpSpPr>
          <p:pic>
            <p:nvPicPr>
              <p:cNvPr id="31" name="Graphic 30" descr="Man">
                <a:extLst>
                  <a:ext uri="{FF2B5EF4-FFF2-40B4-BE49-F238E27FC236}">
                    <a16:creationId xmlns:a16="http://schemas.microsoft.com/office/drawing/2014/main" id="{F489574C-5CC8-4772-A14B-F731E4DCF2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32" name="Graphic 31" descr="Man">
                <a:extLst>
                  <a:ext uri="{FF2B5EF4-FFF2-40B4-BE49-F238E27FC236}">
                    <a16:creationId xmlns:a16="http://schemas.microsoft.com/office/drawing/2014/main" id="{3D831940-614E-41EA-989F-9B68ADD683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28" name="Group 27">
              <a:extLst>
                <a:ext uri="{FF2B5EF4-FFF2-40B4-BE49-F238E27FC236}">
                  <a16:creationId xmlns:a16="http://schemas.microsoft.com/office/drawing/2014/main" id="{0A577971-97F9-41A5-94A1-9A67B9B07694}"/>
                </a:ext>
              </a:extLst>
            </p:cNvPr>
            <p:cNvGrpSpPr>
              <a:grpSpLocks noChangeAspect="1"/>
            </p:cNvGrpSpPr>
            <p:nvPr/>
          </p:nvGrpSpPr>
          <p:grpSpPr>
            <a:xfrm>
              <a:off x="4447435" y="1468248"/>
              <a:ext cx="448780" cy="277220"/>
              <a:chOff x="4822054" y="3213716"/>
              <a:chExt cx="1828800" cy="1129684"/>
            </a:xfrm>
          </p:grpSpPr>
          <p:pic>
            <p:nvPicPr>
              <p:cNvPr id="29" name="Graphic 28" descr="Man">
                <a:extLst>
                  <a:ext uri="{FF2B5EF4-FFF2-40B4-BE49-F238E27FC236}">
                    <a16:creationId xmlns:a16="http://schemas.microsoft.com/office/drawing/2014/main" id="{3671AB76-7795-4FF3-AC0E-AB8E7C90AF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30" name="Graphic 29" descr="Man">
                <a:extLst>
                  <a:ext uri="{FF2B5EF4-FFF2-40B4-BE49-F238E27FC236}">
                    <a16:creationId xmlns:a16="http://schemas.microsoft.com/office/drawing/2014/main" id="{F56DB9A9-3865-4131-B6EC-1048007F55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40" name="Group 39">
            <a:extLst>
              <a:ext uri="{FF2B5EF4-FFF2-40B4-BE49-F238E27FC236}">
                <a16:creationId xmlns:a16="http://schemas.microsoft.com/office/drawing/2014/main" id="{B638106A-DDB4-48BA-929A-A928F38A8F6D}"/>
              </a:ext>
            </a:extLst>
          </p:cNvPr>
          <p:cNvGrpSpPr/>
          <p:nvPr/>
        </p:nvGrpSpPr>
        <p:grpSpPr>
          <a:xfrm>
            <a:off x="4168483" y="781733"/>
            <a:ext cx="448780" cy="607270"/>
            <a:chOff x="4447435" y="1468248"/>
            <a:chExt cx="448780" cy="607270"/>
          </a:xfrm>
        </p:grpSpPr>
        <p:grpSp>
          <p:nvGrpSpPr>
            <p:cNvPr id="41" name="Group 40">
              <a:extLst>
                <a:ext uri="{FF2B5EF4-FFF2-40B4-BE49-F238E27FC236}">
                  <a16:creationId xmlns:a16="http://schemas.microsoft.com/office/drawing/2014/main" id="{F3D941CB-706A-4414-8813-75FCDE9A9532}"/>
                </a:ext>
              </a:extLst>
            </p:cNvPr>
            <p:cNvGrpSpPr>
              <a:grpSpLocks noChangeAspect="1"/>
            </p:cNvGrpSpPr>
            <p:nvPr/>
          </p:nvGrpSpPr>
          <p:grpSpPr>
            <a:xfrm>
              <a:off x="4447435" y="1798298"/>
              <a:ext cx="448780" cy="277220"/>
              <a:chOff x="4822054" y="3213716"/>
              <a:chExt cx="1828800" cy="1129684"/>
            </a:xfrm>
          </p:grpSpPr>
          <p:pic>
            <p:nvPicPr>
              <p:cNvPr id="45" name="Graphic 44" descr="Man">
                <a:extLst>
                  <a:ext uri="{FF2B5EF4-FFF2-40B4-BE49-F238E27FC236}">
                    <a16:creationId xmlns:a16="http://schemas.microsoft.com/office/drawing/2014/main" id="{67744E04-B958-4028-A7FA-B7DCDA110F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46" name="Graphic 45" descr="Man">
                <a:extLst>
                  <a:ext uri="{FF2B5EF4-FFF2-40B4-BE49-F238E27FC236}">
                    <a16:creationId xmlns:a16="http://schemas.microsoft.com/office/drawing/2014/main" id="{F23CB2B7-D0DD-495F-A0C4-9178900F5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42" name="Group 41">
              <a:extLst>
                <a:ext uri="{FF2B5EF4-FFF2-40B4-BE49-F238E27FC236}">
                  <a16:creationId xmlns:a16="http://schemas.microsoft.com/office/drawing/2014/main" id="{1F30442F-7772-489C-BC2B-2A0AC9A586E5}"/>
                </a:ext>
              </a:extLst>
            </p:cNvPr>
            <p:cNvGrpSpPr>
              <a:grpSpLocks noChangeAspect="1"/>
            </p:cNvGrpSpPr>
            <p:nvPr/>
          </p:nvGrpSpPr>
          <p:grpSpPr>
            <a:xfrm>
              <a:off x="4447435" y="1468248"/>
              <a:ext cx="448780" cy="277220"/>
              <a:chOff x="4822054" y="3213716"/>
              <a:chExt cx="1828800" cy="1129684"/>
            </a:xfrm>
          </p:grpSpPr>
          <p:pic>
            <p:nvPicPr>
              <p:cNvPr id="43" name="Graphic 42" descr="Man">
                <a:extLst>
                  <a:ext uri="{FF2B5EF4-FFF2-40B4-BE49-F238E27FC236}">
                    <a16:creationId xmlns:a16="http://schemas.microsoft.com/office/drawing/2014/main" id="{A1C34D9F-B31B-4531-817C-D6612D73A3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44" name="Graphic 43" descr="Man">
                <a:extLst>
                  <a:ext uri="{FF2B5EF4-FFF2-40B4-BE49-F238E27FC236}">
                    <a16:creationId xmlns:a16="http://schemas.microsoft.com/office/drawing/2014/main" id="{E6E12C26-741F-4B59-9569-0AE3907817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47" name="Group 46">
            <a:extLst>
              <a:ext uri="{FF2B5EF4-FFF2-40B4-BE49-F238E27FC236}">
                <a16:creationId xmlns:a16="http://schemas.microsoft.com/office/drawing/2014/main" id="{CD332AE8-8666-451F-8356-968525769288}"/>
              </a:ext>
            </a:extLst>
          </p:cNvPr>
          <p:cNvGrpSpPr/>
          <p:nvPr/>
        </p:nvGrpSpPr>
        <p:grpSpPr>
          <a:xfrm>
            <a:off x="2970731" y="4522538"/>
            <a:ext cx="448780" cy="607270"/>
            <a:chOff x="4447435" y="1468248"/>
            <a:chExt cx="448780" cy="607270"/>
          </a:xfrm>
        </p:grpSpPr>
        <p:grpSp>
          <p:nvGrpSpPr>
            <p:cNvPr id="48" name="Group 47">
              <a:extLst>
                <a:ext uri="{FF2B5EF4-FFF2-40B4-BE49-F238E27FC236}">
                  <a16:creationId xmlns:a16="http://schemas.microsoft.com/office/drawing/2014/main" id="{FA85AEFE-4CF9-4542-BCAD-4BA2DFB11722}"/>
                </a:ext>
              </a:extLst>
            </p:cNvPr>
            <p:cNvGrpSpPr>
              <a:grpSpLocks noChangeAspect="1"/>
            </p:cNvGrpSpPr>
            <p:nvPr/>
          </p:nvGrpSpPr>
          <p:grpSpPr>
            <a:xfrm>
              <a:off x="4447435" y="1798298"/>
              <a:ext cx="448780" cy="277220"/>
              <a:chOff x="4822054" y="3213716"/>
              <a:chExt cx="1828800" cy="1129684"/>
            </a:xfrm>
          </p:grpSpPr>
          <p:pic>
            <p:nvPicPr>
              <p:cNvPr id="52" name="Graphic 51" descr="Man">
                <a:extLst>
                  <a:ext uri="{FF2B5EF4-FFF2-40B4-BE49-F238E27FC236}">
                    <a16:creationId xmlns:a16="http://schemas.microsoft.com/office/drawing/2014/main" id="{9B120024-9999-4212-BAFF-B73C7651CC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3" name="Graphic 52" descr="Man">
                <a:extLst>
                  <a:ext uri="{FF2B5EF4-FFF2-40B4-BE49-F238E27FC236}">
                    <a16:creationId xmlns:a16="http://schemas.microsoft.com/office/drawing/2014/main" id="{10F4B62F-CA2B-4AE2-8241-A1A2DD1DCC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49" name="Group 48">
              <a:extLst>
                <a:ext uri="{FF2B5EF4-FFF2-40B4-BE49-F238E27FC236}">
                  <a16:creationId xmlns:a16="http://schemas.microsoft.com/office/drawing/2014/main" id="{80C1A466-E1B0-4D59-9A28-FEB2BAA536AF}"/>
                </a:ext>
              </a:extLst>
            </p:cNvPr>
            <p:cNvGrpSpPr>
              <a:grpSpLocks noChangeAspect="1"/>
            </p:cNvGrpSpPr>
            <p:nvPr/>
          </p:nvGrpSpPr>
          <p:grpSpPr>
            <a:xfrm>
              <a:off x="4447435" y="1468248"/>
              <a:ext cx="448780" cy="277220"/>
              <a:chOff x="4822054" y="3213716"/>
              <a:chExt cx="1828800" cy="1129684"/>
            </a:xfrm>
          </p:grpSpPr>
          <p:pic>
            <p:nvPicPr>
              <p:cNvPr id="50" name="Graphic 49" descr="Man">
                <a:extLst>
                  <a:ext uri="{FF2B5EF4-FFF2-40B4-BE49-F238E27FC236}">
                    <a16:creationId xmlns:a16="http://schemas.microsoft.com/office/drawing/2014/main" id="{49130CAC-2FA9-4649-BD0D-28E8E56E66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1" name="Graphic 50" descr="Man">
                <a:extLst>
                  <a:ext uri="{FF2B5EF4-FFF2-40B4-BE49-F238E27FC236}">
                    <a16:creationId xmlns:a16="http://schemas.microsoft.com/office/drawing/2014/main" id="{C5BCC058-237F-48C7-BCF0-50D3B756D8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54" name="Group 53">
            <a:extLst>
              <a:ext uri="{FF2B5EF4-FFF2-40B4-BE49-F238E27FC236}">
                <a16:creationId xmlns:a16="http://schemas.microsoft.com/office/drawing/2014/main" id="{4CD8B010-4C98-4CF3-8604-B43C50292149}"/>
              </a:ext>
            </a:extLst>
          </p:cNvPr>
          <p:cNvGrpSpPr/>
          <p:nvPr/>
        </p:nvGrpSpPr>
        <p:grpSpPr>
          <a:xfrm>
            <a:off x="6555428" y="3626006"/>
            <a:ext cx="448780" cy="607270"/>
            <a:chOff x="4447435" y="1468248"/>
            <a:chExt cx="448780" cy="607270"/>
          </a:xfrm>
        </p:grpSpPr>
        <p:grpSp>
          <p:nvGrpSpPr>
            <p:cNvPr id="55" name="Group 54">
              <a:extLst>
                <a:ext uri="{FF2B5EF4-FFF2-40B4-BE49-F238E27FC236}">
                  <a16:creationId xmlns:a16="http://schemas.microsoft.com/office/drawing/2014/main" id="{57BCFBBF-4415-44DA-8A28-6425F28CBD09}"/>
                </a:ext>
              </a:extLst>
            </p:cNvPr>
            <p:cNvGrpSpPr>
              <a:grpSpLocks noChangeAspect="1"/>
            </p:cNvGrpSpPr>
            <p:nvPr/>
          </p:nvGrpSpPr>
          <p:grpSpPr>
            <a:xfrm>
              <a:off x="4447435" y="1798298"/>
              <a:ext cx="448780" cy="277220"/>
              <a:chOff x="4822054" y="3213716"/>
              <a:chExt cx="1828800" cy="1129684"/>
            </a:xfrm>
          </p:grpSpPr>
          <p:pic>
            <p:nvPicPr>
              <p:cNvPr id="59" name="Graphic 58" descr="Man">
                <a:extLst>
                  <a:ext uri="{FF2B5EF4-FFF2-40B4-BE49-F238E27FC236}">
                    <a16:creationId xmlns:a16="http://schemas.microsoft.com/office/drawing/2014/main" id="{D4A2D821-20A7-46FE-9865-775E1715DC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0" name="Graphic 59" descr="Man">
                <a:extLst>
                  <a:ext uri="{FF2B5EF4-FFF2-40B4-BE49-F238E27FC236}">
                    <a16:creationId xmlns:a16="http://schemas.microsoft.com/office/drawing/2014/main" id="{1F999A84-CC79-414A-93C3-FA4A9E5527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6" name="Group 55">
              <a:extLst>
                <a:ext uri="{FF2B5EF4-FFF2-40B4-BE49-F238E27FC236}">
                  <a16:creationId xmlns:a16="http://schemas.microsoft.com/office/drawing/2014/main" id="{88A92260-00D5-4D44-9C8F-661AC3E1AE83}"/>
                </a:ext>
              </a:extLst>
            </p:cNvPr>
            <p:cNvGrpSpPr>
              <a:grpSpLocks noChangeAspect="1"/>
            </p:cNvGrpSpPr>
            <p:nvPr/>
          </p:nvGrpSpPr>
          <p:grpSpPr>
            <a:xfrm>
              <a:off x="4447435" y="1468248"/>
              <a:ext cx="448780" cy="277220"/>
              <a:chOff x="4822054" y="3213716"/>
              <a:chExt cx="1828800" cy="1129684"/>
            </a:xfrm>
          </p:grpSpPr>
          <p:pic>
            <p:nvPicPr>
              <p:cNvPr id="57" name="Graphic 56" descr="Man">
                <a:extLst>
                  <a:ext uri="{FF2B5EF4-FFF2-40B4-BE49-F238E27FC236}">
                    <a16:creationId xmlns:a16="http://schemas.microsoft.com/office/drawing/2014/main" id="{902F7AF0-93F3-4B3A-8E82-737C263495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8" name="Graphic 57" descr="Man">
                <a:extLst>
                  <a:ext uri="{FF2B5EF4-FFF2-40B4-BE49-F238E27FC236}">
                    <a16:creationId xmlns:a16="http://schemas.microsoft.com/office/drawing/2014/main" id="{1D5DC9D0-378A-4BA4-93D0-D99D866BE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61" name="Group 60">
            <a:extLst>
              <a:ext uri="{FF2B5EF4-FFF2-40B4-BE49-F238E27FC236}">
                <a16:creationId xmlns:a16="http://schemas.microsoft.com/office/drawing/2014/main" id="{8EFF1C95-4DE6-4B6B-B4A1-02AD8C8D4AC4}"/>
              </a:ext>
            </a:extLst>
          </p:cNvPr>
          <p:cNvGrpSpPr/>
          <p:nvPr/>
        </p:nvGrpSpPr>
        <p:grpSpPr>
          <a:xfrm>
            <a:off x="6145941" y="4027463"/>
            <a:ext cx="448780" cy="607270"/>
            <a:chOff x="4447435" y="1468248"/>
            <a:chExt cx="448780" cy="607270"/>
          </a:xfrm>
        </p:grpSpPr>
        <p:grpSp>
          <p:nvGrpSpPr>
            <p:cNvPr id="62" name="Group 61">
              <a:extLst>
                <a:ext uri="{FF2B5EF4-FFF2-40B4-BE49-F238E27FC236}">
                  <a16:creationId xmlns:a16="http://schemas.microsoft.com/office/drawing/2014/main" id="{E28634A3-4237-4B81-A9FA-15BC8A7469EE}"/>
                </a:ext>
              </a:extLst>
            </p:cNvPr>
            <p:cNvGrpSpPr>
              <a:grpSpLocks noChangeAspect="1"/>
            </p:cNvGrpSpPr>
            <p:nvPr/>
          </p:nvGrpSpPr>
          <p:grpSpPr>
            <a:xfrm>
              <a:off x="4447435" y="1798298"/>
              <a:ext cx="448780" cy="277220"/>
              <a:chOff x="4822054" y="3213716"/>
              <a:chExt cx="1828800" cy="1129684"/>
            </a:xfrm>
          </p:grpSpPr>
          <p:pic>
            <p:nvPicPr>
              <p:cNvPr id="66" name="Graphic 65" descr="Man">
                <a:extLst>
                  <a:ext uri="{FF2B5EF4-FFF2-40B4-BE49-F238E27FC236}">
                    <a16:creationId xmlns:a16="http://schemas.microsoft.com/office/drawing/2014/main" id="{1633102E-39C7-49C8-94FA-675753FF51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7" name="Graphic 66" descr="Man">
                <a:extLst>
                  <a:ext uri="{FF2B5EF4-FFF2-40B4-BE49-F238E27FC236}">
                    <a16:creationId xmlns:a16="http://schemas.microsoft.com/office/drawing/2014/main" id="{BF14A7F8-08F5-4E09-B02A-CC46E0BDDD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63" name="Group 62">
              <a:extLst>
                <a:ext uri="{FF2B5EF4-FFF2-40B4-BE49-F238E27FC236}">
                  <a16:creationId xmlns:a16="http://schemas.microsoft.com/office/drawing/2014/main" id="{1EF63B6A-A34C-4CB1-9F80-498BC91DCC63}"/>
                </a:ext>
              </a:extLst>
            </p:cNvPr>
            <p:cNvGrpSpPr>
              <a:grpSpLocks noChangeAspect="1"/>
            </p:cNvGrpSpPr>
            <p:nvPr/>
          </p:nvGrpSpPr>
          <p:grpSpPr>
            <a:xfrm>
              <a:off x="4447435" y="1468248"/>
              <a:ext cx="448780" cy="277220"/>
              <a:chOff x="4822054" y="3213716"/>
              <a:chExt cx="1828800" cy="1129684"/>
            </a:xfrm>
          </p:grpSpPr>
          <p:pic>
            <p:nvPicPr>
              <p:cNvPr id="64" name="Graphic 63" descr="Man">
                <a:extLst>
                  <a:ext uri="{FF2B5EF4-FFF2-40B4-BE49-F238E27FC236}">
                    <a16:creationId xmlns:a16="http://schemas.microsoft.com/office/drawing/2014/main" id="{FD13444C-564E-4BDA-8568-954A8AA4D9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5" name="Graphic 64" descr="Man">
                <a:extLst>
                  <a:ext uri="{FF2B5EF4-FFF2-40B4-BE49-F238E27FC236}">
                    <a16:creationId xmlns:a16="http://schemas.microsoft.com/office/drawing/2014/main" id="{ACE2FB47-5913-455E-AEA6-681D83B901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68" name="Group 67">
            <a:extLst>
              <a:ext uri="{FF2B5EF4-FFF2-40B4-BE49-F238E27FC236}">
                <a16:creationId xmlns:a16="http://schemas.microsoft.com/office/drawing/2014/main" id="{D1BD6EA6-8C10-4E75-B507-D637CEFA74EB}"/>
              </a:ext>
            </a:extLst>
          </p:cNvPr>
          <p:cNvGrpSpPr/>
          <p:nvPr/>
        </p:nvGrpSpPr>
        <p:grpSpPr>
          <a:xfrm>
            <a:off x="6667623" y="4496123"/>
            <a:ext cx="448780" cy="607270"/>
            <a:chOff x="4447435" y="1468248"/>
            <a:chExt cx="448780" cy="607270"/>
          </a:xfrm>
        </p:grpSpPr>
        <p:grpSp>
          <p:nvGrpSpPr>
            <p:cNvPr id="69" name="Group 68">
              <a:extLst>
                <a:ext uri="{FF2B5EF4-FFF2-40B4-BE49-F238E27FC236}">
                  <a16:creationId xmlns:a16="http://schemas.microsoft.com/office/drawing/2014/main" id="{C01BA359-5D75-4EC7-9188-9FD8B8DAAC39}"/>
                </a:ext>
              </a:extLst>
            </p:cNvPr>
            <p:cNvGrpSpPr>
              <a:grpSpLocks noChangeAspect="1"/>
            </p:cNvGrpSpPr>
            <p:nvPr/>
          </p:nvGrpSpPr>
          <p:grpSpPr>
            <a:xfrm>
              <a:off x="4447435" y="1798298"/>
              <a:ext cx="448780" cy="277220"/>
              <a:chOff x="4822054" y="3213716"/>
              <a:chExt cx="1828800" cy="1129684"/>
            </a:xfrm>
          </p:grpSpPr>
          <p:pic>
            <p:nvPicPr>
              <p:cNvPr id="73" name="Graphic 72" descr="Man">
                <a:extLst>
                  <a:ext uri="{FF2B5EF4-FFF2-40B4-BE49-F238E27FC236}">
                    <a16:creationId xmlns:a16="http://schemas.microsoft.com/office/drawing/2014/main" id="{3454F5E2-B2EB-4A87-91BD-180F5A0CAD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4" name="Graphic 73" descr="Man">
                <a:extLst>
                  <a:ext uri="{FF2B5EF4-FFF2-40B4-BE49-F238E27FC236}">
                    <a16:creationId xmlns:a16="http://schemas.microsoft.com/office/drawing/2014/main" id="{150C20A3-DAE5-4C2C-93D4-4360464F76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70" name="Group 69">
              <a:extLst>
                <a:ext uri="{FF2B5EF4-FFF2-40B4-BE49-F238E27FC236}">
                  <a16:creationId xmlns:a16="http://schemas.microsoft.com/office/drawing/2014/main" id="{50CF06BA-9641-4B18-AE7C-B1757F5F8DE1}"/>
                </a:ext>
              </a:extLst>
            </p:cNvPr>
            <p:cNvGrpSpPr>
              <a:grpSpLocks noChangeAspect="1"/>
            </p:cNvGrpSpPr>
            <p:nvPr/>
          </p:nvGrpSpPr>
          <p:grpSpPr>
            <a:xfrm>
              <a:off x="4447435" y="1468248"/>
              <a:ext cx="448780" cy="277220"/>
              <a:chOff x="4822054" y="3213716"/>
              <a:chExt cx="1828800" cy="1129684"/>
            </a:xfrm>
          </p:grpSpPr>
          <p:pic>
            <p:nvPicPr>
              <p:cNvPr id="71" name="Graphic 70" descr="Man">
                <a:extLst>
                  <a:ext uri="{FF2B5EF4-FFF2-40B4-BE49-F238E27FC236}">
                    <a16:creationId xmlns:a16="http://schemas.microsoft.com/office/drawing/2014/main" id="{B0B756A3-8B8F-4A61-88CB-7C1AFA6F5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2" name="Graphic 71" descr="Man">
                <a:extLst>
                  <a:ext uri="{FF2B5EF4-FFF2-40B4-BE49-F238E27FC236}">
                    <a16:creationId xmlns:a16="http://schemas.microsoft.com/office/drawing/2014/main" id="{CCCF5A94-2822-4E02-8BB3-B0CAD3D856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75" name="Group 74">
            <a:extLst>
              <a:ext uri="{FF2B5EF4-FFF2-40B4-BE49-F238E27FC236}">
                <a16:creationId xmlns:a16="http://schemas.microsoft.com/office/drawing/2014/main" id="{BAF098E0-C9C5-4EDF-95B3-EF348EE77D4B}"/>
              </a:ext>
            </a:extLst>
          </p:cNvPr>
          <p:cNvGrpSpPr/>
          <p:nvPr/>
        </p:nvGrpSpPr>
        <p:grpSpPr>
          <a:xfrm>
            <a:off x="7139777" y="4059763"/>
            <a:ext cx="448780" cy="607270"/>
            <a:chOff x="4447435" y="1468248"/>
            <a:chExt cx="448780" cy="607270"/>
          </a:xfrm>
        </p:grpSpPr>
        <p:grpSp>
          <p:nvGrpSpPr>
            <p:cNvPr id="76" name="Group 75">
              <a:extLst>
                <a:ext uri="{FF2B5EF4-FFF2-40B4-BE49-F238E27FC236}">
                  <a16:creationId xmlns:a16="http://schemas.microsoft.com/office/drawing/2014/main" id="{8366B390-CA23-4F85-B286-3C6F8E4AEE0D}"/>
                </a:ext>
              </a:extLst>
            </p:cNvPr>
            <p:cNvGrpSpPr>
              <a:grpSpLocks noChangeAspect="1"/>
            </p:cNvGrpSpPr>
            <p:nvPr/>
          </p:nvGrpSpPr>
          <p:grpSpPr>
            <a:xfrm>
              <a:off x="4447435" y="1798298"/>
              <a:ext cx="448780" cy="277220"/>
              <a:chOff x="4822054" y="3213716"/>
              <a:chExt cx="1828800" cy="1129684"/>
            </a:xfrm>
          </p:grpSpPr>
          <p:pic>
            <p:nvPicPr>
              <p:cNvPr id="80" name="Graphic 79" descr="Man">
                <a:extLst>
                  <a:ext uri="{FF2B5EF4-FFF2-40B4-BE49-F238E27FC236}">
                    <a16:creationId xmlns:a16="http://schemas.microsoft.com/office/drawing/2014/main" id="{61EF8B8E-EFCB-4C81-879B-D96FD1ECCD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81" name="Graphic 80" descr="Man">
                <a:extLst>
                  <a:ext uri="{FF2B5EF4-FFF2-40B4-BE49-F238E27FC236}">
                    <a16:creationId xmlns:a16="http://schemas.microsoft.com/office/drawing/2014/main" id="{64521FDA-7D84-41D0-9193-4C4BC0799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77" name="Group 76">
              <a:extLst>
                <a:ext uri="{FF2B5EF4-FFF2-40B4-BE49-F238E27FC236}">
                  <a16:creationId xmlns:a16="http://schemas.microsoft.com/office/drawing/2014/main" id="{1942D46B-F2D4-4807-835A-988A0AE9C905}"/>
                </a:ext>
              </a:extLst>
            </p:cNvPr>
            <p:cNvGrpSpPr>
              <a:grpSpLocks noChangeAspect="1"/>
            </p:cNvGrpSpPr>
            <p:nvPr/>
          </p:nvGrpSpPr>
          <p:grpSpPr>
            <a:xfrm>
              <a:off x="4447435" y="1468248"/>
              <a:ext cx="448780" cy="277220"/>
              <a:chOff x="4822054" y="3213716"/>
              <a:chExt cx="1828800" cy="1129684"/>
            </a:xfrm>
          </p:grpSpPr>
          <p:pic>
            <p:nvPicPr>
              <p:cNvPr id="78" name="Graphic 77" descr="Man">
                <a:extLst>
                  <a:ext uri="{FF2B5EF4-FFF2-40B4-BE49-F238E27FC236}">
                    <a16:creationId xmlns:a16="http://schemas.microsoft.com/office/drawing/2014/main" id="{6AB5D034-BC30-4395-B941-D03DA81E09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9" name="Graphic 78" descr="Man">
                <a:extLst>
                  <a:ext uri="{FF2B5EF4-FFF2-40B4-BE49-F238E27FC236}">
                    <a16:creationId xmlns:a16="http://schemas.microsoft.com/office/drawing/2014/main" id="{1FC7B67F-3C19-46B2-ABB1-3D2857C95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82" name="Group 81">
            <a:extLst>
              <a:ext uri="{FF2B5EF4-FFF2-40B4-BE49-F238E27FC236}">
                <a16:creationId xmlns:a16="http://schemas.microsoft.com/office/drawing/2014/main" id="{0CB993D1-CFBD-4ADE-B286-B4A3E983D093}"/>
              </a:ext>
            </a:extLst>
          </p:cNvPr>
          <p:cNvGrpSpPr/>
          <p:nvPr/>
        </p:nvGrpSpPr>
        <p:grpSpPr>
          <a:xfrm>
            <a:off x="6105736" y="3334996"/>
            <a:ext cx="448780" cy="607270"/>
            <a:chOff x="4447435" y="1468248"/>
            <a:chExt cx="448780" cy="607270"/>
          </a:xfrm>
        </p:grpSpPr>
        <p:grpSp>
          <p:nvGrpSpPr>
            <p:cNvPr id="83" name="Group 82">
              <a:extLst>
                <a:ext uri="{FF2B5EF4-FFF2-40B4-BE49-F238E27FC236}">
                  <a16:creationId xmlns:a16="http://schemas.microsoft.com/office/drawing/2014/main" id="{FE2019C8-E8B8-4840-A393-755769FD4E73}"/>
                </a:ext>
              </a:extLst>
            </p:cNvPr>
            <p:cNvGrpSpPr>
              <a:grpSpLocks noChangeAspect="1"/>
            </p:cNvGrpSpPr>
            <p:nvPr/>
          </p:nvGrpSpPr>
          <p:grpSpPr>
            <a:xfrm>
              <a:off x="4447435" y="1798298"/>
              <a:ext cx="448780" cy="277220"/>
              <a:chOff x="4822054" y="3213716"/>
              <a:chExt cx="1828800" cy="1129684"/>
            </a:xfrm>
          </p:grpSpPr>
          <p:pic>
            <p:nvPicPr>
              <p:cNvPr id="87" name="Graphic 86" descr="Man">
                <a:extLst>
                  <a:ext uri="{FF2B5EF4-FFF2-40B4-BE49-F238E27FC236}">
                    <a16:creationId xmlns:a16="http://schemas.microsoft.com/office/drawing/2014/main" id="{0E8E3D33-9295-4180-A397-1C0F4CDE2C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88" name="Graphic 87" descr="Man">
                <a:extLst>
                  <a:ext uri="{FF2B5EF4-FFF2-40B4-BE49-F238E27FC236}">
                    <a16:creationId xmlns:a16="http://schemas.microsoft.com/office/drawing/2014/main" id="{EF332C2C-60FD-4598-A3F2-EE58C8B125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84" name="Group 83">
              <a:extLst>
                <a:ext uri="{FF2B5EF4-FFF2-40B4-BE49-F238E27FC236}">
                  <a16:creationId xmlns:a16="http://schemas.microsoft.com/office/drawing/2014/main" id="{73BE302F-2FE9-42CC-97C1-49D6951759DF}"/>
                </a:ext>
              </a:extLst>
            </p:cNvPr>
            <p:cNvGrpSpPr>
              <a:grpSpLocks noChangeAspect="1"/>
            </p:cNvGrpSpPr>
            <p:nvPr/>
          </p:nvGrpSpPr>
          <p:grpSpPr>
            <a:xfrm>
              <a:off x="4447435" y="1468248"/>
              <a:ext cx="448780" cy="277220"/>
              <a:chOff x="4822054" y="3213716"/>
              <a:chExt cx="1828800" cy="1129684"/>
            </a:xfrm>
          </p:grpSpPr>
          <p:pic>
            <p:nvPicPr>
              <p:cNvPr id="85" name="Graphic 84" descr="Man">
                <a:extLst>
                  <a:ext uri="{FF2B5EF4-FFF2-40B4-BE49-F238E27FC236}">
                    <a16:creationId xmlns:a16="http://schemas.microsoft.com/office/drawing/2014/main" id="{40242CE4-153A-4AD8-914C-7F4F34BC2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86" name="Graphic 85" descr="Man">
                <a:extLst>
                  <a:ext uri="{FF2B5EF4-FFF2-40B4-BE49-F238E27FC236}">
                    <a16:creationId xmlns:a16="http://schemas.microsoft.com/office/drawing/2014/main" id="{FCF35BDD-6B60-46CA-A63B-5E00A133E3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89" name="Group 88">
            <a:extLst>
              <a:ext uri="{FF2B5EF4-FFF2-40B4-BE49-F238E27FC236}">
                <a16:creationId xmlns:a16="http://schemas.microsoft.com/office/drawing/2014/main" id="{10F959C5-DAA9-40CF-8997-A6CE09B24ED5}"/>
              </a:ext>
            </a:extLst>
          </p:cNvPr>
          <p:cNvGrpSpPr/>
          <p:nvPr/>
        </p:nvGrpSpPr>
        <p:grpSpPr>
          <a:xfrm>
            <a:off x="8222150" y="2731901"/>
            <a:ext cx="448780" cy="607270"/>
            <a:chOff x="4447435" y="1468248"/>
            <a:chExt cx="448780" cy="607270"/>
          </a:xfrm>
        </p:grpSpPr>
        <p:grpSp>
          <p:nvGrpSpPr>
            <p:cNvPr id="90" name="Group 89">
              <a:extLst>
                <a:ext uri="{FF2B5EF4-FFF2-40B4-BE49-F238E27FC236}">
                  <a16:creationId xmlns:a16="http://schemas.microsoft.com/office/drawing/2014/main" id="{062D78F3-C30B-427F-AD01-8F6F73BE0AA8}"/>
                </a:ext>
              </a:extLst>
            </p:cNvPr>
            <p:cNvGrpSpPr>
              <a:grpSpLocks noChangeAspect="1"/>
            </p:cNvGrpSpPr>
            <p:nvPr/>
          </p:nvGrpSpPr>
          <p:grpSpPr>
            <a:xfrm>
              <a:off x="4447435" y="1798298"/>
              <a:ext cx="448780" cy="277220"/>
              <a:chOff x="4822054" y="3213716"/>
              <a:chExt cx="1828800" cy="1129684"/>
            </a:xfrm>
          </p:grpSpPr>
          <p:pic>
            <p:nvPicPr>
              <p:cNvPr id="94" name="Graphic 93" descr="Man">
                <a:extLst>
                  <a:ext uri="{FF2B5EF4-FFF2-40B4-BE49-F238E27FC236}">
                    <a16:creationId xmlns:a16="http://schemas.microsoft.com/office/drawing/2014/main" id="{039D21E2-8A72-4BA8-B0D4-35EEB7905A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95" name="Graphic 94" descr="Man">
                <a:extLst>
                  <a:ext uri="{FF2B5EF4-FFF2-40B4-BE49-F238E27FC236}">
                    <a16:creationId xmlns:a16="http://schemas.microsoft.com/office/drawing/2014/main" id="{BEC5042F-E172-4663-8FEB-BBF2863199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91" name="Group 90">
              <a:extLst>
                <a:ext uri="{FF2B5EF4-FFF2-40B4-BE49-F238E27FC236}">
                  <a16:creationId xmlns:a16="http://schemas.microsoft.com/office/drawing/2014/main" id="{BFB576D4-6192-4515-8D1D-DC65E6F94087}"/>
                </a:ext>
              </a:extLst>
            </p:cNvPr>
            <p:cNvGrpSpPr>
              <a:grpSpLocks noChangeAspect="1"/>
            </p:cNvGrpSpPr>
            <p:nvPr/>
          </p:nvGrpSpPr>
          <p:grpSpPr>
            <a:xfrm>
              <a:off x="4447435" y="1468248"/>
              <a:ext cx="448780" cy="277220"/>
              <a:chOff x="4822054" y="3213716"/>
              <a:chExt cx="1828800" cy="1129684"/>
            </a:xfrm>
          </p:grpSpPr>
          <p:pic>
            <p:nvPicPr>
              <p:cNvPr id="92" name="Graphic 91" descr="Man">
                <a:extLst>
                  <a:ext uri="{FF2B5EF4-FFF2-40B4-BE49-F238E27FC236}">
                    <a16:creationId xmlns:a16="http://schemas.microsoft.com/office/drawing/2014/main" id="{93E7D11A-E323-4C18-8EA9-86AFAFDBB2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93" name="Graphic 92" descr="Man">
                <a:extLst>
                  <a:ext uri="{FF2B5EF4-FFF2-40B4-BE49-F238E27FC236}">
                    <a16:creationId xmlns:a16="http://schemas.microsoft.com/office/drawing/2014/main" id="{4C6156BA-0C5A-4A93-BEFD-43820C107A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96" name="Group 95">
            <a:extLst>
              <a:ext uri="{FF2B5EF4-FFF2-40B4-BE49-F238E27FC236}">
                <a16:creationId xmlns:a16="http://schemas.microsoft.com/office/drawing/2014/main" id="{1036F4C6-FDE9-4E77-AC1E-64D91CCCB0EF}"/>
              </a:ext>
            </a:extLst>
          </p:cNvPr>
          <p:cNvGrpSpPr/>
          <p:nvPr/>
        </p:nvGrpSpPr>
        <p:grpSpPr>
          <a:xfrm>
            <a:off x="8679829" y="3021414"/>
            <a:ext cx="448780" cy="607270"/>
            <a:chOff x="4447435" y="1468248"/>
            <a:chExt cx="448780" cy="607270"/>
          </a:xfrm>
        </p:grpSpPr>
        <p:grpSp>
          <p:nvGrpSpPr>
            <p:cNvPr id="97" name="Group 96">
              <a:extLst>
                <a:ext uri="{FF2B5EF4-FFF2-40B4-BE49-F238E27FC236}">
                  <a16:creationId xmlns:a16="http://schemas.microsoft.com/office/drawing/2014/main" id="{DCD24313-6D41-47BD-B78D-0E0188571A61}"/>
                </a:ext>
              </a:extLst>
            </p:cNvPr>
            <p:cNvGrpSpPr>
              <a:grpSpLocks noChangeAspect="1"/>
            </p:cNvGrpSpPr>
            <p:nvPr/>
          </p:nvGrpSpPr>
          <p:grpSpPr>
            <a:xfrm>
              <a:off x="4447435" y="1798298"/>
              <a:ext cx="448780" cy="277220"/>
              <a:chOff x="4822054" y="3213716"/>
              <a:chExt cx="1828800" cy="1129684"/>
            </a:xfrm>
          </p:grpSpPr>
          <p:pic>
            <p:nvPicPr>
              <p:cNvPr id="101" name="Graphic 100" descr="Man">
                <a:extLst>
                  <a:ext uri="{FF2B5EF4-FFF2-40B4-BE49-F238E27FC236}">
                    <a16:creationId xmlns:a16="http://schemas.microsoft.com/office/drawing/2014/main" id="{8E211FAC-196C-4291-BAB6-92CA069F7C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02" name="Graphic 101" descr="Man">
                <a:extLst>
                  <a:ext uri="{FF2B5EF4-FFF2-40B4-BE49-F238E27FC236}">
                    <a16:creationId xmlns:a16="http://schemas.microsoft.com/office/drawing/2014/main" id="{9F804DBB-F254-4528-96DF-9727036182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98" name="Group 97">
              <a:extLst>
                <a:ext uri="{FF2B5EF4-FFF2-40B4-BE49-F238E27FC236}">
                  <a16:creationId xmlns:a16="http://schemas.microsoft.com/office/drawing/2014/main" id="{69E53381-A306-4AAA-BEE5-C4001FA6D01A}"/>
                </a:ext>
              </a:extLst>
            </p:cNvPr>
            <p:cNvGrpSpPr>
              <a:grpSpLocks noChangeAspect="1"/>
            </p:cNvGrpSpPr>
            <p:nvPr/>
          </p:nvGrpSpPr>
          <p:grpSpPr>
            <a:xfrm>
              <a:off x="4447435" y="1468248"/>
              <a:ext cx="448780" cy="277220"/>
              <a:chOff x="4822054" y="3213716"/>
              <a:chExt cx="1828800" cy="1129684"/>
            </a:xfrm>
          </p:grpSpPr>
          <p:pic>
            <p:nvPicPr>
              <p:cNvPr id="99" name="Graphic 98" descr="Man">
                <a:extLst>
                  <a:ext uri="{FF2B5EF4-FFF2-40B4-BE49-F238E27FC236}">
                    <a16:creationId xmlns:a16="http://schemas.microsoft.com/office/drawing/2014/main" id="{B7804E15-1412-4521-B5AD-220EF2C37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00" name="Graphic 99" descr="Man">
                <a:extLst>
                  <a:ext uri="{FF2B5EF4-FFF2-40B4-BE49-F238E27FC236}">
                    <a16:creationId xmlns:a16="http://schemas.microsoft.com/office/drawing/2014/main" id="{5A473A91-2106-4846-A8DF-DBD33047D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111" name="Group 110">
            <a:extLst>
              <a:ext uri="{FF2B5EF4-FFF2-40B4-BE49-F238E27FC236}">
                <a16:creationId xmlns:a16="http://schemas.microsoft.com/office/drawing/2014/main" id="{3E0B9744-F098-4C4C-B0B4-B253687A9790}"/>
              </a:ext>
            </a:extLst>
          </p:cNvPr>
          <p:cNvGrpSpPr>
            <a:grpSpLocks noChangeAspect="1"/>
          </p:cNvGrpSpPr>
          <p:nvPr/>
        </p:nvGrpSpPr>
        <p:grpSpPr>
          <a:xfrm>
            <a:off x="5070492" y="2829739"/>
            <a:ext cx="448780" cy="277220"/>
            <a:chOff x="4822054" y="3213716"/>
            <a:chExt cx="1828800" cy="1129684"/>
          </a:xfrm>
        </p:grpSpPr>
        <p:pic>
          <p:nvPicPr>
            <p:cNvPr id="115" name="Graphic 114" descr="Man">
              <a:extLst>
                <a:ext uri="{FF2B5EF4-FFF2-40B4-BE49-F238E27FC236}">
                  <a16:creationId xmlns:a16="http://schemas.microsoft.com/office/drawing/2014/main" id="{4C201DA4-2956-453D-B860-1C30CEAE7B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6" name="Graphic 115" descr="Man">
              <a:extLst>
                <a:ext uri="{FF2B5EF4-FFF2-40B4-BE49-F238E27FC236}">
                  <a16:creationId xmlns:a16="http://schemas.microsoft.com/office/drawing/2014/main" id="{E1BC36B4-4D1F-402E-9F1D-15B598163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12" name="Group 111">
            <a:extLst>
              <a:ext uri="{FF2B5EF4-FFF2-40B4-BE49-F238E27FC236}">
                <a16:creationId xmlns:a16="http://schemas.microsoft.com/office/drawing/2014/main" id="{6C2CCDE6-C032-4C99-9600-BBBDB9ECA424}"/>
              </a:ext>
            </a:extLst>
          </p:cNvPr>
          <p:cNvGrpSpPr>
            <a:grpSpLocks noChangeAspect="1"/>
          </p:cNvGrpSpPr>
          <p:nvPr/>
        </p:nvGrpSpPr>
        <p:grpSpPr>
          <a:xfrm>
            <a:off x="4505068" y="2583884"/>
            <a:ext cx="448780" cy="277220"/>
            <a:chOff x="4822054" y="3213716"/>
            <a:chExt cx="1828800" cy="1129684"/>
          </a:xfrm>
        </p:grpSpPr>
        <p:pic>
          <p:nvPicPr>
            <p:cNvPr id="113" name="Graphic 112" descr="Man">
              <a:extLst>
                <a:ext uri="{FF2B5EF4-FFF2-40B4-BE49-F238E27FC236}">
                  <a16:creationId xmlns:a16="http://schemas.microsoft.com/office/drawing/2014/main" id="{00FCB1E3-EDEE-482E-8F82-3A816CCDB2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4" name="Graphic 113" descr="Man">
              <a:extLst>
                <a:ext uri="{FF2B5EF4-FFF2-40B4-BE49-F238E27FC236}">
                  <a16:creationId xmlns:a16="http://schemas.microsoft.com/office/drawing/2014/main" id="{5291F07D-13C6-4ED8-968B-CD77729CAA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17" name="Group 116">
            <a:extLst>
              <a:ext uri="{FF2B5EF4-FFF2-40B4-BE49-F238E27FC236}">
                <a16:creationId xmlns:a16="http://schemas.microsoft.com/office/drawing/2014/main" id="{3E4E75F4-189E-461E-8381-ABFD21B7D4B2}"/>
              </a:ext>
            </a:extLst>
          </p:cNvPr>
          <p:cNvGrpSpPr>
            <a:grpSpLocks noChangeAspect="1"/>
          </p:cNvGrpSpPr>
          <p:nvPr/>
        </p:nvGrpSpPr>
        <p:grpSpPr>
          <a:xfrm>
            <a:off x="4319346" y="2177883"/>
            <a:ext cx="448780" cy="277220"/>
            <a:chOff x="4822054" y="3213716"/>
            <a:chExt cx="1828800" cy="1129684"/>
          </a:xfrm>
        </p:grpSpPr>
        <p:pic>
          <p:nvPicPr>
            <p:cNvPr id="118" name="Graphic 117" descr="Man">
              <a:extLst>
                <a:ext uri="{FF2B5EF4-FFF2-40B4-BE49-F238E27FC236}">
                  <a16:creationId xmlns:a16="http://schemas.microsoft.com/office/drawing/2014/main" id="{6FE3405A-F333-496B-AB53-0E4FB59DD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9" name="Graphic 118" descr="Man">
              <a:extLst>
                <a:ext uri="{FF2B5EF4-FFF2-40B4-BE49-F238E27FC236}">
                  <a16:creationId xmlns:a16="http://schemas.microsoft.com/office/drawing/2014/main" id="{7B8A30F3-F3FA-4E8B-B470-B45C2B995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20" name="Group 119">
            <a:extLst>
              <a:ext uri="{FF2B5EF4-FFF2-40B4-BE49-F238E27FC236}">
                <a16:creationId xmlns:a16="http://schemas.microsoft.com/office/drawing/2014/main" id="{88A7893E-773D-4544-8D75-8FD877401B1B}"/>
              </a:ext>
            </a:extLst>
          </p:cNvPr>
          <p:cNvGrpSpPr>
            <a:grpSpLocks noChangeAspect="1"/>
          </p:cNvGrpSpPr>
          <p:nvPr/>
        </p:nvGrpSpPr>
        <p:grpSpPr>
          <a:xfrm>
            <a:off x="6242751" y="5234816"/>
            <a:ext cx="448780" cy="277220"/>
            <a:chOff x="4822054" y="3213716"/>
            <a:chExt cx="1828800" cy="1129684"/>
          </a:xfrm>
        </p:grpSpPr>
        <p:pic>
          <p:nvPicPr>
            <p:cNvPr id="121" name="Graphic 120" descr="Man">
              <a:extLst>
                <a:ext uri="{FF2B5EF4-FFF2-40B4-BE49-F238E27FC236}">
                  <a16:creationId xmlns:a16="http://schemas.microsoft.com/office/drawing/2014/main" id="{61111C1F-E6F8-4571-BB17-6F9F265D6A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22" name="Graphic 121" descr="Man">
              <a:extLst>
                <a:ext uri="{FF2B5EF4-FFF2-40B4-BE49-F238E27FC236}">
                  <a16:creationId xmlns:a16="http://schemas.microsoft.com/office/drawing/2014/main" id="{BFFA4A1B-AA1E-4A29-9F2C-FAC26BEC6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pic>
        <p:nvPicPr>
          <p:cNvPr id="124" name="Graphic 123" descr="Man">
            <a:extLst>
              <a:ext uri="{FF2B5EF4-FFF2-40B4-BE49-F238E27FC236}">
                <a16:creationId xmlns:a16="http://schemas.microsoft.com/office/drawing/2014/main" id="{3BB13D00-EFE0-4181-96C2-70C6E9AB3B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96987" y="4213923"/>
            <a:ext cx="224390" cy="277220"/>
          </a:xfrm>
          <a:prstGeom prst="rect">
            <a:avLst/>
          </a:prstGeom>
        </p:spPr>
      </p:pic>
      <p:pic>
        <p:nvPicPr>
          <p:cNvPr id="125" name="Graphic 124" descr="Man">
            <a:extLst>
              <a:ext uri="{FF2B5EF4-FFF2-40B4-BE49-F238E27FC236}">
                <a16:creationId xmlns:a16="http://schemas.microsoft.com/office/drawing/2014/main" id="{36F97765-AAA9-4A24-AC10-570E2087B6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4419" y="3896691"/>
            <a:ext cx="224390" cy="224390"/>
          </a:xfrm>
          <a:prstGeom prst="rect">
            <a:avLst/>
          </a:prstGeom>
        </p:spPr>
      </p:pic>
      <p:grpSp>
        <p:nvGrpSpPr>
          <p:cNvPr id="126" name="Group 125">
            <a:extLst>
              <a:ext uri="{FF2B5EF4-FFF2-40B4-BE49-F238E27FC236}">
                <a16:creationId xmlns:a16="http://schemas.microsoft.com/office/drawing/2014/main" id="{B35A39D2-B8FB-4F92-873D-88BB73E6F534}"/>
              </a:ext>
            </a:extLst>
          </p:cNvPr>
          <p:cNvGrpSpPr>
            <a:grpSpLocks noChangeAspect="1"/>
          </p:cNvGrpSpPr>
          <p:nvPr/>
        </p:nvGrpSpPr>
        <p:grpSpPr>
          <a:xfrm>
            <a:off x="8317054" y="1765347"/>
            <a:ext cx="500081" cy="376319"/>
            <a:chOff x="4613000" y="3429000"/>
            <a:chExt cx="2037854" cy="1533518"/>
          </a:xfrm>
        </p:grpSpPr>
        <p:pic>
          <p:nvPicPr>
            <p:cNvPr id="127" name="Graphic 126" descr="Man">
              <a:extLst>
                <a:ext uri="{FF2B5EF4-FFF2-40B4-BE49-F238E27FC236}">
                  <a16:creationId xmlns:a16="http://schemas.microsoft.com/office/drawing/2014/main" id="{018E3340-7668-43C4-8B7C-00C62B747F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13000" y="3832834"/>
              <a:ext cx="914400" cy="1129684"/>
            </a:xfrm>
            <a:prstGeom prst="rect">
              <a:avLst/>
            </a:prstGeom>
          </p:spPr>
        </p:pic>
        <p:pic>
          <p:nvPicPr>
            <p:cNvPr id="128" name="Graphic 127" descr="Man">
              <a:extLst>
                <a:ext uri="{FF2B5EF4-FFF2-40B4-BE49-F238E27FC236}">
                  <a16:creationId xmlns:a16="http://schemas.microsoft.com/office/drawing/2014/main" id="{E6DC2CFB-32F2-4865-AE0C-EAE56D4E5B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29" name="Group 128">
            <a:extLst>
              <a:ext uri="{FF2B5EF4-FFF2-40B4-BE49-F238E27FC236}">
                <a16:creationId xmlns:a16="http://schemas.microsoft.com/office/drawing/2014/main" id="{3DC04363-7A41-4F20-99C9-3CC5EF78BC53}"/>
              </a:ext>
            </a:extLst>
          </p:cNvPr>
          <p:cNvGrpSpPr>
            <a:grpSpLocks noChangeAspect="1"/>
          </p:cNvGrpSpPr>
          <p:nvPr/>
        </p:nvGrpSpPr>
        <p:grpSpPr>
          <a:xfrm>
            <a:off x="3073193" y="3915268"/>
            <a:ext cx="448780" cy="277220"/>
            <a:chOff x="4822054" y="3213716"/>
            <a:chExt cx="1828800" cy="1129684"/>
          </a:xfrm>
        </p:grpSpPr>
        <p:pic>
          <p:nvPicPr>
            <p:cNvPr id="130" name="Graphic 129" descr="Man">
              <a:extLst>
                <a:ext uri="{FF2B5EF4-FFF2-40B4-BE49-F238E27FC236}">
                  <a16:creationId xmlns:a16="http://schemas.microsoft.com/office/drawing/2014/main" id="{2377A6AB-F336-490D-9EB2-8ADD515B7B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31" name="Graphic 130" descr="Man">
              <a:extLst>
                <a:ext uri="{FF2B5EF4-FFF2-40B4-BE49-F238E27FC236}">
                  <a16:creationId xmlns:a16="http://schemas.microsoft.com/office/drawing/2014/main" id="{E05D023D-375B-4FEF-9C79-7E7043087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spTree>
    <p:extLst>
      <p:ext uri="{BB962C8B-B14F-4D97-AF65-F5344CB8AC3E}">
        <p14:creationId xmlns:p14="http://schemas.microsoft.com/office/powerpoint/2010/main" val="14761156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5C12CB-1D21-4130-B33E-D475FCDD4DDC}"/>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798126" y="-36035"/>
            <a:ext cx="6858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F6AC8ED-6954-4D6F-BB90-725C3833DF30}"/>
              </a:ext>
            </a:extLst>
          </p:cNvPr>
          <p:cNvGrpSpPr/>
          <p:nvPr/>
        </p:nvGrpSpPr>
        <p:grpSpPr>
          <a:xfrm>
            <a:off x="5204179" y="3238295"/>
            <a:ext cx="448780" cy="607270"/>
            <a:chOff x="4447435" y="1468248"/>
            <a:chExt cx="448780" cy="607270"/>
          </a:xfrm>
        </p:grpSpPr>
        <p:grpSp>
          <p:nvGrpSpPr>
            <p:cNvPr id="6" name="Group 5">
              <a:extLst>
                <a:ext uri="{FF2B5EF4-FFF2-40B4-BE49-F238E27FC236}">
                  <a16:creationId xmlns:a16="http://schemas.microsoft.com/office/drawing/2014/main" id="{9E624306-44D0-4957-85D1-8236F7DD716D}"/>
                </a:ext>
              </a:extLst>
            </p:cNvPr>
            <p:cNvGrpSpPr>
              <a:grpSpLocks noChangeAspect="1"/>
            </p:cNvGrpSpPr>
            <p:nvPr/>
          </p:nvGrpSpPr>
          <p:grpSpPr>
            <a:xfrm>
              <a:off x="4447435" y="1798298"/>
              <a:ext cx="448780" cy="277220"/>
              <a:chOff x="4822054" y="3213716"/>
              <a:chExt cx="1828800" cy="1129684"/>
            </a:xfrm>
          </p:grpSpPr>
          <p:pic>
            <p:nvPicPr>
              <p:cNvPr id="10" name="Graphic 9" descr="Man">
                <a:extLst>
                  <a:ext uri="{FF2B5EF4-FFF2-40B4-BE49-F238E27FC236}">
                    <a16:creationId xmlns:a16="http://schemas.microsoft.com/office/drawing/2014/main" id="{74E16E8E-C5AD-4DC0-900B-8097A5AECD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 name="Graphic 10" descr="Man">
                <a:extLst>
                  <a:ext uri="{FF2B5EF4-FFF2-40B4-BE49-F238E27FC236}">
                    <a16:creationId xmlns:a16="http://schemas.microsoft.com/office/drawing/2014/main" id="{6D1548B4-2432-4A1E-93FF-FD2FB74EDC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7" name="Group 6">
              <a:extLst>
                <a:ext uri="{FF2B5EF4-FFF2-40B4-BE49-F238E27FC236}">
                  <a16:creationId xmlns:a16="http://schemas.microsoft.com/office/drawing/2014/main" id="{3907AF90-2802-4343-A865-1111630C84C1}"/>
                </a:ext>
              </a:extLst>
            </p:cNvPr>
            <p:cNvGrpSpPr>
              <a:grpSpLocks noChangeAspect="1"/>
            </p:cNvGrpSpPr>
            <p:nvPr/>
          </p:nvGrpSpPr>
          <p:grpSpPr>
            <a:xfrm>
              <a:off x="4447435" y="1468248"/>
              <a:ext cx="448780" cy="277220"/>
              <a:chOff x="4822054" y="3213716"/>
              <a:chExt cx="1828800" cy="1129684"/>
            </a:xfrm>
          </p:grpSpPr>
          <p:pic>
            <p:nvPicPr>
              <p:cNvPr id="8" name="Graphic 7" descr="Man">
                <a:extLst>
                  <a:ext uri="{FF2B5EF4-FFF2-40B4-BE49-F238E27FC236}">
                    <a16:creationId xmlns:a16="http://schemas.microsoft.com/office/drawing/2014/main" id="{0E8F0A03-3AB1-4D3F-8A0C-9A2290D477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9" name="Graphic 8" descr="Man">
                <a:extLst>
                  <a:ext uri="{FF2B5EF4-FFF2-40B4-BE49-F238E27FC236}">
                    <a16:creationId xmlns:a16="http://schemas.microsoft.com/office/drawing/2014/main" id="{5F123D62-2243-4B09-AACB-A66C989CC0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12" name="Group 11">
            <a:extLst>
              <a:ext uri="{FF2B5EF4-FFF2-40B4-BE49-F238E27FC236}">
                <a16:creationId xmlns:a16="http://schemas.microsoft.com/office/drawing/2014/main" id="{E4159B81-0E82-4E70-B29F-E4AC2770B11A}"/>
              </a:ext>
            </a:extLst>
          </p:cNvPr>
          <p:cNvGrpSpPr/>
          <p:nvPr/>
        </p:nvGrpSpPr>
        <p:grpSpPr>
          <a:xfrm>
            <a:off x="5729431" y="3350490"/>
            <a:ext cx="448780" cy="607270"/>
            <a:chOff x="4447435" y="1468248"/>
            <a:chExt cx="448780" cy="607270"/>
          </a:xfrm>
        </p:grpSpPr>
        <p:grpSp>
          <p:nvGrpSpPr>
            <p:cNvPr id="13" name="Group 12">
              <a:extLst>
                <a:ext uri="{FF2B5EF4-FFF2-40B4-BE49-F238E27FC236}">
                  <a16:creationId xmlns:a16="http://schemas.microsoft.com/office/drawing/2014/main" id="{3E874965-DFB3-4F22-B243-C36F0EC7B002}"/>
                </a:ext>
              </a:extLst>
            </p:cNvPr>
            <p:cNvGrpSpPr>
              <a:grpSpLocks noChangeAspect="1"/>
            </p:cNvGrpSpPr>
            <p:nvPr/>
          </p:nvGrpSpPr>
          <p:grpSpPr>
            <a:xfrm>
              <a:off x="4447435" y="1798298"/>
              <a:ext cx="448780" cy="277220"/>
              <a:chOff x="4822054" y="3213716"/>
              <a:chExt cx="1828800" cy="1129684"/>
            </a:xfrm>
          </p:grpSpPr>
          <p:pic>
            <p:nvPicPr>
              <p:cNvPr id="17" name="Graphic 16" descr="Man">
                <a:extLst>
                  <a:ext uri="{FF2B5EF4-FFF2-40B4-BE49-F238E27FC236}">
                    <a16:creationId xmlns:a16="http://schemas.microsoft.com/office/drawing/2014/main" id="{DBA7123C-CC26-4C73-9D93-D07123B44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8" name="Graphic 17" descr="Man">
                <a:extLst>
                  <a:ext uri="{FF2B5EF4-FFF2-40B4-BE49-F238E27FC236}">
                    <a16:creationId xmlns:a16="http://schemas.microsoft.com/office/drawing/2014/main" id="{217CDF65-23E2-404D-BBDE-1617670D1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4" name="Group 13">
              <a:extLst>
                <a:ext uri="{FF2B5EF4-FFF2-40B4-BE49-F238E27FC236}">
                  <a16:creationId xmlns:a16="http://schemas.microsoft.com/office/drawing/2014/main" id="{B50E475A-8CC3-47E9-BE7D-D85ADA5CAED6}"/>
                </a:ext>
              </a:extLst>
            </p:cNvPr>
            <p:cNvGrpSpPr>
              <a:grpSpLocks noChangeAspect="1"/>
            </p:cNvGrpSpPr>
            <p:nvPr/>
          </p:nvGrpSpPr>
          <p:grpSpPr>
            <a:xfrm>
              <a:off x="4447435" y="1468248"/>
              <a:ext cx="448780" cy="277220"/>
              <a:chOff x="4822054" y="3213716"/>
              <a:chExt cx="1828800" cy="1129684"/>
            </a:xfrm>
          </p:grpSpPr>
          <p:pic>
            <p:nvPicPr>
              <p:cNvPr id="15" name="Graphic 14" descr="Man">
                <a:extLst>
                  <a:ext uri="{FF2B5EF4-FFF2-40B4-BE49-F238E27FC236}">
                    <a16:creationId xmlns:a16="http://schemas.microsoft.com/office/drawing/2014/main" id="{684328B7-D827-467A-949B-816B54D34D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6" name="Graphic 15" descr="Man">
                <a:extLst>
                  <a:ext uri="{FF2B5EF4-FFF2-40B4-BE49-F238E27FC236}">
                    <a16:creationId xmlns:a16="http://schemas.microsoft.com/office/drawing/2014/main" id="{4BF05B47-D99D-4512-BA9A-86C7D5AF00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20" name="Group 19">
            <a:extLst>
              <a:ext uri="{FF2B5EF4-FFF2-40B4-BE49-F238E27FC236}">
                <a16:creationId xmlns:a16="http://schemas.microsoft.com/office/drawing/2014/main" id="{03C2AA97-3A7C-4920-84E4-6F2429C334C3}"/>
              </a:ext>
            </a:extLst>
          </p:cNvPr>
          <p:cNvGrpSpPr>
            <a:grpSpLocks noChangeAspect="1"/>
          </p:cNvGrpSpPr>
          <p:nvPr/>
        </p:nvGrpSpPr>
        <p:grpSpPr>
          <a:xfrm>
            <a:off x="6267202" y="3733370"/>
            <a:ext cx="448780" cy="277220"/>
            <a:chOff x="4822054" y="3213716"/>
            <a:chExt cx="1828800" cy="1129684"/>
          </a:xfrm>
        </p:grpSpPr>
        <p:pic>
          <p:nvPicPr>
            <p:cNvPr id="24" name="Graphic 23" descr="Man">
              <a:extLst>
                <a:ext uri="{FF2B5EF4-FFF2-40B4-BE49-F238E27FC236}">
                  <a16:creationId xmlns:a16="http://schemas.microsoft.com/office/drawing/2014/main" id="{B7B7CA67-1413-4E73-8397-43D0648750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5" name="Graphic 24" descr="Man">
              <a:extLst>
                <a:ext uri="{FF2B5EF4-FFF2-40B4-BE49-F238E27FC236}">
                  <a16:creationId xmlns:a16="http://schemas.microsoft.com/office/drawing/2014/main" id="{328DCBF9-9A19-4558-9F74-5F40C267D4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21" name="Group 20">
            <a:extLst>
              <a:ext uri="{FF2B5EF4-FFF2-40B4-BE49-F238E27FC236}">
                <a16:creationId xmlns:a16="http://schemas.microsoft.com/office/drawing/2014/main" id="{F830C1A3-2384-469A-897C-02FBE22EC637}"/>
              </a:ext>
            </a:extLst>
          </p:cNvPr>
          <p:cNvGrpSpPr>
            <a:grpSpLocks noChangeAspect="1"/>
          </p:cNvGrpSpPr>
          <p:nvPr/>
        </p:nvGrpSpPr>
        <p:grpSpPr>
          <a:xfrm>
            <a:off x="6698617" y="3515515"/>
            <a:ext cx="448780" cy="277220"/>
            <a:chOff x="4822054" y="3213716"/>
            <a:chExt cx="1828800" cy="1129684"/>
          </a:xfrm>
        </p:grpSpPr>
        <p:pic>
          <p:nvPicPr>
            <p:cNvPr id="22" name="Graphic 21" descr="Man">
              <a:extLst>
                <a:ext uri="{FF2B5EF4-FFF2-40B4-BE49-F238E27FC236}">
                  <a16:creationId xmlns:a16="http://schemas.microsoft.com/office/drawing/2014/main" id="{2DDA2CA6-7B77-42A3-8776-DF5F5FAC30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3" name="Graphic 22" descr="Man">
              <a:extLst>
                <a:ext uri="{FF2B5EF4-FFF2-40B4-BE49-F238E27FC236}">
                  <a16:creationId xmlns:a16="http://schemas.microsoft.com/office/drawing/2014/main" id="{D0E203F7-979E-4282-BE23-0A77D05DE6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47" name="Group 46">
            <a:extLst>
              <a:ext uri="{FF2B5EF4-FFF2-40B4-BE49-F238E27FC236}">
                <a16:creationId xmlns:a16="http://schemas.microsoft.com/office/drawing/2014/main" id="{93D51581-AEDD-4136-ADFC-9C7B8BD18909}"/>
              </a:ext>
            </a:extLst>
          </p:cNvPr>
          <p:cNvGrpSpPr>
            <a:grpSpLocks noChangeAspect="1"/>
          </p:cNvGrpSpPr>
          <p:nvPr/>
        </p:nvGrpSpPr>
        <p:grpSpPr>
          <a:xfrm>
            <a:off x="6214024" y="3393286"/>
            <a:ext cx="448780" cy="277220"/>
            <a:chOff x="4822054" y="3213716"/>
            <a:chExt cx="1828800" cy="1129684"/>
          </a:xfrm>
        </p:grpSpPr>
        <p:pic>
          <p:nvPicPr>
            <p:cNvPr id="48" name="Graphic 47" descr="Man">
              <a:extLst>
                <a:ext uri="{FF2B5EF4-FFF2-40B4-BE49-F238E27FC236}">
                  <a16:creationId xmlns:a16="http://schemas.microsoft.com/office/drawing/2014/main" id="{71F561C4-8C6B-4D3A-98F5-19E927C9DE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49" name="Graphic 48" descr="Man">
              <a:extLst>
                <a:ext uri="{FF2B5EF4-FFF2-40B4-BE49-F238E27FC236}">
                  <a16:creationId xmlns:a16="http://schemas.microsoft.com/office/drawing/2014/main" id="{99A1EF35-40E4-4D94-9E0A-10680FEC79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0" name="Group 49">
            <a:extLst>
              <a:ext uri="{FF2B5EF4-FFF2-40B4-BE49-F238E27FC236}">
                <a16:creationId xmlns:a16="http://schemas.microsoft.com/office/drawing/2014/main" id="{C871DCC2-1D17-4BD3-8CBB-A225F670044F}"/>
              </a:ext>
            </a:extLst>
          </p:cNvPr>
          <p:cNvGrpSpPr>
            <a:grpSpLocks noChangeAspect="1"/>
          </p:cNvGrpSpPr>
          <p:nvPr/>
        </p:nvGrpSpPr>
        <p:grpSpPr>
          <a:xfrm>
            <a:off x="5208197" y="2699462"/>
            <a:ext cx="448780" cy="277220"/>
            <a:chOff x="4822054" y="3213716"/>
            <a:chExt cx="1828800" cy="1129684"/>
          </a:xfrm>
        </p:grpSpPr>
        <p:pic>
          <p:nvPicPr>
            <p:cNvPr id="51" name="Graphic 50" descr="Man">
              <a:extLst>
                <a:ext uri="{FF2B5EF4-FFF2-40B4-BE49-F238E27FC236}">
                  <a16:creationId xmlns:a16="http://schemas.microsoft.com/office/drawing/2014/main" id="{136578B3-EB8F-4D98-B0CC-8FCFBD82D3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2" name="Graphic 51" descr="Man">
              <a:extLst>
                <a:ext uri="{FF2B5EF4-FFF2-40B4-BE49-F238E27FC236}">
                  <a16:creationId xmlns:a16="http://schemas.microsoft.com/office/drawing/2014/main" id="{BD2CD1A1-1625-4BB6-8B55-CDBD978F6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3" name="Group 52">
            <a:extLst>
              <a:ext uri="{FF2B5EF4-FFF2-40B4-BE49-F238E27FC236}">
                <a16:creationId xmlns:a16="http://schemas.microsoft.com/office/drawing/2014/main" id="{71E2501A-672D-46E9-9569-8BB7B7D50E2D}"/>
              </a:ext>
            </a:extLst>
          </p:cNvPr>
          <p:cNvGrpSpPr>
            <a:grpSpLocks noChangeAspect="1"/>
          </p:cNvGrpSpPr>
          <p:nvPr/>
        </p:nvGrpSpPr>
        <p:grpSpPr>
          <a:xfrm>
            <a:off x="5617236" y="2752292"/>
            <a:ext cx="448780" cy="277220"/>
            <a:chOff x="4822054" y="3213716"/>
            <a:chExt cx="1828800" cy="1129684"/>
          </a:xfrm>
        </p:grpSpPr>
        <p:pic>
          <p:nvPicPr>
            <p:cNvPr id="54" name="Graphic 53" descr="Man">
              <a:extLst>
                <a:ext uri="{FF2B5EF4-FFF2-40B4-BE49-F238E27FC236}">
                  <a16:creationId xmlns:a16="http://schemas.microsoft.com/office/drawing/2014/main" id="{5E343965-A0B7-4133-9E8C-C908A47C7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5" name="Graphic 54" descr="Man">
              <a:extLst>
                <a:ext uri="{FF2B5EF4-FFF2-40B4-BE49-F238E27FC236}">
                  <a16:creationId xmlns:a16="http://schemas.microsoft.com/office/drawing/2014/main" id="{DD351361-DAFB-4C21-BEEF-FAC3C55B8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6" name="Group 55">
            <a:extLst>
              <a:ext uri="{FF2B5EF4-FFF2-40B4-BE49-F238E27FC236}">
                <a16:creationId xmlns:a16="http://schemas.microsoft.com/office/drawing/2014/main" id="{AE829AF5-E85E-414D-A379-928596277F61}"/>
              </a:ext>
            </a:extLst>
          </p:cNvPr>
          <p:cNvGrpSpPr>
            <a:grpSpLocks noChangeAspect="1"/>
          </p:cNvGrpSpPr>
          <p:nvPr/>
        </p:nvGrpSpPr>
        <p:grpSpPr>
          <a:xfrm>
            <a:off x="6491592" y="2806763"/>
            <a:ext cx="448780" cy="277220"/>
            <a:chOff x="4822054" y="3213716"/>
            <a:chExt cx="1828800" cy="1129684"/>
          </a:xfrm>
        </p:grpSpPr>
        <p:pic>
          <p:nvPicPr>
            <p:cNvPr id="57" name="Graphic 56" descr="Man">
              <a:extLst>
                <a:ext uri="{FF2B5EF4-FFF2-40B4-BE49-F238E27FC236}">
                  <a16:creationId xmlns:a16="http://schemas.microsoft.com/office/drawing/2014/main" id="{7EEC9906-C965-48B3-86C0-7432A18BFE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58" name="Graphic 57" descr="Man">
              <a:extLst>
                <a:ext uri="{FF2B5EF4-FFF2-40B4-BE49-F238E27FC236}">
                  <a16:creationId xmlns:a16="http://schemas.microsoft.com/office/drawing/2014/main" id="{BB210DF2-E325-4750-B74C-F0ADD7B70B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59" name="Group 58">
            <a:extLst>
              <a:ext uri="{FF2B5EF4-FFF2-40B4-BE49-F238E27FC236}">
                <a16:creationId xmlns:a16="http://schemas.microsoft.com/office/drawing/2014/main" id="{3A8EA291-4AA5-4A10-94FD-F491B35ACBD5}"/>
              </a:ext>
            </a:extLst>
          </p:cNvPr>
          <p:cNvGrpSpPr>
            <a:grpSpLocks noChangeAspect="1"/>
          </p:cNvGrpSpPr>
          <p:nvPr/>
        </p:nvGrpSpPr>
        <p:grpSpPr>
          <a:xfrm>
            <a:off x="5280651" y="2369412"/>
            <a:ext cx="448780" cy="277220"/>
            <a:chOff x="4822054" y="3213716"/>
            <a:chExt cx="1828800" cy="1129684"/>
          </a:xfrm>
        </p:grpSpPr>
        <p:pic>
          <p:nvPicPr>
            <p:cNvPr id="60" name="Graphic 59" descr="Man">
              <a:extLst>
                <a:ext uri="{FF2B5EF4-FFF2-40B4-BE49-F238E27FC236}">
                  <a16:creationId xmlns:a16="http://schemas.microsoft.com/office/drawing/2014/main" id="{92BAB76C-D47C-4A67-AEF8-A9277953F3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1" name="Graphic 60" descr="Man">
              <a:extLst>
                <a:ext uri="{FF2B5EF4-FFF2-40B4-BE49-F238E27FC236}">
                  <a16:creationId xmlns:a16="http://schemas.microsoft.com/office/drawing/2014/main" id="{9431C731-3B25-418C-84EA-DAEB25E339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62" name="Group 61">
            <a:extLst>
              <a:ext uri="{FF2B5EF4-FFF2-40B4-BE49-F238E27FC236}">
                <a16:creationId xmlns:a16="http://schemas.microsoft.com/office/drawing/2014/main" id="{CD2F98A9-B786-4B76-9BFB-22F4A1147358}"/>
              </a:ext>
            </a:extLst>
          </p:cNvPr>
          <p:cNvGrpSpPr>
            <a:grpSpLocks noChangeAspect="1"/>
          </p:cNvGrpSpPr>
          <p:nvPr/>
        </p:nvGrpSpPr>
        <p:grpSpPr>
          <a:xfrm>
            <a:off x="4831871" y="1699478"/>
            <a:ext cx="448780" cy="277220"/>
            <a:chOff x="4822054" y="3213716"/>
            <a:chExt cx="1828800" cy="1129684"/>
          </a:xfrm>
        </p:grpSpPr>
        <p:pic>
          <p:nvPicPr>
            <p:cNvPr id="63" name="Graphic 62" descr="Man">
              <a:extLst>
                <a:ext uri="{FF2B5EF4-FFF2-40B4-BE49-F238E27FC236}">
                  <a16:creationId xmlns:a16="http://schemas.microsoft.com/office/drawing/2014/main" id="{0FAE679E-9CDB-4759-AF48-6307D779E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4" name="Graphic 63" descr="Man">
              <a:extLst>
                <a:ext uri="{FF2B5EF4-FFF2-40B4-BE49-F238E27FC236}">
                  <a16:creationId xmlns:a16="http://schemas.microsoft.com/office/drawing/2014/main" id="{816EB936-BC79-4D57-8227-5412883D3A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65" name="Group 64">
            <a:extLst>
              <a:ext uri="{FF2B5EF4-FFF2-40B4-BE49-F238E27FC236}">
                <a16:creationId xmlns:a16="http://schemas.microsoft.com/office/drawing/2014/main" id="{7C7E9180-5CEA-4099-A36D-ECA73B81F574}"/>
              </a:ext>
            </a:extLst>
          </p:cNvPr>
          <p:cNvGrpSpPr>
            <a:grpSpLocks noChangeAspect="1"/>
          </p:cNvGrpSpPr>
          <p:nvPr/>
        </p:nvGrpSpPr>
        <p:grpSpPr>
          <a:xfrm>
            <a:off x="5693378" y="4248987"/>
            <a:ext cx="448780" cy="277220"/>
            <a:chOff x="4822054" y="3213716"/>
            <a:chExt cx="1828800" cy="1129684"/>
          </a:xfrm>
        </p:grpSpPr>
        <p:pic>
          <p:nvPicPr>
            <p:cNvPr id="66" name="Graphic 65" descr="Man">
              <a:extLst>
                <a:ext uri="{FF2B5EF4-FFF2-40B4-BE49-F238E27FC236}">
                  <a16:creationId xmlns:a16="http://schemas.microsoft.com/office/drawing/2014/main" id="{677A1CFF-1578-4E60-AA0E-3F79ECD010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7" name="Graphic 66" descr="Man">
              <a:extLst>
                <a:ext uri="{FF2B5EF4-FFF2-40B4-BE49-F238E27FC236}">
                  <a16:creationId xmlns:a16="http://schemas.microsoft.com/office/drawing/2014/main" id="{BEEEEE91-7146-4A82-ACBE-0D70BAB0F3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1"/>
              <a:ext cx="914400" cy="914399"/>
            </a:xfrm>
            <a:prstGeom prst="rect">
              <a:avLst/>
            </a:prstGeom>
          </p:spPr>
        </p:pic>
      </p:grpSp>
      <p:grpSp>
        <p:nvGrpSpPr>
          <p:cNvPr id="68" name="Group 67">
            <a:extLst>
              <a:ext uri="{FF2B5EF4-FFF2-40B4-BE49-F238E27FC236}">
                <a16:creationId xmlns:a16="http://schemas.microsoft.com/office/drawing/2014/main" id="{14A0060F-F4CB-4D91-A378-18B1EA8E31BD}"/>
              </a:ext>
            </a:extLst>
          </p:cNvPr>
          <p:cNvGrpSpPr>
            <a:grpSpLocks noChangeAspect="1"/>
          </p:cNvGrpSpPr>
          <p:nvPr/>
        </p:nvGrpSpPr>
        <p:grpSpPr>
          <a:xfrm>
            <a:off x="6066016" y="4506552"/>
            <a:ext cx="448780" cy="277220"/>
            <a:chOff x="4822054" y="3213716"/>
            <a:chExt cx="1828800" cy="1129684"/>
          </a:xfrm>
        </p:grpSpPr>
        <p:pic>
          <p:nvPicPr>
            <p:cNvPr id="69" name="Graphic 68" descr="Man">
              <a:extLst>
                <a:ext uri="{FF2B5EF4-FFF2-40B4-BE49-F238E27FC236}">
                  <a16:creationId xmlns:a16="http://schemas.microsoft.com/office/drawing/2014/main" id="{87E4A9DF-79DD-4FB9-9BF9-09F1FC2B2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0" name="Graphic 69" descr="Man">
              <a:extLst>
                <a:ext uri="{FF2B5EF4-FFF2-40B4-BE49-F238E27FC236}">
                  <a16:creationId xmlns:a16="http://schemas.microsoft.com/office/drawing/2014/main" id="{2307803C-07CF-4F23-B9C2-7823B7DEC8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1"/>
              <a:ext cx="914400" cy="914399"/>
            </a:xfrm>
            <a:prstGeom prst="rect">
              <a:avLst/>
            </a:prstGeom>
          </p:spPr>
        </p:pic>
      </p:grpSp>
      <p:grpSp>
        <p:nvGrpSpPr>
          <p:cNvPr id="71" name="Group 70">
            <a:extLst>
              <a:ext uri="{FF2B5EF4-FFF2-40B4-BE49-F238E27FC236}">
                <a16:creationId xmlns:a16="http://schemas.microsoft.com/office/drawing/2014/main" id="{F7150E66-265E-4383-AB2A-C2657CF85A5C}"/>
              </a:ext>
            </a:extLst>
          </p:cNvPr>
          <p:cNvGrpSpPr>
            <a:grpSpLocks noChangeAspect="1"/>
          </p:cNvGrpSpPr>
          <p:nvPr/>
        </p:nvGrpSpPr>
        <p:grpSpPr>
          <a:xfrm>
            <a:off x="6476140" y="4712807"/>
            <a:ext cx="448780" cy="277220"/>
            <a:chOff x="4822054" y="3213716"/>
            <a:chExt cx="1828800" cy="1129684"/>
          </a:xfrm>
        </p:grpSpPr>
        <p:pic>
          <p:nvPicPr>
            <p:cNvPr id="72" name="Graphic 71" descr="Man">
              <a:extLst>
                <a:ext uri="{FF2B5EF4-FFF2-40B4-BE49-F238E27FC236}">
                  <a16:creationId xmlns:a16="http://schemas.microsoft.com/office/drawing/2014/main" id="{845D249D-26D6-4081-8178-68A86B8134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73" name="Graphic 72" descr="Man">
              <a:extLst>
                <a:ext uri="{FF2B5EF4-FFF2-40B4-BE49-F238E27FC236}">
                  <a16:creationId xmlns:a16="http://schemas.microsoft.com/office/drawing/2014/main" id="{A7B5DA54-B01D-4DCA-A77F-D44F420E9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1"/>
              <a:ext cx="914400" cy="914399"/>
            </a:xfrm>
            <a:prstGeom prst="rect">
              <a:avLst/>
            </a:prstGeom>
          </p:spPr>
        </p:pic>
      </p:grpSp>
    </p:spTree>
    <p:extLst>
      <p:ext uri="{BB962C8B-B14F-4D97-AF65-F5344CB8AC3E}">
        <p14:creationId xmlns:p14="http://schemas.microsoft.com/office/powerpoint/2010/main" val="15927066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5C12CB-1D21-4130-B33E-D475FCDD4DDC}"/>
              </a:ext>
            </a:extLst>
          </p:cNvPr>
          <p:cNvPicPr>
            <a:picLocks noChangeAspect="1" noChangeArrowheads="1"/>
          </p:cNvPicPr>
          <p:nvPr/>
        </p:nvPicPr>
        <p:blipFill>
          <a:blip r:embed="rId2">
            <a:duotone>
              <a:schemeClr val="accent3">
                <a:shade val="45000"/>
                <a:satMod val="135000"/>
              </a:schemeClr>
              <a:prstClr val="white"/>
            </a:duotone>
            <a:alphaModFix amt="53000"/>
            <a:extLst>
              <a:ext uri="{BEBA8EAE-BF5A-486C-A8C5-ECC9F3942E4B}">
                <a14:imgProps xmlns:a14="http://schemas.microsoft.com/office/drawing/2010/main">
                  <a14:imgLayer r:embed="rId3">
                    <a14:imgEffect>
                      <a14:colorTemperature colorTemp="47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805024" y="-37723"/>
            <a:ext cx="6858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F6AC8ED-6954-4D6F-BB90-725C3833DF30}"/>
              </a:ext>
            </a:extLst>
          </p:cNvPr>
          <p:cNvGrpSpPr/>
          <p:nvPr/>
        </p:nvGrpSpPr>
        <p:grpSpPr>
          <a:xfrm>
            <a:off x="5208261" y="3238295"/>
            <a:ext cx="448780" cy="607270"/>
            <a:chOff x="4447435" y="1468248"/>
            <a:chExt cx="448780" cy="607270"/>
          </a:xfrm>
        </p:grpSpPr>
        <p:grpSp>
          <p:nvGrpSpPr>
            <p:cNvPr id="6" name="Group 5">
              <a:extLst>
                <a:ext uri="{FF2B5EF4-FFF2-40B4-BE49-F238E27FC236}">
                  <a16:creationId xmlns:a16="http://schemas.microsoft.com/office/drawing/2014/main" id="{9E624306-44D0-4957-85D1-8236F7DD716D}"/>
                </a:ext>
              </a:extLst>
            </p:cNvPr>
            <p:cNvGrpSpPr>
              <a:grpSpLocks noChangeAspect="1"/>
            </p:cNvGrpSpPr>
            <p:nvPr/>
          </p:nvGrpSpPr>
          <p:grpSpPr>
            <a:xfrm>
              <a:off x="4447435" y="1798298"/>
              <a:ext cx="448780" cy="277220"/>
              <a:chOff x="4822054" y="3213716"/>
              <a:chExt cx="1828800" cy="1129684"/>
            </a:xfrm>
          </p:grpSpPr>
          <p:pic>
            <p:nvPicPr>
              <p:cNvPr id="10" name="Graphic 9" descr="Man">
                <a:extLst>
                  <a:ext uri="{FF2B5EF4-FFF2-40B4-BE49-F238E27FC236}">
                    <a16:creationId xmlns:a16="http://schemas.microsoft.com/office/drawing/2014/main" id="{74E16E8E-C5AD-4DC0-900B-8097A5AECD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1" name="Graphic 10" descr="Man">
                <a:extLst>
                  <a:ext uri="{FF2B5EF4-FFF2-40B4-BE49-F238E27FC236}">
                    <a16:creationId xmlns:a16="http://schemas.microsoft.com/office/drawing/2014/main" id="{6D1548B4-2432-4A1E-93FF-FD2FB74EDC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7" name="Group 6">
              <a:extLst>
                <a:ext uri="{FF2B5EF4-FFF2-40B4-BE49-F238E27FC236}">
                  <a16:creationId xmlns:a16="http://schemas.microsoft.com/office/drawing/2014/main" id="{3907AF90-2802-4343-A865-1111630C84C1}"/>
                </a:ext>
              </a:extLst>
            </p:cNvPr>
            <p:cNvGrpSpPr>
              <a:grpSpLocks noChangeAspect="1"/>
            </p:cNvGrpSpPr>
            <p:nvPr/>
          </p:nvGrpSpPr>
          <p:grpSpPr>
            <a:xfrm>
              <a:off x="4447435" y="1468248"/>
              <a:ext cx="448780" cy="277220"/>
              <a:chOff x="4822054" y="3213716"/>
              <a:chExt cx="1828800" cy="1129684"/>
            </a:xfrm>
          </p:grpSpPr>
          <p:pic>
            <p:nvPicPr>
              <p:cNvPr id="8" name="Graphic 7" descr="Man">
                <a:extLst>
                  <a:ext uri="{FF2B5EF4-FFF2-40B4-BE49-F238E27FC236}">
                    <a16:creationId xmlns:a16="http://schemas.microsoft.com/office/drawing/2014/main" id="{0E8F0A03-3AB1-4D3F-8A0C-9A2290D477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9" name="Graphic 8" descr="Man">
                <a:extLst>
                  <a:ext uri="{FF2B5EF4-FFF2-40B4-BE49-F238E27FC236}">
                    <a16:creationId xmlns:a16="http://schemas.microsoft.com/office/drawing/2014/main" id="{5F123D62-2243-4B09-AACB-A66C989CC0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12" name="Group 11">
            <a:extLst>
              <a:ext uri="{FF2B5EF4-FFF2-40B4-BE49-F238E27FC236}">
                <a16:creationId xmlns:a16="http://schemas.microsoft.com/office/drawing/2014/main" id="{E4159B81-0E82-4E70-B29F-E4AC2770B11A}"/>
              </a:ext>
            </a:extLst>
          </p:cNvPr>
          <p:cNvGrpSpPr/>
          <p:nvPr/>
        </p:nvGrpSpPr>
        <p:grpSpPr>
          <a:xfrm>
            <a:off x="5733513" y="3350490"/>
            <a:ext cx="448780" cy="607270"/>
            <a:chOff x="4447435" y="1468248"/>
            <a:chExt cx="448780" cy="607270"/>
          </a:xfrm>
        </p:grpSpPr>
        <p:grpSp>
          <p:nvGrpSpPr>
            <p:cNvPr id="13" name="Group 12">
              <a:extLst>
                <a:ext uri="{FF2B5EF4-FFF2-40B4-BE49-F238E27FC236}">
                  <a16:creationId xmlns:a16="http://schemas.microsoft.com/office/drawing/2014/main" id="{3E874965-DFB3-4F22-B243-C36F0EC7B002}"/>
                </a:ext>
              </a:extLst>
            </p:cNvPr>
            <p:cNvGrpSpPr>
              <a:grpSpLocks noChangeAspect="1"/>
            </p:cNvGrpSpPr>
            <p:nvPr/>
          </p:nvGrpSpPr>
          <p:grpSpPr>
            <a:xfrm>
              <a:off x="4447435" y="1798298"/>
              <a:ext cx="448780" cy="277220"/>
              <a:chOff x="4822054" y="3213716"/>
              <a:chExt cx="1828800" cy="1129684"/>
            </a:xfrm>
          </p:grpSpPr>
          <p:pic>
            <p:nvPicPr>
              <p:cNvPr id="17" name="Graphic 16" descr="Man">
                <a:extLst>
                  <a:ext uri="{FF2B5EF4-FFF2-40B4-BE49-F238E27FC236}">
                    <a16:creationId xmlns:a16="http://schemas.microsoft.com/office/drawing/2014/main" id="{DBA7123C-CC26-4C73-9D93-D07123B44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8" name="Graphic 17" descr="Man">
                <a:extLst>
                  <a:ext uri="{FF2B5EF4-FFF2-40B4-BE49-F238E27FC236}">
                    <a16:creationId xmlns:a16="http://schemas.microsoft.com/office/drawing/2014/main" id="{217CDF65-23E2-404D-BBDE-1617670D1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14" name="Group 13">
              <a:extLst>
                <a:ext uri="{FF2B5EF4-FFF2-40B4-BE49-F238E27FC236}">
                  <a16:creationId xmlns:a16="http://schemas.microsoft.com/office/drawing/2014/main" id="{B50E475A-8CC3-47E9-BE7D-D85ADA5CAED6}"/>
                </a:ext>
              </a:extLst>
            </p:cNvPr>
            <p:cNvGrpSpPr>
              <a:grpSpLocks noChangeAspect="1"/>
            </p:cNvGrpSpPr>
            <p:nvPr/>
          </p:nvGrpSpPr>
          <p:grpSpPr>
            <a:xfrm>
              <a:off x="4447435" y="1468248"/>
              <a:ext cx="448780" cy="277220"/>
              <a:chOff x="4822054" y="3213716"/>
              <a:chExt cx="1828800" cy="1129684"/>
            </a:xfrm>
          </p:grpSpPr>
          <p:pic>
            <p:nvPicPr>
              <p:cNvPr id="15" name="Graphic 14" descr="Man">
                <a:extLst>
                  <a:ext uri="{FF2B5EF4-FFF2-40B4-BE49-F238E27FC236}">
                    <a16:creationId xmlns:a16="http://schemas.microsoft.com/office/drawing/2014/main" id="{684328B7-D827-467A-949B-816B54D34D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6" name="Graphic 15" descr="Man">
                <a:extLst>
                  <a:ext uri="{FF2B5EF4-FFF2-40B4-BE49-F238E27FC236}">
                    <a16:creationId xmlns:a16="http://schemas.microsoft.com/office/drawing/2014/main" id="{4BF05B47-D99D-4512-BA9A-86C7D5AF00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grpSp>
        <p:nvGrpSpPr>
          <p:cNvPr id="20" name="Group 19">
            <a:extLst>
              <a:ext uri="{FF2B5EF4-FFF2-40B4-BE49-F238E27FC236}">
                <a16:creationId xmlns:a16="http://schemas.microsoft.com/office/drawing/2014/main" id="{03C2AA97-3A7C-4920-84E4-6F2429C334C3}"/>
              </a:ext>
            </a:extLst>
          </p:cNvPr>
          <p:cNvGrpSpPr>
            <a:grpSpLocks noChangeAspect="1"/>
          </p:cNvGrpSpPr>
          <p:nvPr/>
        </p:nvGrpSpPr>
        <p:grpSpPr>
          <a:xfrm>
            <a:off x="6271284" y="3733370"/>
            <a:ext cx="448780" cy="277220"/>
            <a:chOff x="4822054" y="3213716"/>
            <a:chExt cx="1828800" cy="1129684"/>
          </a:xfrm>
        </p:grpSpPr>
        <p:pic>
          <p:nvPicPr>
            <p:cNvPr id="24" name="Graphic 23" descr="Man">
              <a:extLst>
                <a:ext uri="{FF2B5EF4-FFF2-40B4-BE49-F238E27FC236}">
                  <a16:creationId xmlns:a16="http://schemas.microsoft.com/office/drawing/2014/main" id="{B7B7CA67-1413-4E73-8397-43D0648750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5" name="Graphic 24" descr="Man">
              <a:extLst>
                <a:ext uri="{FF2B5EF4-FFF2-40B4-BE49-F238E27FC236}">
                  <a16:creationId xmlns:a16="http://schemas.microsoft.com/office/drawing/2014/main" id="{328DCBF9-9A19-4558-9F74-5F40C267D4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21" name="Group 20">
            <a:extLst>
              <a:ext uri="{FF2B5EF4-FFF2-40B4-BE49-F238E27FC236}">
                <a16:creationId xmlns:a16="http://schemas.microsoft.com/office/drawing/2014/main" id="{F830C1A3-2384-469A-897C-02FBE22EC637}"/>
              </a:ext>
            </a:extLst>
          </p:cNvPr>
          <p:cNvGrpSpPr>
            <a:grpSpLocks noChangeAspect="1"/>
          </p:cNvGrpSpPr>
          <p:nvPr/>
        </p:nvGrpSpPr>
        <p:grpSpPr>
          <a:xfrm>
            <a:off x="6702699" y="3515515"/>
            <a:ext cx="448780" cy="277220"/>
            <a:chOff x="4822054" y="3213716"/>
            <a:chExt cx="1828800" cy="1129684"/>
          </a:xfrm>
        </p:grpSpPr>
        <p:pic>
          <p:nvPicPr>
            <p:cNvPr id="22" name="Graphic 21" descr="Man">
              <a:extLst>
                <a:ext uri="{FF2B5EF4-FFF2-40B4-BE49-F238E27FC236}">
                  <a16:creationId xmlns:a16="http://schemas.microsoft.com/office/drawing/2014/main" id="{2DDA2CA6-7B77-42A3-8776-DF5F5FAC30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23" name="Graphic 22" descr="Man">
              <a:extLst>
                <a:ext uri="{FF2B5EF4-FFF2-40B4-BE49-F238E27FC236}">
                  <a16:creationId xmlns:a16="http://schemas.microsoft.com/office/drawing/2014/main" id="{D0E203F7-979E-4282-BE23-0A77D05DE6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grpSp>
        <p:nvGrpSpPr>
          <p:cNvPr id="47" name="Group 46">
            <a:extLst>
              <a:ext uri="{FF2B5EF4-FFF2-40B4-BE49-F238E27FC236}">
                <a16:creationId xmlns:a16="http://schemas.microsoft.com/office/drawing/2014/main" id="{93D51581-AEDD-4136-ADFC-9C7B8BD18909}"/>
              </a:ext>
            </a:extLst>
          </p:cNvPr>
          <p:cNvGrpSpPr>
            <a:grpSpLocks noChangeAspect="1"/>
          </p:cNvGrpSpPr>
          <p:nvPr/>
        </p:nvGrpSpPr>
        <p:grpSpPr>
          <a:xfrm>
            <a:off x="6218106" y="3393286"/>
            <a:ext cx="448780" cy="277220"/>
            <a:chOff x="4822054" y="3213716"/>
            <a:chExt cx="1828800" cy="1129684"/>
          </a:xfrm>
        </p:grpSpPr>
        <p:pic>
          <p:nvPicPr>
            <p:cNvPr id="48" name="Graphic 47" descr="Man">
              <a:extLst>
                <a:ext uri="{FF2B5EF4-FFF2-40B4-BE49-F238E27FC236}">
                  <a16:creationId xmlns:a16="http://schemas.microsoft.com/office/drawing/2014/main" id="{71F561C4-8C6B-4D3A-98F5-19E927C9DE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49" name="Graphic 48" descr="Man">
              <a:extLst>
                <a:ext uri="{FF2B5EF4-FFF2-40B4-BE49-F238E27FC236}">
                  <a16:creationId xmlns:a16="http://schemas.microsoft.com/office/drawing/2014/main" id="{99A1EF35-40E4-4D94-9E0A-10680FEC79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pic>
        <p:nvPicPr>
          <p:cNvPr id="51" name="Graphic 50" descr="Man">
            <a:extLst>
              <a:ext uri="{FF2B5EF4-FFF2-40B4-BE49-F238E27FC236}">
                <a16:creationId xmlns:a16="http://schemas.microsoft.com/office/drawing/2014/main" id="{136578B3-EB8F-4D98-B0CC-8FCFBD82D3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12279" y="2699462"/>
            <a:ext cx="224390" cy="277220"/>
          </a:xfrm>
          <a:prstGeom prst="rect">
            <a:avLst/>
          </a:prstGeom>
        </p:spPr>
      </p:pic>
      <p:pic>
        <p:nvPicPr>
          <p:cNvPr id="52" name="Graphic 51" descr="Man">
            <a:extLst>
              <a:ext uri="{FF2B5EF4-FFF2-40B4-BE49-F238E27FC236}">
                <a16:creationId xmlns:a16="http://schemas.microsoft.com/office/drawing/2014/main" id="{BD2CD1A1-1625-4BB6-8B55-CDBD978F6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6669" y="2752292"/>
            <a:ext cx="224390" cy="224390"/>
          </a:xfrm>
          <a:prstGeom prst="rect">
            <a:avLst/>
          </a:prstGeom>
        </p:spPr>
      </p:pic>
      <p:pic>
        <p:nvPicPr>
          <p:cNvPr id="54" name="Graphic 53" descr="Man">
            <a:extLst>
              <a:ext uri="{FF2B5EF4-FFF2-40B4-BE49-F238E27FC236}">
                <a16:creationId xmlns:a16="http://schemas.microsoft.com/office/drawing/2014/main" id="{5E343965-A0B7-4133-9E8C-C908A47C7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21318" y="2752292"/>
            <a:ext cx="224390" cy="277220"/>
          </a:xfrm>
          <a:prstGeom prst="rect">
            <a:avLst/>
          </a:prstGeom>
        </p:spPr>
      </p:pic>
      <p:pic>
        <p:nvPicPr>
          <p:cNvPr id="55" name="Graphic 54" descr="Man">
            <a:extLst>
              <a:ext uri="{FF2B5EF4-FFF2-40B4-BE49-F238E27FC236}">
                <a16:creationId xmlns:a16="http://schemas.microsoft.com/office/drawing/2014/main" id="{DD351361-DAFB-4C21-BEEF-FAC3C55B8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45708" y="2805122"/>
            <a:ext cx="224390" cy="224390"/>
          </a:xfrm>
          <a:prstGeom prst="rect">
            <a:avLst/>
          </a:prstGeom>
        </p:spPr>
      </p:pic>
      <p:pic>
        <p:nvPicPr>
          <p:cNvPr id="57" name="Graphic 56" descr="Man">
            <a:extLst>
              <a:ext uri="{FF2B5EF4-FFF2-40B4-BE49-F238E27FC236}">
                <a16:creationId xmlns:a16="http://schemas.microsoft.com/office/drawing/2014/main" id="{7EEC9906-C965-48B3-86C0-7432A18BFE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95674" y="2806763"/>
            <a:ext cx="224390" cy="277220"/>
          </a:xfrm>
          <a:prstGeom prst="rect">
            <a:avLst/>
          </a:prstGeom>
        </p:spPr>
      </p:pic>
      <p:pic>
        <p:nvPicPr>
          <p:cNvPr id="58" name="Graphic 57" descr="Man">
            <a:extLst>
              <a:ext uri="{FF2B5EF4-FFF2-40B4-BE49-F238E27FC236}">
                <a16:creationId xmlns:a16="http://schemas.microsoft.com/office/drawing/2014/main" id="{BB210DF2-E325-4750-B74C-F0ADD7B70B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20064" y="2859593"/>
            <a:ext cx="224390" cy="224390"/>
          </a:xfrm>
          <a:prstGeom prst="rect">
            <a:avLst/>
          </a:prstGeom>
        </p:spPr>
      </p:pic>
      <p:pic>
        <p:nvPicPr>
          <p:cNvPr id="60" name="Graphic 59" descr="Man">
            <a:extLst>
              <a:ext uri="{FF2B5EF4-FFF2-40B4-BE49-F238E27FC236}">
                <a16:creationId xmlns:a16="http://schemas.microsoft.com/office/drawing/2014/main" id="{92BAB76C-D47C-4A67-AEF8-A9277953F3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84733" y="2369412"/>
            <a:ext cx="224390" cy="277220"/>
          </a:xfrm>
          <a:prstGeom prst="rect">
            <a:avLst/>
          </a:prstGeom>
        </p:spPr>
      </p:pic>
      <p:pic>
        <p:nvPicPr>
          <p:cNvPr id="61" name="Graphic 60" descr="Man">
            <a:extLst>
              <a:ext uri="{FF2B5EF4-FFF2-40B4-BE49-F238E27FC236}">
                <a16:creationId xmlns:a16="http://schemas.microsoft.com/office/drawing/2014/main" id="{9431C731-3B25-418C-84EA-DAEB25E339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9123" y="2422242"/>
            <a:ext cx="224390" cy="224390"/>
          </a:xfrm>
          <a:prstGeom prst="rect">
            <a:avLst/>
          </a:prstGeom>
        </p:spPr>
      </p:pic>
      <p:grpSp>
        <p:nvGrpSpPr>
          <p:cNvPr id="62" name="Group 61">
            <a:extLst>
              <a:ext uri="{FF2B5EF4-FFF2-40B4-BE49-F238E27FC236}">
                <a16:creationId xmlns:a16="http://schemas.microsoft.com/office/drawing/2014/main" id="{CD2F98A9-B786-4B76-9BFB-22F4A1147358}"/>
              </a:ext>
            </a:extLst>
          </p:cNvPr>
          <p:cNvGrpSpPr>
            <a:grpSpLocks noChangeAspect="1"/>
          </p:cNvGrpSpPr>
          <p:nvPr/>
        </p:nvGrpSpPr>
        <p:grpSpPr>
          <a:xfrm>
            <a:off x="4835953" y="1699478"/>
            <a:ext cx="448780" cy="277220"/>
            <a:chOff x="4822054" y="3213716"/>
            <a:chExt cx="1828800" cy="1129684"/>
          </a:xfrm>
        </p:grpSpPr>
        <p:pic>
          <p:nvPicPr>
            <p:cNvPr id="63" name="Graphic 62" descr="Man">
              <a:extLst>
                <a:ext uri="{FF2B5EF4-FFF2-40B4-BE49-F238E27FC236}">
                  <a16:creationId xmlns:a16="http://schemas.microsoft.com/office/drawing/2014/main" id="{0FAE679E-9CDB-4759-AF48-6307D779E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64" name="Graphic 63" descr="Man">
              <a:extLst>
                <a:ext uri="{FF2B5EF4-FFF2-40B4-BE49-F238E27FC236}">
                  <a16:creationId xmlns:a16="http://schemas.microsoft.com/office/drawing/2014/main" id="{816EB936-BC79-4D57-8227-5412883D3A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pic>
        <p:nvPicPr>
          <p:cNvPr id="66" name="Graphic 65" descr="Man">
            <a:extLst>
              <a:ext uri="{FF2B5EF4-FFF2-40B4-BE49-F238E27FC236}">
                <a16:creationId xmlns:a16="http://schemas.microsoft.com/office/drawing/2014/main" id="{677A1CFF-1578-4E60-AA0E-3F79ECD010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97460" y="4248987"/>
            <a:ext cx="224390" cy="277220"/>
          </a:xfrm>
          <a:prstGeom prst="rect">
            <a:avLst/>
          </a:prstGeom>
        </p:spPr>
      </p:pic>
      <p:pic>
        <p:nvPicPr>
          <p:cNvPr id="67" name="Graphic 66" descr="Man">
            <a:extLst>
              <a:ext uri="{FF2B5EF4-FFF2-40B4-BE49-F238E27FC236}">
                <a16:creationId xmlns:a16="http://schemas.microsoft.com/office/drawing/2014/main" id="{BEEEEE91-7146-4A82-ACBE-0D70BAB0F3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21850" y="4301817"/>
            <a:ext cx="224390" cy="224390"/>
          </a:xfrm>
          <a:prstGeom prst="rect">
            <a:avLst/>
          </a:prstGeom>
        </p:spPr>
      </p:pic>
      <p:pic>
        <p:nvPicPr>
          <p:cNvPr id="69" name="Graphic 68" descr="Man">
            <a:extLst>
              <a:ext uri="{FF2B5EF4-FFF2-40B4-BE49-F238E27FC236}">
                <a16:creationId xmlns:a16="http://schemas.microsoft.com/office/drawing/2014/main" id="{87E4A9DF-79DD-4FB9-9BF9-09F1FC2B2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0098" y="4506552"/>
            <a:ext cx="224390" cy="277220"/>
          </a:xfrm>
          <a:prstGeom prst="rect">
            <a:avLst/>
          </a:prstGeom>
        </p:spPr>
      </p:pic>
      <p:pic>
        <p:nvPicPr>
          <p:cNvPr id="70" name="Graphic 69" descr="Man">
            <a:extLst>
              <a:ext uri="{FF2B5EF4-FFF2-40B4-BE49-F238E27FC236}">
                <a16:creationId xmlns:a16="http://schemas.microsoft.com/office/drawing/2014/main" id="{2307803C-07CF-4F23-B9C2-7823B7DEC8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94488" y="4559382"/>
            <a:ext cx="224390" cy="224390"/>
          </a:xfrm>
          <a:prstGeom prst="rect">
            <a:avLst/>
          </a:prstGeom>
        </p:spPr>
      </p:pic>
      <p:pic>
        <p:nvPicPr>
          <p:cNvPr id="72" name="Graphic 71" descr="Man">
            <a:extLst>
              <a:ext uri="{FF2B5EF4-FFF2-40B4-BE49-F238E27FC236}">
                <a16:creationId xmlns:a16="http://schemas.microsoft.com/office/drawing/2014/main" id="{845D249D-26D6-4081-8178-68A86B8134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0222" y="4712807"/>
            <a:ext cx="224390" cy="277220"/>
          </a:xfrm>
          <a:prstGeom prst="rect">
            <a:avLst/>
          </a:prstGeom>
        </p:spPr>
      </p:pic>
      <p:pic>
        <p:nvPicPr>
          <p:cNvPr id="73" name="Graphic 72" descr="Man">
            <a:extLst>
              <a:ext uri="{FF2B5EF4-FFF2-40B4-BE49-F238E27FC236}">
                <a16:creationId xmlns:a16="http://schemas.microsoft.com/office/drawing/2014/main" id="{A7B5DA54-B01D-4DCA-A77F-D44F420E9D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04612" y="4765637"/>
            <a:ext cx="224390" cy="224390"/>
          </a:xfrm>
          <a:prstGeom prst="rect">
            <a:avLst/>
          </a:prstGeom>
        </p:spPr>
      </p:pic>
    </p:spTree>
    <p:extLst>
      <p:ext uri="{BB962C8B-B14F-4D97-AF65-F5344CB8AC3E}">
        <p14:creationId xmlns:p14="http://schemas.microsoft.com/office/powerpoint/2010/main" val="14354838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5C12CB-1D21-4130-B33E-D475FCDD4DDC}"/>
              </a:ext>
            </a:extLst>
          </p:cNvPr>
          <p:cNvPicPr>
            <a:picLocks noChangeAspect="1" noChangeArrowheads="1"/>
          </p:cNvPicPr>
          <p:nvPr/>
        </p:nvPicPr>
        <p:blipFill>
          <a:blip r:embed="rId2">
            <a:duotone>
              <a:schemeClr val="accent3">
                <a:shade val="45000"/>
                <a:satMod val="135000"/>
              </a:schemeClr>
              <a:prstClr val="white"/>
            </a:duotone>
            <a:alphaModFix amt="53000"/>
            <a:extLst>
              <a:ext uri="{BEBA8EAE-BF5A-486C-A8C5-ECC9F3942E4B}">
                <a14:imgProps xmlns:a14="http://schemas.microsoft.com/office/drawing/2010/main">
                  <a14:imgLayer r:embed="rId3">
                    <a14:imgEffect>
                      <a14:colorTemperature colorTemp="47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800942" y="-13231"/>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Man">
            <a:extLst>
              <a:ext uri="{FF2B5EF4-FFF2-40B4-BE49-F238E27FC236}">
                <a16:creationId xmlns:a16="http://schemas.microsoft.com/office/drawing/2014/main" id="{74E16E8E-C5AD-4DC0-900B-8097A5AECD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4179" y="3592837"/>
            <a:ext cx="224390" cy="277220"/>
          </a:xfrm>
          <a:prstGeom prst="rect">
            <a:avLst/>
          </a:prstGeom>
        </p:spPr>
      </p:pic>
      <p:pic>
        <p:nvPicPr>
          <p:cNvPr id="11" name="Graphic 10" descr="Man">
            <a:extLst>
              <a:ext uri="{FF2B5EF4-FFF2-40B4-BE49-F238E27FC236}">
                <a16:creationId xmlns:a16="http://schemas.microsoft.com/office/drawing/2014/main" id="{6D1548B4-2432-4A1E-93FF-FD2FB74EDC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28569" y="3645667"/>
            <a:ext cx="224390" cy="224390"/>
          </a:xfrm>
          <a:prstGeom prst="rect">
            <a:avLst/>
          </a:prstGeom>
        </p:spPr>
      </p:pic>
      <p:pic>
        <p:nvPicPr>
          <p:cNvPr id="8" name="Graphic 7" descr="Man">
            <a:extLst>
              <a:ext uri="{FF2B5EF4-FFF2-40B4-BE49-F238E27FC236}">
                <a16:creationId xmlns:a16="http://schemas.microsoft.com/office/drawing/2014/main" id="{0E8F0A03-3AB1-4D3F-8A0C-9A2290D477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4179" y="3262787"/>
            <a:ext cx="224390" cy="277220"/>
          </a:xfrm>
          <a:prstGeom prst="rect">
            <a:avLst/>
          </a:prstGeom>
        </p:spPr>
      </p:pic>
      <p:pic>
        <p:nvPicPr>
          <p:cNvPr id="9" name="Graphic 8" descr="Man">
            <a:extLst>
              <a:ext uri="{FF2B5EF4-FFF2-40B4-BE49-F238E27FC236}">
                <a16:creationId xmlns:a16="http://schemas.microsoft.com/office/drawing/2014/main" id="{5F123D62-2243-4B09-AACB-A66C989CC0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8569" y="3315617"/>
            <a:ext cx="224390" cy="224390"/>
          </a:xfrm>
          <a:prstGeom prst="rect">
            <a:avLst/>
          </a:prstGeom>
        </p:spPr>
      </p:pic>
      <p:grpSp>
        <p:nvGrpSpPr>
          <p:cNvPr id="13" name="Group 12">
            <a:extLst>
              <a:ext uri="{FF2B5EF4-FFF2-40B4-BE49-F238E27FC236}">
                <a16:creationId xmlns:a16="http://schemas.microsoft.com/office/drawing/2014/main" id="{3E874965-DFB3-4F22-B243-C36F0EC7B002}"/>
              </a:ext>
            </a:extLst>
          </p:cNvPr>
          <p:cNvGrpSpPr>
            <a:grpSpLocks noChangeAspect="1"/>
          </p:cNvGrpSpPr>
          <p:nvPr/>
        </p:nvGrpSpPr>
        <p:grpSpPr>
          <a:xfrm>
            <a:off x="5729431" y="3705032"/>
            <a:ext cx="448780" cy="277220"/>
            <a:chOff x="4822054" y="3213716"/>
            <a:chExt cx="1828800" cy="1129684"/>
          </a:xfrm>
        </p:grpSpPr>
        <p:pic>
          <p:nvPicPr>
            <p:cNvPr id="17" name="Graphic 16" descr="Man">
              <a:extLst>
                <a:ext uri="{FF2B5EF4-FFF2-40B4-BE49-F238E27FC236}">
                  <a16:creationId xmlns:a16="http://schemas.microsoft.com/office/drawing/2014/main" id="{DBA7123C-CC26-4C73-9D93-D07123B44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2054" y="3213716"/>
              <a:ext cx="914400" cy="1129684"/>
            </a:xfrm>
            <a:prstGeom prst="rect">
              <a:avLst/>
            </a:prstGeom>
          </p:spPr>
        </p:pic>
        <p:pic>
          <p:nvPicPr>
            <p:cNvPr id="18" name="Graphic 17" descr="Man">
              <a:extLst>
                <a:ext uri="{FF2B5EF4-FFF2-40B4-BE49-F238E27FC236}">
                  <a16:creationId xmlns:a16="http://schemas.microsoft.com/office/drawing/2014/main" id="{217CDF65-23E2-404D-BBDE-1617670D1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6454" y="3429000"/>
              <a:ext cx="914400" cy="914400"/>
            </a:xfrm>
            <a:prstGeom prst="rect">
              <a:avLst/>
            </a:prstGeom>
          </p:spPr>
        </p:pic>
      </p:grpSp>
      <p:pic>
        <p:nvPicPr>
          <p:cNvPr id="15" name="Graphic 14" descr="Man">
            <a:extLst>
              <a:ext uri="{FF2B5EF4-FFF2-40B4-BE49-F238E27FC236}">
                <a16:creationId xmlns:a16="http://schemas.microsoft.com/office/drawing/2014/main" id="{684328B7-D827-467A-949B-816B54D34D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29431" y="3374982"/>
            <a:ext cx="224390" cy="277220"/>
          </a:xfrm>
          <a:prstGeom prst="rect">
            <a:avLst/>
          </a:prstGeom>
        </p:spPr>
      </p:pic>
      <p:pic>
        <p:nvPicPr>
          <p:cNvPr id="16" name="Graphic 15" descr="Man">
            <a:extLst>
              <a:ext uri="{FF2B5EF4-FFF2-40B4-BE49-F238E27FC236}">
                <a16:creationId xmlns:a16="http://schemas.microsoft.com/office/drawing/2014/main" id="{4BF05B47-D99D-4512-BA9A-86C7D5AF00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3821" y="3427812"/>
            <a:ext cx="224390" cy="224390"/>
          </a:xfrm>
          <a:prstGeom prst="rect">
            <a:avLst/>
          </a:prstGeom>
        </p:spPr>
      </p:pic>
      <p:pic>
        <p:nvPicPr>
          <p:cNvPr id="24" name="Graphic 23" descr="Man">
            <a:extLst>
              <a:ext uri="{FF2B5EF4-FFF2-40B4-BE49-F238E27FC236}">
                <a16:creationId xmlns:a16="http://schemas.microsoft.com/office/drawing/2014/main" id="{B7B7CA67-1413-4E73-8397-43D0648750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7202" y="3757862"/>
            <a:ext cx="224390" cy="277220"/>
          </a:xfrm>
          <a:prstGeom prst="rect">
            <a:avLst/>
          </a:prstGeom>
        </p:spPr>
      </p:pic>
      <p:pic>
        <p:nvPicPr>
          <p:cNvPr id="25" name="Graphic 24" descr="Man">
            <a:extLst>
              <a:ext uri="{FF2B5EF4-FFF2-40B4-BE49-F238E27FC236}">
                <a16:creationId xmlns:a16="http://schemas.microsoft.com/office/drawing/2014/main" id="{328DCBF9-9A19-4558-9F74-5F40C267D4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91592" y="3810692"/>
            <a:ext cx="224390" cy="224390"/>
          </a:xfrm>
          <a:prstGeom prst="rect">
            <a:avLst/>
          </a:prstGeom>
        </p:spPr>
      </p:pic>
      <p:pic>
        <p:nvPicPr>
          <p:cNvPr id="22" name="Graphic 21" descr="Man">
            <a:extLst>
              <a:ext uri="{FF2B5EF4-FFF2-40B4-BE49-F238E27FC236}">
                <a16:creationId xmlns:a16="http://schemas.microsoft.com/office/drawing/2014/main" id="{2DDA2CA6-7B77-42A3-8776-DF5F5FAC30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98617" y="3515337"/>
            <a:ext cx="224390" cy="277220"/>
          </a:xfrm>
          <a:prstGeom prst="rect">
            <a:avLst/>
          </a:prstGeom>
        </p:spPr>
      </p:pic>
      <p:pic>
        <p:nvPicPr>
          <p:cNvPr id="23" name="Graphic 22" descr="Man">
            <a:extLst>
              <a:ext uri="{FF2B5EF4-FFF2-40B4-BE49-F238E27FC236}">
                <a16:creationId xmlns:a16="http://schemas.microsoft.com/office/drawing/2014/main" id="{D0E203F7-979E-4282-BE23-0A77D05DE6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3007" y="3592837"/>
            <a:ext cx="224390" cy="224390"/>
          </a:xfrm>
          <a:prstGeom prst="rect">
            <a:avLst/>
          </a:prstGeom>
        </p:spPr>
      </p:pic>
      <p:pic>
        <p:nvPicPr>
          <p:cNvPr id="48" name="Graphic 47" descr="Man">
            <a:extLst>
              <a:ext uri="{FF2B5EF4-FFF2-40B4-BE49-F238E27FC236}">
                <a16:creationId xmlns:a16="http://schemas.microsoft.com/office/drawing/2014/main" id="{71F561C4-8C6B-4D3A-98F5-19E927C9DE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14024" y="3417778"/>
            <a:ext cx="224390" cy="277220"/>
          </a:xfrm>
          <a:prstGeom prst="rect">
            <a:avLst/>
          </a:prstGeom>
        </p:spPr>
      </p:pic>
      <p:pic>
        <p:nvPicPr>
          <p:cNvPr id="49" name="Graphic 48" descr="Man">
            <a:extLst>
              <a:ext uri="{FF2B5EF4-FFF2-40B4-BE49-F238E27FC236}">
                <a16:creationId xmlns:a16="http://schemas.microsoft.com/office/drawing/2014/main" id="{99A1EF35-40E4-4D94-9E0A-10680FEC79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8414" y="3470608"/>
            <a:ext cx="224390" cy="224390"/>
          </a:xfrm>
          <a:prstGeom prst="rect">
            <a:avLst/>
          </a:prstGeom>
        </p:spPr>
      </p:pic>
      <p:pic>
        <p:nvPicPr>
          <p:cNvPr id="51" name="Graphic 50" descr="Man">
            <a:extLst>
              <a:ext uri="{FF2B5EF4-FFF2-40B4-BE49-F238E27FC236}">
                <a16:creationId xmlns:a16="http://schemas.microsoft.com/office/drawing/2014/main" id="{136578B3-EB8F-4D98-B0CC-8FCFBD82D3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8197" y="2723954"/>
            <a:ext cx="224390" cy="277220"/>
          </a:xfrm>
          <a:prstGeom prst="rect">
            <a:avLst/>
          </a:prstGeom>
        </p:spPr>
      </p:pic>
      <p:pic>
        <p:nvPicPr>
          <p:cNvPr id="52" name="Graphic 51" descr="Man">
            <a:extLst>
              <a:ext uri="{FF2B5EF4-FFF2-40B4-BE49-F238E27FC236}">
                <a16:creationId xmlns:a16="http://schemas.microsoft.com/office/drawing/2014/main" id="{BD2CD1A1-1625-4BB6-8B55-CDBD978F6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32587" y="2776784"/>
            <a:ext cx="224390" cy="224390"/>
          </a:xfrm>
          <a:prstGeom prst="rect">
            <a:avLst/>
          </a:prstGeom>
        </p:spPr>
      </p:pic>
      <p:pic>
        <p:nvPicPr>
          <p:cNvPr id="54" name="Graphic 53" descr="Man">
            <a:extLst>
              <a:ext uri="{FF2B5EF4-FFF2-40B4-BE49-F238E27FC236}">
                <a16:creationId xmlns:a16="http://schemas.microsoft.com/office/drawing/2014/main" id="{5E343965-A0B7-4133-9E8C-C908A47C7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7236" y="2776784"/>
            <a:ext cx="224390" cy="277220"/>
          </a:xfrm>
          <a:prstGeom prst="rect">
            <a:avLst/>
          </a:prstGeom>
        </p:spPr>
      </p:pic>
      <p:pic>
        <p:nvPicPr>
          <p:cNvPr id="55" name="Graphic 54" descr="Man">
            <a:extLst>
              <a:ext uri="{FF2B5EF4-FFF2-40B4-BE49-F238E27FC236}">
                <a16:creationId xmlns:a16="http://schemas.microsoft.com/office/drawing/2014/main" id="{DD351361-DAFB-4C21-BEEF-FAC3C55B8D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1626" y="2829614"/>
            <a:ext cx="224390" cy="224390"/>
          </a:xfrm>
          <a:prstGeom prst="rect">
            <a:avLst/>
          </a:prstGeom>
        </p:spPr>
      </p:pic>
      <p:pic>
        <p:nvPicPr>
          <p:cNvPr id="57" name="Graphic 56" descr="Man">
            <a:extLst>
              <a:ext uri="{FF2B5EF4-FFF2-40B4-BE49-F238E27FC236}">
                <a16:creationId xmlns:a16="http://schemas.microsoft.com/office/drawing/2014/main" id="{7EEC9906-C965-48B3-86C0-7432A18BFE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91592" y="2831255"/>
            <a:ext cx="224390" cy="277220"/>
          </a:xfrm>
          <a:prstGeom prst="rect">
            <a:avLst/>
          </a:prstGeom>
        </p:spPr>
      </p:pic>
      <p:pic>
        <p:nvPicPr>
          <p:cNvPr id="58" name="Graphic 57" descr="Man">
            <a:extLst>
              <a:ext uri="{FF2B5EF4-FFF2-40B4-BE49-F238E27FC236}">
                <a16:creationId xmlns:a16="http://schemas.microsoft.com/office/drawing/2014/main" id="{BB210DF2-E325-4750-B74C-F0ADD7B70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5982" y="2884085"/>
            <a:ext cx="224390" cy="224390"/>
          </a:xfrm>
          <a:prstGeom prst="rect">
            <a:avLst/>
          </a:prstGeom>
        </p:spPr>
      </p:pic>
      <p:pic>
        <p:nvPicPr>
          <p:cNvPr id="60" name="Graphic 59" descr="Man">
            <a:extLst>
              <a:ext uri="{FF2B5EF4-FFF2-40B4-BE49-F238E27FC236}">
                <a16:creationId xmlns:a16="http://schemas.microsoft.com/office/drawing/2014/main" id="{92BAB76C-D47C-4A67-AEF8-A9277953F3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80651" y="2393904"/>
            <a:ext cx="224390" cy="277220"/>
          </a:xfrm>
          <a:prstGeom prst="rect">
            <a:avLst/>
          </a:prstGeom>
        </p:spPr>
      </p:pic>
      <p:pic>
        <p:nvPicPr>
          <p:cNvPr id="61" name="Graphic 60" descr="Man">
            <a:extLst>
              <a:ext uri="{FF2B5EF4-FFF2-40B4-BE49-F238E27FC236}">
                <a16:creationId xmlns:a16="http://schemas.microsoft.com/office/drawing/2014/main" id="{9431C731-3B25-418C-84EA-DAEB25E339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5041" y="2446734"/>
            <a:ext cx="224390" cy="224390"/>
          </a:xfrm>
          <a:prstGeom prst="rect">
            <a:avLst/>
          </a:prstGeom>
        </p:spPr>
      </p:pic>
      <p:pic>
        <p:nvPicPr>
          <p:cNvPr id="63" name="Graphic 62" descr="Man">
            <a:extLst>
              <a:ext uri="{FF2B5EF4-FFF2-40B4-BE49-F238E27FC236}">
                <a16:creationId xmlns:a16="http://schemas.microsoft.com/office/drawing/2014/main" id="{0FAE679E-9CDB-4759-AF48-6307D779E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1871" y="1723970"/>
            <a:ext cx="224390" cy="277220"/>
          </a:xfrm>
          <a:prstGeom prst="rect">
            <a:avLst/>
          </a:prstGeom>
        </p:spPr>
      </p:pic>
      <p:pic>
        <p:nvPicPr>
          <p:cNvPr id="64" name="Graphic 63" descr="Man">
            <a:extLst>
              <a:ext uri="{FF2B5EF4-FFF2-40B4-BE49-F238E27FC236}">
                <a16:creationId xmlns:a16="http://schemas.microsoft.com/office/drawing/2014/main" id="{816EB936-BC79-4D57-8227-5412883D3A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6261" y="1776800"/>
            <a:ext cx="224390" cy="224390"/>
          </a:xfrm>
          <a:prstGeom prst="rect">
            <a:avLst/>
          </a:prstGeom>
        </p:spPr>
      </p:pic>
      <p:pic>
        <p:nvPicPr>
          <p:cNvPr id="66" name="Graphic 65" descr="Man">
            <a:extLst>
              <a:ext uri="{FF2B5EF4-FFF2-40B4-BE49-F238E27FC236}">
                <a16:creationId xmlns:a16="http://schemas.microsoft.com/office/drawing/2014/main" id="{677A1CFF-1578-4E60-AA0E-3F79ECD010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93378" y="4273479"/>
            <a:ext cx="224390" cy="277220"/>
          </a:xfrm>
          <a:prstGeom prst="rect">
            <a:avLst/>
          </a:prstGeom>
        </p:spPr>
      </p:pic>
      <p:pic>
        <p:nvPicPr>
          <p:cNvPr id="67" name="Graphic 66" descr="Man">
            <a:extLst>
              <a:ext uri="{FF2B5EF4-FFF2-40B4-BE49-F238E27FC236}">
                <a16:creationId xmlns:a16="http://schemas.microsoft.com/office/drawing/2014/main" id="{BEEEEE91-7146-4A82-ACBE-0D70BAB0F3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17768" y="4326309"/>
            <a:ext cx="224390" cy="224390"/>
          </a:xfrm>
          <a:prstGeom prst="rect">
            <a:avLst/>
          </a:prstGeom>
        </p:spPr>
      </p:pic>
      <p:pic>
        <p:nvPicPr>
          <p:cNvPr id="69" name="Graphic 68" descr="Man">
            <a:extLst>
              <a:ext uri="{FF2B5EF4-FFF2-40B4-BE49-F238E27FC236}">
                <a16:creationId xmlns:a16="http://schemas.microsoft.com/office/drawing/2014/main" id="{87E4A9DF-79DD-4FB9-9BF9-09F1FC2B2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6016" y="4531044"/>
            <a:ext cx="224390" cy="277220"/>
          </a:xfrm>
          <a:prstGeom prst="rect">
            <a:avLst/>
          </a:prstGeom>
        </p:spPr>
      </p:pic>
      <p:pic>
        <p:nvPicPr>
          <p:cNvPr id="70" name="Graphic 69" descr="Man">
            <a:extLst>
              <a:ext uri="{FF2B5EF4-FFF2-40B4-BE49-F238E27FC236}">
                <a16:creationId xmlns:a16="http://schemas.microsoft.com/office/drawing/2014/main" id="{2307803C-07CF-4F23-B9C2-7823B7DEC8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90406" y="4583874"/>
            <a:ext cx="224390" cy="224390"/>
          </a:xfrm>
          <a:prstGeom prst="rect">
            <a:avLst/>
          </a:prstGeom>
        </p:spPr>
      </p:pic>
      <p:pic>
        <p:nvPicPr>
          <p:cNvPr id="72" name="Graphic 71" descr="Man">
            <a:extLst>
              <a:ext uri="{FF2B5EF4-FFF2-40B4-BE49-F238E27FC236}">
                <a16:creationId xmlns:a16="http://schemas.microsoft.com/office/drawing/2014/main" id="{845D249D-26D6-4081-8178-68A86B8134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76140" y="4737299"/>
            <a:ext cx="224390" cy="277220"/>
          </a:xfrm>
          <a:prstGeom prst="rect">
            <a:avLst/>
          </a:prstGeom>
        </p:spPr>
      </p:pic>
      <p:pic>
        <p:nvPicPr>
          <p:cNvPr id="73" name="Graphic 72" descr="Man">
            <a:extLst>
              <a:ext uri="{FF2B5EF4-FFF2-40B4-BE49-F238E27FC236}">
                <a16:creationId xmlns:a16="http://schemas.microsoft.com/office/drawing/2014/main" id="{A7B5DA54-B01D-4DCA-A77F-D44F420E9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98617" y="4808264"/>
            <a:ext cx="224390" cy="224390"/>
          </a:xfrm>
          <a:prstGeom prst="rect">
            <a:avLst/>
          </a:prstGeom>
        </p:spPr>
      </p:pic>
    </p:spTree>
    <p:extLst>
      <p:ext uri="{BB962C8B-B14F-4D97-AF65-F5344CB8AC3E}">
        <p14:creationId xmlns:p14="http://schemas.microsoft.com/office/powerpoint/2010/main" val="388894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970261" y="1604107"/>
            <a:ext cx="9312992" cy="1824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4400" dirty="0">
                <a:latin typeface="Times New Roman" panose="02020603050405020304" pitchFamily="18" charset="0"/>
                <a:cs typeface="Times New Roman" panose="02020603050405020304" pitchFamily="18" charset="0"/>
              </a:rPr>
              <a:t>With random sampling everyone has an equal chance of being in a sample</a:t>
            </a:r>
          </a:p>
        </p:txBody>
      </p:sp>
    </p:spTree>
    <p:extLst>
      <p:ext uri="{BB962C8B-B14F-4D97-AF65-F5344CB8AC3E}">
        <p14:creationId xmlns:p14="http://schemas.microsoft.com/office/powerpoint/2010/main" val="1316561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7404E7D-6EBA-4891-9D6B-AA3C071E5347}"/>
              </a:ext>
            </a:extLst>
          </p:cNvPr>
          <p:cNvSpPr txBox="1">
            <a:spLocks/>
          </p:cNvSpPr>
          <p:nvPr/>
        </p:nvSpPr>
        <p:spPr>
          <a:xfrm>
            <a:off x="970260" y="1604108"/>
            <a:ext cx="10251479" cy="25031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4400" dirty="0">
                <a:latin typeface="Times New Roman" panose="02020603050405020304" pitchFamily="18" charset="0"/>
                <a:cs typeface="Times New Roman" panose="02020603050405020304" pitchFamily="18" charset="0"/>
              </a:rPr>
              <a:t>If sample characteristics are different from the population, the differences can account for the results instead of the independent variable</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1210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3966069" y="1570654"/>
            <a:ext cx="4259861" cy="971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Size</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7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Lightbulb">
            <a:extLst>
              <a:ext uri="{FF2B5EF4-FFF2-40B4-BE49-F238E27FC236}">
                <a16:creationId xmlns:a16="http://schemas.microsoft.com/office/drawing/2014/main" id="{54289087-1BE1-4BEF-8F3D-441FB070D4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749" y="1236847"/>
            <a:ext cx="1734953" cy="1734953"/>
          </a:xfrm>
          <a:prstGeom prst="rect">
            <a:avLst/>
          </a:prstGeom>
        </p:spPr>
      </p:pic>
      <p:pic>
        <p:nvPicPr>
          <p:cNvPr id="14" name="Graphic 13" descr="Scientist">
            <a:extLst>
              <a:ext uri="{FF2B5EF4-FFF2-40B4-BE49-F238E27FC236}">
                <a16:creationId xmlns:a16="http://schemas.microsoft.com/office/drawing/2014/main" id="{018FEB28-0D2F-4A0B-AF9B-8B6E5174E3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32620" y="2458062"/>
            <a:ext cx="1419728" cy="1419728"/>
          </a:xfrm>
          <a:prstGeom prst="rect">
            <a:avLst/>
          </a:prstGeom>
        </p:spPr>
      </p:pic>
      <p:pic>
        <p:nvPicPr>
          <p:cNvPr id="15" name="Graphic 14" descr="Bar graph with downward trend">
            <a:extLst>
              <a:ext uri="{FF2B5EF4-FFF2-40B4-BE49-F238E27FC236}">
                <a16:creationId xmlns:a16="http://schemas.microsoft.com/office/drawing/2014/main" id="{89C9B6AB-C582-418B-A31A-C85F16D28A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2762" y="1475445"/>
            <a:ext cx="632487" cy="632487"/>
          </a:xfrm>
          <a:prstGeom prst="rect">
            <a:avLst/>
          </a:prstGeom>
        </p:spPr>
      </p:pic>
      <p:pic>
        <p:nvPicPr>
          <p:cNvPr id="16" name="Graphic 15" descr="Bar graph with upward trend">
            <a:extLst>
              <a:ext uri="{FF2B5EF4-FFF2-40B4-BE49-F238E27FC236}">
                <a16:creationId xmlns:a16="http://schemas.microsoft.com/office/drawing/2014/main" id="{1D130955-E0D8-46D6-95F6-753A716AB2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54749" y="5210080"/>
            <a:ext cx="1046217" cy="1046217"/>
          </a:xfrm>
          <a:prstGeom prst="rect">
            <a:avLst/>
          </a:prstGeom>
        </p:spPr>
      </p:pic>
      <p:pic>
        <p:nvPicPr>
          <p:cNvPr id="17" name="Graphic 16" descr="User">
            <a:extLst>
              <a:ext uri="{FF2B5EF4-FFF2-40B4-BE49-F238E27FC236}">
                <a16:creationId xmlns:a16="http://schemas.microsoft.com/office/drawing/2014/main" id="{2EE87B8D-BE0A-44E2-85EE-2AC25522D40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4158" y="2784106"/>
            <a:ext cx="1576137" cy="1576137"/>
          </a:xfrm>
          <a:prstGeom prst="rect">
            <a:avLst/>
          </a:prstGeom>
        </p:spPr>
      </p:pic>
      <p:pic>
        <p:nvPicPr>
          <p:cNvPr id="18" name="Graphic 17" descr="Bar graph with upward trend">
            <a:extLst>
              <a:ext uri="{FF2B5EF4-FFF2-40B4-BE49-F238E27FC236}">
                <a16:creationId xmlns:a16="http://schemas.microsoft.com/office/drawing/2014/main" id="{DDD68971-2A4E-48A4-8A54-9F63D07C91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4673" y="3336374"/>
            <a:ext cx="1065280" cy="1065280"/>
          </a:xfrm>
          <a:prstGeom prst="rect">
            <a:avLst/>
          </a:prstGeom>
        </p:spPr>
      </p:pic>
      <p:pic>
        <p:nvPicPr>
          <p:cNvPr id="19" name="Graphic 18" descr="Checkmark">
            <a:extLst>
              <a:ext uri="{FF2B5EF4-FFF2-40B4-BE49-F238E27FC236}">
                <a16:creationId xmlns:a16="http://schemas.microsoft.com/office/drawing/2014/main" id="{D06D698E-CEB9-46F0-A77B-2288FA3581C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85313" y="3420590"/>
            <a:ext cx="914400" cy="914400"/>
          </a:xfrm>
          <a:prstGeom prst="rect">
            <a:avLst/>
          </a:prstGeom>
        </p:spPr>
      </p:pic>
      <p:pic>
        <p:nvPicPr>
          <p:cNvPr id="20" name="Graphic 19" descr="Close">
            <a:extLst>
              <a:ext uri="{FF2B5EF4-FFF2-40B4-BE49-F238E27FC236}">
                <a16:creationId xmlns:a16="http://schemas.microsoft.com/office/drawing/2014/main" id="{C5254702-EE5B-478B-AD39-F935EEEFCB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85313" y="2253525"/>
            <a:ext cx="914400" cy="914400"/>
          </a:xfrm>
          <a:prstGeom prst="rect">
            <a:avLst/>
          </a:prstGeom>
        </p:spPr>
      </p:pic>
      <p:cxnSp>
        <p:nvCxnSpPr>
          <p:cNvPr id="21" name="Straight Arrow Connector 20">
            <a:extLst>
              <a:ext uri="{FF2B5EF4-FFF2-40B4-BE49-F238E27FC236}">
                <a16:creationId xmlns:a16="http://schemas.microsoft.com/office/drawing/2014/main" id="{D0E996D5-CF81-413E-A7E4-EEC788B21407}"/>
              </a:ext>
            </a:extLst>
          </p:cNvPr>
          <p:cNvCxnSpPr>
            <a:cxnSpLocks/>
          </p:cNvCxnSpPr>
          <p:nvPr/>
        </p:nvCxnSpPr>
        <p:spPr>
          <a:xfrm>
            <a:off x="3253339" y="3167926"/>
            <a:ext cx="96733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19C6E4-B578-4815-9D1D-5A9802E7A3EC}"/>
              </a:ext>
            </a:extLst>
          </p:cNvPr>
          <p:cNvCxnSpPr>
            <a:cxnSpLocks/>
          </p:cNvCxnSpPr>
          <p:nvPr/>
        </p:nvCxnSpPr>
        <p:spPr>
          <a:xfrm>
            <a:off x="5759116" y="3167926"/>
            <a:ext cx="1026695"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Bar graph with downward trend">
            <a:extLst>
              <a:ext uri="{FF2B5EF4-FFF2-40B4-BE49-F238E27FC236}">
                <a16:creationId xmlns:a16="http://schemas.microsoft.com/office/drawing/2014/main" id="{E1C48239-6E7D-4CC5-A7C3-403396C5FF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4205" y="2178086"/>
            <a:ext cx="1065279" cy="1065279"/>
          </a:xfrm>
          <a:prstGeom prst="rect">
            <a:avLst/>
          </a:prstGeom>
        </p:spPr>
      </p:pic>
    </p:spTree>
    <p:extLst>
      <p:ext uri="{BB962C8B-B14F-4D97-AF65-F5344CB8AC3E}">
        <p14:creationId xmlns:p14="http://schemas.microsoft.com/office/powerpoint/2010/main" val="2725182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3326756" y="1403387"/>
            <a:ext cx="5850697" cy="1620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Size</a:t>
            </a:r>
          </a:p>
          <a:p>
            <a:pPr>
              <a:spcAft>
                <a:spcPts val="600"/>
              </a:spcAft>
            </a:pPr>
            <a:r>
              <a:rPr lang="en-US" sz="4400" dirty="0">
                <a:latin typeface="Times New Roman" panose="02020603050405020304" pitchFamily="18" charset="0"/>
                <a:cs typeface="Times New Roman" panose="02020603050405020304" pitchFamily="18" charset="0"/>
              </a:rPr>
              <a:t>How many are needed?</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9363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3326756" y="1403386"/>
            <a:ext cx="5850697" cy="3302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Size</a:t>
            </a:r>
          </a:p>
          <a:p>
            <a:pPr>
              <a:spcAft>
                <a:spcPts val="600"/>
              </a:spcAft>
            </a:pPr>
            <a:r>
              <a:rPr lang="en-US" sz="4400" dirty="0">
                <a:latin typeface="Times New Roman" panose="02020603050405020304" pitchFamily="18" charset="0"/>
                <a:cs typeface="Times New Roman" panose="02020603050405020304" pitchFamily="18" charset="0"/>
              </a:rPr>
              <a:t>How many are needed?</a:t>
            </a:r>
          </a:p>
          <a:p>
            <a:pPr>
              <a:spcAft>
                <a:spcPts val="600"/>
              </a:spcAft>
            </a:pPr>
            <a:r>
              <a:rPr lang="en-US" sz="4400" dirty="0">
                <a:latin typeface="Times New Roman" panose="02020603050405020304" pitchFamily="18" charset="0"/>
                <a:cs typeface="Times New Roman" panose="02020603050405020304" pitchFamily="18" charset="0"/>
              </a:rPr>
              <a:t>20 - 25, per condition (general rule)</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0900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1EFC91-C90A-4D21-9900-AC4C51747E82}"/>
              </a:ext>
            </a:extLst>
          </p:cNvPr>
          <p:cNvSpPr txBox="1">
            <a:spLocks/>
          </p:cNvSpPr>
          <p:nvPr/>
        </p:nvSpPr>
        <p:spPr>
          <a:xfrm>
            <a:off x="3326756" y="1403386"/>
            <a:ext cx="5850697" cy="3302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Size</a:t>
            </a:r>
          </a:p>
          <a:p>
            <a:pPr>
              <a:spcAft>
                <a:spcPts val="600"/>
              </a:spcAft>
            </a:pPr>
            <a:r>
              <a:rPr lang="en-US" sz="4400" dirty="0">
                <a:latin typeface="Times New Roman" panose="02020603050405020304" pitchFamily="18" charset="0"/>
                <a:cs typeface="Times New Roman" panose="02020603050405020304" pitchFamily="18" charset="0"/>
              </a:rPr>
              <a:t>How many are needed?</a:t>
            </a: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a:p>
            <a:pPr marL="0" indent="0" algn="ctr">
              <a:spcAft>
                <a:spcPts val="600"/>
              </a:spcAft>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1146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539EC6-CF3F-436B-A65D-5CECEDE4C013}"/>
              </a:ext>
            </a:extLst>
          </p:cNvPr>
          <p:cNvGrpSpPr/>
          <p:nvPr/>
        </p:nvGrpSpPr>
        <p:grpSpPr>
          <a:xfrm>
            <a:off x="1335374" y="215363"/>
            <a:ext cx="5292701" cy="6229413"/>
            <a:chOff x="1335374" y="215363"/>
            <a:chExt cx="5292701" cy="6229413"/>
          </a:xfrm>
        </p:grpSpPr>
        <p:pic>
          <p:nvPicPr>
            <p:cNvPr id="4" name="Graphic 3" descr="User">
              <a:extLst>
                <a:ext uri="{FF2B5EF4-FFF2-40B4-BE49-F238E27FC236}">
                  <a16:creationId xmlns:a16="http://schemas.microsoft.com/office/drawing/2014/main" id="{A9D9AF85-DE10-4597-B970-6C02BDBF6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26189"/>
              <a:ext cx="301636" cy="301637"/>
            </a:xfrm>
            <a:prstGeom prst="rect">
              <a:avLst/>
            </a:prstGeom>
          </p:spPr>
        </p:pic>
        <p:pic>
          <p:nvPicPr>
            <p:cNvPr id="5" name="Graphic 4" descr="User">
              <a:extLst>
                <a:ext uri="{FF2B5EF4-FFF2-40B4-BE49-F238E27FC236}">
                  <a16:creationId xmlns:a16="http://schemas.microsoft.com/office/drawing/2014/main" id="{5AB07A17-99CB-446E-B203-EED77E055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226189"/>
              <a:ext cx="301636" cy="301637"/>
            </a:xfrm>
            <a:prstGeom prst="rect">
              <a:avLst/>
            </a:prstGeom>
          </p:spPr>
        </p:pic>
        <p:pic>
          <p:nvPicPr>
            <p:cNvPr id="6" name="Graphic 5" descr="User">
              <a:extLst>
                <a:ext uri="{FF2B5EF4-FFF2-40B4-BE49-F238E27FC236}">
                  <a16:creationId xmlns:a16="http://schemas.microsoft.com/office/drawing/2014/main" id="{90AE90CB-D725-4E7D-9DCF-E350FCE07C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751" y="224204"/>
              <a:ext cx="301636" cy="301637"/>
            </a:xfrm>
            <a:prstGeom prst="rect">
              <a:avLst/>
            </a:prstGeom>
          </p:spPr>
        </p:pic>
        <p:pic>
          <p:nvPicPr>
            <p:cNvPr id="8" name="Graphic 7" descr="User">
              <a:extLst>
                <a:ext uri="{FF2B5EF4-FFF2-40B4-BE49-F238E27FC236}">
                  <a16:creationId xmlns:a16="http://schemas.microsoft.com/office/drawing/2014/main" id="{C8956237-D3D7-40D6-BCB9-4835382323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495079"/>
              <a:ext cx="301636" cy="301637"/>
            </a:xfrm>
            <a:prstGeom prst="rect">
              <a:avLst/>
            </a:prstGeom>
          </p:spPr>
        </p:pic>
        <p:pic>
          <p:nvPicPr>
            <p:cNvPr id="9" name="Graphic 8" descr="User">
              <a:extLst>
                <a:ext uri="{FF2B5EF4-FFF2-40B4-BE49-F238E27FC236}">
                  <a16:creationId xmlns:a16="http://schemas.microsoft.com/office/drawing/2014/main" id="{C5FBDD11-1D7C-4705-8983-4F7B77FEB2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89" y="495079"/>
              <a:ext cx="301636" cy="301637"/>
            </a:xfrm>
            <a:prstGeom prst="rect">
              <a:avLst/>
            </a:prstGeom>
          </p:spPr>
        </p:pic>
        <p:pic>
          <p:nvPicPr>
            <p:cNvPr id="10" name="Graphic 9" descr="User">
              <a:extLst>
                <a:ext uri="{FF2B5EF4-FFF2-40B4-BE49-F238E27FC236}">
                  <a16:creationId xmlns:a16="http://schemas.microsoft.com/office/drawing/2014/main" id="{49F572CE-827A-41C6-A73B-DEB6F5EBDE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423" y="493094"/>
              <a:ext cx="301636" cy="301637"/>
            </a:xfrm>
            <a:prstGeom prst="rect">
              <a:avLst/>
            </a:prstGeom>
          </p:spPr>
        </p:pic>
        <p:pic>
          <p:nvPicPr>
            <p:cNvPr id="11" name="Graphic 10" descr="User">
              <a:extLst>
                <a:ext uri="{FF2B5EF4-FFF2-40B4-BE49-F238E27FC236}">
                  <a16:creationId xmlns:a16="http://schemas.microsoft.com/office/drawing/2014/main" id="{D67AC210-EF8C-4022-9AE0-A60B6FE598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745140"/>
              <a:ext cx="301636" cy="301637"/>
            </a:xfrm>
            <a:prstGeom prst="rect">
              <a:avLst/>
            </a:prstGeom>
          </p:spPr>
        </p:pic>
        <p:pic>
          <p:nvPicPr>
            <p:cNvPr id="12" name="Graphic 11" descr="User">
              <a:extLst>
                <a:ext uri="{FF2B5EF4-FFF2-40B4-BE49-F238E27FC236}">
                  <a16:creationId xmlns:a16="http://schemas.microsoft.com/office/drawing/2014/main" id="{ED317026-D367-426A-A7BB-6FAB65D95A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745140"/>
              <a:ext cx="301636" cy="301637"/>
            </a:xfrm>
            <a:prstGeom prst="rect">
              <a:avLst/>
            </a:prstGeom>
          </p:spPr>
        </p:pic>
        <p:pic>
          <p:nvPicPr>
            <p:cNvPr id="13" name="Graphic 12" descr="User">
              <a:extLst>
                <a:ext uri="{FF2B5EF4-FFF2-40B4-BE49-F238E27FC236}">
                  <a16:creationId xmlns:a16="http://schemas.microsoft.com/office/drawing/2014/main" id="{A71A065A-0295-4AE0-832D-FA256A1471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743155"/>
              <a:ext cx="301636" cy="301637"/>
            </a:xfrm>
            <a:prstGeom prst="rect">
              <a:avLst/>
            </a:prstGeom>
          </p:spPr>
        </p:pic>
        <p:pic>
          <p:nvPicPr>
            <p:cNvPr id="14" name="Graphic 13" descr="User">
              <a:extLst>
                <a:ext uri="{FF2B5EF4-FFF2-40B4-BE49-F238E27FC236}">
                  <a16:creationId xmlns:a16="http://schemas.microsoft.com/office/drawing/2014/main" id="{19081270-2D7A-4D1C-A83E-E8E97F35D7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236" y="226639"/>
              <a:ext cx="301636" cy="301637"/>
            </a:xfrm>
            <a:prstGeom prst="rect">
              <a:avLst/>
            </a:prstGeom>
          </p:spPr>
        </p:pic>
        <p:pic>
          <p:nvPicPr>
            <p:cNvPr id="15" name="Graphic 14" descr="User">
              <a:extLst>
                <a:ext uri="{FF2B5EF4-FFF2-40B4-BE49-F238E27FC236}">
                  <a16:creationId xmlns:a16="http://schemas.microsoft.com/office/drawing/2014/main" id="{343CE6AA-3C29-4B66-8D1B-4DE9771E8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226639"/>
              <a:ext cx="301636" cy="301637"/>
            </a:xfrm>
            <a:prstGeom prst="rect">
              <a:avLst/>
            </a:prstGeom>
          </p:spPr>
        </p:pic>
        <p:pic>
          <p:nvPicPr>
            <p:cNvPr id="16" name="Graphic 15" descr="User">
              <a:extLst>
                <a:ext uri="{FF2B5EF4-FFF2-40B4-BE49-F238E27FC236}">
                  <a16:creationId xmlns:a16="http://schemas.microsoft.com/office/drawing/2014/main" id="{4D46DD66-D08D-45A7-B361-5D5924D564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55" y="224654"/>
              <a:ext cx="301636" cy="301637"/>
            </a:xfrm>
            <a:prstGeom prst="rect">
              <a:avLst/>
            </a:prstGeom>
          </p:spPr>
        </p:pic>
        <p:pic>
          <p:nvPicPr>
            <p:cNvPr id="18" name="Graphic 17" descr="User">
              <a:extLst>
                <a:ext uri="{FF2B5EF4-FFF2-40B4-BE49-F238E27FC236}">
                  <a16:creationId xmlns:a16="http://schemas.microsoft.com/office/drawing/2014/main" id="{BEBD413C-A102-410E-8266-400732D3B7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495530"/>
              <a:ext cx="301636" cy="301637"/>
            </a:xfrm>
            <a:prstGeom prst="rect">
              <a:avLst/>
            </a:prstGeom>
          </p:spPr>
        </p:pic>
        <p:pic>
          <p:nvPicPr>
            <p:cNvPr id="19" name="Graphic 18" descr="User">
              <a:extLst>
                <a:ext uri="{FF2B5EF4-FFF2-40B4-BE49-F238E27FC236}">
                  <a16:creationId xmlns:a16="http://schemas.microsoft.com/office/drawing/2014/main" id="{50C7C450-13AF-485A-8063-87446500FA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495530"/>
              <a:ext cx="301636" cy="301637"/>
            </a:xfrm>
            <a:prstGeom prst="rect">
              <a:avLst/>
            </a:prstGeom>
          </p:spPr>
        </p:pic>
        <p:pic>
          <p:nvPicPr>
            <p:cNvPr id="20" name="Graphic 19" descr="User">
              <a:extLst>
                <a:ext uri="{FF2B5EF4-FFF2-40B4-BE49-F238E27FC236}">
                  <a16:creationId xmlns:a16="http://schemas.microsoft.com/office/drawing/2014/main" id="{CDA3A6D4-0E28-48B6-AA0F-AB2DC99471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493544"/>
              <a:ext cx="301636" cy="301637"/>
            </a:xfrm>
            <a:prstGeom prst="rect">
              <a:avLst/>
            </a:prstGeom>
          </p:spPr>
        </p:pic>
        <p:pic>
          <p:nvPicPr>
            <p:cNvPr id="21" name="Graphic 20" descr="User">
              <a:extLst>
                <a:ext uri="{FF2B5EF4-FFF2-40B4-BE49-F238E27FC236}">
                  <a16:creationId xmlns:a16="http://schemas.microsoft.com/office/drawing/2014/main" id="{2198A2DE-B9A6-48EA-B0AC-98BFD56C1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77" y="745590"/>
              <a:ext cx="301636" cy="301637"/>
            </a:xfrm>
            <a:prstGeom prst="rect">
              <a:avLst/>
            </a:prstGeom>
          </p:spPr>
        </p:pic>
        <p:pic>
          <p:nvPicPr>
            <p:cNvPr id="22" name="Graphic 21" descr="User">
              <a:extLst>
                <a:ext uri="{FF2B5EF4-FFF2-40B4-BE49-F238E27FC236}">
                  <a16:creationId xmlns:a16="http://schemas.microsoft.com/office/drawing/2014/main" id="{A0D36E05-29BD-4737-9550-C1416BE4A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745590"/>
              <a:ext cx="301636" cy="301637"/>
            </a:xfrm>
            <a:prstGeom prst="rect">
              <a:avLst/>
            </a:prstGeom>
          </p:spPr>
        </p:pic>
        <p:pic>
          <p:nvPicPr>
            <p:cNvPr id="23" name="Graphic 22" descr="User">
              <a:extLst>
                <a:ext uri="{FF2B5EF4-FFF2-40B4-BE49-F238E27FC236}">
                  <a16:creationId xmlns:a16="http://schemas.microsoft.com/office/drawing/2014/main" id="{D1B8C96F-12AE-449C-9E35-657E2A4B1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743605"/>
              <a:ext cx="301636" cy="301637"/>
            </a:xfrm>
            <a:prstGeom prst="rect">
              <a:avLst/>
            </a:prstGeom>
          </p:spPr>
        </p:pic>
        <p:pic>
          <p:nvPicPr>
            <p:cNvPr id="48" name="Graphic 47" descr="User">
              <a:extLst>
                <a:ext uri="{FF2B5EF4-FFF2-40B4-BE49-F238E27FC236}">
                  <a16:creationId xmlns:a16="http://schemas.microsoft.com/office/drawing/2014/main" id="{C1CEBF52-E00C-46EA-8ACA-E08F7EA46F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989023"/>
              <a:ext cx="301636" cy="301637"/>
            </a:xfrm>
            <a:prstGeom prst="rect">
              <a:avLst/>
            </a:prstGeom>
          </p:spPr>
        </p:pic>
        <p:pic>
          <p:nvPicPr>
            <p:cNvPr id="49" name="Graphic 48" descr="User">
              <a:extLst>
                <a:ext uri="{FF2B5EF4-FFF2-40B4-BE49-F238E27FC236}">
                  <a16:creationId xmlns:a16="http://schemas.microsoft.com/office/drawing/2014/main" id="{03C7C449-AC48-46D6-9461-8F17E1D0A8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989023"/>
              <a:ext cx="301636" cy="301637"/>
            </a:xfrm>
            <a:prstGeom prst="rect">
              <a:avLst/>
            </a:prstGeom>
          </p:spPr>
        </p:pic>
        <p:pic>
          <p:nvPicPr>
            <p:cNvPr id="50" name="Graphic 49" descr="User">
              <a:extLst>
                <a:ext uri="{FF2B5EF4-FFF2-40B4-BE49-F238E27FC236}">
                  <a16:creationId xmlns:a16="http://schemas.microsoft.com/office/drawing/2014/main" id="{F4A0622C-65C6-4FB7-BC6D-FBCC14986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751" y="987038"/>
              <a:ext cx="301636" cy="301637"/>
            </a:xfrm>
            <a:prstGeom prst="rect">
              <a:avLst/>
            </a:prstGeom>
          </p:spPr>
        </p:pic>
        <p:pic>
          <p:nvPicPr>
            <p:cNvPr id="51" name="Graphic 50" descr="User">
              <a:extLst>
                <a:ext uri="{FF2B5EF4-FFF2-40B4-BE49-F238E27FC236}">
                  <a16:creationId xmlns:a16="http://schemas.microsoft.com/office/drawing/2014/main" id="{8362E325-D07B-442C-BD9A-78281EFDAC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1257913"/>
              <a:ext cx="301636" cy="301637"/>
            </a:xfrm>
            <a:prstGeom prst="rect">
              <a:avLst/>
            </a:prstGeom>
          </p:spPr>
        </p:pic>
        <p:pic>
          <p:nvPicPr>
            <p:cNvPr id="52" name="Graphic 51" descr="User">
              <a:extLst>
                <a:ext uri="{FF2B5EF4-FFF2-40B4-BE49-F238E27FC236}">
                  <a16:creationId xmlns:a16="http://schemas.microsoft.com/office/drawing/2014/main" id="{D6BCA65F-9092-40FF-AD1F-08B7811FE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89" y="1257913"/>
              <a:ext cx="301636" cy="301637"/>
            </a:xfrm>
            <a:prstGeom prst="rect">
              <a:avLst/>
            </a:prstGeom>
          </p:spPr>
        </p:pic>
        <p:pic>
          <p:nvPicPr>
            <p:cNvPr id="53" name="Graphic 52" descr="User">
              <a:extLst>
                <a:ext uri="{FF2B5EF4-FFF2-40B4-BE49-F238E27FC236}">
                  <a16:creationId xmlns:a16="http://schemas.microsoft.com/office/drawing/2014/main" id="{135EDBCB-7880-42D1-ADC3-5AA4C55C18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423" y="1255928"/>
              <a:ext cx="301636" cy="301637"/>
            </a:xfrm>
            <a:prstGeom prst="rect">
              <a:avLst/>
            </a:prstGeom>
          </p:spPr>
        </p:pic>
        <p:pic>
          <p:nvPicPr>
            <p:cNvPr id="54" name="Graphic 53" descr="User">
              <a:extLst>
                <a:ext uri="{FF2B5EF4-FFF2-40B4-BE49-F238E27FC236}">
                  <a16:creationId xmlns:a16="http://schemas.microsoft.com/office/drawing/2014/main" id="{674BDA39-7940-414A-A284-E9CDD31FB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1507974"/>
              <a:ext cx="301636" cy="301637"/>
            </a:xfrm>
            <a:prstGeom prst="rect">
              <a:avLst/>
            </a:prstGeom>
          </p:spPr>
        </p:pic>
        <p:pic>
          <p:nvPicPr>
            <p:cNvPr id="55" name="Graphic 54" descr="User">
              <a:extLst>
                <a:ext uri="{FF2B5EF4-FFF2-40B4-BE49-F238E27FC236}">
                  <a16:creationId xmlns:a16="http://schemas.microsoft.com/office/drawing/2014/main" id="{E0997FA8-298D-4748-B125-5D4D9D6CF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1507974"/>
              <a:ext cx="301636" cy="301637"/>
            </a:xfrm>
            <a:prstGeom prst="rect">
              <a:avLst/>
            </a:prstGeom>
          </p:spPr>
        </p:pic>
        <p:pic>
          <p:nvPicPr>
            <p:cNvPr id="56" name="Graphic 55" descr="User">
              <a:extLst>
                <a:ext uri="{FF2B5EF4-FFF2-40B4-BE49-F238E27FC236}">
                  <a16:creationId xmlns:a16="http://schemas.microsoft.com/office/drawing/2014/main" id="{1437D472-7D82-4211-94EE-0A5F58CAE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1505989"/>
              <a:ext cx="301636" cy="301637"/>
            </a:xfrm>
            <a:prstGeom prst="rect">
              <a:avLst/>
            </a:prstGeom>
          </p:spPr>
        </p:pic>
        <p:pic>
          <p:nvPicPr>
            <p:cNvPr id="57" name="Graphic 56" descr="User">
              <a:extLst>
                <a:ext uri="{FF2B5EF4-FFF2-40B4-BE49-F238E27FC236}">
                  <a16:creationId xmlns:a16="http://schemas.microsoft.com/office/drawing/2014/main" id="{634000C1-ADB4-4823-83E6-D9D341B4D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236" y="989473"/>
              <a:ext cx="301636" cy="301637"/>
            </a:xfrm>
            <a:prstGeom prst="rect">
              <a:avLst/>
            </a:prstGeom>
          </p:spPr>
        </p:pic>
        <p:pic>
          <p:nvPicPr>
            <p:cNvPr id="58" name="Graphic 57" descr="User">
              <a:extLst>
                <a:ext uri="{FF2B5EF4-FFF2-40B4-BE49-F238E27FC236}">
                  <a16:creationId xmlns:a16="http://schemas.microsoft.com/office/drawing/2014/main" id="{19898D97-D725-49BA-B8C6-D97D20A91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989473"/>
              <a:ext cx="301636" cy="301637"/>
            </a:xfrm>
            <a:prstGeom prst="rect">
              <a:avLst/>
            </a:prstGeom>
          </p:spPr>
        </p:pic>
        <p:pic>
          <p:nvPicPr>
            <p:cNvPr id="59" name="Graphic 58" descr="User">
              <a:extLst>
                <a:ext uri="{FF2B5EF4-FFF2-40B4-BE49-F238E27FC236}">
                  <a16:creationId xmlns:a16="http://schemas.microsoft.com/office/drawing/2014/main" id="{C7DF50BF-B6D5-42A1-8ED2-3BEBD414C1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55" y="987488"/>
              <a:ext cx="301636" cy="301637"/>
            </a:xfrm>
            <a:prstGeom prst="rect">
              <a:avLst/>
            </a:prstGeom>
          </p:spPr>
        </p:pic>
        <p:pic>
          <p:nvPicPr>
            <p:cNvPr id="60" name="Graphic 59" descr="User">
              <a:extLst>
                <a:ext uri="{FF2B5EF4-FFF2-40B4-BE49-F238E27FC236}">
                  <a16:creationId xmlns:a16="http://schemas.microsoft.com/office/drawing/2014/main" id="{A593A1DE-D775-4DEB-B10D-6EF4DF30B4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1258364"/>
              <a:ext cx="301636" cy="301637"/>
            </a:xfrm>
            <a:prstGeom prst="rect">
              <a:avLst/>
            </a:prstGeom>
          </p:spPr>
        </p:pic>
        <p:pic>
          <p:nvPicPr>
            <p:cNvPr id="61" name="Graphic 60" descr="User">
              <a:extLst>
                <a:ext uri="{FF2B5EF4-FFF2-40B4-BE49-F238E27FC236}">
                  <a16:creationId xmlns:a16="http://schemas.microsoft.com/office/drawing/2014/main" id="{2590B045-F7B6-43E3-BE78-19149979F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1258364"/>
              <a:ext cx="301636" cy="301637"/>
            </a:xfrm>
            <a:prstGeom prst="rect">
              <a:avLst/>
            </a:prstGeom>
          </p:spPr>
        </p:pic>
        <p:pic>
          <p:nvPicPr>
            <p:cNvPr id="62" name="Graphic 61" descr="User">
              <a:extLst>
                <a:ext uri="{FF2B5EF4-FFF2-40B4-BE49-F238E27FC236}">
                  <a16:creationId xmlns:a16="http://schemas.microsoft.com/office/drawing/2014/main" id="{B64CE481-58B9-4ADD-800A-13B31ECE7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1256378"/>
              <a:ext cx="301636" cy="301637"/>
            </a:xfrm>
            <a:prstGeom prst="rect">
              <a:avLst/>
            </a:prstGeom>
          </p:spPr>
        </p:pic>
        <p:pic>
          <p:nvPicPr>
            <p:cNvPr id="63" name="Graphic 62" descr="User">
              <a:extLst>
                <a:ext uri="{FF2B5EF4-FFF2-40B4-BE49-F238E27FC236}">
                  <a16:creationId xmlns:a16="http://schemas.microsoft.com/office/drawing/2014/main" id="{2E9E8581-126B-4C08-B934-5251AC2B06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77" y="1508424"/>
              <a:ext cx="301636" cy="301637"/>
            </a:xfrm>
            <a:prstGeom prst="rect">
              <a:avLst/>
            </a:prstGeom>
          </p:spPr>
        </p:pic>
        <p:pic>
          <p:nvPicPr>
            <p:cNvPr id="64" name="Graphic 63" descr="User">
              <a:extLst>
                <a:ext uri="{FF2B5EF4-FFF2-40B4-BE49-F238E27FC236}">
                  <a16:creationId xmlns:a16="http://schemas.microsoft.com/office/drawing/2014/main" id="{DB00BF8A-B01C-40AF-91D2-811CDA5CF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1508424"/>
              <a:ext cx="301636" cy="301637"/>
            </a:xfrm>
            <a:prstGeom prst="rect">
              <a:avLst/>
            </a:prstGeom>
          </p:spPr>
        </p:pic>
        <p:pic>
          <p:nvPicPr>
            <p:cNvPr id="65" name="Graphic 64" descr="User">
              <a:extLst>
                <a:ext uri="{FF2B5EF4-FFF2-40B4-BE49-F238E27FC236}">
                  <a16:creationId xmlns:a16="http://schemas.microsoft.com/office/drawing/2014/main" id="{12950164-A226-4435-943D-AF99E401E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1506439"/>
              <a:ext cx="301636" cy="301637"/>
            </a:xfrm>
            <a:prstGeom prst="rect">
              <a:avLst/>
            </a:prstGeom>
          </p:spPr>
        </p:pic>
        <p:pic>
          <p:nvPicPr>
            <p:cNvPr id="68" name="Graphic 67" descr="User">
              <a:extLst>
                <a:ext uri="{FF2B5EF4-FFF2-40B4-BE49-F238E27FC236}">
                  <a16:creationId xmlns:a16="http://schemas.microsoft.com/office/drawing/2014/main" id="{1F287124-9006-4EF9-9B8D-FF352DC4E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545" y="227432"/>
              <a:ext cx="301636" cy="301637"/>
            </a:xfrm>
            <a:prstGeom prst="rect">
              <a:avLst/>
            </a:prstGeom>
          </p:spPr>
        </p:pic>
        <p:pic>
          <p:nvPicPr>
            <p:cNvPr id="69" name="Graphic 68" descr="User">
              <a:extLst>
                <a:ext uri="{FF2B5EF4-FFF2-40B4-BE49-F238E27FC236}">
                  <a16:creationId xmlns:a16="http://schemas.microsoft.com/office/drawing/2014/main" id="{07A9F937-FDD1-4BCD-88F2-EE216C7A99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227432"/>
              <a:ext cx="301636" cy="301637"/>
            </a:xfrm>
            <a:prstGeom prst="rect">
              <a:avLst/>
            </a:prstGeom>
          </p:spPr>
        </p:pic>
        <p:pic>
          <p:nvPicPr>
            <p:cNvPr id="70" name="Graphic 69" descr="User">
              <a:extLst>
                <a:ext uri="{FF2B5EF4-FFF2-40B4-BE49-F238E27FC236}">
                  <a16:creationId xmlns:a16="http://schemas.microsoft.com/office/drawing/2014/main" id="{6CD4F79F-704C-4692-B37A-CDD0AC479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64" y="225447"/>
              <a:ext cx="301636" cy="301637"/>
            </a:xfrm>
            <a:prstGeom prst="rect">
              <a:avLst/>
            </a:prstGeom>
          </p:spPr>
        </p:pic>
        <p:pic>
          <p:nvPicPr>
            <p:cNvPr id="71" name="Graphic 70" descr="User">
              <a:extLst>
                <a:ext uri="{FF2B5EF4-FFF2-40B4-BE49-F238E27FC236}">
                  <a16:creationId xmlns:a16="http://schemas.microsoft.com/office/drawing/2014/main" id="{C7BD78FD-CB95-441D-893C-4315F1E560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496322"/>
              <a:ext cx="301636" cy="301637"/>
            </a:xfrm>
            <a:prstGeom prst="rect">
              <a:avLst/>
            </a:prstGeom>
          </p:spPr>
        </p:pic>
        <p:pic>
          <p:nvPicPr>
            <p:cNvPr id="72" name="Graphic 71" descr="User">
              <a:extLst>
                <a:ext uri="{FF2B5EF4-FFF2-40B4-BE49-F238E27FC236}">
                  <a16:creationId xmlns:a16="http://schemas.microsoft.com/office/drawing/2014/main" id="{6CEA159F-3A79-4872-876A-21C662EA4D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902" y="496322"/>
              <a:ext cx="301636" cy="301637"/>
            </a:xfrm>
            <a:prstGeom prst="rect">
              <a:avLst/>
            </a:prstGeom>
          </p:spPr>
        </p:pic>
        <p:pic>
          <p:nvPicPr>
            <p:cNvPr id="73" name="Graphic 72" descr="User">
              <a:extLst>
                <a:ext uri="{FF2B5EF4-FFF2-40B4-BE49-F238E27FC236}">
                  <a16:creationId xmlns:a16="http://schemas.microsoft.com/office/drawing/2014/main" id="{F9C7EBAF-614E-442D-90EB-B92DD2BAA6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236" y="494337"/>
              <a:ext cx="301636" cy="301637"/>
            </a:xfrm>
            <a:prstGeom prst="rect">
              <a:avLst/>
            </a:prstGeom>
          </p:spPr>
        </p:pic>
        <p:pic>
          <p:nvPicPr>
            <p:cNvPr id="74" name="Graphic 73" descr="User">
              <a:extLst>
                <a:ext uri="{FF2B5EF4-FFF2-40B4-BE49-F238E27FC236}">
                  <a16:creationId xmlns:a16="http://schemas.microsoft.com/office/drawing/2014/main" id="{37DCC826-3B47-46FB-8B50-C63405634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746383"/>
              <a:ext cx="301636" cy="301637"/>
            </a:xfrm>
            <a:prstGeom prst="rect">
              <a:avLst/>
            </a:prstGeom>
          </p:spPr>
        </p:pic>
        <p:pic>
          <p:nvPicPr>
            <p:cNvPr id="75" name="Graphic 74" descr="User">
              <a:extLst>
                <a:ext uri="{FF2B5EF4-FFF2-40B4-BE49-F238E27FC236}">
                  <a16:creationId xmlns:a16="http://schemas.microsoft.com/office/drawing/2014/main" id="{A5EB04A5-12EE-42E0-960D-5E42C18CF1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746383"/>
              <a:ext cx="301636" cy="301637"/>
            </a:xfrm>
            <a:prstGeom prst="rect">
              <a:avLst/>
            </a:prstGeom>
          </p:spPr>
        </p:pic>
        <p:pic>
          <p:nvPicPr>
            <p:cNvPr id="76" name="Graphic 75" descr="User">
              <a:extLst>
                <a:ext uri="{FF2B5EF4-FFF2-40B4-BE49-F238E27FC236}">
                  <a16:creationId xmlns:a16="http://schemas.microsoft.com/office/drawing/2014/main" id="{42C01B97-94C1-4416-9B85-0A0ACC9679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744398"/>
              <a:ext cx="301636" cy="301637"/>
            </a:xfrm>
            <a:prstGeom prst="rect">
              <a:avLst/>
            </a:prstGeom>
          </p:spPr>
        </p:pic>
        <p:pic>
          <p:nvPicPr>
            <p:cNvPr id="77" name="Graphic 76" descr="User">
              <a:extLst>
                <a:ext uri="{FF2B5EF4-FFF2-40B4-BE49-F238E27FC236}">
                  <a16:creationId xmlns:a16="http://schemas.microsoft.com/office/drawing/2014/main" id="{531490ED-F195-42B6-A217-6E6C61B108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3049" y="227882"/>
              <a:ext cx="301636" cy="301637"/>
            </a:xfrm>
            <a:prstGeom prst="rect">
              <a:avLst/>
            </a:prstGeom>
          </p:spPr>
        </p:pic>
        <p:pic>
          <p:nvPicPr>
            <p:cNvPr id="78" name="Graphic 77" descr="User">
              <a:extLst>
                <a:ext uri="{FF2B5EF4-FFF2-40B4-BE49-F238E27FC236}">
                  <a16:creationId xmlns:a16="http://schemas.microsoft.com/office/drawing/2014/main" id="{DDFEA37A-1C13-4A13-81A1-711349DB84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227882"/>
              <a:ext cx="301636" cy="301637"/>
            </a:xfrm>
            <a:prstGeom prst="rect">
              <a:avLst/>
            </a:prstGeom>
          </p:spPr>
        </p:pic>
        <p:pic>
          <p:nvPicPr>
            <p:cNvPr id="79" name="Graphic 78" descr="User">
              <a:extLst>
                <a:ext uri="{FF2B5EF4-FFF2-40B4-BE49-F238E27FC236}">
                  <a16:creationId xmlns:a16="http://schemas.microsoft.com/office/drawing/2014/main" id="{D1BAC6A7-D33A-4C6E-8973-F28E46CF0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225897"/>
              <a:ext cx="301636" cy="301637"/>
            </a:xfrm>
            <a:prstGeom prst="rect">
              <a:avLst/>
            </a:prstGeom>
          </p:spPr>
        </p:pic>
        <p:pic>
          <p:nvPicPr>
            <p:cNvPr id="80" name="Graphic 79" descr="User">
              <a:extLst>
                <a:ext uri="{FF2B5EF4-FFF2-40B4-BE49-F238E27FC236}">
                  <a16:creationId xmlns:a16="http://schemas.microsoft.com/office/drawing/2014/main" id="{24A59EE7-925A-468A-97C9-6E2B6F28F4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745" y="496773"/>
              <a:ext cx="301636" cy="301637"/>
            </a:xfrm>
            <a:prstGeom prst="rect">
              <a:avLst/>
            </a:prstGeom>
          </p:spPr>
        </p:pic>
        <p:pic>
          <p:nvPicPr>
            <p:cNvPr id="81" name="Graphic 80" descr="User">
              <a:extLst>
                <a:ext uri="{FF2B5EF4-FFF2-40B4-BE49-F238E27FC236}">
                  <a16:creationId xmlns:a16="http://schemas.microsoft.com/office/drawing/2014/main" id="{027A362E-D0B5-465E-BF9A-4B1F2ED674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496773"/>
              <a:ext cx="301636" cy="301637"/>
            </a:xfrm>
            <a:prstGeom prst="rect">
              <a:avLst/>
            </a:prstGeom>
          </p:spPr>
        </p:pic>
        <p:pic>
          <p:nvPicPr>
            <p:cNvPr id="82" name="Graphic 81" descr="User">
              <a:extLst>
                <a:ext uri="{FF2B5EF4-FFF2-40B4-BE49-F238E27FC236}">
                  <a16:creationId xmlns:a16="http://schemas.microsoft.com/office/drawing/2014/main" id="{B815CBAE-FF20-4BDC-9E91-BC51BE307C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740" y="494787"/>
              <a:ext cx="301636" cy="301637"/>
            </a:xfrm>
            <a:prstGeom prst="rect">
              <a:avLst/>
            </a:prstGeom>
          </p:spPr>
        </p:pic>
        <p:pic>
          <p:nvPicPr>
            <p:cNvPr id="83" name="Graphic 82" descr="User">
              <a:extLst>
                <a:ext uri="{FF2B5EF4-FFF2-40B4-BE49-F238E27FC236}">
                  <a16:creationId xmlns:a16="http://schemas.microsoft.com/office/drawing/2014/main" id="{7F65E48B-87DF-4ED7-95C3-6C857CBA68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746833"/>
              <a:ext cx="301636" cy="301637"/>
            </a:xfrm>
            <a:prstGeom prst="rect">
              <a:avLst/>
            </a:prstGeom>
          </p:spPr>
        </p:pic>
        <p:pic>
          <p:nvPicPr>
            <p:cNvPr id="84" name="Graphic 83" descr="User">
              <a:extLst>
                <a:ext uri="{FF2B5EF4-FFF2-40B4-BE49-F238E27FC236}">
                  <a16:creationId xmlns:a16="http://schemas.microsoft.com/office/drawing/2014/main" id="{BF13A65E-5E81-444D-8F4B-F03CDBE03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451" y="746833"/>
              <a:ext cx="301636" cy="301637"/>
            </a:xfrm>
            <a:prstGeom prst="rect">
              <a:avLst/>
            </a:prstGeom>
          </p:spPr>
        </p:pic>
        <p:pic>
          <p:nvPicPr>
            <p:cNvPr id="85" name="Graphic 84" descr="User">
              <a:extLst>
                <a:ext uri="{FF2B5EF4-FFF2-40B4-BE49-F238E27FC236}">
                  <a16:creationId xmlns:a16="http://schemas.microsoft.com/office/drawing/2014/main" id="{C4CC83C0-2A77-42E2-9F26-4ABAC400D8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744848"/>
              <a:ext cx="301636" cy="301637"/>
            </a:xfrm>
            <a:prstGeom prst="rect">
              <a:avLst/>
            </a:prstGeom>
          </p:spPr>
        </p:pic>
        <p:pic>
          <p:nvPicPr>
            <p:cNvPr id="87" name="Graphic 86" descr="User">
              <a:extLst>
                <a:ext uri="{FF2B5EF4-FFF2-40B4-BE49-F238E27FC236}">
                  <a16:creationId xmlns:a16="http://schemas.microsoft.com/office/drawing/2014/main" id="{96211557-B823-4ED0-B1C2-5E34B0386D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545" y="990266"/>
              <a:ext cx="301636" cy="301637"/>
            </a:xfrm>
            <a:prstGeom prst="rect">
              <a:avLst/>
            </a:prstGeom>
          </p:spPr>
        </p:pic>
        <p:pic>
          <p:nvPicPr>
            <p:cNvPr id="88" name="Graphic 87" descr="User">
              <a:extLst>
                <a:ext uri="{FF2B5EF4-FFF2-40B4-BE49-F238E27FC236}">
                  <a16:creationId xmlns:a16="http://schemas.microsoft.com/office/drawing/2014/main" id="{3E3AEC8A-777E-4A22-B13D-DABE25F480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990266"/>
              <a:ext cx="301636" cy="301637"/>
            </a:xfrm>
            <a:prstGeom prst="rect">
              <a:avLst/>
            </a:prstGeom>
          </p:spPr>
        </p:pic>
        <p:pic>
          <p:nvPicPr>
            <p:cNvPr id="89" name="Graphic 88" descr="User">
              <a:extLst>
                <a:ext uri="{FF2B5EF4-FFF2-40B4-BE49-F238E27FC236}">
                  <a16:creationId xmlns:a16="http://schemas.microsoft.com/office/drawing/2014/main" id="{8615BE81-D765-4DF8-9DC8-973E196AC8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64" y="988281"/>
              <a:ext cx="301636" cy="301637"/>
            </a:xfrm>
            <a:prstGeom prst="rect">
              <a:avLst/>
            </a:prstGeom>
          </p:spPr>
        </p:pic>
        <p:pic>
          <p:nvPicPr>
            <p:cNvPr id="90" name="Graphic 89" descr="User">
              <a:extLst>
                <a:ext uri="{FF2B5EF4-FFF2-40B4-BE49-F238E27FC236}">
                  <a16:creationId xmlns:a16="http://schemas.microsoft.com/office/drawing/2014/main" id="{6F8F6703-4C59-48D0-BE90-F33645F4C2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1259156"/>
              <a:ext cx="301636" cy="301637"/>
            </a:xfrm>
            <a:prstGeom prst="rect">
              <a:avLst/>
            </a:prstGeom>
          </p:spPr>
        </p:pic>
        <p:pic>
          <p:nvPicPr>
            <p:cNvPr id="91" name="Graphic 90" descr="User">
              <a:extLst>
                <a:ext uri="{FF2B5EF4-FFF2-40B4-BE49-F238E27FC236}">
                  <a16:creationId xmlns:a16="http://schemas.microsoft.com/office/drawing/2014/main" id="{E8F2D776-88DB-4F7E-8CCE-192B73EBFD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902" y="1259156"/>
              <a:ext cx="301636" cy="301637"/>
            </a:xfrm>
            <a:prstGeom prst="rect">
              <a:avLst/>
            </a:prstGeom>
          </p:spPr>
        </p:pic>
        <p:pic>
          <p:nvPicPr>
            <p:cNvPr id="92" name="Graphic 91" descr="User">
              <a:extLst>
                <a:ext uri="{FF2B5EF4-FFF2-40B4-BE49-F238E27FC236}">
                  <a16:creationId xmlns:a16="http://schemas.microsoft.com/office/drawing/2014/main" id="{8B8A78E2-1181-484F-B74A-80DC2E4174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236" y="1257171"/>
              <a:ext cx="301636" cy="301637"/>
            </a:xfrm>
            <a:prstGeom prst="rect">
              <a:avLst/>
            </a:prstGeom>
          </p:spPr>
        </p:pic>
        <p:pic>
          <p:nvPicPr>
            <p:cNvPr id="93" name="Graphic 92" descr="User">
              <a:extLst>
                <a:ext uri="{FF2B5EF4-FFF2-40B4-BE49-F238E27FC236}">
                  <a16:creationId xmlns:a16="http://schemas.microsoft.com/office/drawing/2014/main" id="{C3C398E7-A002-4EB0-B6D9-7202A75717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1509217"/>
              <a:ext cx="301636" cy="301637"/>
            </a:xfrm>
            <a:prstGeom prst="rect">
              <a:avLst/>
            </a:prstGeom>
          </p:spPr>
        </p:pic>
        <p:pic>
          <p:nvPicPr>
            <p:cNvPr id="94" name="Graphic 93" descr="User">
              <a:extLst>
                <a:ext uri="{FF2B5EF4-FFF2-40B4-BE49-F238E27FC236}">
                  <a16:creationId xmlns:a16="http://schemas.microsoft.com/office/drawing/2014/main" id="{16AEFC82-52D5-46CF-962E-CBAB61E462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1509217"/>
              <a:ext cx="301636" cy="301637"/>
            </a:xfrm>
            <a:prstGeom prst="rect">
              <a:avLst/>
            </a:prstGeom>
          </p:spPr>
        </p:pic>
        <p:pic>
          <p:nvPicPr>
            <p:cNvPr id="95" name="Graphic 94" descr="User">
              <a:extLst>
                <a:ext uri="{FF2B5EF4-FFF2-40B4-BE49-F238E27FC236}">
                  <a16:creationId xmlns:a16="http://schemas.microsoft.com/office/drawing/2014/main" id="{A2A3D236-9B7A-4368-AC3F-799F2E682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1507232"/>
              <a:ext cx="301636" cy="301637"/>
            </a:xfrm>
            <a:prstGeom prst="rect">
              <a:avLst/>
            </a:prstGeom>
          </p:spPr>
        </p:pic>
        <p:pic>
          <p:nvPicPr>
            <p:cNvPr id="96" name="Graphic 95" descr="User">
              <a:extLst>
                <a:ext uri="{FF2B5EF4-FFF2-40B4-BE49-F238E27FC236}">
                  <a16:creationId xmlns:a16="http://schemas.microsoft.com/office/drawing/2014/main" id="{0704C804-9369-43F8-B871-9ACD9AA33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3049" y="990716"/>
              <a:ext cx="301636" cy="301637"/>
            </a:xfrm>
            <a:prstGeom prst="rect">
              <a:avLst/>
            </a:prstGeom>
          </p:spPr>
        </p:pic>
        <p:pic>
          <p:nvPicPr>
            <p:cNvPr id="97" name="Graphic 96" descr="User">
              <a:extLst>
                <a:ext uri="{FF2B5EF4-FFF2-40B4-BE49-F238E27FC236}">
                  <a16:creationId xmlns:a16="http://schemas.microsoft.com/office/drawing/2014/main" id="{5F1A3626-CBF1-4831-91C5-2E24BE52AF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990716"/>
              <a:ext cx="301636" cy="301637"/>
            </a:xfrm>
            <a:prstGeom prst="rect">
              <a:avLst/>
            </a:prstGeom>
          </p:spPr>
        </p:pic>
        <p:pic>
          <p:nvPicPr>
            <p:cNvPr id="98" name="Graphic 97" descr="User">
              <a:extLst>
                <a:ext uri="{FF2B5EF4-FFF2-40B4-BE49-F238E27FC236}">
                  <a16:creationId xmlns:a16="http://schemas.microsoft.com/office/drawing/2014/main" id="{43B91984-3B65-4218-8555-647C8BCACC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988731"/>
              <a:ext cx="301636" cy="301637"/>
            </a:xfrm>
            <a:prstGeom prst="rect">
              <a:avLst/>
            </a:prstGeom>
          </p:spPr>
        </p:pic>
        <p:pic>
          <p:nvPicPr>
            <p:cNvPr id="99" name="Graphic 98" descr="User">
              <a:extLst>
                <a:ext uri="{FF2B5EF4-FFF2-40B4-BE49-F238E27FC236}">
                  <a16:creationId xmlns:a16="http://schemas.microsoft.com/office/drawing/2014/main" id="{84AFE00A-1C4B-4190-AB4A-C1B4C883AC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745" y="1259607"/>
              <a:ext cx="301636" cy="301637"/>
            </a:xfrm>
            <a:prstGeom prst="rect">
              <a:avLst/>
            </a:prstGeom>
          </p:spPr>
        </p:pic>
        <p:pic>
          <p:nvPicPr>
            <p:cNvPr id="100" name="Graphic 99" descr="User">
              <a:extLst>
                <a:ext uri="{FF2B5EF4-FFF2-40B4-BE49-F238E27FC236}">
                  <a16:creationId xmlns:a16="http://schemas.microsoft.com/office/drawing/2014/main" id="{19F58DA1-805F-4496-9EA7-FFD12FCE86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1259607"/>
              <a:ext cx="301636" cy="301637"/>
            </a:xfrm>
            <a:prstGeom prst="rect">
              <a:avLst/>
            </a:prstGeom>
          </p:spPr>
        </p:pic>
        <p:pic>
          <p:nvPicPr>
            <p:cNvPr id="101" name="Graphic 100" descr="User">
              <a:extLst>
                <a:ext uri="{FF2B5EF4-FFF2-40B4-BE49-F238E27FC236}">
                  <a16:creationId xmlns:a16="http://schemas.microsoft.com/office/drawing/2014/main" id="{8F70CA68-9304-4C75-9C54-566B075DC6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740" y="1257621"/>
              <a:ext cx="301636" cy="301637"/>
            </a:xfrm>
            <a:prstGeom prst="rect">
              <a:avLst/>
            </a:prstGeom>
          </p:spPr>
        </p:pic>
        <p:pic>
          <p:nvPicPr>
            <p:cNvPr id="102" name="Graphic 101" descr="User">
              <a:extLst>
                <a:ext uri="{FF2B5EF4-FFF2-40B4-BE49-F238E27FC236}">
                  <a16:creationId xmlns:a16="http://schemas.microsoft.com/office/drawing/2014/main" id="{B6420304-AD07-4084-8B79-2BF9160EE3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1509667"/>
              <a:ext cx="301636" cy="301637"/>
            </a:xfrm>
            <a:prstGeom prst="rect">
              <a:avLst/>
            </a:prstGeom>
          </p:spPr>
        </p:pic>
        <p:pic>
          <p:nvPicPr>
            <p:cNvPr id="103" name="Graphic 102" descr="User">
              <a:extLst>
                <a:ext uri="{FF2B5EF4-FFF2-40B4-BE49-F238E27FC236}">
                  <a16:creationId xmlns:a16="http://schemas.microsoft.com/office/drawing/2014/main" id="{57DB53A9-6934-4675-B0B8-0A4378F425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451" y="1509667"/>
              <a:ext cx="301636" cy="301637"/>
            </a:xfrm>
            <a:prstGeom prst="rect">
              <a:avLst/>
            </a:prstGeom>
          </p:spPr>
        </p:pic>
        <p:pic>
          <p:nvPicPr>
            <p:cNvPr id="104" name="Graphic 103" descr="User">
              <a:extLst>
                <a:ext uri="{FF2B5EF4-FFF2-40B4-BE49-F238E27FC236}">
                  <a16:creationId xmlns:a16="http://schemas.microsoft.com/office/drawing/2014/main" id="{C9F4C299-AD89-4A81-8580-F6678122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1507682"/>
              <a:ext cx="301636" cy="301637"/>
            </a:xfrm>
            <a:prstGeom prst="rect">
              <a:avLst/>
            </a:prstGeom>
          </p:spPr>
        </p:pic>
        <p:pic>
          <p:nvPicPr>
            <p:cNvPr id="166" name="Graphic 165" descr="User">
              <a:extLst>
                <a:ext uri="{FF2B5EF4-FFF2-40B4-BE49-F238E27FC236}">
                  <a16:creationId xmlns:a16="http://schemas.microsoft.com/office/drawing/2014/main" id="{F1E07335-056F-485F-82B0-B95C824F0F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1772686"/>
              <a:ext cx="301636" cy="301637"/>
            </a:xfrm>
            <a:prstGeom prst="rect">
              <a:avLst/>
            </a:prstGeom>
          </p:spPr>
        </p:pic>
        <p:pic>
          <p:nvPicPr>
            <p:cNvPr id="167" name="Graphic 166" descr="User">
              <a:extLst>
                <a:ext uri="{FF2B5EF4-FFF2-40B4-BE49-F238E27FC236}">
                  <a16:creationId xmlns:a16="http://schemas.microsoft.com/office/drawing/2014/main" id="{D51CA9AD-5285-4AAD-A009-B5CEC44D8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1772686"/>
              <a:ext cx="301636" cy="301637"/>
            </a:xfrm>
            <a:prstGeom prst="rect">
              <a:avLst/>
            </a:prstGeom>
          </p:spPr>
        </p:pic>
        <p:pic>
          <p:nvPicPr>
            <p:cNvPr id="168" name="Graphic 167" descr="User">
              <a:extLst>
                <a:ext uri="{FF2B5EF4-FFF2-40B4-BE49-F238E27FC236}">
                  <a16:creationId xmlns:a16="http://schemas.microsoft.com/office/drawing/2014/main" id="{CBB16CDB-AB86-460D-B923-551774753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751" y="1770701"/>
              <a:ext cx="301636" cy="301637"/>
            </a:xfrm>
            <a:prstGeom prst="rect">
              <a:avLst/>
            </a:prstGeom>
          </p:spPr>
        </p:pic>
        <p:pic>
          <p:nvPicPr>
            <p:cNvPr id="169" name="Graphic 168" descr="User">
              <a:extLst>
                <a:ext uri="{FF2B5EF4-FFF2-40B4-BE49-F238E27FC236}">
                  <a16:creationId xmlns:a16="http://schemas.microsoft.com/office/drawing/2014/main" id="{7C781694-584F-4F0C-A0E5-31794358F5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2041576"/>
              <a:ext cx="301636" cy="301637"/>
            </a:xfrm>
            <a:prstGeom prst="rect">
              <a:avLst/>
            </a:prstGeom>
          </p:spPr>
        </p:pic>
        <p:pic>
          <p:nvPicPr>
            <p:cNvPr id="170" name="Graphic 169" descr="User">
              <a:extLst>
                <a:ext uri="{FF2B5EF4-FFF2-40B4-BE49-F238E27FC236}">
                  <a16:creationId xmlns:a16="http://schemas.microsoft.com/office/drawing/2014/main" id="{1B2C4405-C82B-4944-BE37-8A767E391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89" y="2041576"/>
              <a:ext cx="301636" cy="301637"/>
            </a:xfrm>
            <a:prstGeom prst="rect">
              <a:avLst/>
            </a:prstGeom>
          </p:spPr>
        </p:pic>
        <p:pic>
          <p:nvPicPr>
            <p:cNvPr id="171" name="Graphic 170" descr="User">
              <a:extLst>
                <a:ext uri="{FF2B5EF4-FFF2-40B4-BE49-F238E27FC236}">
                  <a16:creationId xmlns:a16="http://schemas.microsoft.com/office/drawing/2014/main" id="{DF0CED7D-BEBD-42B3-8839-A7A716FD9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423" y="2039591"/>
              <a:ext cx="301636" cy="301637"/>
            </a:xfrm>
            <a:prstGeom prst="rect">
              <a:avLst/>
            </a:prstGeom>
          </p:spPr>
        </p:pic>
        <p:pic>
          <p:nvPicPr>
            <p:cNvPr id="172" name="Graphic 171" descr="User">
              <a:extLst>
                <a:ext uri="{FF2B5EF4-FFF2-40B4-BE49-F238E27FC236}">
                  <a16:creationId xmlns:a16="http://schemas.microsoft.com/office/drawing/2014/main" id="{73130FD8-368B-49C9-A802-9490CC5CD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2291637"/>
              <a:ext cx="301636" cy="301637"/>
            </a:xfrm>
            <a:prstGeom prst="rect">
              <a:avLst/>
            </a:prstGeom>
          </p:spPr>
        </p:pic>
        <p:pic>
          <p:nvPicPr>
            <p:cNvPr id="173" name="Graphic 172" descr="User">
              <a:extLst>
                <a:ext uri="{FF2B5EF4-FFF2-40B4-BE49-F238E27FC236}">
                  <a16:creationId xmlns:a16="http://schemas.microsoft.com/office/drawing/2014/main" id="{BE600250-4061-4541-853F-F965E05025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2291637"/>
              <a:ext cx="301636" cy="301637"/>
            </a:xfrm>
            <a:prstGeom prst="rect">
              <a:avLst/>
            </a:prstGeom>
          </p:spPr>
        </p:pic>
        <p:pic>
          <p:nvPicPr>
            <p:cNvPr id="174" name="Graphic 173" descr="User">
              <a:extLst>
                <a:ext uri="{FF2B5EF4-FFF2-40B4-BE49-F238E27FC236}">
                  <a16:creationId xmlns:a16="http://schemas.microsoft.com/office/drawing/2014/main" id="{C3EAD88F-A4ED-48DA-916B-D1B6046CE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2289652"/>
              <a:ext cx="301636" cy="301637"/>
            </a:xfrm>
            <a:prstGeom prst="rect">
              <a:avLst/>
            </a:prstGeom>
          </p:spPr>
        </p:pic>
        <p:pic>
          <p:nvPicPr>
            <p:cNvPr id="175" name="Graphic 174" descr="User">
              <a:extLst>
                <a:ext uri="{FF2B5EF4-FFF2-40B4-BE49-F238E27FC236}">
                  <a16:creationId xmlns:a16="http://schemas.microsoft.com/office/drawing/2014/main" id="{0A15C629-3A78-4F9E-A999-866B627BC3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236" y="1773136"/>
              <a:ext cx="301636" cy="301637"/>
            </a:xfrm>
            <a:prstGeom prst="rect">
              <a:avLst/>
            </a:prstGeom>
          </p:spPr>
        </p:pic>
        <p:pic>
          <p:nvPicPr>
            <p:cNvPr id="176" name="Graphic 175" descr="User">
              <a:extLst>
                <a:ext uri="{FF2B5EF4-FFF2-40B4-BE49-F238E27FC236}">
                  <a16:creationId xmlns:a16="http://schemas.microsoft.com/office/drawing/2014/main" id="{00A2DE1C-37E0-40E2-8035-2CFB01B1A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1773136"/>
              <a:ext cx="301636" cy="301637"/>
            </a:xfrm>
            <a:prstGeom prst="rect">
              <a:avLst/>
            </a:prstGeom>
          </p:spPr>
        </p:pic>
        <p:pic>
          <p:nvPicPr>
            <p:cNvPr id="177" name="Graphic 176" descr="User">
              <a:extLst>
                <a:ext uri="{FF2B5EF4-FFF2-40B4-BE49-F238E27FC236}">
                  <a16:creationId xmlns:a16="http://schemas.microsoft.com/office/drawing/2014/main" id="{87F19355-4134-4798-A851-6B62371CD1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55" y="1771151"/>
              <a:ext cx="301636" cy="301637"/>
            </a:xfrm>
            <a:prstGeom prst="rect">
              <a:avLst/>
            </a:prstGeom>
          </p:spPr>
        </p:pic>
        <p:pic>
          <p:nvPicPr>
            <p:cNvPr id="178" name="Graphic 177" descr="User">
              <a:extLst>
                <a:ext uri="{FF2B5EF4-FFF2-40B4-BE49-F238E27FC236}">
                  <a16:creationId xmlns:a16="http://schemas.microsoft.com/office/drawing/2014/main" id="{9B538A77-7B64-4BC6-9B57-E9C27A768D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2042027"/>
              <a:ext cx="301636" cy="301637"/>
            </a:xfrm>
            <a:prstGeom prst="rect">
              <a:avLst/>
            </a:prstGeom>
          </p:spPr>
        </p:pic>
        <p:pic>
          <p:nvPicPr>
            <p:cNvPr id="179" name="Graphic 178" descr="User">
              <a:extLst>
                <a:ext uri="{FF2B5EF4-FFF2-40B4-BE49-F238E27FC236}">
                  <a16:creationId xmlns:a16="http://schemas.microsoft.com/office/drawing/2014/main" id="{DC9A99C4-6D57-4672-A94D-B0F476D179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2042027"/>
              <a:ext cx="301636" cy="301637"/>
            </a:xfrm>
            <a:prstGeom prst="rect">
              <a:avLst/>
            </a:prstGeom>
          </p:spPr>
        </p:pic>
        <p:pic>
          <p:nvPicPr>
            <p:cNvPr id="180" name="Graphic 179" descr="User">
              <a:extLst>
                <a:ext uri="{FF2B5EF4-FFF2-40B4-BE49-F238E27FC236}">
                  <a16:creationId xmlns:a16="http://schemas.microsoft.com/office/drawing/2014/main" id="{95C7FE90-4FEB-4DE7-93FB-D90B1B25C2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2040041"/>
              <a:ext cx="301636" cy="301637"/>
            </a:xfrm>
            <a:prstGeom prst="rect">
              <a:avLst/>
            </a:prstGeom>
          </p:spPr>
        </p:pic>
        <p:pic>
          <p:nvPicPr>
            <p:cNvPr id="181" name="Graphic 180" descr="User">
              <a:extLst>
                <a:ext uri="{FF2B5EF4-FFF2-40B4-BE49-F238E27FC236}">
                  <a16:creationId xmlns:a16="http://schemas.microsoft.com/office/drawing/2014/main" id="{914D8618-B303-4F73-A5DD-30E063E990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77" y="2292087"/>
              <a:ext cx="301636" cy="301637"/>
            </a:xfrm>
            <a:prstGeom prst="rect">
              <a:avLst/>
            </a:prstGeom>
          </p:spPr>
        </p:pic>
        <p:pic>
          <p:nvPicPr>
            <p:cNvPr id="182" name="Graphic 181" descr="User">
              <a:extLst>
                <a:ext uri="{FF2B5EF4-FFF2-40B4-BE49-F238E27FC236}">
                  <a16:creationId xmlns:a16="http://schemas.microsoft.com/office/drawing/2014/main" id="{5BFD5492-0D39-4EBA-9323-54D52CFCB9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2292087"/>
              <a:ext cx="301636" cy="301637"/>
            </a:xfrm>
            <a:prstGeom prst="rect">
              <a:avLst/>
            </a:prstGeom>
          </p:spPr>
        </p:pic>
        <p:pic>
          <p:nvPicPr>
            <p:cNvPr id="183" name="Graphic 182" descr="User">
              <a:extLst>
                <a:ext uri="{FF2B5EF4-FFF2-40B4-BE49-F238E27FC236}">
                  <a16:creationId xmlns:a16="http://schemas.microsoft.com/office/drawing/2014/main" id="{A47349ED-48C1-4B37-B20F-8C600F43C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2290102"/>
              <a:ext cx="301636" cy="301637"/>
            </a:xfrm>
            <a:prstGeom prst="rect">
              <a:avLst/>
            </a:prstGeom>
          </p:spPr>
        </p:pic>
        <p:pic>
          <p:nvPicPr>
            <p:cNvPr id="148" name="Graphic 147" descr="User">
              <a:extLst>
                <a:ext uri="{FF2B5EF4-FFF2-40B4-BE49-F238E27FC236}">
                  <a16:creationId xmlns:a16="http://schemas.microsoft.com/office/drawing/2014/main" id="{DF438EA7-E246-4029-AF41-1886DA2B8F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535520"/>
              <a:ext cx="301636" cy="301637"/>
            </a:xfrm>
            <a:prstGeom prst="rect">
              <a:avLst/>
            </a:prstGeom>
          </p:spPr>
        </p:pic>
        <p:pic>
          <p:nvPicPr>
            <p:cNvPr id="149" name="Graphic 148" descr="User">
              <a:extLst>
                <a:ext uri="{FF2B5EF4-FFF2-40B4-BE49-F238E27FC236}">
                  <a16:creationId xmlns:a16="http://schemas.microsoft.com/office/drawing/2014/main" id="{DBD2E5DC-DA09-42A4-B752-BCFC9112C2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2535520"/>
              <a:ext cx="301636" cy="301637"/>
            </a:xfrm>
            <a:prstGeom prst="rect">
              <a:avLst/>
            </a:prstGeom>
          </p:spPr>
        </p:pic>
        <p:pic>
          <p:nvPicPr>
            <p:cNvPr id="150" name="Graphic 149" descr="User">
              <a:extLst>
                <a:ext uri="{FF2B5EF4-FFF2-40B4-BE49-F238E27FC236}">
                  <a16:creationId xmlns:a16="http://schemas.microsoft.com/office/drawing/2014/main" id="{27701B11-1567-4291-A2E3-170ED3E19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751" y="2533535"/>
              <a:ext cx="301636" cy="301637"/>
            </a:xfrm>
            <a:prstGeom prst="rect">
              <a:avLst/>
            </a:prstGeom>
          </p:spPr>
        </p:pic>
        <p:pic>
          <p:nvPicPr>
            <p:cNvPr id="151" name="Graphic 150" descr="User">
              <a:extLst>
                <a:ext uri="{FF2B5EF4-FFF2-40B4-BE49-F238E27FC236}">
                  <a16:creationId xmlns:a16="http://schemas.microsoft.com/office/drawing/2014/main" id="{E5E55E40-7561-4819-B301-B63FDDEAB0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2804410"/>
              <a:ext cx="301636" cy="301637"/>
            </a:xfrm>
            <a:prstGeom prst="rect">
              <a:avLst/>
            </a:prstGeom>
          </p:spPr>
        </p:pic>
        <p:pic>
          <p:nvPicPr>
            <p:cNvPr id="152" name="Graphic 151" descr="User">
              <a:extLst>
                <a:ext uri="{FF2B5EF4-FFF2-40B4-BE49-F238E27FC236}">
                  <a16:creationId xmlns:a16="http://schemas.microsoft.com/office/drawing/2014/main" id="{4019A249-B44B-46B0-AA2A-2CE30EFC9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89" y="2804410"/>
              <a:ext cx="301636" cy="301637"/>
            </a:xfrm>
            <a:prstGeom prst="rect">
              <a:avLst/>
            </a:prstGeom>
          </p:spPr>
        </p:pic>
        <p:pic>
          <p:nvPicPr>
            <p:cNvPr id="153" name="Graphic 152" descr="User">
              <a:extLst>
                <a:ext uri="{FF2B5EF4-FFF2-40B4-BE49-F238E27FC236}">
                  <a16:creationId xmlns:a16="http://schemas.microsoft.com/office/drawing/2014/main" id="{7E83D4B5-C13F-46BF-BFFE-DC0B4943B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423" y="2802425"/>
              <a:ext cx="301636" cy="301637"/>
            </a:xfrm>
            <a:prstGeom prst="rect">
              <a:avLst/>
            </a:prstGeom>
          </p:spPr>
        </p:pic>
        <p:pic>
          <p:nvPicPr>
            <p:cNvPr id="154" name="Graphic 153" descr="User">
              <a:extLst>
                <a:ext uri="{FF2B5EF4-FFF2-40B4-BE49-F238E27FC236}">
                  <a16:creationId xmlns:a16="http://schemas.microsoft.com/office/drawing/2014/main" id="{EBCC6F1F-59BA-4BB7-BACE-8E5049BC4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3054471"/>
              <a:ext cx="301636" cy="301637"/>
            </a:xfrm>
            <a:prstGeom prst="rect">
              <a:avLst/>
            </a:prstGeom>
          </p:spPr>
        </p:pic>
        <p:pic>
          <p:nvPicPr>
            <p:cNvPr id="155" name="Graphic 154" descr="User">
              <a:extLst>
                <a:ext uri="{FF2B5EF4-FFF2-40B4-BE49-F238E27FC236}">
                  <a16:creationId xmlns:a16="http://schemas.microsoft.com/office/drawing/2014/main" id="{465229AD-CD80-4CDA-9A54-5B31EDA15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3054471"/>
              <a:ext cx="301636" cy="301637"/>
            </a:xfrm>
            <a:prstGeom prst="rect">
              <a:avLst/>
            </a:prstGeom>
          </p:spPr>
        </p:pic>
        <p:pic>
          <p:nvPicPr>
            <p:cNvPr id="156" name="Graphic 155" descr="User">
              <a:extLst>
                <a:ext uri="{FF2B5EF4-FFF2-40B4-BE49-F238E27FC236}">
                  <a16:creationId xmlns:a16="http://schemas.microsoft.com/office/drawing/2014/main" id="{97369FE6-51D9-4336-B84B-D086D115BF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3052486"/>
              <a:ext cx="301636" cy="301637"/>
            </a:xfrm>
            <a:prstGeom prst="rect">
              <a:avLst/>
            </a:prstGeom>
          </p:spPr>
        </p:pic>
        <p:pic>
          <p:nvPicPr>
            <p:cNvPr id="157" name="Graphic 156" descr="User">
              <a:extLst>
                <a:ext uri="{FF2B5EF4-FFF2-40B4-BE49-F238E27FC236}">
                  <a16:creationId xmlns:a16="http://schemas.microsoft.com/office/drawing/2014/main" id="{3C94B07F-B8A1-4A25-92BC-152F8F0B2D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236" y="2535970"/>
              <a:ext cx="301636" cy="301637"/>
            </a:xfrm>
            <a:prstGeom prst="rect">
              <a:avLst/>
            </a:prstGeom>
          </p:spPr>
        </p:pic>
        <p:pic>
          <p:nvPicPr>
            <p:cNvPr id="158" name="Graphic 157" descr="User">
              <a:extLst>
                <a:ext uri="{FF2B5EF4-FFF2-40B4-BE49-F238E27FC236}">
                  <a16:creationId xmlns:a16="http://schemas.microsoft.com/office/drawing/2014/main" id="{53682D4C-8678-43B5-AB87-1A2462AF11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2535970"/>
              <a:ext cx="301636" cy="301637"/>
            </a:xfrm>
            <a:prstGeom prst="rect">
              <a:avLst/>
            </a:prstGeom>
          </p:spPr>
        </p:pic>
        <p:pic>
          <p:nvPicPr>
            <p:cNvPr id="159" name="Graphic 158" descr="User">
              <a:extLst>
                <a:ext uri="{FF2B5EF4-FFF2-40B4-BE49-F238E27FC236}">
                  <a16:creationId xmlns:a16="http://schemas.microsoft.com/office/drawing/2014/main" id="{95D990F8-98B8-4152-A4E0-50F1857F1F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55" y="2533985"/>
              <a:ext cx="301636" cy="301637"/>
            </a:xfrm>
            <a:prstGeom prst="rect">
              <a:avLst/>
            </a:prstGeom>
          </p:spPr>
        </p:pic>
        <p:pic>
          <p:nvPicPr>
            <p:cNvPr id="160" name="Graphic 159" descr="User">
              <a:extLst>
                <a:ext uri="{FF2B5EF4-FFF2-40B4-BE49-F238E27FC236}">
                  <a16:creationId xmlns:a16="http://schemas.microsoft.com/office/drawing/2014/main" id="{BDAD2981-1796-41C2-87E8-BCB79E351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2804861"/>
              <a:ext cx="301636" cy="301637"/>
            </a:xfrm>
            <a:prstGeom prst="rect">
              <a:avLst/>
            </a:prstGeom>
          </p:spPr>
        </p:pic>
        <p:pic>
          <p:nvPicPr>
            <p:cNvPr id="161" name="Graphic 160" descr="User">
              <a:extLst>
                <a:ext uri="{FF2B5EF4-FFF2-40B4-BE49-F238E27FC236}">
                  <a16:creationId xmlns:a16="http://schemas.microsoft.com/office/drawing/2014/main" id="{E975250D-A1B5-4457-853D-7833619D3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2804861"/>
              <a:ext cx="301636" cy="301637"/>
            </a:xfrm>
            <a:prstGeom prst="rect">
              <a:avLst/>
            </a:prstGeom>
          </p:spPr>
        </p:pic>
        <p:pic>
          <p:nvPicPr>
            <p:cNvPr id="162" name="Graphic 161" descr="User">
              <a:extLst>
                <a:ext uri="{FF2B5EF4-FFF2-40B4-BE49-F238E27FC236}">
                  <a16:creationId xmlns:a16="http://schemas.microsoft.com/office/drawing/2014/main" id="{7EAEB8C2-E9C0-4C8D-94FE-BCCD5C02C2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2802875"/>
              <a:ext cx="301636" cy="301637"/>
            </a:xfrm>
            <a:prstGeom prst="rect">
              <a:avLst/>
            </a:prstGeom>
          </p:spPr>
        </p:pic>
        <p:pic>
          <p:nvPicPr>
            <p:cNvPr id="163" name="Graphic 162" descr="User">
              <a:extLst>
                <a:ext uri="{FF2B5EF4-FFF2-40B4-BE49-F238E27FC236}">
                  <a16:creationId xmlns:a16="http://schemas.microsoft.com/office/drawing/2014/main" id="{E21F38AE-FBFC-42A7-B9FB-1EB62168E3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77" y="3054921"/>
              <a:ext cx="301636" cy="301637"/>
            </a:xfrm>
            <a:prstGeom prst="rect">
              <a:avLst/>
            </a:prstGeom>
          </p:spPr>
        </p:pic>
        <p:pic>
          <p:nvPicPr>
            <p:cNvPr id="164" name="Graphic 163" descr="User">
              <a:extLst>
                <a:ext uri="{FF2B5EF4-FFF2-40B4-BE49-F238E27FC236}">
                  <a16:creationId xmlns:a16="http://schemas.microsoft.com/office/drawing/2014/main" id="{812389D0-EF03-4092-BB3B-32D30CDA12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3054921"/>
              <a:ext cx="301636" cy="301637"/>
            </a:xfrm>
            <a:prstGeom prst="rect">
              <a:avLst/>
            </a:prstGeom>
          </p:spPr>
        </p:pic>
        <p:pic>
          <p:nvPicPr>
            <p:cNvPr id="165" name="Graphic 164" descr="User">
              <a:extLst>
                <a:ext uri="{FF2B5EF4-FFF2-40B4-BE49-F238E27FC236}">
                  <a16:creationId xmlns:a16="http://schemas.microsoft.com/office/drawing/2014/main" id="{A64C9829-CFDE-485E-8BB6-F2FE74CC0C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3052936"/>
              <a:ext cx="301636" cy="301637"/>
            </a:xfrm>
            <a:prstGeom prst="rect">
              <a:avLst/>
            </a:prstGeom>
          </p:spPr>
        </p:pic>
        <p:pic>
          <p:nvPicPr>
            <p:cNvPr id="128" name="Graphic 127" descr="User">
              <a:extLst>
                <a:ext uri="{FF2B5EF4-FFF2-40B4-BE49-F238E27FC236}">
                  <a16:creationId xmlns:a16="http://schemas.microsoft.com/office/drawing/2014/main" id="{B7190CDC-E095-4600-B64B-175BB46430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545" y="1773929"/>
              <a:ext cx="301636" cy="301637"/>
            </a:xfrm>
            <a:prstGeom prst="rect">
              <a:avLst/>
            </a:prstGeom>
          </p:spPr>
        </p:pic>
        <p:pic>
          <p:nvPicPr>
            <p:cNvPr id="129" name="Graphic 128" descr="User">
              <a:extLst>
                <a:ext uri="{FF2B5EF4-FFF2-40B4-BE49-F238E27FC236}">
                  <a16:creationId xmlns:a16="http://schemas.microsoft.com/office/drawing/2014/main" id="{696A9A01-1C84-40CD-9CEF-7C05955DEF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1773929"/>
              <a:ext cx="301636" cy="301637"/>
            </a:xfrm>
            <a:prstGeom prst="rect">
              <a:avLst/>
            </a:prstGeom>
          </p:spPr>
        </p:pic>
        <p:pic>
          <p:nvPicPr>
            <p:cNvPr id="130" name="Graphic 129" descr="User">
              <a:extLst>
                <a:ext uri="{FF2B5EF4-FFF2-40B4-BE49-F238E27FC236}">
                  <a16:creationId xmlns:a16="http://schemas.microsoft.com/office/drawing/2014/main" id="{5AFBE3D6-F850-45FA-BD90-D22583BFC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64" y="1771944"/>
              <a:ext cx="301636" cy="301637"/>
            </a:xfrm>
            <a:prstGeom prst="rect">
              <a:avLst/>
            </a:prstGeom>
          </p:spPr>
        </p:pic>
        <p:pic>
          <p:nvPicPr>
            <p:cNvPr id="131" name="Graphic 130" descr="User">
              <a:extLst>
                <a:ext uri="{FF2B5EF4-FFF2-40B4-BE49-F238E27FC236}">
                  <a16:creationId xmlns:a16="http://schemas.microsoft.com/office/drawing/2014/main" id="{82EFB999-6A07-4077-B228-D20802C0D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2042819"/>
              <a:ext cx="301636" cy="301637"/>
            </a:xfrm>
            <a:prstGeom prst="rect">
              <a:avLst/>
            </a:prstGeom>
          </p:spPr>
        </p:pic>
        <p:pic>
          <p:nvPicPr>
            <p:cNvPr id="132" name="Graphic 131" descr="User">
              <a:extLst>
                <a:ext uri="{FF2B5EF4-FFF2-40B4-BE49-F238E27FC236}">
                  <a16:creationId xmlns:a16="http://schemas.microsoft.com/office/drawing/2014/main" id="{D531FDD1-9800-4568-9271-4DBB1B1756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902" y="2042819"/>
              <a:ext cx="301636" cy="301637"/>
            </a:xfrm>
            <a:prstGeom prst="rect">
              <a:avLst/>
            </a:prstGeom>
          </p:spPr>
        </p:pic>
        <p:pic>
          <p:nvPicPr>
            <p:cNvPr id="133" name="Graphic 132" descr="User">
              <a:extLst>
                <a:ext uri="{FF2B5EF4-FFF2-40B4-BE49-F238E27FC236}">
                  <a16:creationId xmlns:a16="http://schemas.microsoft.com/office/drawing/2014/main" id="{93EE59A5-263F-4084-9CE7-0469D16AE6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236" y="2040834"/>
              <a:ext cx="301636" cy="301637"/>
            </a:xfrm>
            <a:prstGeom prst="rect">
              <a:avLst/>
            </a:prstGeom>
          </p:spPr>
        </p:pic>
        <p:pic>
          <p:nvPicPr>
            <p:cNvPr id="134" name="Graphic 133" descr="User">
              <a:extLst>
                <a:ext uri="{FF2B5EF4-FFF2-40B4-BE49-F238E27FC236}">
                  <a16:creationId xmlns:a16="http://schemas.microsoft.com/office/drawing/2014/main" id="{DEADE5A8-935A-469E-B6E6-DC9AFE743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2292880"/>
              <a:ext cx="301636" cy="301637"/>
            </a:xfrm>
            <a:prstGeom prst="rect">
              <a:avLst/>
            </a:prstGeom>
          </p:spPr>
        </p:pic>
        <p:pic>
          <p:nvPicPr>
            <p:cNvPr id="135" name="Graphic 134" descr="User">
              <a:extLst>
                <a:ext uri="{FF2B5EF4-FFF2-40B4-BE49-F238E27FC236}">
                  <a16:creationId xmlns:a16="http://schemas.microsoft.com/office/drawing/2014/main" id="{C8147B9C-1E77-4AA3-B402-2356EC78A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2292880"/>
              <a:ext cx="301636" cy="301637"/>
            </a:xfrm>
            <a:prstGeom prst="rect">
              <a:avLst/>
            </a:prstGeom>
          </p:spPr>
        </p:pic>
        <p:pic>
          <p:nvPicPr>
            <p:cNvPr id="136" name="Graphic 135" descr="User">
              <a:extLst>
                <a:ext uri="{FF2B5EF4-FFF2-40B4-BE49-F238E27FC236}">
                  <a16:creationId xmlns:a16="http://schemas.microsoft.com/office/drawing/2014/main" id="{8AED7BFF-A68E-414E-B834-A26E4867EB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2290895"/>
              <a:ext cx="301636" cy="301637"/>
            </a:xfrm>
            <a:prstGeom prst="rect">
              <a:avLst/>
            </a:prstGeom>
          </p:spPr>
        </p:pic>
        <p:pic>
          <p:nvPicPr>
            <p:cNvPr id="137" name="Graphic 136" descr="User">
              <a:extLst>
                <a:ext uri="{FF2B5EF4-FFF2-40B4-BE49-F238E27FC236}">
                  <a16:creationId xmlns:a16="http://schemas.microsoft.com/office/drawing/2014/main" id="{BE864388-B6D0-4C2C-838F-A33C038350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3049" y="1774379"/>
              <a:ext cx="301636" cy="301637"/>
            </a:xfrm>
            <a:prstGeom prst="rect">
              <a:avLst/>
            </a:prstGeom>
          </p:spPr>
        </p:pic>
        <p:pic>
          <p:nvPicPr>
            <p:cNvPr id="138" name="Graphic 137" descr="User">
              <a:extLst>
                <a:ext uri="{FF2B5EF4-FFF2-40B4-BE49-F238E27FC236}">
                  <a16:creationId xmlns:a16="http://schemas.microsoft.com/office/drawing/2014/main" id="{E43EE7EE-2CF1-47AA-A428-6453DA5BE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1774379"/>
              <a:ext cx="301636" cy="301637"/>
            </a:xfrm>
            <a:prstGeom prst="rect">
              <a:avLst/>
            </a:prstGeom>
          </p:spPr>
        </p:pic>
        <p:pic>
          <p:nvPicPr>
            <p:cNvPr id="139" name="Graphic 138" descr="User">
              <a:extLst>
                <a:ext uri="{FF2B5EF4-FFF2-40B4-BE49-F238E27FC236}">
                  <a16:creationId xmlns:a16="http://schemas.microsoft.com/office/drawing/2014/main" id="{68A22720-EC2C-4A3C-B676-5D7E281E33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1772394"/>
              <a:ext cx="301636" cy="301637"/>
            </a:xfrm>
            <a:prstGeom prst="rect">
              <a:avLst/>
            </a:prstGeom>
          </p:spPr>
        </p:pic>
        <p:pic>
          <p:nvPicPr>
            <p:cNvPr id="140" name="Graphic 139" descr="User">
              <a:extLst>
                <a:ext uri="{FF2B5EF4-FFF2-40B4-BE49-F238E27FC236}">
                  <a16:creationId xmlns:a16="http://schemas.microsoft.com/office/drawing/2014/main" id="{5F533A53-5908-453F-A717-DCB0060D1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745" y="2043270"/>
              <a:ext cx="301636" cy="301637"/>
            </a:xfrm>
            <a:prstGeom prst="rect">
              <a:avLst/>
            </a:prstGeom>
          </p:spPr>
        </p:pic>
        <p:pic>
          <p:nvPicPr>
            <p:cNvPr id="141" name="Graphic 140" descr="User">
              <a:extLst>
                <a:ext uri="{FF2B5EF4-FFF2-40B4-BE49-F238E27FC236}">
                  <a16:creationId xmlns:a16="http://schemas.microsoft.com/office/drawing/2014/main" id="{5D670E5B-C8FE-4117-B591-354016D7C1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2043270"/>
              <a:ext cx="301636" cy="301637"/>
            </a:xfrm>
            <a:prstGeom prst="rect">
              <a:avLst/>
            </a:prstGeom>
          </p:spPr>
        </p:pic>
        <p:pic>
          <p:nvPicPr>
            <p:cNvPr id="142" name="Graphic 141" descr="User">
              <a:extLst>
                <a:ext uri="{FF2B5EF4-FFF2-40B4-BE49-F238E27FC236}">
                  <a16:creationId xmlns:a16="http://schemas.microsoft.com/office/drawing/2014/main" id="{510113EA-54D9-4D60-9CC1-91AEFD5750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740" y="2041284"/>
              <a:ext cx="301636" cy="301637"/>
            </a:xfrm>
            <a:prstGeom prst="rect">
              <a:avLst/>
            </a:prstGeom>
          </p:spPr>
        </p:pic>
        <p:pic>
          <p:nvPicPr>
            <p:cNvPr id="143" name="Graphic 142" descr="User">
              <a:extLst>
                <a:ext uri="{FF2B5EF4-FFF2-40B4-BE49-F238E27FC236}">
                  <a16:creationId xmlns:a16="http://schemas.microsoft.com/office/drawing/2014/main" id="{5E071D1E-2702-485A-AB59-FDABA28006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2293330"/>
              <a:ext cx="301636" cy="301637"/>
            </a:xfrm>
            <a:prstGeom prst="rect">
              <a:avLst/>
            </a:prstGeom>
          </p:spPr>
        </p:pic>
        <p:pic>
          <p:nvPicPr>
            <p:cNvPr id="144" name="Graphic 143" descr="User">
              <a:extLst>
                <a:ext uri="{FF2B5EF4-FFF2-40B4-BE49-F238E27FC236}">
                  <a16:creationId xmlns:a16="http://schemas.microsoft.com/office/drawing/2014/main" id="{8F13702F-6347-4B14-9494-E9FA386BA9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451" y="2293330"/>
              <a:ext cx="301636" cy="301637"/>
            </a:xfrm>
            <a:prstGeom prst="rect">
              <a:avLst/>
            </a:prstGeom>
          </p:spPr>
        </p:pic>
        <p:pic>
          <p:nvPicPr>
            <p:cNvPr id="145" name="Graphic 144" descr="User">
              <a:extLst>
                <a:ext uri="{FF2B5EF4-FFF2-40B4-BE49-F238E27FC236}">
                  <a16:creationId xmlns:a16="http://schemas.microsoft.com/office/drawing/2014/main" id="{B131111D-8BCF-4531-A6E0-DF99AE94B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2291345"/>
              <a:ext cx="301636" cy="301637"/>
            </a:xfrm>
            <a:prstGeom prst="rect">
              <a:avLst/>
            </a:prstGeom>
          </p:spPr>
        </p:pic>
        <p:pic>
          <p:nvPicPr>
            <p:cNvPr id="110" name="Graphic 109" descr="User">
              <a:extLst>
                <a:ext uri="{FF2B5EF4-FFF2-40B4-BE49-F238E27FC236}">
                  <a16:creationId xmlns:a16="http://schemas.microsoft.com/office/drawing/2014/main" id="{C7E61F70-9168-4D40-895F-AD55EB3D03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545" y="2536763"/>
              <a:ext cx="301636" cy="301637"/>
            </a:xfrm>
            <a:prstGeom prst="rect">
              <a:avLst/>
            </a:prstGeom>
          </p:spPr>
        </p:pic>
        <p:pic>
          <p:nvPicPr>
            <p:cNvPr id="111" name="Graphic 110" descr="User">
              <a:extLst>
                <a:ext uri="{FF2B5EF4-FFF2-40B4-BE49-F238E27FC236}">
                  <a16:creationId xmlns:a16="http://schemas.microsoft.com/office/drawing/2014/main" id="{31D24C22-18CA-41E1-A191-D4D762A502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2536763"/>
              <a:ext cx="301636" cy="301637"/>
            </a:xfrm>
            <a:prstGeom prst="rect">
              <a:avLst/>
            </a:prstGeom>
          </p:spPr>
        </p:pic>
        <p:pic>
          <p:nvPicPr>
            <p:cNvPr id="112" name="Graphic 111" descr="User">
              <a:extLst>
                <a:ext uri="{FF2B5EF4-FFF2-40B4-BE49-F238E27FC236}">
                  <a16:creationId xmlns:a16="http://schemas.microsoft.com/office/drawing/2014/main" id="{ADA6539D-ADE5-4FB9-8583-8F489F34AA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64" y="2534778"/>
              <a:ext cx="301636" cy="301637"/>
            </a:xfrm>
            <a:prstGeom prst="rect">
              <a:avLst/>
            </a:prstGeom>
          </p:spPr>
        </p:pic>
        <p:pic>
          <p:nvPicPr>
            <p:cNvPr id="113" name="Graphic 112" descr="User">
              <a:extLst>
                <a:ext uri="{FF2B5EF4-FFF2-40B4-BE49-F238E27FC236}">
                  <a16:creationId xmlns:a16="http://schemas.microsoft.com/office/drawing/2014/main" id="{EC14C802-0E26-4B55-B0A1-7582C1CD0F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2805653"/>
              <a:ext cx="301636" cy="301637"/>
            </a:xfrm>
            <a:prstGeom prst="rect">
              <a:avLst/>
            </a:prstGeom>
          </p:spPr>
        </p:pic>
        <p:pic>
          <p:nvPicPr>
            <p:cNvPr id="114" name="Graphic 113" descr="User">
              <a:extLst>
                <a:ext uri="{FF2B5EF4-FFF2-40B4-BE49-F238E27FC236}">
                  <a16:creationId xmlns:a16="http://schemas.microsoft.com/office/drawing/2014/main" id="{5BE17C7A-7289-4F38-912D-4D54F1A25F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902" y="2805653"/>
              <a:ext cx="301636" cy="301637"/>
            </a:xfrm>
            <a:prstGeom prst="rect">
              <a:avLst/>
            </a:prstGeom>
          </p:spPr>
        </p:pic>
        <p:pic>
          <p:nvPicPr>
            <p:cNvPr id="115" name="Graphic 114" descr="User">
              <a:extLst>
                <a:ext uri="{FF2B5EF4-FFF2-40B4-BE49-F238E27FC236}">
                  <a16:creationId xmlns:a16="http://schemas.microsoft.com/office/drawing/2014/main" id="{16DC0705-4401-4EC2-B631-4ECB80158A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236" y="2803668"/>
              <a:ext cx="301636" cy="301637"/>
            </a:xfrm>
            <a:prstGeom prst="rect">
              <a:avLst/>
            </a:prstGeom>
          </p:spPr>
        </p:pic>
        <p:pic>
          <p:nvPicPr>
            <p:cNvPr id="116" name="Graphic 115" descr="User">
              <a:extLst>
                <a:ext uri="{FF2B5EF4-FFF2-40B4-BE49-F238E27FC236}">
                  <a16:creationId xmlns:a16="http://schemas.microsoft.com/office/drawing/2014/main" id="{542359F3-1928-45B5-AE8C-FFFC33656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3055714"/>
              <a:ext cx="301636" cy="301637"/>
            </a:xfrm>
            <a:prstGeom prst="rect">
              <a:avLst/>
            </a:prstGeom>
          </p:spPr>
        </p:pic>
        <p:pic>
          <p:nvPicPr>
            <p:cNvPr id="117" name="Graphic 116" descr="User">
              <a:extLst>
                <a:ext uri="{FF2B5EF4-FFF2-40B4-BE49-F238E27FC236}">
                  <a16:creationId xmlns:a16="http://schemas.microsoft.com/office/drawing/2014/main" id="{C78AB828-1090-4B27-AFD0-8E9A25B21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3055714"/>
              <a:ext cx="301636" cy="301637"/>
            </a:xfrm>
            <a:prstGeom prst="rect">
              <a:avLst/>
            </a:prstGeom>
          </p:spPr>
        </p:pic>
        <p:pic>
          <p:nvPicPr>
            <p:cNvPr id="118" name="Graphic 117" descr="User">
              <a:extLst>
                <a:ext uri="{FF2B5EF4-FFF2-40B4-BE49-F238E27FC236}">
                  <a16:creationId xmlns:a16="http://schemas.microsoft.com/office/drawing/2014/main" id="{6D4121A1-7910-4D67-80F9-3416CBE85A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3053729"/>
              <a:ext cx="301636" cy="301637"/>
            </a:xfrm>
            <a:prstGeom prst="rect">
              <a:avLst/>
            </a:prstGeom>
          </p:spPr>
        </p:pic>
        <p:pic>
          <p:nvPicPr>
            <p:cNvPr id="119" name="Graphic 118" descr="User">
              <a:extLst>
                <a:ext uri="{FF2B5EF4-FFF2-40B4-BE49-F238E27FC236}">
                  <a16:creationId xmlns:a16="http://schemas.microsoft.com/office/drawing/2014/main" id="{28DB4ADF-22EC-4E83-9705-67F332C56E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3049" y="2537213"/>
              <a:ext cx="301636" cy="301637"/>
            </a:xfrm>
            <a:prstGeom prst="rect">
              <a:avLst/>
            </a:prstGeom>
          </p:spPr>
        </p:pic>
        <p:pic>
          <p:nvPicPr>
            <p:cNvPr id="120" name="Graphic 119" descr="User">
              <a:extLst>
                <a:ext uri="{FF2B5EF4-FFF2-40B4-BE49-F238E27FC236}">
                  <a16:creationId xmlns:a16="http://schemas.microsoft.com/office/drawing/2014/main" id="{0EE026F1-21AA-4CAD-8373-589F10905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2537213"/>
              <a:ext cx="301636" cy="301637"/>
            </a:xfrm>
            <a:prstGeom prst="rect">
              <a:avLst/>
            </a:prstGeom>
          </p:spPr>
        </p:pic>
        <p:pic>
          <p:nvPicPr>
            <p:cNvPr id="121" name="Graphic 120" descr="User">
              <a:extLst>
                <a:ext uri="{FF2B5EF4-FFF2-40B4-BE49-F238E27FC236}">
                  <a16:creationId xmlns:a16="http://schemas.microsoft.com/office/drawing/2014/main" id="{B87D716C-22EB-4113-B188-1F88D9359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2535228"/>
              <a:ext cx="301636" cy="301637"/>
            </a:xfrm>
            <a:prstGeom prst="rect">
              <a:avLst/>
            </a:prstGeom>
          </p:spPr>
        </p:pic>
        <p:pic>
          <p:nvPicPr>
            <p:cNvPr id="122" name="Graphic 121" descr="User">
              <a:extLst>
                <a:ext uri="{FF2B5EF4-FFF2-40B4-BE49-F238E27FC236}">
                  <a16:creationId xmlns:a16="http://schemas.microsoft.com/office/drawing/2014/main" id="{F1078704-837D-4BA8-B201-736B624BDD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745" y="2806104"/>
              <a:ext cx="301636" cy="301637"/>
            </a:xfrm>
            <a:prstGeom prst="rect">
              <a:avLst/>
            </a:prstGeom>
          </p:spPr>
        </p:pic>
        <p:pic>
          <p:nvPicPr>
            <p:cNvPr id="123" name="Graphic 122" descr="User">
              <a:extLst>
                <a:ext uri="{FF2B5EF4-FFF2-40B4-BE49-F238E27FC236}">
                  <a16:creationId xmlns:a16="http://schemas.microsoft.com/office/drawing/2014/main" id="{CC5D3955-8390-4B31-B39F-F0BA72362E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2806104"/>
              <a:ext cx="301636" cy="301637"/>
            </a:xfrm>
            <a:prstGeom prst="rect">
              <a:avLst/>
            </a:prstGeom>
          </p:spPr>
        </p:pic>
        <p:pic>
          <p:nvPicPr>
            <p:cNvPr id="124" name="Graphic 123" descr="User">
              <a:extLst>
                <a:ext uri="{FF2B5EF4-FFF2-40B4-BE49-F238E27FC236}">
                  <a16:creationId xmlns:a16="http://schemas.microsoft.com/office/drawing/2014/main" id="{1C033CC7-0BEE-4B88-B1C8-735A6889DF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740" y="2804118"/>
              <a:ext cx="301636" cy="301637"/>
            </a:xfrm>
            <a:prstGeom prst="rect">
              <a:avLst/>
            </a:prstGeom>
          </p:spPr>
        </p:pic>
        <p:pic>
          <p:nvPicPr>
            <p:cNvPr id="125" name="Graphic 124" descr="User">
              <a:extLst>
                <a:ext uri="{FF2B5EF4-FFF2-40B4-BE49-F238E27FC236}">
                  <a16:creationId xmlns:a16="http://schemas.microsoft.com/office/drawing/2014/main" id="{21A57A1A-CFAA-4539-B5CB-7F1BCC0A5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3056164"/>
              <a:ext cx="301636" cy="301637"/>
            </a:xfrm>
            <a:prstGeom prst="rect">
              <a:avLst/>
            </a:prstGeom>
          </p:spPr>
        </p:pic>
        <p:pic>
          <p:nvPicPr>
            <p:cNvPr id="126" name="Graphic 125" descr="User">
              <a:extLst>
                <a:ext uri="{FF2B5EF4-FFF2-40B4-BE49-F238E27FC236}">
                  <a16:creationId xmlns:a16="http://schemas.microsoft.com/office/drawing/2014/main" id="{09993014-5A78-4808-BDA0-F8B76071D9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451" y="3056164"/>
              <a:ext cx="301636" cy="301637"/>
            </a:xfrm>
            <a:prstGeom prst="rect">
              <a:avLst/>
            </a:prstGeom>
          </p:spPr>
        </p:pic>
        <p:pic>
          <p:nvPicPr>
            <p:cNvPr id="127" name="Graphic 126" descr="User">
              <a:extLst>
                <a:ext uri="{FF2B5EF4-FFF2-40B4-BE49-F238E27FC236}">
                  <a16:creationId xmlns:a16="http://schemas.microsoft.com/office/drawing/2014/main" id="{91B97701-3576-4F81-9D11-6E347C7758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3054179"/>
              <a:ext cx="301636" cy="301637"/>
            </a:xfrm>
            <a:prstGeom prst="rect">
              <a:avLst/>
            </a:prstGeom>
          </p:spPr>
        </p:pic>
        <p:pic>
          <p:nvPicPr>
            <p:cNvPr id="245" name="Graphic 244" descr="User">
              <a:extLst>
                <a:ext uri="{FF2B5EF4-FFF2-40B4-BE49-F238E27FC236}">
                  <a16:creationId xmlns:a16="http://schemas.microsoft.com/office/drawing/2014/main" id="{6E3387BB-A08D-4840-B461-9C56440A2C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65" y="217348"/>
              <a:ext cx="301636" cy="301637"/>
            </a:xfrm>
            <a:prstGeom prst="rect">
              <a:avLst/>
            </a:prstGeom>
          </p:spPr>
        </p:pic>
        <p:pic>
          <p:nvPicPr>
            <p:cNvPr id="246" name="Graphic 245" descr="User">
              <a:extLst>
                <a:ext uri="{FF2B5EF4-FFF2-40B4-BE49-F238E27FC236}">
                  <a16:creationId xmlns:a16="http://schemas.microsoft.com/office/drawing/2014/main" id="{3885779B-C085-452E-9F49-6B9D003C1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217348"/>
              <a:ext cx="301636" cy="301637"/>
            </a:xfrm>
            <a:prstGeom prst="rect">
              <a:avLst/>
            </a:prstGeom>
          </p:spPr>
        </p:pic>
        <p:pic>
          <p:nvPicPr>
            <p:cNvPr id="247" name="Graphic 246" descr="User">
              <a:extLst>
                <a:ext uri="{FF2B5EF4-FFF2-40B4-BE49-F238E27FC236}">
                  <a16:creationId xmlns:a16="http://schemas.microsoft.com/office/drawing/2014/main" id="{5549166C-FFAC-4B8D-B916-4529FA24F3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215363"/>
              <a:ext cx="301636" cy="301637"/>
            </a:xfrm>
            <a:prstGeom prst="rect">
              <a:avLst/>
            </a:prstGeom>
          </p:spPr>
        </p:pic>
        <p:pic>
          <p:nvPicPr>
            <p:cNvPr id="248" name="Graphic 247" descr="User">
              <a:extLst>
                <a:ext uri="{FF2B5EF4-FFF2-40B4-BE49-F238E27FC236}">
                  <a16:creationId xmlns:a16="http://schemas.microsoft.com/office/drawing/2014/main" id="{04BDD120-06EC-4CAB-812C-06E04607D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61" y="486238"/>
              <a:ext cx="301636" cy="301637"/>
            </a:xfrm>
            <a:prstGeom prst="rect">
              <a:avLst/>
            </a:prstGeom>
          </p:spPr>
        </p:pic>
        <p:pic>
          <p:nvPicPr>
            <p:cNvPr id="249" name="Graphic 248" descr="User">
              <a:extLst>
                <a:ext uri="{FF2B5EF4-FFF2-40B4-BE49-F238E27FC236}">
                  <a16:creationId xmlns:a16="http://schemas.microsoft.com/office/drawing/2014/main" id="{2A56002A-4952-49B9-B285-69D545062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486238"/>
              <a:ext cx="301636" cy="301637"/>
            </a:xfrm>
            <a:prstGeom prst="rect">
              <a:avLst/>
            </a:prstGeom>
          </p:spPr>
        </p:pic>
        <p:pic>
          <p:nvPicPr>
            <p:cNvPr id="250" name="Graphic 249" descr="User">
              <a:extLst>
                <a:ext uri="{FF2B5EF4-FFF2-40B4-BE49-F238E27FC236}">
                  <a16:creationId xmlns:a16="http://schemas.microsoft.com/office/drawing/2014/main" id="{5F681B55-1DB3-4AC2-A1D1-1E8AC6AF56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56" y="484253"/>
              <a:ext cx="301636" cy="301637"/>
            </a:xfrm>
            <a:prstGeom prst="rect">
              <a:avLst/>
            </a:prstGeom>
          </p:spPr>
        </p:pic>
        <p:pic>
          <p:nvPicPr>
            <p:cNvPr id="251" name="Graphic 250" descr="User">
              <a:extLst>
                <a:ext uri="{FF2B5EF4-FFF2-40B4-BE49-F238E27FC236}">
                  <a16:creationId xmlns:a16="http://schemas.microsoft.com/office/drawing/2014/main" id="{B9D397A3-6441-4773-B031-CB41163A7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736299"/>
              <a:ext cx="301636" cy="301637"/>
            </a:xfrm>
            <a:prstGeom prst="rect">
              <a:avLst/>
            </a:prstGeom>
          </p:spPr>
        </p:pic>
        <p:pic>
          <p:nvPicPr>
            <p:cNvPr id="252" name="Graphic 251" descr="User">
              <a:extLst>
                <a:ext uri="{FF2B5EF4-FFF2-40B4-BE49-F238E27FC236}">
                  <a16:creationId xmlns:a16="http://schemas.microsoft.com/office/drawing/2014/main" id="{2C15DECA-75E9-40B2-893B-EF6E02089B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67" y="736299"/>
              <a:ext cx="301636" cy="301637"/>
            </a:xfrm>
            <a:prstGeom prst="rect">
              <a:avLst/>
            </a:prstGeom>
          </p:spPr>
        </p:pic>
        <p:pic>
          <p:nvPicPr>
            <p:cNvPr id="253" name="Graphic 252" descr="User">
              <a:extLst>
                <a:ext uri="{FF2B5EF4-FFF2-40B4-BE49-F238E27FC236}">
                  <a16:creationId xmlns:a16="http://schemas.microsoft.com/office/drawing/2014/main" id="{761667A3-2153-4056-BEE2-A3CC3F7D73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734314"/>
              <a:ext cx="301636" cy="301637"/>
            </a:xfrm>
            <a:prstGeom prst="rect">
              <a:avLst/>
            </a:prstGeom>
          </p:spPr>
        </p:pic>
        <p:pic>
          <p:nvPicPr>
            <p:cNvPr id="254" name="Graphic 253" descr="User">
              <a:extLst>
                <a:ext uri="{FF2B5EF4-FFF2-40B4-BE49-F238E27FC236}">
                  <a16:creationId xmlns:a16="http://schemas.microsoft.com/office/drawing/2014/main" id="{8B16022E-8A98-4448-91E9-EB0BCCA012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69" y="217798"/>
              <a:ext cx="301636" cy="301637"/>
            </a:xfrm>
            <a:prstGeom prst="rect">
              <a:avLst/>
            </a:prstGeom>
          </p:spPr>
        </p:pic>
        <p:pic>
          <p:nvPicPr>
            <p:cNvPr id="255" name="Graphic 254" descr="User">
              <a:extLst>
                <a:ext uri="{FF2B5EF4-FFF2-40B4-BE49-F238E27FC236}">
                  <a16:creationId xmlns:a16="http://schemas.microsoft.com/office/drawing/2014/main" id="{846AC73C-9FB8-4D63-B0FC-4C7051B30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31" y="217798"/>
              <a:ext cx="301636" cy="301637"/>
            </a:xfrm>
            <a:prstGeom prst="rect">
              <a:avLst/>
            </a:prstGeom>
          </p:spPr>
        </p:pic>
        <p:pic>
          <p:nvPicPr>
            <p:cNvPr id="256" name="Graphic 255" descr="User">
              <a:extLst>
                <a:ext uri="{FF2B5EF4-FFF2-40B4-BE49-F238E27FC236}">
                  <a16:creationId xmlns:a16="http://schemas.microsoft.com/office/drawing/2014/main" id="{67C90997-EC27-4E74-A840-BF034D203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215813"/>
              <a:ext cx="301636" cy="301637"/>
            </a:xfrm>
            <a:prstGeom prst="rect">
              <a:avLst/>
            </a:prstGeom>
          </p:spPr>
        </p:pic>
        <p:pic>
          <p:nvPicPr>
            <p:cNvPr id="257" name="Graphic 256" descr="User">
              <a:extLst>
                <a:ext uri="{FF2B5EF4-FFF2-40B4-BE49-F238E27FC236}">
                  <a16:creationId xmlns:a16="http://schemas.microsoft.com/office/drawing/2014/main" id="{61EBB9F0-850B-4E52-B6BB-C5052A4D8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486689"/>
              <a:ext cx="301636" cy="301637"/>
            </a:xfrm>
            <a:prstGeom prst="rect">
              <a:avLst/>
            </a:prstGeom>
          </p:spPr>
        </p:pic>
        <p:pic>
          <p:nvPicPr>
            <p:cNvPr id="258" name="Graphic 257" descr="User">
              <a:extLst>
                <a:ext uri="{FF2B5EF4-FFF2-40B4-BE49-F238E27FC236}">
                  <a16:creationId xmlns:a16="http://schemas.microsoft.com/office/drawing/2014/main" id="{BF10B31C-AE39-44AD-8721-D026D3B674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486689"/>
              <a:ext cx="301636" cy="301637"/>
            </a:xfrm>
            <a:prstGeom prst="rect">
              <a:avLst/>
            </a:prstGeom>
          </p:spPr>
        </p:pic>
        <p:pic>
          <p:nvPicPr>
            <p:cNvPr id="259" name="Graphic 258" descr="User">
              <a:extLst>
                <a:ext uri="{FF2B5EF4-FFF2-40B4-BE49-F238E27FC236}">
                  <a16:creationId xmlns:a16="http://schemas.microsoft.com/office/drawing/2014/main" id="{4399B5E6-E77B-4D8D-9141-773082B77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484703"/>
              <a:ext cx="301636" cy="301637"/>
            </a:xfrm>
            <a:prstGeom prst="rect">
              <a:avLst/>
            </a:prstGeom>
          </p:spPr>
        </p:pic>
        <p:pic>
          <p:nvPicPr>
            <p:cNvPr id="260" name="Graphic 259" descr="User">
              <a:extLst>
                <a:ext uri="{FF2B5EF4-FFF2-40B4-BE49-F238E27FC236}">
                  <a16:creationId xmlns:a16="http://schemas.microsoft.com/office/drawing/2014/main" id="{6C910CBC-8AC0-4C71-B45A-DE840FFD87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736749"/>
              <a:ext cx="301636" cy="301637"/>
            </a:xfrm>
            <a:prstGeom prst="rect">
              <a:avLst/>
            </a:prstGeom>
          </p:spPr>
        </p:pic>
        <p:pic>
          <p:nvPicPr>
            <p:cNvPr id="261" name="Graphic 260" descr="User">
              <a:extLst>
                <a:ext uri="{FF2B5EF4-FFF2-40B4-BE49-F238E27FC236}">
                  <a16:creationId xmlns:a16="http://schemas.microsoft.com/office/drawing/2014/main" id="{7FF68DFF-B6CF-4F35-800D-DF3C2DC9FC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736749"/>
              <a:ext cx="301636" cy="301637"/>
            </a:xfrm>
            <a:prstGeom prst="rect">
              <a:avLst/>
            </a:prstGeom>
          </p:spPr>
        </p:pic>
        <p:pic>
          <p:nvPicPr>
            <p:cNvPr id="262" name="Graphic 261" descr="User">
              <a:extLst>
                <a:ext uri="{FF2B5EF4-FFF2-40B4-BE49-F238E27FC236}">
                  <a16:creationId xmlns:a16="http://schemas.microsoft.com/office/drawing/2014/main" id="{755DFEB3-B395-4AFC-866A-73E346197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734764"/>
              <a:ext cx="301636" cy="301637"/>
            </a:xfrm>
            <a:prstGeom prst="rect">
              <a:avLst/>
            </a:prstGeom>
          </p:spPr>
        </p:pic>
        <p:pic>
          <p:nvPicPr>
            <p:cNvPr id="227" name="Graphic 226" descr="User">
              <a:extLst>
                <a:ext uri="{FF2B5EF4-FFF2-40B4-BE49-F238E27FC236}">
                  <a16:creationId xmlns:a16="http://schemas.microsoft.com/office/drawing/2014/main" id="{1EE9B3B9-70C7-457F-B193-9E2E37DD0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65" y="980182"/>
              <a:ext cx="301636" cy="301637"/>
            </a:xfrm>
            <a:prstGeom prst="rect">
              <a:avLst/>
            </a:prstGeom>
          </p:spPr>
        </p:pic>
        <p:pic>
          <p:nvPicPr>
            <p:cNvPr id="228" name="Graphic 227" descr="User">
              <a:extLst>
                <a:ext uri="{FF2B5EF4-FFF2-40B4-BE49-F238E27FC236}">
                  <a16:creationId xmlns:a16="http://schemas.microsoft.com/office/drawing/2014/main" id="{42CF2E66-568F-451E-B58B-006589ED1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980182"/>
              <a:ext cx="301636" cy="301637"/>
            </a:xfrm>
            <a:prstGeom prst="rect">
              <a:avLst/>
            </a:prstGeom>
          </p:spPr>
        </p:pic>
        <p:pic>
          <p:nvPicPr>
            <p:cNvPr id="229" name="Graphic 228" descr="User">
              <a:extLst>
                <a:ext uri="{FF2B5EF4-FFF2-40B4-BE49-F238E27FC236}">
                  <a16:creationId xmlns:a16="http://schemas.microsoft.com/office/drawing/2014/main" id="{54121DD7-F166-45D1-BDFB-2D9D5C275A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978197"/>
              <a:ext cx="301636" cy="301637"/>
            </a:xfrm>
            <a:prstGeom prst="rect">
              <a:avLst/>
            </a:prstGeom>
          </p:spPr>
        </p:pic>
        <p:pic>
          <p:nvPicPr>
            <p:cNvPr id="230" name="Graphic 229" descr="User">
              <a:extLst>
                <a:ext uri="{FF2B5EF4-FFF2-40B4-BE49-F238E27FC236}">
                  <a16:creationId xmlns:a16="http://schemas.microsoft.com/office/drawing/2014/main" id="{6792B3E3-8643-4B58-9C6B-52D1D93525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61" y="1249072"/>
              <a:ext cx="301636" cy="301637"/>
            </a:xfrm>
            <a:prstGeom prst="rect">
              <a:avLst/>
            </a:prstGeom>
          </p:spPr>
        </p:pic>
        <p:pic>
          <p:nvPicPr>
            <p:cNvPr id="231" name="Graphic 230" descr="User">
              <a:extLst>
                <a:ext uri="{FF2B5EF4-FFF2-40B4-BE49-F238E27FC236}">
                  <a16:creationId xmlns:a16="http://schemas.microsoft.com/office/drawing/2014/main" id="{C5EA74C4-7810-499C-8294-A8FC68084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1249072"/>
              <a:ext cx="301636" cy="301637"/>
            </a:xfrm>
            <a:prstGeom prst="rect">
              <a:avLst/>
            </a:prstGeom>
          </p:spPr>
        </p:pic>
        <p:pic>
          <p:nvPicPr>
            <p:cNvPr id="232" name="Graphic 231" descr="User">
              <a:extLst>
                <a:ext uri="{FF2B5EF4-FFF2-40B4-BE49-F238E27FC236}">
                  <a16:creationId xmlns:a16="http://schemas.microsoft.com/office/drawing/2014/main" id="{502C03E5-13C9-430C-A722-42A405BE8F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56" y="1247087"/>
              <a:ext cx="301636" cy="301637"/>
            </a:xfrm>
            <a:prstGeom prst="rect">
              <a:avLst/>
            </a:prstGeom>
          </p:spPr>
        </p:pic>
        <p:pic>
          <p:nvPicPr>
            <p:cNvPr id="233" name="Graphic 232" descr="User">
              <a:extLst>
                <a:ext uri="{FF2B5EF4-FFF2-40B4-BE49-F238E27FC236}">
                  <a16:creationId xmlns:a16="http://schemas.microsoft.com/office/drawing/2014/main" id="{56449201-CED1-4DFC-8C6A-E5B70AD76D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1499133"/>
              <a:ext cx="301636" cy="301637"/>
            </a:xfrm>
            <a:prstGeom prst="rect">
              <a:avLst/>
            </a:prstGeom>
          </p:spPr>
        </p:pic>
        <p:pic>
          <p:nvPicPr>
            <p:cNvPr id="234" name="Graphic 233" descr="User">
              <a:extLst>
                <a:ext uri="{FF2B5EF4-FFF2-40B4-BE49-F238E27FC236}">
                  <a16:creationId xmlns:a16="http://schemas.microsoft.com/office/drawing/2014/main" id="{9F26CE5E-C12D-4081-8C64-96B60B95F7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67" y="1499133"/>
              <a:ext cx="301636" cy="301637"/>
            </a:xfrm>
            <a:prstGeom prst="rect">
              <a:avLst/>
            </a:prstGeom>
          </p:spPr>
        </p:pic>
        <p:pic>
          <p:nvPicPr>
            <p:cNvPr id="235" name="Graphic 234" descr="User">
              <a:extLst>
                <a:ext uri="{FF2B5EF4-FFF2-40B4-BE49-F238E27FC236}">
                  <a16:creationId xmlns:a16="http://schemas.microsoft.com/office/drawing/2014/main" id="{BAF64B3F-0DB6-4804-AEE1-444548FA84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1497148"/>
              <a:ext cx="301636" cy="301637"/>
            </a:xfrm>
            <a:prstGeom prst="rect">
              <a:avLst/>
            </a:prstGeom>
          </p:spPr>
        </p:pic>
        <p:pic>
          <p:nvPicPr>
            <p:cNvPr id="236" name="Graphic 235" descr="User">
              <a:extLst>
                <a:ext uri="{FF2B5EF4-FFF2-40B4-BE49-F238E27FC236}">
                  <a16:creationId xmlns:a16="http://schemas.microsoft.com/office/drawing/2014/main" id="{D9D25716-25B1-4BB1-8199-226E42523B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69" y="980632"/>
              <a:ext cx="301636" cy="301637"/>
            </a:xfrm>
            <a:prstGeom prst="rect">
              <a:avLst/>
            </a:prstGeom>
          </p:spPr>
        </p:pic>
        <p:pic>
          <p:nvPicPr>
            <p:cNvPr id="237" name="Graphic 236" descr="User">
              <a:extLst>
                <a:ext uri="{FF2B5EF4-FFF2-40B4-BE49-F238E27FC236}">
                  <a16:creationId xmlns:a16="http://schemas.microsoft.com/office/drawing/2014/main" id="{EBF76CA0-D186-4AD5-A2A2-43AD4CA989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31" y="980632"/>
              <a:ext cx="301636" cy="301637"/>
            </a:xfrm>
            <a:prstGeom prst="rect">
              <a:avLst/>
            </a:prstGeom>
          </p:spPr>
        </p:pic>
        <p:pic>
          <p:nvPicPr>
            <p:cNvPr id="238" name="Graphic 237" descr="User">
              <a:extLst>
                <a:ext uri="{FF2B5EF4-FFF2-40B4-BE49-F238E27FC236}">
                  <a16:creationId xmlns:a16="http://schemas.microsoft.com/office/drawing/2014/main" id="{BCC076CF-BA4B-428E-BCD4-7AA77658B7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978647"/>
              <a:ext cx="301636" cy="301637"/>
            </a:xfrm>
            <a:prstGeom prst="rect">
              <a:avLst/>
            </a:prstGeom>
          </p:spPr>
        </p:pic>
        <p:pic>
          <p:nvPicPr>
            <p:cNvPr id="239" name="Graphic 238" descr="User">
              <a:extLst>
                <a:ext uri="{FF2B5EF4-FFF2-40B4-BE49-F238E27FC236}">
                  <a16:creationId xmlns:a16="http://schemas.microsoft.com/office/drawing/2014/main" id="{E57BC91F-DBF2-4823-BAB6-7A1475DF98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1249523"/>
              <a:ext cx="301636" cy="301637"/>
            </a:xfrm>
            <a:prstGeom prst="rect">
              <a:avLst/>
            </a:prstGeom>
          </p:spPr>
        </p:pic>
        <p:pic>
          <p:nvPicPr>
            <p:cNvPr id="240" name="Graphic 239" descr="User">
              <a:extLst>
                <a:ext uri="{FF2B5EF4-FFF2-40B4-BE49-F238E27FC236}">
                  <a16:creationId xmlns:a16="http://schemas.microsoft.com/office/drawing/2014/main" id="{393A8A12-A9F1-409F-BB3A-A9F11D0275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1249523"/>
              <a:ext cx="301636" cy="301637"/>
            </a:xfrm>
            <a:prstGeom prst="rect">
              <a:avLst/>
            </a:prstGeom>
          </p:spPr>
        </p:pic>
        <p:pic>
          <p:nvPicPr>
            <p:cNvPr id="241" name="Graphic 240" descr="User">
              <a:extLst>
                <a:ext uri="{FF2B5EF4-FFF2-40B4-BE49-F238E27FC236}">
                  <a16:creationId xmlns:a16="http://schemas.microsoft.com/office/drawing/2014/main" id="{A27550C3-90F9-450B-825C-986E3D07A0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1247537"/>
              <a:ext cx="301636" cy="301637"/>
            </a:xfrm>
            <a:prstGeom prst="rect">
              <a:avLst/>
            </a:prstGeom>
          </p:spPr>
        </p:pic>
        <p:pic>
          <p:nvPicPr>
            <p:cNvPr id="242" name="Graphic 241" descr="User">
              <a:extLst>
                <a:ext uri="{FF2B5EF4-FFF2-40B4-BE49-F238E27FC236}">
                  <a16:creationId xmlns:a16="http://schemas.microsoft.com/office/drawing/2014/main" id="{B78B36E8-6464-436F-B6ED-9AD81FA65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1499583"/>
              <a:ext cx="301636" cy="301637"/>
            </a:xfrm>
            <a:prstGeom prst="rect">
              <a:avLst/>
            </a:prstGeom>
          </p:spPr>
        </p:pic>
        <p:pic>
          <p:nvPicPr>
            <p:cNvPr id="243" name="Graphic 242" descr="User">
              <a:extLst>
                <a:ext uri="{FF2B5EF4-FFF2-40B4-BE49-F238E27FC236}">
                  <a16:creationId xmlns:a16="http://schemas.microsoft.com/office/drawing/2014/main" id="{C73A4D34-3630-4583-B9CD-0D0BD9A3C2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1499583"/>
              <a:ext cx="301636" cy="301637"/>
            </a:xfrm>
            <a:prstGeom prst="rect">
              <a:avLst/>
            </a:prstGeom>
          </p:spPr>
        </p:pic>
        <p:pic>
          <p:nvPicPr>
            <p:cNvPr id="244" name="Graphic 243" descr="User">
              <a:extLst>
                <a:ext uri="{FF2B5EF4-FFF2-40B4-BE49-F238E27FC236}">
                  <a16:creationId xmlns:a16="http://schemas.microsoft.com/office/drawing/2014/main" id="{6F6FA0E6-DE74-47B0-990A-79AA1563E1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1497598"/>
              <a:ext cx="301636" cy="301637"/>
            </a:xfrm>
            <a:prstGeom prst="rect">
              <a:avLst/>
            </a:prstGeom>
          </p:spPr>
        </p:pic>
        <p:pic>
          <p:nvPicPr>
            <p:cNvPr id="207" name="Graphic 206" descr="User">
              <a:extLst>
                <a:ext uri="{FF2B5EF4-FFF2-40B4-BE49-F238E27FC236}">
                  <a16:creationId xmlns:a16="http://schemas.microsoft.com/office/drawing/2014/main" id="{356B5B3E-7984-4FD6-8B85-574BD7A42A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78" y="218591"/>
              <a:ext cx="301636" cy="301637"/>
            </a:xfrm>
            <a:prstGeom prst="rect">
              <a:avLst/>
            </a:prstGeom>
          </p:spPr>
        </p:pic>
        <p:pic>
          <p:nvPicPr>
            <p:cNvPr id="208" name="Graphic 207" descr="User">
              <a:extLst>
                <a:ext uri="{FF2B5EF4-FFF2-40B4-BE49-F238E27FC236}">
                  <a16:creationId xmlns:a16="http://schemas.microsoft.com/office/drawing/2014/main" id="{C870756C-0131-4B69-B64A-DB525136D5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439" y="218591"/>
              <a:ext cx="301636" cy="301637"/>
            </a:xfrm>
            <a:prstGeom prst="rect">
              <a:avLst/>
            </a:prstGeom>
          </p:spPr>
        </p:pic>
        <p:pic>
          <p:nvPicPr>
            <p:cNvPr id="210" name="Graphic 209" descr="User">
              <a:extLst>
                <a:ext uri="{FF2B5EF4-FFF2-40B4-BE49-F238E27FC236}">
                  <a16:creationId xmlns:a16="http://schemas.microsoft.com/office/drawing/2014/main" id="{E35EB197-EA3A-4804-8A00-96AD7C7244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487481"/>
              <a:ext cx="301636" cy="301637"/>
            </a:xfrm>
            <a:prstGeom prst="rect">
              <a:avLst/>
            </a:prstGeom>
          </p:spPr>
        </p:pic>
        <p:pic>
          <p:nvPicPr>
            <p:cNvPr id="211" name="Graphic 210" descr="User">
              <a:extLst>
                <a:ext uri="{FF2B5EF4-FFF2-40B4-BE49-F238E27FC236}">
                  <a16:creationId xmlns:a16="http://schemas.microsoft.com/office/drawing/2014/main" id="{D8E1199B-0E63-409F-848D-A22366C7DB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135" y="487481"/>
              <a:ext cx="301636" cy="301637"/>
            </a:xfrm>
            <a:prstGeom prst="rect">
              <a:avLst/>
            </a:prstGeom>
          </p:spPr>
        </p:pic>
        <p:pic>
          <p:nvPicPr>
            <p:cNvPr id="213" name="Graphic 212" descr="User">
              <a:extLst>
                <a:ext uri="{FF2B5EF4-FFF2-40B4-BE49-F238E27FC236}">
                  <a16:creationId xmlns:a16="http://schemas.microsoft.com/office/drawing/2014/main" id="{29DDF41D-1D92-4117-9788-0E5A0BBE6F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737542"/>
              <a:ext cx="301636" cy="301637"/>
            </a:xfrm>
            <a:prstGeom prst="rect">
              <a:avLst/>
            </a:prstGeom>
          </p:spPr>
        </p:pic>
        <p:pic>
          <p:nvPicPr>
            <p:cNvPr id="214" name="Graphic 213" descr="User">
              <a:extLst>
                <a:ext uri="{FF2B5EF4-FFF2-40B4-BE49-F238E27FC236}">
                  <a16:creationId xmlns:a16="http://schemas.microsoft.com/office/drawing/2014/main" id="{0FAAB473-F0FE-464B-B894-12D182DFE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737542"/>
              <a:ext cx="301636" cy="301637"/>
            </a:xfrm>
            <a:prstGeom prst="rect">
              <a:avLst/>
            </a:prstGeom>
          </p:spPr>
        </p:pic>
        <p:pic>
          <p:nvPicPr>
            <p:cNvPr id="189" name="Graphic 188" descr="User">
              <a:extLst>
                <a:ext uri="{FF2B5EF4-FFF2-40B4-BE49-F238E27FC236}">
                  <a16:creationId xmlns:a16="http://schemas.microsoft.com/office/drawing/2014/main" id="{7649FDF3-AAEF-4676-881F-FEBFDECACB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78" y="981425"/>
              <a:ext cx="301636" cy="301637"/>
            </a:xfrm>
            <a:prstGeom prst="rect">
              <a:avLst/>
            </a:prstGeom>
          </p:spPr>
        </p:pic>
        <p:pic>
          <p:nvPicPr>
            <p:cNvPr id="190" name="Graphic 189" descr="User">
              <a:extLst>
                <a:ext uri="{FF2B5EF4-FFF2-40B4-BE49-F238E27FC236}">
                  <a16:creationId xmlns:a16="http://schemas.microsoft.com/office/drawing/2014/main" id="{398AE690-EF57-456F-9BF4-3089A3EDB7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439" y="981425"/>
              <a:ext cx="301636" cy="301637"/>
            </a:xfrm>
            <a:prstGeom prst="rect">
              <a:avLst/>
            </a:prstGeom>
          </p:spPr>
        </p:pic>
        <p:pic>
          <p:nvPicPr>
            <p:cNvPr id="192" name="Graphic 191" descr="User">
              <a:extLst>
                <a:ext uri="{FF2B5EF4-FFF2-40B4-BE49-F238E27FC236}">
                  <a16:creationId xmlns:a16="http://schemas.microsoft.com/office/drawing/2014/main" id="{3438D450-4429-435E-B807-CDEE38BF1A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1250315"/>
              <a:ext cx="301636" cy="301637"/>
            </a:xfrm>
            <a:prstGeom prst="rect">
              <a:avLst/>
            </a:prstGeom>
          </p:spPr>
        </p:pic>
        <p:pic>
          <p:nvPicPr>
            <p:cNvPr id="193" name="Graphic 192" descr="User">
              <a:extLst>
                <a:ext uri="{FF2B5EF4-FFF2-40B4-BE49-F238E27FC236}">
                  <a16:creationId xmlns:a16="http://schemas.microsoft.com/office/drawing/2014/main" id="{36CAACFF-E816-4FD4-B134-55B91A240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135" y="1250315"/>
              <a:ext cx="301636" cy="301637"/>
            </a:xfrm>
            <a:prstGeom prst="rect">
              <a:avLst/>
            </a:prstGeom>
          </p:spPr>
        </p:pic>
        <p:pic>
          <p:nvPicPr>
            <p:cNvPr id="195" name="Graphic 194" descr="User">
              <a:extLst>
                <a:ext uri="{FF2B5EF4-FFF2-40B4-BE49-F238E27FC236}">
                  <a16:creationId xmlns:a16="http://schemas.microsoft.com/office/drawing/2014/main" id="{F59EE32F-CD5C-4B69-904C-9B651B420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1500376"/>
              <a:ext cx="301636" cy="301637"/>
            </a:xfrm>
            <a:prstGeom prst="rect">
              <a:avLst/>
            </a:prstGeom>
          </p:spPr>
        </p:pic>
        <p:pic>
          <p:nvPicPr>
            <p:cNvPr id="196" name="Graphic 195" descr="User">
              <a:extLst>
                <a:ext uri="{FF2B5EF4-FFF2-40B4-BE49-F238E27FC236}">
                  <a16:creationId xmlns:a16="http://schemas.microsoft.com/office/drawing/2014/main" id="{DB0671DC-BFCA-4551-BB16-F2FC9EEE33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1500376"/>
              <a:ext cx="301636" cy="301637"/>
            </a:xfrm>
            <a:prstGeom prst="rect">
              <a:avLst/>
            </a:prstGeom>
          </p:spPr>
        </p:pic>
        <p:pic>
          <p:nvPicPr>
            <p:cNvPr id="323" name="Graphic 322" descr="User">
              <a:extLst>
                <a:ext uri="{FF2B5EF4-FFF2-40B4-BE49-F238E27FC236}">
                  <a16:creationId xmlns:a16="http://schemas.microsoft.com/office/drawing/2014/main" id="{330F6C05-D24B-4E29-A06C-BF3444458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65" y="1763845"/>
              <a:ext cx="301636" cy="301637"/>
            </a:xfrm>
            <a:prstGeom prst="rect">
              <a:avLst/>
            </a:prstGeom>
          </p:spPr>
        </p:pic>
        <p:pic>
          <p:nvPicPr>
            <p:cNvPr id="324" name="Graphic 323" descr="User">
              <a:extLst>
                <a:ext uri="{FF2B5EF4-FFF2-40B4-BE49-F238E27FC236}">
                  <a16:creationId xmlns:a16="http://schemas.microsoft.com/office/drawing/2014/main" id="{11561F4C-9387-4D2C-80C0-C8855C613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1763845"/>
              <a:ext cx="301636" cy="301637"/>
            </a:xfrm>
            <a:prstGeom prst="rect">
              <a:avLst/>
            </a:prstGeom>
          </p:spPr>
        </p:pic>
        <p:pic>
          <p:nvPicPr>
            <p:cNvPr id="325" name="Graphic 324" descr="User">
              <a:extLst>
                <a:ext uri="{FF2B5EF4-FFF2-40B4-BE49-F238E27FC236}">
                  <a16:creationId xmlns:a16="http://schemas.microsoft.com/office/drawing/2014/main" id="{0ED43C6B-015D-460E-9FA4-E8448CAD2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1761860"/>
              <a:ext cx="301636" cy="301637"/>
            </a:xfrm>
            <a:prstGeom prst="rect">
              <a:avLst/>
            </a:prstGeom>
          </p:spPr>
        </p:pic>
        <p:pic>
          <p:nvPicPr>
            <p:cNvPr id="326" name="Graphic 325" descr="User">
              <a:extLst>
                <a:ext uri="{FF2B5EF4-FFF2-40B4-BE49-F238E27FC236}">
                  <a16:creationId xmlns:a16="http://schemas.microsoft.com/office/drawing/2014/main" id="{0E694A91-6F41-4900-910D-1FC150447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61" y="2032735"/>
              <a:ext cx="301636" cy="301637"/>
            </a:xfrm>
            <a:prstGeom prst="rect">
              <a:avLst/>
            </a:prstGeom>
          </p:spPr>
        </p:pic>
        <p:pic>
          <p:nvPicPr>
            <p:cNvPr id="327" name="Graphic 326" descr="User">
              <a:extLst>
                <a:ext uri="{FF2B5EF4-FFF2-40B4-BE49-F238E27FC236}">
                  <a16:creationId xmlns:a16="http://schemas.microsoft.com/office/drawing/2014/main" id="{1573009A-3E90-4B60-BBCB-CF449F07D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2032735"/>
              <a:ext cx="301636" cy="301637"/>
            </a:xfrm>
            <a:prstGeom prst="rect">
              <a:avLst/>
            </a:prstGeom>
          </p:spPr>
        </p:pic>
        <p:pic>
          <p:nvPicPr>
            <p:cNvPr id="328" name="Graphic 327" descr="User">
              <a:extLst>
                <a:ext uri="{FF2B5EF4-FFF2-40B4-BE49-F238E27FC236}">
                  <a16:creationId xmlns:a16="http://schemas.microsoft.com/office/drawing/2014/main" id="{AE18DB46-31AE-46F8-B4A9-2DF6681AB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56" y="2030750"/>
              <a:ext cx="301636" cy="301637"/>
            </a:xfrm>
            <a:prstGeom prst="rect">
              <a:avLst/>
            </a:prstGeom>
          </p:spPr>
        </p:pic>
        <p:pic>
          <p:nvPicPr>
            <p:cNvPr id="329" name="Graphic 328" descr="User">
              <a:extLst>
                <a:ext uri="{FF2B5EF4-FFF2-40B4-BE49-F238E27FC236}">
                  <a16:creationId xmlns:a16="http://schemas.microsoft.com/office/drawing/2014/main" id="{CD11963E-59D7-4CE0-8069-86FB97346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2282796"/>
              <a:ext cx="301636" cy="301637"/>
            </a:xfrm>
            <a:prstGeom prst="rect">
              <a:avLst/>
            </a:prstGeom>
          </p:spPr>
        </p:pic>
        <p:pic>
          <p:nvPicPr>
            <p:cNvPr id="330" name="Graphic 329" descr="User">
              <a:extLst>
                <a:ext uri="{FF2B5EF4-FFF2-40B4-BE49-F238E27FC236}">
                  <a16:creationId xmlns:a16="http://schemas.microsoft.com/office/drawing/2014/main" id="{7248B7A1-2AD1-4AE5-873D-CB45E0E81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67" y="2282796"/>
              <a:ext cx="301636" cy="301637"/>
            </a:xfrm>
            <a:prstGeom prst="rect">
              <a:avLst/>
            </a:prstGeom>
          </p:spPr>
        </p:pic>
        <p:pic>
          <p:nvPicPr>
            <p:cNvPr id="331" name="Graphic 330" descr="User">
              <a:extLst>
                <a:ext uri="{FF2B5EF4-FFF2-40B4-BE49-F238E27FC236}">
                  <a16:creationId xmlns:a16="http://schemas.microsoft.com/office/drawing/2014/main" id="{889D98F8-45BA-43B8-A4F3-CD24253BF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2280811"/>
              <a:ext cx="301636" cy="301637"/>
            </a:xfrm>
            <a:prstGeom prst="rect">
              <a:avLst/>
            </a:prstGeom>
          </p:spPr>
        </p:pic>
        <p:pic>
          <p:nvPicPr>
            <p:cNvPr id="332" name="Graphic 331" descr="User">
              <a:extLst>
                <a:ext uri="{FF2B5EF4-FFF2-40B4-BE49-F238E27FC236}">
                  <a16:creationId xmlns:a16="http://schemas.microsoft.com/office/drawing/2014/main" id="{4A07D869-4504-4585-B335-BD90D27A49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69" y="1764295"/>
              <a:ext cx="301636" cy="301637"/>
            </a:xfrm>
            <a:prstGeom prst="rect">
              <a:avLst/>
            </a:prstGeom>
          </p:spPr>
        </p:pic>
        <p:pic>
          <p:nvPicPr>
            <p:cNvPr id="333" name="Graphic 332" descr="User">
              <a:extLst>
                <a:ext uri="{FF2B5EF4-FFF2-40B4-BE49-F238E27FC236}">
                  <a16:creationId xmlns:a16="http://schemas.microsoft.com/office/drawing/2014/main" id="{17CBDD5B-022C-488F-BB74-7D1F17B56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31" y="1764295"/>
              <a:ext cx="301636" cy="301637"/>
            </a:xfrm>
            <a:prstGeom prst="rect">
              <a:avLst/>
            </a:prstGeom>
          </p:spPr>
        </p:pic>
        <p:pic>
          <p:nvPicPr>
            <p:cNvPr id="334" name="Graphic 333" descr="User">
              <a:extLst>
                <a:ext uri="{FF2B5EF4-FFF2-40B4-BE49-F238E27FC236}">
                  <a16:creationId xmlns:a16="http://schemas.microsoft.com/office/drawing/2014/main" id="{4D791969-CEC2-4250-8631-A2D24B32F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1762310"/>
              <a:ext cx="301636" cy="301637"/>
            </a:xfrm>
            <a:prstGeom prst="rect">
              <a:avLst/>
            </a:prstGeom>
          </p:spPr>
        </p:pic>
        <p:pic>
          <p:nvPicPr>
            <p:cNvPr id="335" name="Graphic 334" descr="User">
              <a:extLst>
                <a:ext uri="{FF2B5EF4-FFF2-40B4-BE49-F238E27FC236}">
                  <a16:creationId xmlns:a16="http://schemas.microsoft.com/office/drawing/2014/main" id="{ED5B31FD-408E-4D45-AB0F-C70F16CE41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2033186"/>
              <a:ext cx="301636" cy="301637"/>
            </a:xfrm>
            <a:prstGeom prst="rect">
              <a:avLst/>
            </a:prstGeom>
          </p:spPr>
        </p:pic>
        <p:pic>
          <p:nvPicPr>
            <p:cNvPr id="336" name="Graphic 335" descr="User">
              <a:extLst>
                <a:ext uri="{FF2B5EF4-FFF2-40B4-BE49-F238E27FC236}">
                  <a16:creationId xmlns:a16="http://schemas.microsoft.com/office/drawing/2014/main" id="{6B0D0D85-D35D-4A23-A720-080A9B42A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2033186"/>
              <a:ext cx="301636" cy="301637"/>
            </a:xfrm>
            <a:prstGeom prst="rect">
              <a:avLst/>
            </a:prstGeom>
          </p:spPr>
        </p:pic>
        <p:pic>
          <p:nvPicPr>
            <p:cNvPr id="337" name="Graphic 336" descr="User">
              <a:extLst>
                <a:ext uri="{FF2B5EF4-FFF2-40B4-BE49-F238E27FC236}">
                  <a16:creationId xmlns:a16="http://schemas.microsoft.com/office/drawing/2014/main" id="{BFB50CED-DB26-4650-9D49-AB38EA4323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2031200"/>
              <a:ext cx="301636" cy="301637"/>
            </a:xfrm>
            <a:prstGeom prst="rect">
              <a:avLst/>
            </a:prstGeom>
          </p:spPr>
        </p:pic>
        <p:pic>
          <p:nvPicPr>
            <p:cNvPr id="338" name="Graphic 337" descr="User">
              <a:extLst>
                <a:ext uri="{FF2B5EF4-FFF2-40B4-BE49-F238E27FC236}">
                  <a16:creationId xmlns:a16="http://schemas.microsoft.com/office/drawing/2014/main" id="{9E1E9EC0-ECC9-4CEC-A14E-4D45C0B65F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2283246"/>
              <a:ext cx="301636" cy="301637"/>
            </a:xfrm>
            <a:prstGeom prst="rect">
              <a:avLst/>
            </a:prstGeom>
          </p:spPr>
        </p:pic>
        <p:pic>
          <p:nvPicPr>
            <p:cNvPr id="339" name="Graphic 338" descr="User">
              <a:extLst>
                <a:ext uri="{FF2B5EF4-FFF2-40B4-BE49-F238E27FC236}">
                  <a16:creationId xmlns:a16="http://schemas.microsoft.com/office/drawing/2014/main" id="{588660CE-EC59-4A1A-B863-50C166D32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2283246"/>
              <a:ext cx="301636" cy="301637"/>
            </a:xfrm>
            <a:prstGeom prst="rect">
              <a:avLst/>
            </a:prstGeom>
          </p:spPr>
        </p:pic>
        <p:pic>
          <p:nvPicPr>
            <p:cNvPr id="340" name="Graphic 339" descr="User">
              <a:extLst>
                <a:ext uri="{FF2B5EF4-FFF2-40B4-BE49-F238E27FC236}">
                  <a16:creationId xmlns:a16="http://schemas.microsoft.com/office/drawing/2014/main" id="{381F96FF-3F3F-42F0-804C-FA0F7E88A1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2281261"/>
              <a:ext cx="301636" cy="301637"/>
            </a:xfrm>
            <a:prstGeom prst="rect">
              <a:avLst/>
            </a:prstGeom>
          </p:spPr>
        </p:pic>
        <p:pic>
          <p:nvPicPr>
            <p:cNvPr id="305" name="Graphic 304" descr="User">
              <a:extLst>
                <a:ext uri="{FF2B5EF4-FFF2-40B4-BE49-F238E27FC236}">
                  <a16:creationId xmlns:a16="http://schemas.microsoft.com/office/drawing/2014/main" id="{30CD21BB-411E-430D-B135-881CBBD5C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65" y="2526679"/>
              <a:ext cx="301636" cy="301637"/>
            </a:xfrm>
            <a:prstGeom prst="rect">
              <a:avLst/>
            </a:prstGeom>
          </p:spPr>
        </p:pic>
        <p:pic>
          <p:nvPicPr>
            <p:cNvPr id="306" name="Graphic 305" descr="User">
              <a:extLst>
                <a:ext uri="{FF2B5EF4-FFF2-40B4-BE49-F238E27FC236}">
                  <a16:creationId xmlns:a16="http://schemas.microsoft.com/office/drawing/2014/main" id="{03E94B80-9F35-4095-A76B-C78D073FDE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2526679"/>
              <a:ext cx="301636" cy="301637"/>
            </a:xfrm>
            <a:prstGeom prst="rect">
              <a:avLst/>
            </a:prstGeom>
          </p:spPr>
        </p:pic>
        <p:pic>
          <p:nvPicPr>
            <p:cNvPr id="307" name="Graphic 306" descr="User">
              <a:extLst>
                <a:ext uri="{FF2B5EF4-FFF2-40B4-BE49-F238E27FC236}">
                  <a16:creationId xmlns:a16="http://schemas.microsoft.com/office/drawing/2014/main" id="{CC06CB5B-2733-4FCB-97B6-9249E4FCD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2524694"/>
              <a:ext cx="301636" cy="301637"/>
            </a:xfrm>
            <a:prstGeom prst="rect">
              <a:avLst/>
            </a:prstGeom>
          </p:spPr>
        </p:pic>
        <p:pic>
          <p:nvPicPr>
            <p:cNvPr id="308" name="Graphic 307" descr="User">
              <a:extLst>
                <a:ext uri="{FF2B5EF4-FFF2-40B4-BE49-F238E27FC236}">
                  <a16:creationId xmlns:a16="http://schemas.microsoft.com/office/drawing/2014/main" id="{0ABBAF38-31EE-4E04-84F4-9904A68B8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61" y="2795569"/>
              <a:ext cx="301636" cy="301637"/>
            </a:xfrm>
            <a:prstGeom prst="rect">
              <a:avLst/>
            </a:prstGeom>
          </p:spPr>
        </p:pic>
        <p:pic>
          <p:nvPicPr>
            <p:cNvPr id="309" name="Graphic 308" descr="User">
              <a:extLst>
                <a:ext uri="{FF2B5EF4-FFF2-40B4-BE49-F238E27FC236}">
                  <a16:creationId xmlns:a16="http://schemas.microsoft.com/office/drawing/2014/main" id="{46B808C2-6586-40D7-B791-2940D1F61E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2795569"/>
              <a:ext cx="301636" cy="301637"/>
            </a:xfrm>
            <a:prstGeom prst="rect">
              <a:avLst/>
            </a:prstGeom>
          </p:spPr>
        </p:pic>
        <p:pic>
          <p:nvPicPr>
            <p:cNvPr id="310" name="Graphic 309" descr="User">
              <a:extLst>
                <a:ext uri="{FF2B5EF4-FFF2-40B4-BE49-F238E27FC236}">
                  <a16:creationId xmlns:a16="http://schemas.microsoft.com/office/drawing/2014/main" id="{5F05399C-8FD7-40E2-BF84-BD6DA2CCB8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56" y="2793584"/>
              <a:ext cx="301636" cy="301637"/>
            </a:xfrm>
            <a:prstGeom prst="rect">
              <a:avLst/>
            </a:prstGeom>
          </p:spPr>
        </p:pic>
        <p:pic>
          <p:nvPicPr>
            <p:cNvPr id="311" name="Graphic 310" descr="User">
              <a:extLst>
                <a:ext uri="{FF2B5EF4-FFF2-40B4-BE49-F238E27FC236}">
                  <a16:creationId xmlns:a16="http://schemas.microsoft.com/office/drawing/2014/main" id="{CB0142A2-DAE9-45A5-9693-7F4062EBDC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3045630"/>
              <a:ext cx="301636" cy="301637"/>
            </a:xfrm>
            <a:prstGeom prst="rect">
              <a:avLst/>
            </a:prstGeom>
          </p:spPr>
        </p:pic>
        <p:pic>
          <p:nvPicPr>
            <p:cNvPr id="312" name="Graphic 311" descr="User">
              <a:extLst>
                <a:ext uri="{FF2B5EF4-FFF2-40B4-BE49-F238E27FC236}">
                  <a16:creationId xmlns:a16="http://schemas.microsoft.com/office/drawing/2014/main" id="{AC376B39-F218-4D72-8CDB-AC0B0DFE61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67" y="3045630"/>
              <a:ext cx="301636" cy="301637"/>
            </a:xfrm>
            <a:prstGeom prst="rect">
              <a:avLst/>
            </a:prstGeom>
          </p:spPr>
        </p:pic>
        <p:pic>
          <p:nvPicPr>
            <p:cNvPr id="313" name="Graphic 312" descr="User">
              <a:extLst>
                <a:ext uri="{FF2B5EF4-FFF2-40B4-BE49-F238E27FC236}">
                  <a16:creationId xmlns:a16="http://schemas.microsoft.com/office/drawing/2014/main" id="{A47828B9-3408-4DE6-9CAD-7E0AE9626D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3043645"/>
              <a:ext cx="301636" cy="301637"/>
            </a:xfrm>
            <a:prstGeom prst="rect">
              <a:avLst/>
            </a:prstGeom>
          </p:spPr>
        </p:pic>
        <p:pic>
          <p:nvPicPr>
            <p:cNvPr id="314" name="Graphic 313" descr="User">
              <a:extLst>
                <a:ext uri="{FF2B5EF4-FFF2-40B4-BE49-F238E27FC236}">
                  <a16:creationId xmlns:a16="http://schemas.microsoft.com/office/drawing/2014/main" id="{15F85511-16FF-43DC-B87E-2BEF40AECD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69" y="2527129"/>
              <a:ext cx="301636" cy="301637"/>
            </a:xfrm>
            <a:prstGeom prst="rect">
              <a:avLst/>
            </a:prstGeom>
          </p:spPr>
        </p:pic>
        <p:pic>
          <p:nvPicPr>
            <p:cNvPr id="315" name="Graphic 314" descr="User">
              <a:extLst>
                <a:ext uri="{FF2B5EF4-FFF2-40B4-BE49-F238E27FC236}">
                  <a16:creationId xmlns:a16="http://schemas.microsoft.com/office/drawing/2014/main" id="{D1F9F719-18E0-464B-8BB4-FD61272172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31" y="2527129"/>
              <a:ext cx="301636" cy="301637"/>
            </a:xfrm>
            <a:prstGeom prst="rect">
              <a:avLst/>
            </a:prstGeom>
          </p:spPr>
        </p:pic>
        <p:pic>
          <p:nvPicPr>
            <p:cNvPr id="316" name="Graphic 315" descr="User">
              <a:extLst>
                <a:ext uri="{FF2B5EF4-FFF2-40B4-BE49-F238E27FC236}">
                  <a16:creationId xmlns:a16="http://schemas.microsoft.com/office/drawing/2014/main" id="{620C847C-9128-488B-A66B-9B17A17BA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2525144"/>
              <a:ext cx="301636" cy="301637"/>
            </a:xfrm>
            <a:prstGeom prst="rect">
              <a:avLst/>
            </a:prstGeom>
          </p:spPr>
        </p:pic>
        <p:pic>
          <p:nvPicPr>
            <p:cNvPr id="317" name="Graphic 316" descr="User">
              <a:extLst>
                <a:ext uri="{FF2B5EF4-FFF2-40B4-BE49-F238E27FC236}">
                  <a16:creationId xmlns:a16="http://schemas.microsoft.com/office/drawing/2014/main" id="{4DB63246-2A17-43F8-81A6-6EC9F6736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2796020"/>
              <a:ext cx="301636" cy="301637"/>
            </a:xfrm>
            <a:prstGeom prst="rect">
              <a:avLst/>
            </a:prstGeom>
          </p:spPr>
        </p:pic>
        <p:pic>
          <p:nvPicPr>
            <p:cNvPr id="318" name="Graphic 317" descr="User">
              <a:extLst>
                <a:ext uri="{FF2B5EF4-FFF2-40B4-BE49-F238E27FC236}">
                  <a16:creationId xmlns:a16="http://schemas.microsoft.com/office/drawing/2014/main" id="{7447A2AA-EC49-4A3F-AEC4-49C720F90D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2796020"/>
              <a:ext cx="301636" cy="301637"/>
            </a:xfrm>
            <a:prstGeom prst="rect">
              <a:avLst/>
            </a:prstGeom>
          </p:spPr>
        </p:pic>
        <p:pic>
          <p:nvPicPr>
            <p:cNvPr id="319" name="Graphic 318" descr="User">
              <a:extLst>
                <a:ext uri="{FF2B5EF4-FFF2-40B4-BE49-F238E27FC236}">
                  <a16:creationId xmlns:a16="http://schemas.microsoft.com/office/drawing/2014/main" id="{C35F1555-2C2C-46A6-B49D-45ED168D02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2794034"/>
              <a:ext cx="301636" cy="301637"/>
            </a:xfrm>
            <a:prstGeom prst="rect">
              <a:avLst/>
            </a:prstGeom>
          </p:spPr>
        </p:pic>
        <p:pic>
          <p:nvPicPr>
            <p:cNvPr id="320" name="Graphic 319" descr="User">
              <a:extLst>
                <a:ext uri="{FF2B5EF4-FFF2-40B4-BE49-F238E27FC236}">
                  <a16:creationId xmlns:a16="http://schemas.microsoft.com/office/drawing/2014/main" id="{5B833BF2-63EA-41C8-B561-D603DC4710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3046080"/>
              <a:ext cx="301636" cy="301637"/>
            </a:xfrm>
            <a:prstGeom prst="rect">
              <a:avLst/>
            </a:prstGeom>
          </p:spPr>
        </p:pic>
        <p:pic>
          <p:nvPicPr>
            <p:cNvPr id="321" name="Graphic 320" descr="User">
              <a:extLst>
                <a:ext uri="{FF2B5EF4-FFF2-40B4-BE49-F238E27FC236}">
                  <a16:creationId xmlns:a16="http://schemas.microsoft.com/office/drawing/2014/main" id="{22D13202-E135-481F-A5CC-F6B36544F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3046080"/>
              <a:ext cx="301636" cy="301637"/>
            </a:xfrm>
            <a:prstGeom prst="rect">
              <a:avLst/>
            </a:prstGeom>
          </p:spPr>
        </p:pic>
        <p:pic>
          <p:nvPicPr>
            <p:cNvPr id="322" name="Graphic 321" descr="User">
              <a:extLst>
                <a:ext uri="{FF2B5EF4-FFF2-40B4-BE49-F238E27FC236}">
                  <a16:creationId xmlns:a16="http://schemas.microsoft.com/office/drawing/2014/main" id="{81A4F430-2F2D-4C26-92EE-140C581F89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3044095"/>
              <a:ext cx="301636" cy="301637"/>
            </a:xfrm>
            <a:prstGeom prst="rect">
              <a:avLst/>
            </a:prstGeom>
          </p:spPr>
        </p:pic>
        <p:pic>
          <p:nvPicPr>
            <p:cNvPr id="285" name="Graphic 284" descr="User">
              <a:extLst>
                <a:ext uri="{FF2B5EF4-FFF2-40B4-BE49-F238E27FC236}">
                  <a16:creationId xmlns:a16="http://schemas.microsoft.com/office/drawing/2014/main" id="{420A6263-7C75-4BE9-8DFC-6118D8E832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78" y="1765088"/>
              <a:ext cx="301636" cy="301637"/>
            </a:xfrm>
            <a:prstGeom prst="rect">
              <a:avLst/>
            </a:prstGeom>
          </p:spPr>
        </p:pic>
        <p:pic>
          <p:nvPicPr>
            <p:cNvPr id="286" name="Graphic 285" descr="User">
              <a:extLst>
                <a:ext uri="{FF2B5EF4-FFF2-40B4-BE49-F238E27FC236}">
                  <a16:creationId xmlns:a16="http://schemas.microsoft.com/office/drawing/2014/main" id="{AF87D0B5-F54F-495C-9F5D-FA1444052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439" y="1765088"/>
              <a:ext cx="301636" cy="301637"/>
            </a:xfrm>
            <a:prstGeom prst="rect">
              <a:avLst/>
            </a:prstGeom>
          </p:spPr>
        </p:pic>
        <p:pic>
          <p:nvPicPr>
            <p:cNvPr id="288" name="Graphic 287" descr="User">
              <a:extLst>
                <a:ext uri="{FF2B5EF4-FFF2-40B4-BE49-F238E27FC236}">
                  <a16:creationId xmlns:a16="http://schemas.microsoft.com/office/drawing/2014/main" id="{2764BDD1-0FFD-434F-9641-B0CEBB96D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2033978"/>
              <a:ext cx="301636" cy="301637"/>
            </a:xfrm>
            <a:prstGeom prst="rect">
              <a:avLst/>
            </a:prstGeom>
          </p:spPr>
        </p:pic>
        <p:pic>
          <p:nvPicPr>
            <p:cNvPr id="289" name="Graphic 288" descr="User">
              <a:extLst>
                <a:ext uri="{FF2B5EF4-FFF2-40B4-BE49-F238E27FC236}">
                  <a16:creationId xmlns:a16="http://schemas.microsoft.com/office/drawing/2014/main" id="{270946F1-EE82-454C-9CEF-1EFE07E2CD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135" y="2033978"/>
              <a:ext cx="301636" cy="301637"/>
            </a:xfrm>
            <a:prstGeom prst="rect">
              <a:avLst/>
            </a:prstGeom>
          </p:spPr>
        </p:pic>
        <p:pic>
          <p:nvPicPr>
            <p:cNvPr id="291" name="Graphic 290" descr="User">
              <a:extLst>
                <a:ext uri="{FF2B5EF4-FFF2-40B4-BE49-F238E27FC236}">
                  <a16:creationId xmlns:a16="http://schemas.microsoft.com/office/drawing/2014/main" id="{E9C73B50-ECB8-4E71-B8C0-B586F8F0B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2284039"/>
              <a:ext cx="301636" cy="301637"/>
            </a:xfrm>
            <a:prstGeom prst="rect">
              <a:avLst/>
            </a:prstGeom>
          </p:spPr>
        </p:pic>
        <p:pic>
          <p:nvPicPr>
            <p:cNvPr id="292" name="Graphic 291" descr="User">
              <a:extLst>
                <a:ext uri="{FF2B5EF4-FFF2-40B4-BE49-F238E27FC236}">
                  <a16:creationId xmlns:a16="http://schemas.microsoft.com/office/drawing/2014/main" id="{696DF560-22BE-43E1-B5F9-8A15793715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2284039"/>
              <a:ext cx="301636" cy="301637"/>
            </a:xfrm>
            <a:prstGeom prst="rect">
              <a:avLst/>
            </a:prstGeom>
          </p:spPr>
        </p:pic>
        <p:pic>
          <p:nvPicPr>
            <p:cNvPr id="267" name="Graphic 266" descr="User">
              <a:extLst>
                <a:ext uri="{FF2B5EF4-FFF2-40B4-BE49-F238E27FC236}">
                  <a16:creationId xmlns:a16="http://schemas.microsoft.com/office/drawing/2014/main" id="{D5F0EE8B-BED6-405B-A6C1-BC3F1A5DD7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78" y="2527922"/>
              <a:ext cx="301636" cy="301637"/>
            </a:xfrm>
            <a:prstGeom prst="rect">
              <a:avLst/>
            </a:prstGeom>
          </p:spPr>
        </p:pic>
        <p:pic>
          <p:nvPicPr>
            <p:cNvPr id="268" name="Graphic 267" descr="User">
              <a:extLst>
                <a:ext uri="{FF2B5EF4-FFF2-40B4-BE49-F238E27FC236}">
                  <a16:creationId xmlns:a16="http://schemas.microsoft.com/office/drawing/2014/main" id="{A2F245B0-DBFD-48DE-91C1-C97528E699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439" y="2527922"/>
              <a:ext cx="301636" cy="301637"/>
            </a:xfrm>
            <a:prstGeom prst="rect">
              <a:avLst/>
            </a:prstGeom>
          </p:spPr>
        </p:pic>
        <p:pic>
          <p:nvPicPr>
            <p:cNvPr id="270" name="Graphic 269" descr="User">
              <a:extLst>
                <a:ext uri="{FF2B5EF4-FFF2-40B4-BE49-F238E27FC236}">
                  <a16:creationId xmlns:a16="http://schemas.microsoft.com/office/drawing/2014/main" id="{E6F89400-7F9D-4033-AAFD-4E4D055A24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2796812"/>
              <a:ext cx="301636" cy="301637"/>
            </a:xfrm>
            <a:prstGeom prst="rect">
              <a:avLst/>
            </a:prstGeom>
          </p:spPr>
        </p:pic>
        <p:pic>
          <p:nvPicPr>
            <p:cNvPr id="271" name="Graphic 270" descr="User">
              <a:extLst>
                <a:ext uri="{FF2B5EF4-FFF2-40B4-BE49-F238E27FC236}">
                  <a16:creationId xmlns:a16="http://schemas.microsoft.com/office/drawing/2014/main" id="{894042CE-E463-49F0-9550-83734CA299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135" y="2796812"/>
              <a:ext cx="301636" cy="301637"/>
            </a:xfrm>
            <a:prstGeom prst="rect">
              <a:avLst/>
            </a:prstGeom>
          </p:spPr>
        </p:pic>
        <p:pic>
          <p:nvPicPr>
            <p:cNvPr id="273" name="Graphic 272" descr="User">
              <a:extLst>
                <a:ext uri="{FF2B5EF4-FFF2-40B4-BE49-F238E27FC236}">
                  <a16:creationId xmlns:a16="http://schemas.microsoft.com/office/drawing/2014/main" id="{010CBD3F-9FFD-46B2-8793-B5D25625B3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3046873"/>
              <a:ext cx="301636" cy="301637"/>
            </a:xfrm>
            <a:prstGeom prst="rect">
              <a:avLst/>
            </a:prstGeom>
          </p:spPr>
        </p:pic>
        <p:pic>
          <p:nvPicPr>
            <p:cNvPr id="274" name="Graphic 273" descr="User">
              <a:extLst>
                <a:ext uri="{FF2B5EF4-FFF2-40B4-BE49-F238E27FC236}">
                  <a16:creationId xmlns:a16="http://schemas.microsoft.com/office/drawing/2014/main" id="{2F7D0991-91A8-4E67-AF54-CE12B530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3046873"/>
              <a:ext cx="301636" cy="301637"/>
            </a:xfrm>
            <a:prstGeom prst="rect">
              <a:avLst/>
            </a:prstGeom>
          </p:spPr>
        </p:pic>
        <p:pic>
          <p:nvPicPr>
            <p:cNvPr id="1106" name="Graphic 1105" descr="User">
              <a:extLst>
                <a:ext uri="{FF2B5EF4-FFF2-40B4-BE49-F238E27FC236}">
                  <a16:creationId xmlns:a16="http://schemas.microsoft.com/office/drawing/2014/main" id="{FF18BAE4-DDC3-418D-A1D4-6869E3A9D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678" y="3313164"/>
              <a:ext cx="301636" cy="301637"/>
            </a:xfrm>
            <a:prstGeom prst="rect">
              <a:avLst/>
            </a:prstGeom>
          </p:spPr>
        </p:pic>
        <p:pic>
          <p:nvPicPr>
            <p:cNvPr id="1107" name="Graphic 1106" descr="User">
              <a:extLst>
                <a:ext uri="{FF2B5EF4-FFF2-40B4-BE49-F238E27FC236}">
                  <a16:creationId xmlns:a16="http://schemas.microsoft.com/office/drawing/2014/main" id="{DB50451D-D13E-42D3-8E79-CDA79BE1CD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39" y="3313164"/>
              <a:ext cx="301636" cy="301637"/>
            </a:xfrm>
            <a:prstGeom prst="rect">
              <a:avLst/>
            </a:prstGeom>
          </p:spPr>
        </p:pic>
        <p:pic>
          <p:nvPicPr>
            <p:cNvPr id="1108" name="Graphic 1107" descr="User">
              <a:extLst>
                <a:ext uri="{FF2B5EF4-FFF2-40B4-BE49-F238E27FC236}">
                  <a16:creationId xmlns:a16="http://schemas.microsoft.com/office/drawing/2014/main" id="{B4A9BE47-61DC-4619-A995-67B767A35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3311179"/>
              <a:ext cx="301636" cy="301637"/>
            </a:xfrm>
            <a:prstGeom prst="rect">
              <a:avLst/>
            </a:prstGeom>
          </p:spPr>
        </p:pic>
        <p:pic>
          <p:nvPicPr>
            <p:cNvPr id="1109" name="Graphic 1108" descr="User">
              <a:extLst>
                <a:ext uri="{FF2B5EF4-FFF2-40B4-BE49-F238E27FC236}">
                  <a16:creationId xmlns:a16="http://schemas.microsoft.com/office/drawing/2014/main" id="{8BB6FF3F-50DC-4566-8E1B-346C4B06D9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374" y="3582054"/>
              <a:ext cx="301636" cy="301637"/>
            </a:xfrm>
            <a:prstGeom prst="rect">
              <a:avLst/>
            </a:prstGeom>
          </p:spPr>
        </p:pic>
        <p:pic>
          <p:nvPicPr>
            <p:cNvPr id="1110" name="Graphic 1109" descr="User">
              <a:extLst>
                <a:ext uri="{FF2B5EF4-FFF2-40B4-BE49-F238E27FC236}">
                  <a16:creationId xmlns:a16="http://schemas.microsoft.com/office/drawing/2014/main" id="{B9A991C9-2AB8-4E9A-8EB1-97BFA7614D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3582054"/>
              <a:ext cx="301636" cy="301637"/>
            </a:xfrm>
            <a:prstGeom prst="rect">
              <a:avLst/>
            </a:prstGeom>
          </p:spPr>
        </p:pic>
        <p:pic>
          <p:nvPicPr>
            <p:cNvPr id="1111" name="Graphic 1110" descr="User">
              <a:extLst>
                <a:ext uri="{FF2B5EF4-FFF2-40B4-BE49-F238E27FC236}">
                  <a16:creationId xmlns:a16="http://schemas.microsoft.com/office/drawing/2014/main" id="{635C135E-A1EB-4D55-84B4-325514C6C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3580069"/>
              <a:ext cx="301636" cy="301637"/>
            </a:xfrm>
            <a:prstGeom prst="rect">
              <a:avLst/>
            </a:prstGeom>
          </p:spPr>
        </p:pic>
        <p:pic>
          <p:nvPicPr>
            <p:cNvPr id="1112" name="Graphic 1111" descr="User">
              <a:extLst>
                <a:ext uri="{FF2B5EF4-FFF2-40B4-BE49-F238E27FC236}">
                  <a16:creationId xmlns:a16="http://schemas.microsoft.com/office/drawing/2014/main" id="{FE0EF75D-5ADA-4D57-A8CD-7D5D213D6C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3832115"/>
              <a:ext cx="301636" cy="301637"/>
            </a:xfrm>
            <a:prstGeom prst="rect">
              <a:avLst/>
            </a:prstGeom>
          </p:spPr>
        </p:pic>
        <p:pic>
          <p:nvPicPr>
            <p:cNvPr id="1113" name="Graphic 1112" descr="User">
              <a:extLst>
                <a:ext uri="{FF2B5EF4-FFF2-40B4-BE49-F238E27FC236}">
                  <a16:creationId xmlns:a16="http://schemas.microsoft.com/office/drawing/2014/main" id="{EB4E469F-B4D9-449A-9A59-E1196896D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3832115"/>
              <a:ext cx="301636" cy="301637"/>
            </a:xfrm>
            <a:prstGeom prst="rect">
              <a:avLst/>
            </a:prstGeom>
          </p:spPr>
        </p:pic>
        <p:pic>
          <p:nvPicPr>
            <p:cNvPr id="1114" name="Graphic 1113" descr="User">
              <a:extLst>
                <a:ext uri="{FF2B5EF4-FFF2-40B4-BE49-F238E27FC236}">
                  <a16:creationId xmlns:a16="http://schemas.microsoft.com/office/drawing/2014/main" id="{A0440990-3AB4-4527-9ABE-C8F7339BB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3830130"/>
              <a:ext cx="301636" cy="301637"/>
            </a:xfrm>
            <a:prstGeom prst="rect">
              <a:avLst/>
            </a:prstGeom>
          </p:spPr>
        </p:pic>
        <p:pic>
          <p:nvPicPr>
            <p:cNvPr id="1115" name="Graphic 1114" descr="User">
              <a:extLst>
                <a:ext uri="{FF2B5EF4-FFF2-40B4-BE49-F238E27FC236}">
                  <a16:creationId xmlns:a16="http://schemas.microsoft.com/office/drawing/2014/main" id="{D1A8DCE6-62A9-44FE-A6BE-CA1024E9D9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3313614"/>
              <a:ext cx="301636" cy="301637"/>
            </a:xfrm>
            <a:prstGeom prst="rect">
              <a:avLst/>
            </a:prstGeom>
          </p:spPr>
        </p:pic>
        <p:pic>
          <p:nvPicPr>
            <p:cNvPr id="1116" name="Graphic 1115" descr="User">
              <a:extLst>
                <a:ext uri="{FF2B5EF4-FFF2-40B4-BE49-F238E27FC236}">
                  <a16:creationId xmlns:a16="http://schemas.microsoft.com/office/drawing/2014/main" id="{7BFF6737-7861-4500-86A9-FD91E70CC8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3313614"/>
              <a:ext cx="301636" cy="301637"/>
            </a:xfrm>
            <a:prstGeom prst="rect">
              <a:avLst/>
            </a:prstGeom>
          </p:spPr>
        </p:pic>
        <p:pic>
          <p:nvPicPr>
            <p:cNvPr id="1117" name="Graphic 1116" descr="User">
              <a:extLst>
                <a:ext uri="{FF2B5EF4-FFF2-40B4-BE49-F238E27FC236}">
                  <a16:creationId xmlns:a16="http://schemas.microsoft.com/office/drawing/2014/main" id="{63363445-D84A-45B1-BB3F-1A6AF7EF4F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3311629"/>
              <a:ext cx="301636" cy="301637"/>
            </a:xfrm>
            <a:prstGeom prst="rect">
              <a:avLst/>
            </a:prstGeom>
          </p:spPr>
        </p:pic>
        <p:pic>
          <p:nvPicPr>
            <p:cNvPr id="1118" name="Graphic 1117" descr="User">
              <a:extLst>
                <a:ext uri="{FF2B5EF4-FFF2-40B4-BE49-F238E27FC236}">
                  <a16:creationId xmlns:a16="http://schemas.microsoft.com/office/drawing/2014/main" id="{0867F6DD-5EB8-4640-BBB9-EB4CC2605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3582505"/>
              <a:ext cx="301636" cy="301637"/>
            </a:xfrm>
            <a:prstGeom prst="rect">
              <a:avLst/>
            </a:prstGeom>
          </p:spPr>
        </p:pic>
        <p:pic>
          <p:nvPicPr>
            <p:cNvPr id="1119" name="Graphic 1118" descr="User">
              <a:extLst>
                <a:ext uri="{FF2B5EF4-FFF2-40B4-BE49-F238E27FC236}">
                  <a16:creationId xmlns:a16="http://schemas.microsoft.com/office/drawing/2014/main" id="{5E9F37FB-B863-46AC-BD8C-D27A659593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3582505"/>
              <a:ext cx="301636" cy="301637"/>
            </a:xfrm>
            <a:prstGeom prst="rect">
              <a:avLst/>
            </a:prstGeom>
          </p:spPr>
        </p:pic>
        <p:pic>
          <p:nvPicPr>
            <p:cNvPr id="1120" name="Graphic 1119" descr="User">
              <a:extLst>
                <a:ext uri="{FF2B5EF4-FFF2-40B4-BE49-F238E27FC236}">
                  <a16:creationId xmlns:a16="http://schemas.microsoft.com/office/drawing/2014/main" id="{0BAAB8CB-FCCE-421F-A366-60909AB25D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3580519"/>
              <a:ext cx="301636" cy="301637"/>
            </a:xfrm>
            <a:prstGeom prst="rect">
              <a:avLst/>
            </a:prstGeom>
          </p:spPr>
        </p:pic>
        <p:pic>
          <p:nvPicPr>
            <p:cNvPr id="1121" name="Graphic 1120" descr="User">
              <a:extLst>
                <a:ext uri="{FF2B5EF4-FFF2-40B4-BE49-F238E27FC236}">
                  <a16:creationId xmlns:a16="http://schemas.microsoft.com/office/drawing/2014/main" id="{20696D85-2D73-4192-AA1B-A2AEDBC9CB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23" y="3832565"/>
              <a:ext cx="301636" cy="301637"/>
            </a:xfrm>
            <a:prstGeom prst="rect">
              <a:avLst/>
            </a:prstGeom>
          </p:spPr>
        </p:pic>
        <p:pic>
          <p:nvPicPr>
            <p:cNvPr id="1122" name="Graphic 1121" descr="User">
              <a:extLst>
                <a:ext uri="{FF2B5EF4-FFF2-40B4-BE49-F238E27FC236}">
                  <a16:creationId xmlns:a16="http://schemas.microsoft.com/office/drawing/2014/main" id="{1AD964DF-75FA-487F-B0F0-2643EC68F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3832565"/>
              <a:ext cx="301636" cy="301637"/>
            </a:xfrm>
            <a:prstGeom prst="rect">
              <a:avLst/>
            </a:prstGeom>
          </p:spPr>
        </p:pic>
        <p:pic>
          <p:nvPicPr>
            <p:cNvPr id="1123" name="Graphic 1122" descr="User">
              <a:extLst>
                <a:ext uri="{FF2B5EF4-FFF2-40B4-BE49-F238E27FC236}">
                  <a16:creationId xmlns:a16="http://schemas.microsoft.com/office/drawing/2014/main" id="{5F32BB4D-2629-48B6-BD83-78D277AD87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3830580"/>
              <a:ext cx="301636" cy="301637"/>
            </a:xfrm>
            <a:prstGeom prst="rect">
              <a:avLst/>
            </a:prstGeom>
          </p:spPr>
        </p:pic>
        <p:pic>
          <p:nvPicPr>
            <p:cNvPr id="1088" name="Graphic 1087" descr="User">
              <a:extLst>
                <a:ext uri="{FF2B5EF4-FFF2-40B4-BE49-F238E27FC236}">
                  <a16:creationId xmlns:a16="http://schemas.microsoft.com/office/drawing/2014/main" id="{43BA4F0B-1506-421E-996F-4C91F4CE8B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678" y="4075998"/>
              <a:ext cx="301636" cy="301637"/>
            </a:xfrm>
            <a:prstGeom prst="rect">
              <a:avLst/>
            </a:prstGeom>
          </p:spPr>
        </p:pic>
        <p:pic>
          <p:nvPicPr>
            <p:cNvPr id="1089" name="Graphic 1088" descr="User">
              <a:extLst>
                <a:ext uri="{FF2B5EF4-FFF2-40B4-BE49-F238E27FC236}">
                  <a16:creationId xmlns:a16="http://schemas.microsoft.com/office/drawing/2014/main" id="{9B85C2D7-5233-4BBE-8B5C-0F70709B7A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39" y="4075998"/>
              <a:ext cx="301636" cy="301637"/>
            </a:xfrm>
            <a:prstGeom prst="rect">
              <a:avLst/>
            </a:prstGeom>
          </p:spPr>
        </p:pic>
        <p:pic>
          <p:nvPicPr>
            <p:cNvPr id="1090" name="Graphic 1089" descr="User">
              <a:extLst>
                <a:ext uri="{FF2B5EF4-FFF2-40B4-BE49-F238E27FC236}">
                  <a16:creationId xmlns:a16="http://schemas.microsoft.com/office/drawing/2014/main" id="{4E6D67B9-4BC0-44B4-8C9A-797D5AE1D0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4074013"/>
              <a:ext cx="301636" cy="301637"/>
            </a:xfrm>
            <a:prstGeom prst="rect">
              <a:avLst/>
            </a:prstGeom>
          </p:spPr>
        </p:pic>
        <p:pic>
          <p:nvPicPr>
            <p:cNvPr id="1091" name="Graphic 1090" descr="User">
              <a:extLst>
                <a:ext uri="{FF2B5EF4-FFF2-40B4-BE49-F238E27FC236}">
                  <a16:creationId xmlns:a16="http://schemas.microsoft.com/office/drawing/2014/main" id="{3C371E35-DDF7-4C14-AB0E-872A33BBB1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374" y="4344888"/>
              <a:ext cx="301636" cy="301637"/>
            </a:xfrm>
            <a:prstGeom prst="rect">
              <a:avLst/>
            </a:prstGeom>
          </p:spPr>
        </p:pic>
        <p:pic>
          <p:nvPicPr>
            <p:cNvPr id="1092" name="Graphic 1091" descr="User">
              <a:extLst>
                <a:ext uri="{FF2B5EF4-FFF2-40B4-BE49-F238E27FC236}">
                  <a16:creationId xmlns:a16="http://schemas.microsoft.com/office/drawing/2014/main" id="{C0B8383F-DEFA-4E07-BAFA-01064E9F61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4344888"/>
              <a:ext cx="301636" cy="301637"/>
            </a:xfrm>
            <a:prstGeom prst="rect">
              <a:avLst/>
            </a:prstGeom>
          </p:spPr>
        </p:pic>
        <p:pic>
          <p:nvPicPr>
            <p:cNvPr id="1093" name="Graphic 1092" descr="User">
              <a:extLst>
                <a:ext uri="{FF2B5EF4-FFF2-40B4-BE49-F238E27FC236}">
                  <a16:creationId xmlns:a16="http://schemas.microsoft.com/office/drawing/2014/main" id="{03390473-AF19-4A2C-875E-E31FEB41B6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4342903"/>
              <a:ext cx="301636" cy="301637"/>
            </a:xfrm>
            <a:prstGeom prst="rect">
              <a:avLst/>
            </a:prstGeom>
          </p:spPr>
        </p:pic>
        <p:pic>
          <p:nvPicPr>
            <p:cNvPr id="1094" name="Graphic 1093" descr="User">
              <a:extLst>
                <a:ext uri="{FF2B5EF4-FFF2-40B4-BE49-F238E27FC236}">
                  <a16:creationId xmlns:a16="http://schemas.microsoft.com/office/drawing/2014/main" id="{5573E7AD-E805-4D95-B966-C6EB03504B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4594949"/>
              <a:ext cx="301636" cy="301637"/>
            </a:xfrm>
            <a:prstGeom prst="rect">
              <a:avLst/>
            </a:prstGeom>
          </p:spPr>
        </p:pic>
        <p:pic>
          <p:nvPicPr>
            <p:cNvPr id="1095" name="Graphic 1094" descr="User">
              <a:extLst>
                <a:ext uri="{FF2B5EF4-FFF2-40B4-BE49-F238E27FC236}">
                  <a16:creationId xmlns:a16="http://schemas.microsoft.com/office/drawing/2014/main" id="{BEAB7EC0-4D9B-411D-B433-ED0BF5F03E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4594949"/>
              <a:ext cx="301636" cy="301637"/>
            </a:xfrm>
            <a:prstGeom prst="rect">
              <a:avLst/>
            </a:prstGeom>
          </p:spPr>
        </p:pic>
        <p:pic>
          <p:nvPicPr>
            <p:cNvPr id="1096" name="Graphic 1095" descr="User">
              <a:extLst>
                <a:ext uri="{FF2B5EF4-FFF2-40B4-BE49-F238E27FC236}">
                  <a16:creationId xmlns:a16="http://schemas.microsoft.com/office/drawing/2014/main" id="{0B8FC339-3946-4E6C-9194-4AE3D57A14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4592964"/>
              <a:ext cx="301636" cy="301637"/>
            </a:xfrm>
            <a:prstGeom prst="rect">
              <a:avLst/>
            </a:prstGeom>
          </p:spPr>
        </p:pic>
        <p:pic>
          <p:nvPicPr>
            <p:cNvPr id="1097" name="Graphic 1096" descr="User">
              <a:extLst>
                <a:ext uri="{FF2B5EF4-FFF2-40B4-BE49-F238E27FC236}">
                  <a16:creationId xmlns:a16="http://schemas.microsoft.com/office/drawing/2014/main" id="{85705203-3606-4089-8C40-23E3C40418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4076448"/>
              <a:ext cx="301636" cy="301637"/>
            </a:xfrm>
            <a:prstGeom prst="rect">
              <a:avLst/>
            </a:prstGeom>
          </p:spPr>
        </p:pic>
        <p:pic>
          <p:nvPicPr>
            <p:cNvPr id="1098" name="Graphic 1097" descr="User">
              <a:extLst>
                <a:ext uri="{FF2B5EF4-FFF2-40B4-BE49-F238E27FC236}">
                  <a16:creationId xmlns:a16="http://schemas.microsoft.com/office/drawing/2014/main" id="{FC6CA793-849C-420C-BE05-E6198B1BC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4076448"/>
              <a:ext cx="301636" cy="301637"/>
            </a:xfrm>
            <a:prstGeom prst="rect">
              <a:avLst/>
            </a:prstGeom>
          </p:spPr>
        </p:pic>
        <p:pic>
          <p:nvPicPr>
            <p:cNvPr id="1099" name="Graphic 1098" descr="User">
              <a:extLst>
                <a:ext uri="{FF2B5EF4-FFF2-40B4-BE49-F238E27FC236}">
                  <a16:creationId xmlns:a16="http://schemas.microsoft.com/office/drawing/2014/main" id="{60A7A0D6-6795-4DB7-AE32-9A35B2D9D6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4074463"/>
              <a:ext cx="301636" cy="301637"/>
            </a:xfrm>
            <a:prstGeom prst="rect">
              <a:avLst/>
            </a:prstGeom>
          </p:spPr>
        </p:pic>
        <p:pic>
          <p:nvPicPr>
            <p:cNvPr id="1100" name="Graphic 1099" descr="User">
              <a:extLst>
                <a:ext uri="{FF2B5EF4-FFF2-40B4-BE49-F238E27FC236}">
                  <a16:creationId xmlns:a16="http://schemas.microsoft.com/office/drawing/2014/main" id="{BAC5EFB3-D428-45FA-A3BA-F131F107ED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4345339"/>
              <a:ext cx="301636" cy="301637"/>
            </a:xfrm>
            <a:prstGeom prst="rect">
              <a:avLst/>
            </a:prstGeom>
          </p:spPr>
        </p:pic>
        <p:pic>
          <p:nvPicPr>
            <p:cNvPr id="1101" name="Graphic 1100" descr="User">
              <a:extLst>
                <a:ext uri="{FF2B5EF4-FFF2-40B4-BE49-F238E27FC236}">
                  <a16:creationId xmlns:a16="http://schemas.microsoft.com/office/drawing/2014/main" id="{145DD563-A03D-48EC-8784-DDD8145B0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4345339"/>
              <a:ext cx="301636" cy="301637"/>
            </a:xfrm>
            <a:prstGeom prst="rect">
              <a:avLst/>
            </a:prstGeom>
          </p:spPr>
        </p:pic>
        <p:pic>
          <p:nvPicPr>
            <p:cNvPr id="1102" name="Graphic 1101" descr="User">
              <a:extLst>
                <a:ext uri="{FF2B5EF4-FFF2-40B4-BE49-F238E27FC236}">
                  <a16:creationId xmlns:a16="http://schemas.microsoft.com/office/drawing/2014/main" id="{175519C0-7B15-417C-BEB4-03E5487814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4343353"/>
              <a:ext cx="301636" cy="301637"/>
            </a:xfrm>
            <a:prstGeom prst="rect">
              <a:avLst/>
            </a:prstGeom>
          </p:spPr>
        </p:pic>
        <p:pic>
          <p:nvPicPr>
            <p:cNvPr id="1103" name="Graphic 1102" descr="User">
              <a:extLst>
                <a:ext uri="{FF2B5EF4-FFF2-40B4-BE49-F238E27FC236}">
                  <a16:creationId xmlns:a16="http://schemas.microsoft.com/office/drawing/2014/main" id="{7599ECE5-9161-429F-A5AC-0CC2A97C9E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23" y="4595399"/>
              <a:ext cx="301636" cy="301637"/>
            </a:xfrm>
            <a:prstGeom prst="rect">
              <a:avLst/>
            </a:prstGeom>
          </p:spPr>
        </p:pic>
        <p:pic>
          <p:nvPicPr>
            <p:cNvPr id="1104" name="Graphic 1103" descr="User">
              <a:extLst>
                <a:ext uri="{FF2B5EF4-FFF2-40B4-BE49-F238E27FC236}">
                  <a16:creationId xmlns:a16="http://schemas.microsoft.com/office/drawing/2014/main" id="{A5BD1386-AF14-49BB-833E-69A65CE2F1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4595399"/>
              <a:ext cx="301636" cy="301637"/>
            </a:xfrm>
            <a:prstGeom prst="rect">
              <a:avLst/>
            </a:prstGeom>
          </p:spPr>
        </p:pic>
        <p:pic>
          <p:nvPicPr>
            <p:cNvPr id="1105" name="Graphic 1104" descr="User">
              <a:extLst>
                <a:ext uri="{FF2B5EF4-FFF2-40B4-BE49-F238E27FC236}">
                  <a16:creationId xmlns:a16="http://schemas.microsoft.com/office/drawing/2014/main" id="{0E241F3E-C69C-4771-B7BD-8A1184B788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4593414"/>
              <a:ext cx="301636" cy="301637"/>
            </a:xfrm>
            <a:prstGeom prst="rect">
              <a:avLst/>
            </a:prstGeom>
          </p:spPr>
        </p:pic>
        <p:pic>
          <p:nvPicPr>
            <p:cNvPr id="1068" name="Graphic 1067" descr="User">
              <a:extLst>
                <a:ext uri="{FF2B5EF4-FFF2-40B4-BE49-F238E27FC236}">
                  <a16:creationId xmlns:a16="http://schemas.microsoft.com/office/drawing/2014/main" id="{D4BDEC8B-B06F-4C5D-B390-F3B9F4DB6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491" y="3314407"/>
              <a:ext cx="301636" cy="301637"/>
            </a:xfrm>
            <a:prstGeom prst="rect">
              <a:avLst/>
            </a:prstGeom>
          </p:spPr>
        </p:pic>
        <p:pic>
          <p:nvPicPr>
            <p:cNvPr id="1069" name="Graphic 1068" descr="User">
              <a:extLst>
                <a:ext uri="{FF2B5EF4-FFF2-40B4-BE49-F238E27FC236}">
                  <a16:creationId xmlns:a16="http://schemas.microsoft.com/office/drawing/2014/main" id="{4840ACD2-0BCA-4201-B66F-7514DA715B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3314407"/>
              <a:ext cx="301636" cy="301637"/>
            </a:xfrm>
            <a:prstGeom prst="rect">
              <a:avLst/>
            </a:prstGeom>
          </p:spPr>
        </p:pic>
        <p:pic>
          <p:nvPicPr>
            <p:cNvPr id="1070" name="Graphic 1069" descr="User">
              <a:extLst>
                <a:ext uri="{FF2B5EF4-FFF2-40B4-BE49-F238E27FC236}">
                  <a16:creationId xmlns:a16="http://schemas.microsoft.com/office/drawing/2014/main" id="{3F3E8260-466F-4647-8D7B-4FBAE33279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3312422"/>
              <a:ext cx="301636" cy="301637"/>
            </a:xfrm>
            <a:prstGeom prst="rect">
              <a:avLst/>
            </a:prstGeom>
          </p:spPr>
        </p:pic>
        <p:pic>
          <p:nvPicPr>
            <p:cNvPr id="1071" name="Graphic 1070" descr="User">
              <a:extLst>
                <a:ext uri="{FF2B5EF4-FFF2-40B4-BE49-F238E27FC236}">
                  <a16:creationId xmlns:a16="http://schemas.microsoft.com/office/drawing/2014/main" id="{A7D5BAD0-89C7-4DCA-ACED-F962BD4F9A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3583297"/>
              <a:ext cx="301636" cy="301637"/>
            </a:xfrm>
            <a:prstGeom prst="rect">
              <a:avLst/>
            </a:prstGeom>
          </p:spPr>
        </p:pic>
        <p:pic>
          <p:nvPicPr>
            <p:cNvPr id="1072" name="Graphic 1071" descr="User">
              <a:extLst>
                <a:ext uri="{FF2B5EF4-FFF2-40B4-BE49-F238E27FC236}">
                  <a16:creationId xmlns:a16="http://schemas.microsoft.com/office/drawing/2014/main" id="{88398E30-2B71-430A-B71B-20E882CF3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3583297"/>
              <a:ext cx="301636" cy="301637"/>
            </a:xfrm>
            <a:prstGeom prst="rect">
              <a:avLst/>
            </a:prstGeom>
          </p:spPr>
        </p:pic>
        <p:pic>
          <p:nvPicPr>
            <p:cNvPr id="1073" name="Graphic 1072" descr="User">
              <a:extLst>
                <a:ext uri="{FF2B5EF4-FFF2-40B4-BE49-F238E27FC236}">
                  <a16:creationId xmlns:a16="http://schemas.microsoft.com/office/drawing/2014/main" id="{FC66747A-C390-403D-B3D8-13DFBD74A8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3581312"/>
              <a:ext cx="301636" cy="301637"/>
            </a:xfrm>
            <a:prstGeom prst="rect">
              <a:avLst/>
            </a:prstGeom>
          </p:spPr>
        </p:pic>
        <p:pic>
          <p:nvPicPr>
            <p:cNvPr id="1074" name="Graphic 1073" descr="User">
              <a:extLst>
                <a:ext uri="{FF2B5EF4-FFF2-40B4-BE49-F238E27FC236}">
                  <a16:creationId xmlns:a16="http://schemas.microsoft.com/office/drawing/2014/main" id="{CCC6B849-78AB-4CBF-B56D-9500B73F59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3833358"/>
              <a:ext cx="301636" cy="301637"/>
            </a:xfrm>
            <a:prstGeom prst="rect">
              <a:avLst/>
            </a:prstGeom>
          </p:spPr>
        </p:pic>
        <p:pic>
          <p:nvPicPr>
            <p:cNvPr id="1075" name="Graphic 1074" descr="User">
              <a:extLst>
                <a:ext uri="{FF2B5EF4-FFF2-40B4-BE49-F238E27FC236}">
                  <a16:creationId xmlns:a16="http://schemas.microsoft.com/office/drawing/2014/main" id="{ECE01A80-22D3-4DC2-BFEE-D2BC3EEC2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893" y="3833358"/>
              <a:ext cx="301636" cy="301637"/>
            </a:xfrm>
            <a:prstGeom prst="rect">
              <a:avLst/>
            </a:prstGeom>
          </p:spPr>
        </p:pic>
        <p:pic>
          <p:nvPicPr>
            <p:cNvPr id="1076" name="Graphic 1075" descr="User">
              <a:extLst>
                <a:ext uri="{FF2B5EF4-FFF2-40B4-BE49-F238E27FC236}">
                  <a16:creationId xmlns:a16="http://schemas.microsoft.com/office/drawing/2014/main" id="{9FF97010-7509-4375-80DE-C502A75C9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3831373"/>
              <a:ext cx="301636" cy="301637"/>
            </a:xfrm>
            <a:prstGeom prst="rect">
              <a:avLst/>
            </a:prstGeom>
          </p:spPr>
        </p:pic>
        <p:pic>
          <p:nvPicPr>
            <p:cNvPr id="1077" name="Graphic 1076" descr="User">
              <a:extLst>
                <a:ext uri="{FF2B5EF4-FFF2-40B4-BE49-F238E27FC236}">
                  <a16:creationId xmlns:a16="http://schemas.microsoft.com/office/drawing/2014/main" id="{90B7364E-C0B8-403A-A080-0181A85E9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3314857"/>
              <a:ext cx="301636" cy="301637"/>
            </a:xfrm>
            <a:prstGeom prst="rect">
              <a:avLst/>
            </a:prstGeom>
          </p:spPr>
        </p:pic>
        <p:pic>
          <p:nvPicPr>
            <p:cNvPr id="1078" name="Graphic 1077" descr="User">
              <a:extLst>
                <a:ext uri="{FF2B5EF4-FFF2-40B4-BE49-F238E27FC236}">
                  <a16:creationId xmlns:a16="http://schemas.microsoft.com/office/drawing/2014/main" id="{4940AB92-7C1E-4DE1-85E7-D3112BBA87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3314857"/>
              <a:ext cx="301636" cy="301637"/>
            </a:xfrm>
            <a:prstGeom prst="rect">
              <a:avLst/>
            </a:prstGeom>
          </p:spPr>
        </p:pic>
        <p:pic>
          <p:nvPicPr>
            <p:cNvPr id="1079" name="Graphic 1078" descr="User">
              <a:extLst>
                <a:ext uri="{FF2B5EF4-FFF2-40B4-BE49-F238E27FC236}">
                  <a16:creationId xmlns:a16="http://schemas.microsoft.com/office/drawing/2014/main" id="{64A3D456-22F2-4AD1-B4E4-1BD76D7F7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14" y="3312872"/>
              <a:ext cx="301636" cy="301637"/>
            </a:xfrm>
            <a:prstGeom prst="rect">
              <a:avLst/>
            </a:prstGeom>
          </p:spPr>
        </p:pic>
        <p:pic>
          <p:nvPicPr>
            <p:cNvPr id="1080" name="Graphic 1079" descr="User">
              <a:extLst>
                <a:ext uri="{FF2B5EF4-FFF2-40B4-BE49-F238E27FC236}">
                  <a16:creationId xmlns:a16="http://schemas.microsoft.com/office/drawing/2014/main" id="{77EDE7E0-5716-4E8F-9C19-83C098E1D8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691" y="3583748"/>
              <a:ext cx="301636" cy="301637"/>
            </a:xfrm>
            <a:prstGeom prst="rect">
              <a:avLst/>
            </a:prstGeom>
          </p:spPr>
        </p:pic>
        <p:pic>
          <p:nvPicPr>
            <p:cNvPr id="1081" name="Graphic 1080" descr="User">
              <a:extLst>
                <a:ext uri="{FF2B5EF4-FFF2-40B4-BE49-F238E27FC236}">
                  <a16:creationId xmlns:a16="http://schemas.microsoft.com/office/drawing/2014/main" id="{59FE4D46-54EB-4082-953C-308F571B5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3583748"/>
              <a:ext cx="301636" cy="301637"/>
            </a:xfrm>
            <a:prstGeom prst="rect">
              <a:avLst/>
            </a:prstGeom>
          </p:spPr>
        </p:pic>
        <p:pic>
          <p:nvPicPr>
            <p:cNvPr id="1082" name="Graphic 1081" descr="User">
              <a:extLst>
                <a:ext uri="{FF2B5EF4-FFF2-40B4-BE49-F238E27FC236}">
                  <a16:creationId xmlns:a16="http://schemas.microsoft.com/office/drawing/2014/main" id="{9B551C36-1866-4AD9-BE43-2AA8FFCDA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3581762"/>
              <a:ext cx="301636" cy="301637"/>
            </a:xfrm>
            <a:prstGeom prst="rect">
              <a:avLst/>
            </a:prstGeom>
          </p:spPr>
        </p:pic>
        <p:pic>
          <p:nvPicPr>
            <p:cNvPr id="1083" name="Graphic 1082" descr="User">
              <a:extLst>
                <a:ext uri="{FF2B5EF4-FFF2-40B4-BE49-F238E27FC236}">
                  <a16:creationId xmlns:a16="http://schemas.microsoft.com/office/drawing/2014/main" id="{7EBA8697-089B-43F3-8C01-9EF86EE4E5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3833808"/>
              <a:ext cx="301636" cy="301637"/>
            </a:xfrm>
            <a:prstGeom prst="rect">
              <a:avLst/>
            </a:prstGeom>
          </p:spPr>
        </p:pic>
        <p:pic>
          <p:nvPicPr>
            <p:cNvPr id="1084" name="Graphic 1083" descr="User">
              <a:extLst>
                <a:ext uri="{FF2B5EF4-FFF2-40B4-BE49-F238E27FC236}">
                  <a16:creationId xmlns:a16="http://schemas.microsoft.com/office/drawing/2014/main" id="{E44C7A98-590C-4D51-B290-CA60E1F60C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3833808"/>
              <a:ext cx="301636" cy="301637"/>
            </a:xfrm>
            <a:prstGeom prst="rect">
              <a:avLst/>
            </a:prstGeom>
          </p:spPr>
        </p:pic>
        <p:pic>
          <p:nvPicPr>
            <p:cNvPr id="1085" name="Graphic 1084" descr="User">
              <a:extLst>
                <a:ext uri="{FF2B5EF4-FFF2-40B4-BE49-F238E27FC236}">
                  <a16:creationId xmlns:a16="http://schemas.microsoft.com/office/drawing/2014/main" id="{65CE2E01-D9E8-4690-A4A3-4C556CE189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3831823"/>
              <a:ext cx="301636" cy="301637"/>
            </a:xfrm>
            <a:prstGeom prst="rect">
              <a:avLst/>
            </a:prstGeom>
          </p:spPr>
        </p:pic>
        <p:pic>
          <p:nvPicPr>
            <p:cNvPr id="1050" name="Graphic 1049" descr="User">
              <a:extLst>
                <a:ext uri="{FF2B5EF4-FFF2-40B4-BE49-F238E27FC236}">
                  <a16:creationId xmlns:a16="http://schemas.microsoft.com/office/drawing/2014/main" id="{C7CA8D16-FC6D-4568-B8AA-59AF10D45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491" y="4077241"/>
              <a:ext cx="301636" cy="301637"/>
            </a:xfrm>
            <a:prstGeom prst="rect">
              <a:avLst/>
            </a:prstGeom>
          </p:spPr>
        </p:pic>
        <p:pic>
          <p:nvPicPr>
            <p:cNvPr id="1051" name="Graphic 1050" descr="User">
              <a:extLst>
                <a:ext uri="{FF2B5EF4-FFF2-40B4-BE49-F238E27FC236}">
                  <a16:creationId xmlns:a16="http://schemas.microsoft.com/office/drawing/2014/main" id="{7E3C4ECA-0DC0-4259-A565-E4F4872969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4077241"/>
              <a:ext cx="301636" cy="301637"/>
            </a:xfrm>
            <a:prstGeom prst="rect">
              <a:avLst/>
            </a:prstGeom>
          </p:spPr>
        </p:pic>
        <p:pic>
          <p:nvPicPr>
            <p:cNvPr id="1052" name="Graphic 1051" descr="User">
              <a:extLst>
                <a:ext uri="{FF2B5EF4-FFF2-40B4-BE49-F238E27FC236}">
                  <a16:creationId xmlns:a16="http://schemas.microsoft.com/office/drawing/2014/main" id="{BB11CD62-D367-4C3E-B80C-B3FBC9A86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4075256"/>
              <a:ext cx="301636" cy="301637"/>
            </a:xfrm>
            <a:prstGeom prst="rect">
              <a:avLst/>
            </a:prstGeom>
          </p:spPr>
        </p:pic>
        <p:pic>
          <p:nvPicPr>
            <p:cNvPr id="1053" name="Graphic 1052" descr="User">
              <a:extLst>
                <a:ext uri="{FF2B5EF4-FFF2-40B4-BE49-F238E27FC236}">
                  <a16:creationId xmlns:a16="http://schemas.microsoft.com/office/drawing/2014/main" id="{F4DF8CF6-264A-4E03-A142-0B95B72395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4346131"/>
              <a:ext cx="301636" cy="301637"/>
            </a:xfrm>
            <a:prstGeom prst="rect">
              <a:avLst/>
            </a:prstGeom>
          </p:spPr>
        </p:pic>
        <p:pic>
          <p:nvPicPr>
            <p:cNvPr id="1054" name="Graphic 1053" descr="User">
              <a:extLst>
                <a:ext uri="{FF2B5EF4-FFF2-40B4-BE49-F238E27FC236}">
                  <a16:creationId xmlns:a16="http://schemas.microsoft.com/office/drawing/2014/main" id="{7A50F920-C245-4FB7-8C0C-CD5A3A8DE9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4346131"/>
              <a:ext cx="301636" cy="301637"/>
            </a:xfrm>
            <a:prstGeom prst="rect">
              <a:avLst/>
            </a:prstGeom>
          </p:spPr>
        </p:pic>
        <p:pic>
          <p:nvPicPr>
            <p:cNvPr id="1055" name="Graphic 1054" descr="User">
              <a:extLst>
                <a:ext uri="{FF2B5EF4-FFF2-40B4-BE49-F238E27FC236}">
                  <a16:creationId xmlns:a16="http://schemas.microsoft.com/office/drawing/2014/main" id="{891BD2C1-4DF2-4856-8DBD-259F42139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4344146"/>
              <a:ext cx="301636" cy="301637"/>
            </a:xfrm>
            <a:prstGeom prst="rect">
              <a:avLst/>
            </a:prstGeom>
          </p:spPr>
        </p:pic>
        <p:pic>
          <p:nvPicPr>
            <p:cNvPr id="1056" name="Graphic 1055" descr="User">
              <a:extLst>
                <a:ext uri="{FF2B5EF4-FFF2-40B4-BE49-F238E27FC236}">
                  <a16:creationId xmlns:a16="http://schemas.microsoft.com/office/drawing/2014/main" id="{FF79AA27-DFC6-4FBB-8EA6-50F978B4DC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4596192"/>
              <a:ext cx="301636" cy="301637"/>
            </a:xfrm>
            <a:prstGeom prst="rect">
              <a:avLst/>
            </a:prstGeom>
          </p:spPr>
        </p:pic>
        <p:pic>
          <p:nvPicPr>
            <p:cNvPr id="1057" name="Graphic 1056" descr="User">
              <a:extLst>
                <a:ext uri="{FF2B5EF4-FFF2-40B4-BE49-F238E27FC236}">
                  <a16:creationId xmlns:a16="http://schemas.microsoft.com/office/drawing/2014/main" id="{8F09463D-6E01-49CD-B2B6-F2871D8518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893" y="4596192"/>
              <a:ext cx="301636" cy="301637"/>
            </a:xfrm>
            <a:prstGeom prst="rect">
              <a:avLst/>
            </a:prstGeom>
          </p:spPr>
        </p:pic>
        <p:pic>
          <p:nvPicPr>
            <p:cNvPr id="1058" name="Graphic 1057" descr="User">
              <a:extLst>
                <a:ext uri="{FF2B5EF4-FFF2-40B4-BE49-F238E27FC236}">
                  <a16:creationId xmlns:a16="http://schemas.microsoft.com/office/drawing/2014/main" id="{43638E6A-95E1-45F4-A842-3DCD58FB38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4594207"/>
              <a:ext cx="301636" cy="301637"/>
            </a:xfrm>
            <a:prstGeom prst="rect">
              <a:avLst/>
            </a:prstGeom>
          </p:spPr>
        </p:pic>
        <p:pic>
          <p:nvPicPr>
            <p:cNvPr id="1059" name="Graphic 1058" descr="User">
              <a:extLst>
                <a:ext uri="{FF2B5EF4-FFF2-40B4-BE49-F238E27FC236}">
                  <a16:creationId xmlns:a16="http://schemas.microsoft.com/office/drawing/2014/main" id="{7FD94843-C469-444F-BA7E-4C3BACA713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4077691"/>
              <a:ext cx="301636" cy="301637"/>
            </a:xfrm>
            <a:prstGeom prst="rect">
              <a:avLst/>
            </a:prstGeom>
          </p:spPr>
        </p:pic>
        <p:pic>
          <p:nvPicPr>
            <p:cNvPr id="1060" name="Graphic 1059" descr="User">
              <a:extLst>
                <a:ext uri="{FF2B5EF4-FFF2-40B4-BE49-F238E27FC236}">
                  <a16:creationId xmlns:a16="http://schemas.microsoft.com/office/drawing/2014/main" id="{6E149BB0-2810-400D-8B2D-D47C037274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4077691"/>
              <a:ext cx="301636" cy="301637"/>
            </a:xfrm>
            <a:prstGeom prst="rect">
              <a:avLst/>
            </a:prstGeom>
          </p:spPr>
        </p:pic>
        <p:pic>
          <p:nvPicPr>
            <p:cNvPr id="1061" name="Graphic 1060" descr="User">
              <a:extLst>
                <a:ext uri="{FF2B5EF4-FFF2-40B4-BE49-F238E27FC236}">
                  <a16:creationId xmlns:a16="http://schemas.microsoft.com/office/drawing/2014/main" id="{B9518942-3ED5-44BD-A481-8F2FB696A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14" y="4075706"/>
              <a:ext cx="301636" cy="301637"/>
            </a:xfrm>
            <a:prstGeom prst="rect">
              <a:avLst/>
            </a:prstGeom>
          </p:spPr>
        </p:pic>
        <p:pic>
          <p:nvPicPr>
            <p:cNvPr id="1062" name="Graphic 1061" descr="User">
              <a:extLst>
                <a:ext uri="{FF2B5EF4-FFF2-40B4-BE49-F238E27FC236}">
                  <a16:creationId xmlns:a16="http://schemas.microsoft.com/office/drawing/2014/main" id="{0177B29E-5D92-4D53-AB6B-ECFFC1661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691" y="4346582"/>
              <a:ext cx="301636" cy="301637"/>
            </a:xfrm>
            <a:prstGeom prst="rect">
              <a:avLst/>
            </a:prstGeom>
          </p:spPr>
        </p:pic>
        <p:pic>
          <p:nvPicPr>
            <p:cNvPr id="1063" name="Graphic 1062" descr="User">
              <a:extLst>
                <a:ext uri="{FF2B5EF4-FFF2-40B4-BE49-F238E27FC236}">
                  <a16:creationId xmlns:a16="http://schemas.microsoft.com/office/drawing/2014/main" id="{B8F69108-C3B9-4B66-A6ED-951C0B0371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4346582"/>
              <a:ext cx="301636" cy="301637"/>
            </a:xfrm>
            <a:prstGeom prst="rect">
              <a:avLst/>
            </a:prstGeom>
          </p:spPr>
        </p:pic>
        <p:pic>
          <p:nvPicPr>
            <p:cNvPr id="1064" name="Graphic 1063" descr="User">
              <a:extLst>
                <a:ext uri="{FF2B5EF4-FFF2-40B4-BE49-F238E27FC236}">
                  <a16:creationId xmlns:a16="http://schemas.microsoft.com/office/drawing/2014/main" id="{CAAF0590-8DD4-42D1-BC42-A2F590D9C9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4344596"/>
              <a:ext cx="301636" cy="301637"/>
            </a:xfrm>
            <a:prstGeom prst="rect">
              <a:avLst/>
            </a:prstGeom>
          </p:spPr>
        </p:pic>
        <p:pic>
          <p:nvPicPr>
            <p:cNvPr id="1065" name="Graphic 1064" descr="User">
              <a:extLst>
                <a:ext uri="{FF2B5EF4-FFF2-40B4-BE49-F238E27FC236}">
                  <a16:creationId xmlns:a16="http://schemas.microsoft.com/office/drawing/2014/main" id="{BC950DFE-061A-45F9-BD2D-62D8D1B037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4596642"/>
              <a:ext cx="301636" cy="301637"/>
            </a:xfrm>
            <a:prstGeom prst="rect">
              <a:avLst/>
            </a:prstGeom>
          </p:spPr>
        </p:pic>
        <p:pic>
          <p:nvPicPr>
            <p:cNvPr id="1066" name="Graphic 1065" descr="User">
              <a:extLst>
                <a:ext uri="{FF2B5EF4-FFF2-40B4-BE49-F238E27FC236}">
                  <a16:creationId xmlns:a16="http://schemas.microsoft.com/office/drawing/2014/main" id="{EA3A8267-5FF9-4DF9-B8C8-8CC5555A0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4596642"/>
              <a:ext cx="301636" cy="301637"/>
            </a:xfrm>
            <a:prstGeom prst="rect">
              <a:avLst/>
            </a:prstGeom>
          </p:spPr>
        </p:pic>
        <p:pic>
          <p:nvPicPr>
            <p:cNvPr id="1067" name="Graphic 1066" descr="User">
              <a:extLst>
                <a:ext uri="{FF2B5EF4-FFF2-40B4-BE49-F238E27FC236}">
                  <a16:creationId xmlns:a16="http://schemas.microsoft.com/office/drawing/2014/main" id="{5327C009-B1F7-4CF0-8A42-4CB0F164A7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4594657"/>
              <a:ext cx="301636" cy="301637"/>
            </a:xfrm>
            <a:prstGeom prst="rect">
              <a:avLst/>
            </a:prstGeom>
          </p:spPr>
        </p:pic>
        <p:pic>
          <p:nvPicPr>
            <p:cNvPr id="1029" name="Graphic 1028" descr="User">
              <a:extLst>
                <a:ext uri="{FF2B5EF4-FFF2-40B4-BE49-F238E27FC236}">
                  <a16:creationId xmlns:a16="http://schemas.microsoft.com/office/drawing/2014/main" id="{9C569C9E-C1E3-468E-A912-4E4CB48B4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678" y="4859661"/>
              <a:ext cx="301636" cy="301637"/>
            </a:xfrm>
            <a:prstGeom prst="rect">
              <a:avLst/>
            </a:prstGeom>
          </p:spPr>
        </p:pic>
        <p:pic>
          <p:nvPicPr>
            <p:cNvPr id="1030" name="Graphic 1029" descr="User">
              <a:extLst>
                <a:ext uri="{FF2B5EF4-FFF2-40B4-BE49-F238E27FC236}">
                  <a16:creationId xmlns:a16="http://schemas.microsoft.com/office/drawing/2014/main" id="{9597B627-BAF8-4B3A-8167-55AED3C468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39" y="4859661"/>
              <a:ext cx="301636" cy="301637"/>
            </a:xfrm>
            <a:prstGeom prst="rect">
              <a:avLst/>
            </a:prstGeom>
          </p:spPr>
        </p:pic>
        <p:pic>
          <p:nvPicPr>
            <p:cNvPr id="1031" name="Graphic 1030" descr="User">
              <a:extLst>
                <a:ext uri="{FF2B5EF4-FFF2-40B4-BE49-F238E27FC236}">
                  <a16:creationId xmlns:a16="http://schemas.microsoft.com/office/drawing/2014/main" id="{2C17A1C8-DE1A-4832-B3A3-8CA98AB71E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4857676"/>
              <a:ext cx="301636" cy="301637"/>
            </a:xfrm>
            <a:prstGeom prst="rect">
              <a:avLst/>
            </a:prstGeom>
          </p:spPr>
        </p:pic>
        <p:pic>
          <p:nvPicPr>
            <p:cNvPr id="1032" name="Graphic 1031" descr="User">
              <a:extLst>
                <a:ext uri="{FF2B5EF4-FFF2-40B4-BE49-F238E27FC236}">
                  <a16:creationId xmlns:a16="http://schemas.microsoft.com/office/drawing/2014/main" id="{537A24DD-B689-4F10-A520-3098FA01B7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374" y="5128551"/>
              <a:ext cx="301636" cy="301637"/>
            </a:xfrm>
            <a:prstGeom prst="rect">
              <a:avLst/>
            </a:prstGeom>
          </p:spPr>
        </p:pic>
        <p:pic>
          <p:nvPicPr>
            <p:cNvPr id="1033" name="Graphic 1032" descr="User">
              <a:extLst>
                <a:ext uri="{FF2B5EF4-FFF2-40B4-BE49-F238E27FC236}">
                  <a16:creationId xmlns:a16="http://schemas.microsoft.com/office/drawing/2014/main" id="{65380841-0FB3-4133-B914-CEA319E554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5128551"/>
              <a:ext cx="301636" cy="301637"/>
            </a:xfrm>
            <a:prstGeom prst="rect">
              <a:avLst/>
            </a:prstGeom>
          </p:spPr>
        </p:pic>
        <p:pic>
          <p:nvPicPr>
            <p:cNvPr id="1034" name="Graphic 1033" descr="User">
              <a:extLst>
                <a:ext uri="{FF2B5EF4-FFF2-40B4-BE49-F238E27FC236}">
                  <a16:creationId xmlns:a16="http://schemas.microsoft.com/office/drawing/2014/main" id="{B21AA057-7E5F-459E-BCCB-C9827E0FA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5126566"/>
              <a:ext cx="301636" cy="301637"/>
            </a:xfrm>
            <a:prstGeom prst="rect">
              <a:avLst/>
            </a:prstGeom>
          </p:spPr>
        </p:pic>
        <p:pic>
          <p:nvPicPr>
            <p:cNvPr id="1035" name="Graphic 1034" descr="User">
              <a:extLst>
                <a:ext uri="{FF2B5EF4-FFF2-40B4-BE49-F238E27FC236}">
                  <a16:creationId xmlns:a16="http://schemas.microsoft.com/office/drawing/2014/main" id="{F4D1F114-BE15-4DCB-97F0-0DE07D59B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5378612"/>
              <a:ext cx="301636" cy="301637"/>
            </a:xfrm>
            <a:prstGeom prst="rect">
              <a:avLst/>
            </a:prstGeom>
          </p:spPr>
        </p:pic>
        <p:pic>
          <p:nvPicPr>
            <p:cNvPr id="1036" name="Graphic 1035" descr="User">
              <a:extLst>
                <a:ext uri="{FF2B5EF4-FFF2-40B4-BE49-F238E27FC236}">
                  <a16:creationId xmlns:a16="http://schemas.microsoft.com/office/drawing/2014/main" id="{B7B2E3DA-EE34-44B1-A336-894812EEC5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5378612"/>
              <a:ext cx="301636" cy="301637"/>
            </a:xfrm>
            <a:prstGeom prst="rect">
              <a:avLst/>
            </a:prstGeom>
          </p:spPr>
        </p:pic>
        <p:pic>
          <p:nvPicPr>
            <p:cNvPr id="1037" name="Graphic 1036" descr="User">
              <a:extLst>
                <a:ext uri="{FF2B5EF4-FFF2-40B4-BE49-F238E27FC236}">
                  <a16:creationId xmlns:a16="http://schemas.microsoft.com/office/drawing/2014/main" id="{4E18FE4C-C90A-4999-B15B-8CE3309169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5376627"/>
              <a:ext cx="301636" cy="301637"/>
            </a:xfrm>
            <a:prstGeom prst="rect">
              <a:avLst/>
            </a:prstGeom>
          </p:spPr>
        </p:pic>
        <p:pic>
          <p:nvPicPr>
            <p:cNvPr id="1038" name="Graphic 1037" descr="User">
              <a:extLst>
                <a:ext uri="{FF2B5EF4-FFF2-40B4-BE49-F238E27FC236}">
                  <a16:creationId xmlns:a16="http://schemas.microsoft.com/office/drawing/2014/main" id="{AC7C8B55-79F6-4E84-A3BC-448EA27274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4860111"/>
              <a:ext cx="301636" cy="301637"/>
            </a:xfrm>
            <a:prstGeom prst="rect">
              <a:avLst/>
            </a:prstGeom>
          </p:spPr>
        </p:pic>
        <p:pic>
          <p:nvPicPr>
            <p:cNvPr id="1039" name="Graphic 1038" descr="User">
              <a:extLst>
                <a:ext uri="{FF2B5EF4-FFF2-40B4-BE49-F238E27FC236}">
                  <a16:creationId xmlns:a16="http://schemas.microsoft.com/office/drawing/2014/main" id="{1965DBEF-B236-4ED9-BF32-9E7420F77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4860111"/>
              <a:ext cx="301636" cy="301637"/>
            </a:xfrm>
            <a:prstGeom prst="rect">
              <a:avLst/>
            </a:prstGeom>
          </p:spPr>
        </p:pic>
        <p:pic>
          <p:nvPicPr>
            <p:cNvPr id="1040" name="Graphic 1039" descr="User">
              <a:extLst>
                <a:ext uri="{FF2B5EF4-FFF2-40B4-BE49-F238E27FC236}">
                  <a16:creationId xmlns:a16="http://schemas.microsoft.com/office/drawing/2014/main" id="{02C055A3-BDFA-4CD1-A929-18157AAB9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4858126"/>
              <a:ext cx="301636" cy="301637"/>
            </a:xfrm>
            <a:prstGeom prst="rect">
              <a:avLst/>
            </a:prstGeom>
          </p:spPr>
        </p:pic>
        <p:pic>
          <p:nvPicPr>
            <p:cNvPr id="1041" name="Graphic 1040" descr="User">
              <a:extLst>
                <a:ext uri="{FF2B5EF4-FFF2-40B4-BE49-F238E27FC236}">
                  <a16:creationId xmlns:a16="http://schemas.microsoft.com/office/drawing/2014/main" id="{5FE5E753-6A5B-4DAE-964B-561B51AE8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5129002"/>
              <a:ext cx="301636" cy="301637"/>
            </a:xfrm>
            <a:prstGeom prst="rect">
              <a:avLst/>
            </a:prstGeom>
          </p:spPr>
        </p:pic>
        <p:pic>
          <p:nvPicPr>
            <p:cNvPr id="1042" name="Graphic 1041" descr="User">
              <a:extLst>
                <a:ext uri="{FF2B5EF4-FFF2-40B4-BE49-F238E27FC236}">
                  <a16:creationId xmlns:a16="http://schemas.microsoft.com/office/drawing/2014/main" id="{08BBD269-C631-4634-ABDE-467B157E9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5129002"/>
              <a:ext cx="301636" cy="301637"/>
            </a:xfrm>
            <a:prstGeom prst="rect">
              <a:avLst/>
            </a:prstGeom>
          </p:spPr>
        </p:pic>
        <p:pic>
          <p:nvPicPr>
            <p:cNvPr id="1043" name="Graphic 1042" descr="User">
              <a:extLst>
                <a:ext uri="{FF2B5EF4-FFF2-40B4-BE49-F238E27FC236}">
                  <a16:creationId xmlns:a16="http://schemas.microsoft.com/office/drawing/2014/main" id="{8CAB4967-E287-4AC2-A9BA-935F3DB87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5127016"/>
              <a:ext cx="301636" cy="301637"/>
            </a:xfrm>
            <a:prstGeom prst="rect">
              <a:avLst/>
            </a:prstGeom>
          </p:spPr>
        </p:pic>
        <p:pic>
          <p:nvPicPr>
            <p:cNvPr id="1044" name="Graphic 1043" descr="User">
              <a:extLst>
                <a:ext uri="{FF2B5EF4-FFF2-40B4-BE49-F238E27FC236}">
                  <a16:creationId xmlns:a16="http://schemas.microsoft.com/office/drawing/2014/main" id="{85C67F53-4464-4109-8645-1D0B8CCB2B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23" y="5379062"/>
              <a:ext cx="301636" cy="301637"/>
            </a:xfrm>
            <a:prstGeom prst="rect">
              <a:avLst/>
            </a:prstGeom>
          </p:spPr>
        </p:pic>
        <p:pic>
          <p:nvPicPr>
            <p:cNvPr id="1045" name="Graphic 1044" descr="User">
              <a:extLst>
                <a:ext uri="{FF2B5EF4-FFF2-40B4-BE49-F238E27FC236}">
                  <a16:creationId xmlns:a16="http://schemas.microsoft.com/office/drawing/2014/main" id="{66FF4F97-48B0-4432-B005-15C64078CE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5379062"/>
              <a:ext cx="301636" cy="301637"/>
            </a:xfrm>
            <a:prstGeom prst="rect">
              <a:avLst/>
            </a:prstGeom>
          </p:spPr>
        </p:pic>
        <p:pic>
          <p:nvPicPr>
            <p:cNvPr id="1046" name="Graphic 1045" descr="User">
              <a:extLst>
                <a:ext uri="{FF2B5EF4-FFF2-40B4-BE49-F238E27FC236}">
                  <a16:creationId xmlns:a16="http://schemas.microsoft.com/office/drawing/2014/main" id="{2EA368A6-642B-4765-A50E-3F6B5D36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5377077"/>
              <a:ext cx="301636" cy="301637"/>
            </a:xfrm>
            <a:prstGeom prst="rect">
              <a:avLst/>
            </a:prstGeom>
          </p:spPr>
        </p:pic>
        <p:pic>
          <p:nvPicPr>
            <p:cNvPr id="1011" name="Graphic 1010" descr="User">
              <a:extLst>
                <a:ext uri="{FF2B5EF4-FFF2-40B4-BE49-F238E27FC236}">
                  <a16:creationId xmlns:a16="http://schemas.microsoft.com/office/drawing/2014/main" id="{5408A8C2-ACE1-4ED7-96F1-9FE484144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678" y="5622495"/>
              <a:ext cx="301636" cy="301637"/>
            </a:xfrm>
            <a:prstGeom prst="rect">
              <a:avLst/>
            </a:prstGeom>
          </p:spPr>
        </p:pic>
        <p:pic>
          <p:nvPicPr>
            <p:cNvPr id="1012" name="Graphic 1011" descr="User">
              <a:extLst>
                <a:ext uri="{FF2B5EF4-FFF2-40B4-BE49-F238E27FC236}">
                  <a16:creationId xmlns:a16="http://schemas.microsoft.com/office/drawing/2014/main" id="{3BFEEC39-3F11-457B-801D-DFC914C30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39" y="5622495"/>
              <a:ext cx="301636" cy="301637"/>
            </a:xfrm>
            <a:prstGeom prst="rect">
              <a:avLst/>
            </a:prstGeom>
          </p:spPr>
        </p:pic>
        <p:pic>
          <p:nvPicPr>
            <p:cNvPr id="1013" name="Graphic 1012" descr="User">
              <a:extLst>
                <a:ext uri="{FF2B5EF4-FFF2-40B4-BE49-F238E27FC236}">
                  <a16:creationId xmlns:a16="http://schemas.microsoft.com/office/drawing/2014/main" id="{002DD7AD-D5DA-430F-A29F-6D07DD26CE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5620510"/>
              <a:ext cx="301636" cy="301637"/>
            </a:xfrm>
            <a:prstGeom prst="rect">
              <a:avLst/>
            </a:prstGeom>
          </p:spPr>
        </p:pic>
        <p:pic>
          <p:nvPicPr>
            <p:cNvPr id="1014" name="Graphic 1013" descr="User">
              <a:extLst>
                <a:ext uri="{FF2B5EF4-FFF2-40B4-BE49-F238E27FC236}">
                  <a16:creationId xmlns:a16="http://schemas.microsoft.com/office/drawing/2014/main" id="{F06AB0DF-4898-4998-9F22-927C0A0155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374" y="5891385"/>
              <a:ext cx="301636" cy="301637"/>
            </a:xfrm>
            <a:prstGeom prst="rect">
              <a:avLst/>
            </a:prstGeom>
          </p:spPr>
        </p:pic>
        <p:pic>
          <p:nvPicPr>
            <p:cNvPr id="1015" name="Graphic 1014" descr="User">
              <a:extLst>
                <a:ext uri="{FF2B5EF4-FFF2-40B4-BE49-F238E27FC236}">
                  <a16:creationId xmlns:a16="http://schemas.microsoft.com/office/drawing/2014/main" id="{3FE1A905-1A4A-4CDC-91A4-1194D231C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5891385"/>
              <a:ext cx="301636" cy="301637"/>
            </a:xfrm>
            <a:prstGeom prst="rect">
              <a:avLst/>
            </a:prstGeom>
          </p:spPr>
        </p:pic>
        <p:pic>
          <p:nvPicPr>
            <p:cNvPr id="1016" name="Graphic 1015" descr="User">
              <a:extLst>
                <a:ext uri="{FF2B5EF4-FFF2-40B4-BE49-F238E27FC236}">
                  <a16:creationId xmlns:a16="http://schemas.microsoft.com/office/drawing/2014/main" id="{0302F34B-5D95-40EF-9227-7C57CE3279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5889400"/>
              <a:ext cx="301636" cy="301637"/>
            </a:xfrm>
            <a:prstGeom prst="rect">
              <a:avLst/>
            </a:prstGeom>
          </p:spPr>
        </p:pic>
        <p:pic>
          <p:nvPicPr>
            <p:cNvPr id="1017" name="Graphic 1016" descr="User">
              <a:extLst>
                <a:ext uri="{FF2B5EF4-FFF2-40B4-BE49-F238E27FC236}">
                  <a16:creationId xmlns:a16="http://schemas.microsoft.com/office/drawing/2014/main" id="{1F7094F9-721F-49D8-8547-12A940D089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6141446"/>
              <a:ext cx="301636" cy="301637"/>
            </a:xfrm>
            <a:prstGeom prst="rect">
              <a:avLst/>
            </a:prstGeom>
          </p:spPr>
        </p:pic>
        <p:pic>
          <p:nvPicPr>
            <p:cNvPr id="1018" name="Graphic 1017" descr="User">
              <a:extLst>
                <a:ext uri="{FF2B5EF4-FFF2-40B4-BE49-F238E27FC236}">
                  <a16:creationId xmlns:a16="http://schemas.microsoft.com/office/drawing/2014/main" id="{E08FAB05-1801-4E39-A83B-C1E2B0B4D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6141446"/>
              <a:ext cx="301636" cy="301637"/>
            </a:xfrm>
            <a:prstGeom prst="rect">
              <a:avLst/>
            </a:prstGeom>
          </p:spPr>
        </p:pic>
        <p:pic>
          <p:nvPicPr>
            <p:cNvPr id="1019" name="Graphic 1018" descr="User">
              <a:extLst>
                <a:ext uri="{FF2B5EF4-FFF2-40B4-BE49-F238E27FC236}">
                  <a16:creationId xmlns:a16="http://schemas.microsoft.com/office/drawing/2014/main" id="{FCC8D5A6-40D0-46EA-BF59-F0335C9C90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6139461"/>
              <a:ext cx="301636" cy="301637"/>
            </a:xfrm>
            <a:prstGeom prst="rect">
              <a:avLst/>
            </a:prstGeom>
          </p:spPr>
        </p:pic>
        <p:pic>
          <p:nvPicPr>
            <p:cNvPr id="1020" name="Graphic 1019" descr="User">
              <a:extLst>
                <a:ext uri="{FF2B5EF4-FFF2-40B4-BE49-F238E27FC236}">
                  <a16:creationId xmlns:a16="http://schemas.microsoft.com/office/drawing/2014/main" id="{B791B2FD-B892-429F-B60F-99890581F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5622945"/>
              <a:ext cx="301636" cy="301637"/>
            </a:xfrm>
            <a:prstGeom prst="rect">
              <a:avLst/>
            </a:prstGeom>
          </p:spPr>
        </p:pic>
        <p:pic>
          <p:nvPicPr>
            <p:cNvPr id="1021" name="Graphic 1020" descr="User">
              <a:extLst>
                <a:ext uri="{FF2B5EF4-FFF2-40B4-BE49-F238E27FC236}">
                  <a16:creationId xmlns:a16="http://schemas.microsoft.com/office/drawing/2014/main" id="{D29953F4-5DE6-440B-8750-BF70BDE15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5622945"/>
              <a:ext cx="301636" cy="301637"/>
            </a:xfrm>
            <a:prstGeom prst="rect">
              <a:avLst/>
            </a:prstGeom>
          </p:spPr>
        </p:pic>
        <p:pic>
          <p:nvPicPr>
            <p:cNvPr id="1022" name="Graphic 1021" descr="User">
              <a:extLst>
                <a:ext uri="{FF2B5EF4-FFF2-40B4-BE49-F238E27FC236}">
                  <a16:creationId xmlns:a16="http://schemas.microsoft.com/office/drawing/2014/main" id="{133C8243-2108-46F9-808B-18B36C5193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5620960"/>
              <a:ext cx="301636" cy="301637"/>
            </a:xfrm>
            <a:prstGeom prst="rect">
              <a:avLst/>
            </a:prstGeom>
          </p:spPr>
        </p:pic>
        <p:pic>
          <p:nvPicPr>
            <p:cNvPr id="1023" name="Graphic 1022" descr="User">
              <a:extLst>
                <a:ext uri="{FF2B5EF4-FFF2-40B4-BE49-F238E27FC236}">
                  <a16:creationId xmlns:a16="http://schemas.microsoft.com/office/drawing/2014/main" id="{43D5EDD5-998B-4797-8D20-2A83169A61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5891836"/>
              <a:ext cx="301636" cy="301637"/>
            </a:xfrm>
            <a:prstGeom prst="rect">
              <a:avLst/>
            </a:prstGeom>
          </p:spPr>
        </p:pic>
        <p:pic>
          <p:nvPicPr>
            <p:cNvPr id="1024" name="Graphic 1023" descr="User">
              <a:extLst>
                <a:ext uri="{FF2B5EF4-FFF2-40B4-BE49-F238E27FC236}">
                  <a16:creationId xmlns:a16="http://schemas.microsoft.com/office/drawing/2014/main" id="{357756D5-7AEA-496A-AD38-BC47552DA3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5891836"/>
              <a:ext cx="301636" cy="301637"/>
            </a:xfrm>
            <a:prstGeom prst="rect">
              <a:avLst/>
            </a:prstGeom>
          </p:spPr>
        </p:pic>
        <p:pic>
          <p:nvPicPr>
            <p:cNvPr id="1025" name="Graphic 1024" descr="User">
              <a:extLst>
                <a:ext uri="{FF2B5EF4-FFF2-40B4-BE49-F238E27FC236}">
                  <a16:creationId xmlns:a16="http://schemas.microsoft.com/office/drawing/2014/main" id="{5391C5F1-3C2C-4261-B148-EC275688EB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5889850"/>
              <a:ext cx="301636" cy="301637"/>
            </a:xfrm>
            <a:prstGeom prst="rect">
              <a:avLst/>
            </a:prstGeom>
          </p:spPr>
        </p:pic>
        <p:pic>
          <p:nvPicPr>
            <p:cNvPr id="1026" name="Graphic 1025" descr="User">
              <a:extLst>
                <a:ext uri="{FF2B5EF4-FFF2-40B4-BE49-F238E27FC236}">
                  <a16:creationId xmlns:a16="http://schemas.microsoft.com/office/drawing/2014/main" id="{58BED3F3-1520-40DA-9B5D-04ADD45A6F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2923" y="6141896"/>
              <a:ext cx="301636" cy="301637"/>
            </a:xfrm>
            <a:prstGeom prst="rect">
              <a:avLst/>
            </a:prstGeom>
          </p:spPr>
        </p:pic>
        <p:pic>
          <p:nvPicPr>
            <p:cNvPr id="1027" name="Graphic 1026" descr="User">
              <a:extLst>
                <a:ext uri="{FF2B5EF4-FFF2-40B4-BE49-F238E27FC236}">
                  <a16:creationId xmlns:a16="http://schemas.microsoft.com/office/drawing/2014/main" id="{610EF73D-6921-4133-B370-D5243D2373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6141896"/>
              <a:ext cx="301636" cy="301637"/>
            </a:xfrm>
            <a:prstGeom prst="rect">
              <a:avLst/>
            </a:prstGeom>
          </p:spPr>
        </p:pic>
        <p:pic>
          <p:nvPicPr>
            <p:cNvPr id="1028" name="Graphic 1027" descr="User">
              <a:extLst>
                <a:ext uri="{FF2B5EF4-FFF2-40B4-BE49-F238E27FC236}">
                  <a16:creationId xmlns:a16="http://schemas.microsoft.com/office/drawing/2014/main" id="{0A423AD4-3E55-4C0E-B16D-B3ED85211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6139911"/>
              <a:ext cx="301636" cy="301637"/>
            </a:xfrm>
            <a:prstGeom prst="rect">
              <a:avLst/>
            </a:prstGeom>
          </p:spPr>
        </p:pic>
        <p:pic>
          <p:nvPicPr>
            <p:cNvPr id="991" name="Graphic 990" descr="User">
              <a:extLst>
                <a:ext uri="{FF2B5EF4-FFF2-40B4-BE49-F238E27FC236}">
                  <a16:creationId xmlns:a16="http://schemas.microsoft.com/office/drawing/2014/main" id="{81537CE1-A414-467D-9237-4427C64A78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491" y="4860904"/>
              <a:ext cx="301636" cy="301637"/>
            </a:xfrm>
            <a:prstGeom prst="rect">
              <a:avLst/>
            </a:prstGeom>
          </p:spPr>
        </p:pic>
        <p:pic>
          <p:nvPicPr>
            <p:cNvPr id="992" name="Graphic 991" descr="User">
              <a:extLst>
                <a:ext uri="{FF2B5EF4-FFF2-40B4-BE49-F238E27FC236}">
                  <a16:creationId xmlns:a16="http://schemas.microsoft.com/office/drawing/2014/main" id="{DD128FAD-0E4D-4717-9F8C-EFC7343F4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4860904"/>
              <a:ext cx="301636" cy="301637"/>
            </a:xfrm>
            <a:prstGeom prst="rect">
              <a:avLst/>
            </a:prstGeom>
          </p:spPr>
        </p:pic>
        <p:pic>
          <p:nvPicPr>
            <p:cNvPr id="993" name="Graphic 992" descr="User">
              <a:extLst>
                <a:ext uri="{FF2B5EF4-FFF2-40B4-BE49-F238E27FC236}">
                  <a16:creationId xmlns:a16="http://schemas.microsoft.com/office/drawing/2014/main" id="{DDF920DC-1857-4691-9323-086ACD332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4858919"/>
              <a:ext cx="301636" cy="301637"/>
            </a:xfrm>
            <a:prstGeom prst="rect">
              <a:avLst/>
            </a:prstGeom>
          </p:spPr>
        </p:pic>
        <p:pic>
          <p:nvPicPr>
            <p:cNvPr id="994" name="Graphic 993" descr="User">
              <a:extLst>
                <a:ext uri="{FF2B5EF4-FFF2-40B4-BE49-F238E27FC236}">
                  <a16:creationId xmlns:a16="http://schemas.microsoft.com/office/drawing/2014/main" id="{CC4A76F0-A0DF-484A-B1D8-D873B0EF75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5129794"/>
              <a:ext cx="301636" cy="301637"/>
            </a:xfrm>
            <a:prstGeom prst="rect">
              <a:avLst/>
            </a:prstGeom>
          </p:spPr>
        </p:pic>
        <p:pic>
          <p:nvPicPr>
            <p:cNvPr id="995" name="Graphic 994" descr="User">
              <a:extLst>
                <a:ext uri="{FF2B5EF4-FFF2-40B4-BE49-F238E27FC236}">
                  <a16:creationId xmlns:a16="http://schemas.microsoft.com/office/drawing/2014/main" id="{6F88EF3B-5195-4DD4-9548-F539E6DCBB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5129794"/>
              <a:ext cx="301636" cy="301637"/>
            </a:xfrm>
            <a:prstGeom prst="rect">
              <a:avLst/>
            </a:prstGeom>
          </p:spPr>
        </p:pic>
        <p:pic>
          <p:nvPicPr>
            <p:cNvPr id="996" name="Graphic 995" descr="User">
              <a:extLst>
                <a:ext uri="{FF2B5EF4-FFF2-40B4-BE49-F238E27FC236}">
                  <a16:creationId xmlns:a16="http://schemas.microsoft.com/office/drawing/2014/main" id="{39B54F49-0F2E-496E-851B-72E59DE269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5127809"/>
              <a:ext cx="301636" cy="301637"/>
            </a:xfrm>
            <a:prstGeom prst="rect">
              <a:avLst/>
            </a:prstGeom>
          </p:spPr>
        </p:pic>
        <p:pic>
          <p:nvPicPr>
            <p:cNvPr id="997" name="Graphic 996" descr="User">
              <a:extLst>
                <a:ext uri="{FF2B5EF4-FFF2-40B4-BE49-F238E27FC236}">
                  <a16:creationId xmlns:a16="http://schemas.microsoft.com/office/drawing/2014/main" id="{41B70CD8-C740-457D-9C2A-CD24050D8F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5379855"/>
              <a:ext cx="301636" cy="301637"/>
            </a:xfrm>
            <a:prstGeom prst="rect">
              <a:avLst/>
            </a:prstGeom>
          </p:spPr>
        </p:pic>
        <p:pic>
          <p:nvPicPr>
            <p:cNvPr id="998" name="Graphic 997" descr="User">
              <a:extLst>
                <a:ext uri="{FF2B5EF4-FFF2-40B4-BE49-F238E27FC236}">
                  <a16:creationId xmlns:a16="http://schemas.microsoft.com/office/drawing/2014/main" id="{ACEBEFAD-6699-43F8-9DBB-E80C8F717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893" y="5379855"/>
              <a:ext cx="301636" cy="301637"/>
            </a:xfrm>
            <a:prstGeom prst="rect">
              <a:avLst/>
            </a:prstGeom>
          </p:spPr>
        </p:pic>
        <p:pic>
          <p:nvPicPr>
            <p:cNvPr id="999" name="Graphic 998" descr="User">
              <a:extLst>
                <a:ext uri="{FF2B5EF4-FFF2-40B4-BE49-F238E27FC236}">
                  <a16:creationId xmlns:a16="http://schemas.microsoft.com/office/drawing/2014/main" id="{C8758C4E-3C01-4318-B3A3-6C51FF205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5377870"/>
              <a:ext cx="301636" cy="301637"/>
            </a:xfrm>
            <a:prstGeom prst="rect">
              <a:avLst/>
            </a:prstGeom>
          </p:spPr>
        </p:pic>
        <p:pic>
          <p:nvPicPr>
            <p:cNvPr id="1000" name="Graphic 999" descr="User">
              <a:extLst>
                <a:ext uri="{FF2B5EF4-FFF2-40B4-BE49-F238E27FC236}">
                  <a16:creationId xmlns:a16="http://schemas.microsoft.com/office/drawing/2014/main" id="{16BDAA78-9908-426C-B59F-59B1379AC7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4861354"/>
              <a:ext cx="301636" cy="301637"/>
            </a:xfrm>
            <a:prstGeom prst="rect">
              <a:avLst/>
            </a:prstGeom>
          </p:spPr>
        </p:pic>
        <p:pic>
          <p:nvPicPr>
            <p:cNvPr id="1001" name="Graphic 1000" descr="User">
              <a:extLst>
                <a:ext uri="{FF2B5EF4-FFF2-40B4-BE49-F238E27FC236}">
                  <a16:creationId xmlns:a16="http://schemas.microsoft.com/office/drawing/2014/main" id="{A74954E5-F79D-498E-9BC7-29BD8A099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4861354"/>
              <a:ext cx="301636" cy="301637"/>
            </a:xfrm>
            <a:prstGeom prst="rect">
              <a:avLst/>
            </a:prstGeom>
          </p:spPr>
        </p:pic>
        <p:pic>
          <p:nvPicPr>
            <p:cNvPr id="1002" name="Graphic 1001" descr="User">
              <a:extLst>
                <a:ext uri="{FF2B5EF4-FFF2-40B4-BE49-F238E27FC236}">
                  <a16:creationId xmlns:a16="http://schemas.microsoft.com/office/drawing/2014/main" id="{114587BB-61E0-4B53-8B89-3B3CDB8150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14" y="4859369"/>
              <a:ext cx="301636" cy="301637"/>
            </a:xfrm>
            <a:prstGeom prst="rect">
              <a:avLst/>
            </a:prstGeom>
          </p:spPr>
        </p:pic>
        <p:pic>
          <p:nvPicPr>
            <p:cNvPr id="1003" name="Graphic 1002" descr="User">
              <a:extLst>
                <a:ext uri="{FF2B5EF4-FFF2-40B4-BE49-F238E27FC236}">
                  <a16:creationId xmlns:a16="http://schemas.microsoft.com/office/drawing/2014/main" id="{C6E47A2F-C618-41E7-A6E9-ED18B18A6A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691" y="5130245"/>
              <a:ext cx="301636" cy="301637"/>
            </a:xfrm>
            <a:prstGeom prst="rect">
              <a:avLst/>
            </a:prstGeom>
          </p:spPr>
        </p:pic>
        <p:pic>
          <p:nvPicPr>
            <p:cNvPr id="1004" name="Graphic 1003" descr="User">
              <a:extLst>
                <a:ext uri="{FF2B5EF4-FFF2-40B4-BE49-F238E27FC236}">
                  <a16:creationId xmlns:a16="http://schemas.microsoft.com/office/drawing/2014/main" id="{DA8F7118-2E29-46B4-AE2A-6C874D39A2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5130245"/>
              <a:ext cx="301636" cy="301637"/>
            </a:xfrm>
            <a:prstGeom prst="rect">
              <a:avLst/>
            </a:prstGeom>
          </p:spPr>
        </p:pic>
        <p:pic>
          <p:nvPicPr>
            <p:cNvPr id="1005" name="Graphic 1004" descr="User">
              <a:extLst>
                <a:ext uri="{FF2B5EF4-FFF2-40B4-BE49-F238E27FC236}">
                  <a16:creationId xmlns:a16="http://schemas.microsoft.com/office/drawing/2014/main" id="{DA10BC25-A50B-4585-9CD9-F7E7DFD17C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5128259"/>
              <a:ext cx="301636" cy="301637"/>
            </a:xfrm>
            <a:prstGeom prst="rect">
              <a:avLst/>
            </a:prstGeom>
          </p:spPr>
        </p:pic>
        <p:pic>
          <p:nvPicPr>
            <p:cNvPr id="1006" name="Graphic 1005" descr="User">
              <a:extLst>
                <a:ext uri="{FF2B5EF4-FFF2-40B4-BE49-F238E27FC236}">
                  <a16:creationId xmlns:a16="http://schemas.microsoft.com/office/drawing/2014/main" id="{27283F83-1DBE-4C53-907F-4518FE46D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5380305"/>
              <a:ext cx="301636" cy="301637"/>
            </a:xfrm>
            <a:prstGeom prst="rect">
              <a:avLst/>
            </a:prstGeom>
          </p:spPr>
        </p:pic>
        <p:pic>
          <p:nvPicPr>
            <p:cNvPr id="1007" name="Graphic 1006" descr="User">
              <a:extLst>
                <a:ext uri="{FF2B5EF4-FFF2-40B4-BE49-F238E27FC236}">
                  <a16:creationId xmlns:a16="http://schemas.microsoft.com/office/drawing/2014/main" id="{DAB40CC0-9D3C-4BD8-85C7-3A996F50F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5380305"/>
              <a:ext cx="301636" cy="301637"/>
            </a:xfrm>
            <a:prstGeom prst="rect">
              <a:avLst/>
            </a:prstGeom>
          </p:spPr>
        </p:pic>
        <p:pic>
          <p:nvPicPr>
            <p:cNvPr id="1008" name="Graphic 1007" descr="User">
              <a:extLst>
                <a:ext uri="{FF2B5EF4-FFF2-40B4-BE49-F238E27FC236}">
                  <a16:creationId xmlns:a16="http://schemas.microsoft.com/office/drawing/2014/main" id="{0063450E-F338-4290-A229-A43A01935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5378320"/>
              <a:ext cx="301636" cy="301637"/>
            </a:xfrm>
            <a:prstGeom prst="rect">
              <a:avLst/>
            </a:prstGeom>
          </p:spPr>
        </p:pic>
        <p:pic>
          <p:nvPicPr>
            <p:cNvPr id="973" name="Graphic 972" descr="User">
              <a:extLst>
                <a:ext uri="{FF2B5EF4-FFF2-40B4-BE49-F238E27FC236}">
                  <a16:creationId xmlns:a16="http://schemas.microsoft.com/office/drawing/2014/main" id="{39F07E42-9728-4559-8B81-6E97BC43F3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491" y="5623738"/>
              <a:ext cx="301636" cy="301637"/>
            </a:xfrm>
            <a:prstGeom prst="rect">
              <a:avLst/>
            </a:prstGeom>
          </p:spPr>
        </p:pic>
        <p:pic>
          <p:nvPicPr>
            <p:cNvPr id="974" name="Graphic 973" descr="User">
              <a:extLst>
                <a:ext uri="{FF2B5EF4-FFF2-40B4-BE49-F238E27FC236}">
                  <a16:creationId xmlns:a16="http://schemas.microsoft.com/office/drawing/2014/main" id="{148FBBD6-DD26-42D4-B3BD-A42FB5D750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5623738"/>
              <a:ext cx="301636" cy="301637"/>
            </a:xfrm>
            <a:prstGeom prst="rect">
              <a:avLst/>
            </a:prstGeom>
          </p:spPr>
        </p:pic>
        <p:pic>
          <p:nvPicPr>
            <p:cNvPr id="975" name="Graphic 974" descr="User">
              <a:extLst>
                <a:ext uri="{FF2B5EF4-FFF2-40B4-BE49-F238E27FC236}">
                  <a16:creationId xmlns:a16="http://schemas.microsoft.com/office/drawing/2014/main" id="{9E219437-D364-42AF-8488-D16D7EE8E6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5621753"/>
              <a:ext cx="301636" cy="301637"/>
            </a:xfrm>
            <a:prstGeom prst="rect">
              <a:avLst/>
            </a:prstGeom>
          </p:spPr>
        </p:pic>
        <p:pic>
          <p:nvPicPr>
            <p:cNvPr id="976" name="Graphic 975" descr="User">
              <a:extLst>
                <a:ext uri="{FF2B5EF4-FFF2-40B4-BE49-F238E27FC236}">
                  <a16:creationId xmlns:a16="http://schemas.microsoft.com/office/drawing/2014/main" id="{FFEF11B4-38B8-493E-AF50-56BCE52AAC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5892628"/>
              <a:ext cx="301636" cy="301637"/>
            </a:xfrm>
            <a:prstGeom prst="rect">
              <a:avLst/>
            </a:prstGeom>
          </p:spPr>
        </p:pic>
        <p:pic>
          <p:nvPicPr>
            <p:cNvPr id="977" name="Graphic 976" descr="User">
              <a:extLst>
                <a:ext uri="{FF2B5EF4-FFF2-40B4-BE49-F238E27FC236}">
                  <a16:creationId xmlns:a16="http://schemas.microsoft.com/office/drawing/2014/main" id="{D915E00B-2C05-4BBC-BF17-5054272338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5892628"/>
              <a:ext cx="301636" cy="301637"/>
            </a:xfrm>
            <a:prstGeom prst="rect">
              <a:avLst/>
            </a:prstGeom>
          </p:spPr>
        </p:pic>
        <p:pic>
          <p:nvPicPr>
            <p:cNvPr id="978" name="Graphic 977" descr="User">
              <a:extLst>
                <a:ext uri="{FF2B5EF4-FFF2-40B4-BE49-F238E27FC236}">
                  <a16:creationId xmlns:a16="http://schemas.microsoft.com/office/drawing/2014/main" id="{F6E6BC32-A77E-4F0C-8FFD-81FD9E61A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5890643"/>
              <a:ext cx="301636" cy="301637"/>
            </a:xfrm>
            <a:prstGeom prst="rect">
              <a:avLst/>
            </a:prstGeom>
          </p:spPr>
        </p:pic>
        <p:pic>
          <p:nvPicPr>
            <p:cNvPr id="979" name="Graphic 978" descr="User">
              <a:extLst>
                <a:ext uri="{FF2B5EF4-FFF2-40B4-BE49-F238E27FC236}">
                  <a16:creationId xmlns:a16="http://schemas.microsoft.com/office/drawing/2014/main" id="{44C52664-1290-445B-8DBC-81CD56B0A6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6142689"/>
              <a:ext cx="301636" cy="301637"/>
            </a:xfrm>
            <a:prstGeom prst="rect">
              <a:avLst/>
            </a:prstGeom>
          </p:spPr>
        </p:pic>
        <p:pic>
          <p:nvPicPr>
            <p:cNvPr id="980" name="Graphic 979" descr="User">
              <a:extLst>
                <a:ext uri="{FF2B5EF4-FFF2-40B4-BE49-F238E27FC236}">
                  <a16:creationId xmlns:a16="http://schemas.microsoft.com/office/drawing/2014/main" id="{3F8209E0-0E12-4066-9600-5CD2408A0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893" y="6142689"/>
              <a:ext cx="301636" cy="301637"/>
            </a:xfrm>
            <a:prstGeom prst="rect">
              <a:avLst/>
            </a:prstGeom>
          </p:spPr>
        </p:pic>
        <p:pic>
          <p:nvPicPr>
            <p:cNvPr id="981" name="Graphic 980" descr="User">
              <a:extLst>
                <a:ext uri="{FF2B5EF4-FFF2-40B4-BE49-F238E27FC236}">
                  <a16:creationId xmlns:a16="http://schemas.microsoft.com/office/drawing/2014/main" id="{DFC4F98B-0535-4BF9-B9EE-5A3DD9D336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6140704"/>
              <a:ext cx="301636" cy="301637"/>
            </a:xfrm>
            <a:prstGeom prst="rect">
              <a:avLst/>
            </a:prstGeom>
          </p:spPr>
        </p:pic>
        <p:pic>
          <p:nvPicPr>
            <p:cNvPr id="982" name="Graphic 981" descr="User">
              <a:extLst>
                <a:ext uri="{FF2B5EF4-FFF2-40B4-BE49-F238E27FC236}">
                  <a16:creationId xmlns:a16="http://schemas.microsoft.com/office/drawing/2014/main" id="{1BCF4F5C-7349-4CBC-9BFC-5DE3AE3F0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5624188"/>
              <a:ext cx="301636" cy="301637"/>
            </a:xfrm>
            <a:prstGeom prst="rect">
              <a:avLst/>
            </a:prstGeom>
          </p:spPr>
        </p:pic>
        <p:pic>
          <p:nvPicPr>
            <p:cNvPr id="983" name="Graphic 982" descr="User">
              <a:extLst>
                <a:ext uri="{FF2B5EF4-FFF2-40B4-BE49-F238E27FC236}">
                  <a16:creationId xmlns:a16="http://schemas.microsoft.com/office/drawing/2014/main" id="{5DC533AF-50F4-4353-8C83-731C979B3C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5624188"/>
              <a:ext cx="301636" cy="301637"/>
            </a:xfrm>
            <a:prstGeom prst="rect">
              <a:avLst/>
            </a:prstGeom>
          </p:spPr>
        </p:pic>
        <p:pic>
          <p:nvPicPr>
            <p:cNvPr id="984" name="Graphic 983" descr="User">
              <a:extLst>
                <a:ext uri="{FF2B5EF4-FFF2-40B4-BE49-F238E27FC236}">
                  <a16:creationId xmlns:a16="http://schemas.microsoft.com/office/drawing/2014/main" id="{701618E9-3952-4E5D-8A92-63D9D93485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14" y="5622203"/>
              <a:ext cx="301636" cy="301637"/>
            </a:xfrm>
            <a:prstGeom prst="rect">
              <a:avLst/>
            </a:prstGeom>
          </p:spPr>
        </p:pic>
        <p:pic>
          <p:nvPicPr>
            <p:cNvPr id="985" name="Graphic 984" descr="User">
              <a:extLst>
                <a:ext uri="{FF2B5EF4-FFF2-40B4-BE49-F238E27FC236}">
                  <a16:creationId xmlns:a16="http://schemas.microsoft.com/office/drawing/2014/main" id="{56BD5DDB-68C3-4C19-BE63-D5EC5B6A0D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7691" y="5893079"/>
              <a:ext cx="301636" cy="301637"/>
            </a:xfrm>
            <a:prstGeom prst="rect">
              <a:avLst/>
            </a:prstGeom>
          </p:spPr>
        </p:pic>
        <p:pic>
          <p:nvPicPr>
            <p:cNvPr id="986" name="Graphic 985" descr="User">
              <a:extLst>
                <a:ext uri="{FF2B5EF4-FFF2-40B4-BE49-F238E27FC236}">
                  <a16:creationId xmlns:a16="http://schemas.microsoft.com/office/drawing/2014/main" id="{7E251C86-1321-4BD0-B29A-77B786CB5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5893079"/>
              <a:ext cx="301636" cy="301637"/>
            </a:xfrm>
            <a:prstGeom prst="rect">
              <a:avLst/>
            </a:prstGeom>
          </p:spPr>
        </p:pic>
        <p:pic>
          <p:nvPicPr>
            <p:cNvPr id="987" name="Graphic 986" descr="User">
              <a:extLst>
                <a:ext uri="{FF2B5EF4-FFF2-40B4-BE49-F238E27FC236}">
                  <a16:creationId xmlns:a16="http://schemas.microsoft.com/office/drawing/2014/main" id="{689BD482-5A77-42D1-9202-996F4DBC6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5891093"/>
              <a:ext cx="301636" cy="301637"/>
            </a:xfrm>
            <a:prstGeom prst="rect">
              <a:avLst/>
            </a:prstGeom>
          </p:spPr>
        </p:pic>
        <p:pic>
          <p:nvPicPr>
            <p:cNvPr id="988" name="Graphic 987" descr="User">
              <a:extLst>
                <a:ext uri="{FF2B5EF4-FFF2-40B4-BE49-F238E27FC236}">
                  <a16:creationId xmlns:a16="http://schemas.microsoft.com/office/drawing/2014/main" id="{755393EE-B689-4E6B-B262-A8B5A6834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6143139"/>
              <a:ext cx="301636" cy="301637"/>
            </a:xfrm>
            <a:prstGeom prst="rect">
              <a:avLst/>
            </a:prstGeom>
          </p:spPr>
        </p:pic>
        <p:pic>
          <p:nvPicPr>
            <p:cNvPr id="989" name="Graphic 988" descr="User">
              <a:extLst>
                <a:ext uri="{FF2B5EF4-FFF2-40B4-BE49-F238E27FC236}">
                  <a16:creationId xmlns:a16="http://schemas.microsoft.com/office/drawing/2014/main" id="{FF8D6E16-2B55-4F4D-AF78-9FF2889CA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6143139"/>
              <a:ext cx="301636" cy="301637"/>
            </a:xfrm>
            <a:prstGeom prst="rect">
              <a:avLst/>
            </a:prstGeom>
          </p:spPr>
        </p:pic>
        <p:pic>
          <p:nvPicPr>
            <p:cNvPr id="990" name="Graphic 989" descr="User">
              <a:extLst>
                <a:ext uri="{FF2B5EF4-FFF2-40B4-BE49-F238E27FC236}">
                  <a16:creationId xmlns:a16="http://schemas.microsoft.com/office/drawing/2014/main" id="{39664107-0C31-4992-9B7C-8E56E1CB6C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6141154"/>
              <a:ext cx="301636" cy="301637"/>
            </a:xfrm>
            <a:prstGeom prst="rect">
              <a:avLst/>
            </a:prstGeom>
          </p:spPr>
        </p:pic>
        <p:pic>
          <p:nvPicPr>
            <p:cNvPr id="950" name="Graphic 949" descr="User">
              <a:extLst>
                <a:ext uri="{FF2B5EF4-FFF2-40B4-BE49-F238E27FC236}">
                  <a16:creationId xmlns:a16="http://schemas.microsoft.com/office/drawing/2014/main" id="{E8184C49-421C-4686-B56D-20FB801C86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3304323"/>
              <a:ext cx="301636" cy="301637"/>
            </a:xfrm>
            <a:prstGeom prst="rect">
              <a:avLst/>
            </a:prstGeom>
          </p:spPr>
        </p:pic>
        <p:pic>
          <p:nvPicPr>
            <p:cNvPr id="951" name="Graphic 950" descr="User">
              <a:extLst>
                <a:ext uri="{FF2B5EF4-FFF2-40B4-BE49-F238E27FC236}">
                  <a16:creationId xmlns:a16="http://schemas.microsoft.com/office/drawing/2014/main" id="{11780E67-3485-41CD-B17E-26FB7DAE08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3304323"/>
              <a:ext cx="301636" cy="301637"/>
            </a:xfrm>
            <a:prstGeom prst="rect">
              <a:avLst/>
            </a:prstGeom>
          </p:spPr>
        </p:pic>
        <p:pic>
          <p:nvPicPr>
            <p:cNvPr id="952" name="Graphic 951" descr="User">
              <a:extLst>
                <a:ext uri="{FF2B5EF4-FFF2-40B4-BE49-F238E27FC236}">
                  <a16:creationId xmlns:a16="http://schemas.microsoft.com/office/drawing/2014/main" id="{ED2FD0F4-1486-464B-98B8-FA51F2696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30" y="3302338"/>
              <a:ext cx="301636" cy="301637"/>
            </a:xfrm>
            <a:prstGeom prst="rect">
              <a:avLst/>
            </a:prstGeom>
          </p:spPr>
        </p:pic>
        <p:pic>
          <p:nvPicPr>
            <p:cNvPr id="953" name="Graphic 952" descr="User">
              <a:extLst>
                <a:ext uri="{FF2B5EF4-FFF2-40B4-BE49-F238E27FC236}">
                  <a16:creationId xmlns:a16="http://schemas.microsoft.com/office/drawing/2014/main" id="{FB64C2F9-A024-4E19-A643-B107876562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3573213"/>
              <a:ext cx="301636" cy="301637"/>
            </a:xfrm>
            <a:prstGeom prst="rect">
              <a:avLst/>
            </a:prstGeom>
          </p:spPr>
        </p:pic>
        <p:pic>
          <p:nvPicPr>
            <p:cNvPr id="954" name="Graphic 953" descr="User">
              <a:extLst>
                <a:ext uri="{FF2B5EF4-FFF2-40B4-BE49-F238E27FC236}">
                  <a16:creationId xmlns:a16="http://schemas.microsoft.com/office/drawing/2014/main" id="{475B728C-C73A-4D80-BEAA-C2F0961502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3573213"/>
              <a:ext cx="301636" cy="301637"/>
            </a:xfrm>
            <a:prstGeom prst="rect">
              <a:avLst/>
            </a:prstGeom>
          </p:spPr>
        </p:pic>
        <p:pic>
          <p:nvPicPr>
            <p:cNvPr id="955" name="Graphic 954" descr="User">
              <a:extLst>
                <a:ext uri="{FF2B5EF4-FFF2-40B4-BE49-F238E27FC236}">
                  <a16:creationId xmlns:a16="http://schemas.microsoft.com/office/drawing/2014/main" id="{4E85D7B2-5068-4431-BFCF-87B47C509A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3571228"/>
              <a:ext cx="301636" cy="301637"/>
            </a:xfrm>
            <a:prstGeom prst="rect">
              <a:avLst/>
            </a:prstGeom>
          </p:spPr>
        </p:pic>
        <p:pic>
          <p:nvPicPr>
            <p:cNvPr id="956" name="Graphic 955" descr="User">
              <a:extLst>
                <a:ext uri="{FF2B5EF4-FFF2-40B4-BE49-F238E27FC236}">
                  <a16:creationId xmlns:a16="http://schemas.microsoft.com/office/drawing/2014/main" id="{49906AA0-AFA1-4A67-AAA3-423555005E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3823274"/>
              <a:ext cx="301636" cy="301637"/>
            </a:xfrm>
            <a:prstGeom prst="rect">
              <a:avLst/>
            </a:prstGeom>
          </p:spPr>
        </p:pic>
        <p:pic>
          <p:nvPicPr>
            <p:cNvPr id="957" name="Graphic 956" descr="User">
              <a:extLst>
                <a:ext uri="{FF2B5EF4-FFF2-40B4-BE49-F238E27FC236}">
                  <a16:creationId xmlns:a16="http://schemas.microsoft.com/office/drawing/2014/main" id="{A759EF0D-5883-4F0A-A176-2F0701FEC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3823274"/>
              <a:ext cx="301636" cy="301637"/>
            </a:xfrm>
            <a:prstGeom prst="rect">
              <a:avLst/>
            </a:prstGeom>
          </p:spPr>
        </p:pic>
        <p:pic>
          <p:nvPicPr>
            <p:cNvPr id="958" name="Graphic 957" descr="User">
              <a:extLst>
                <a:ext uri="{FF2B5EF4-FFF2-40B4-BE49-F238E27FC236}">
                  <a16:creationId xmlns:a16="http://schemas.microsoft.com/office/drawing/2014/main" id="{5434ACAD-032C-4BC0-B720-E112C534A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3821289"/>
              <a:ext cx="301636" cy="301637"/>
            </a:xfrm>
            <a:prstGeom prst="rect">
              <a:avLst/>
            </a:prstGeom>
          </p:spPr>
        </p:pic>
        <p:pic>
          <p:nvPicPr>
            <p:cNvPr id="959" name="Graphic 958" descr="User">
              <a:extLst>
                <a:ext uri="{FF2B5EF4-FFF2-40B4-BE49-F238E27FC236}">
                  <a16:creationId xmlns:a16="http://schemas.microsoft.com/office/drawing/2014/main" id="{361E416F-D621-4DED-B29D-47A73AAFE8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3304773"/>
              <a:ext cx="301636" cy="301637"/>
            </a:xfrm>
            <a:prstGeom prst="rect">
              <a:avLst/>
            </a:prstGeom>
          </p:spPr>
        </p:pic>
        <p:pic>
          <p:nvPicPr>
            <p:cNvPr id="960" name="Graphic 959" descr="User">
              <a:extLst>
                <a:ext uri="{FF2B5EF4-FFF2-40B4-BE49-F238E27FC236}">
                  <a16:creationId xmlns:a16="http://schemas.microsoft.com/office/drawing/2014/main" id="{EBCA9A68-3DF1-4DD9-A0FB-FACAD8D9EC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3304773"/>
              <a:ext cx="301636" cy="301637"/>
            </a:xfrm>
            <a:prstGeom prst="rect">
              <a:avLst/>
            </a:prstGeom>
          </p:spPr>
        </p:pic>
        <p:pic>
          <p:nvPicPr>
            <p:cNvPr id="961" name="Graphic 960" descr="User">
              <a:extLst>
                <a:ext uri="{FF2B5EF4-FFF2-40B4-BE49-F238E27FC236}">
                  <a16:creationId xmlns:a16="http://schemas.microsoft.com/office/drawing/2014/main" id="{6A677687-8E1D-4602-93B7-35504B019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3302788"/>
              <a:ext cx="301636" cy="301637"/>
            </a:xfrm>
            <a:prstGeom prst="rect">
              <a:avLst/>
            </a:prstGeom>
          </p:spPr>
        </p:pic>
        <p:pic>
          <p:nvPicPr>
            <p:cNvPr id="962" name="Graphic 961" descr="User">
              <a:extLst>
                <a:ext uri="{FF2B5EF4-FFF2-40B4-BE49-F238E27FC236}">
                  <a16:creationId xmlns:a16="http://schemas.microsoft.com/office/drawing/2014/main" id="{CDA44F48-5A78-4595-A7B7-AD0A60A4D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11" y="3573664"/>
              <a:ext cx="301636" cy="301637"/>
            </a:xfrm>
            <a:prstGeom prst="rect">
              <a:avLst/>
            </a:prstGeom>
          </p:spPr>
        </p:pic>
        <p:pic>
          <p:nvPicPr>
            <p:cNvPr id="963" name="Graphic 962" descr="User">
              <a:extLst>
                <a:ext uri="{FF2B5EF4-FFF2-40B4-BE49-F238E27FC236}">
                  <a16:creationId xmlns:a16="http://schemas.microsoft.com/office/drawing/2014/main" id="{A63F1DCB-DAB9-4426-877F-4DFC05BE4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3573664"/>
              <a:ext cx="301636" cy="301637"/>
            </a:xfrm>
            <a:prstGeom prst="rect">
              <a:avLst/>
            </a:prstGeom>
          </p:spPr>
        </p:pic>
        <p:pic>
          <p:nvPicPr>
            <p:cNvPr id="964" name="Graphic 963" descr="User">
              <a:extLst>
                <a:ext uri="{FF2B5EF4-FFF2-40B4-BE49-F238E27FC236}">
                  <a16:creationId xmlns:a16="http://schemas.microsoft.com/office/drawing/2014/main" id="{FC11B095-326F-409C-8D2C-B41579D18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3571678"/>
              <a:ext cx="301636" cy="301637"/>
            </a:xfrm>
            <a:prstGeom prst="rect">
              <a:avLst/>
            </a:prstGeom>
          </p:spPr>
        </p:pic>
        <p:pic>
          <p:nvPicPr>
            <p:cNvPr id="965" name="Graphic 964" descr="User">
              <a:extLst>
                <a:ext uri="{FF2B5EF4-FFF2-40B4-BE49-F238E27FC236}">
                  <a16:creationId xmlns:a16="http://schemas.microsoft.com/office/drawing/2014/main" id="{BAE33A1E-A7D8-43E0-BBA7-8727F55CDF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3823724"/>
              <a:ext cx="301636" cy="301637"/>
            </a:xfrm>
            <a:prstGeom prst="rect">
              <a:avLst/>
            </a:prstGeom>
          </p:spPr>
        </p:pic>
        <p:pic>
          <p:nvPicPr>
            <p:cNvPr id="966" name="Graphic 965" descr="User">
              <a:extLst>
                <a:ext uri="{FF2B5EF4-FFF2-40B4-BE49-F238E27FC236}">
                  <a16:creationId xmlns:a16="http://schemas.microsoft.com/office/drawing/2014/main" id="{94237D2A-0806-448A-98B5-3BDC91CA22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17" y="3823724"/>
              <a:ext cx="301636" cy="301637"/>
            </a:xfrm>
            <a:prstGeom prst="rect">
              <a:avLst/>
            </a:prstGeom>
          </p:spPr>
        </p:pic>
        <p:pic>
          <p:nvPicPr>
            <p:cNvPr id="967" name="Graphic 966" descr="User">
              <a:extLst>
                <a:ext uri="{FF2B5EF4-FFF2-40B4-BE49-F238E27FC236}">
                  <a16:creationId xmlns:a16="http://schemas.microsoft.com/office/drawing/2014/main" id="{56764F41-1411-45EB-AD32-4449734C27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151" y="3821739"/>
              <a:ext cx="301636" cy="301637"/>
            </a:xfrm>
            <a:prstGeom prst="rect">
              <a:avLst/>
            </a:prstGeom>
          </p:spPr>
        </p:pic>
        <p:pic>
          <p:nvPicPr>
            <p:cNvPr id="932" name="Graphic 931" descr="User">
              <a:extLst>
                <a:ext uri="{FF2B5EF4-FFF2-40B4-BE49-F238E27FC236}">
                  <a16:creationId xmlns:a16="http://schemas.microsoft.com/office/drawing/2014/main" id="{C75652E6-39E3-4693-A656-EB80B6552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4067157"/>
              <a:ext cx="301636" cy="301637"/>
            </a:xfrm>
            <a:prstGeom prst="rect">
              <a:avLst/>
            </a:prstGeom>
          </p:spPr>
        </p:pic>
        <p:pic>
          <p:nvPicPr>
            <p:cNvPr id="933" name="Graphic 932" descr="User">
              <a:extLst>
                <a:ext uri="{FF2B5EF4-FFF2-40B4-BE49-F238E27FC236}">
                  <a16:creationId xmlns:a16="http://schemas.microsoft.com/office/drawing/2014/main" id="{CAB1891E-71FD-430E-8904-9C56C5F1F6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4067157"/>
              <a:ext cx="301636" cy="301637"/>
            </a:xfrm>
            <a:prstGeom prst="rect">
              <a:avLst/>
            </a:prstGeom>
          </p:spPr>
        </p:pic>
        <p:pic>
          <p:nvPicPr>
            <p:cNvPr id="934" name="Graphic 933" descr="User">
              <a:extLst>
                <a:ext uri="{FF2B5EF4-FFF2-40B4-BE49-F238E27FC236}">
                  <a16:creationId xmlns:a16="http://schemas.microsoft.com/office/drawing/2014/main" id="{38F9679C-52AD-4E57-9CCF-BCB001B55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30" y="4065172"/>
              <a:ext cx="301636" cy="301637"/>
            </a:xfrm>
            <a:prstGeom prst="rect">
              <a:avLst/>
            </a:prstGeom>
          </p:spPr>
        </p:pic>
        <p:pic>
          <p:nvPicPr>
            <p:cNvPr id="935" name="Graphic 934" descr="User">
              <a:extLst>
                <a:ext uri="{FF2B5EF4-FFF2-40B4-BE49-F238E27FC236}">
                  <a16:creationId xmlns:a16="http://schemas.microsoft.com/office/drawing/2014/main" id="{E129B1F7-B561-4E2C-9330-B0F8CA305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4336047"/>
              <a:ext cx="301636" cy="301637"/>
            </a:xfrm>
            <a:prstGeom prst="rect">
              <a:avLst/>
            </a:prstGeom>
          </p:spPr>
        </p:pic>
        <p:pic>
          <p:nvPicPr>
            <p:cNvPr id="936" name="Graphic 935" descr="User">
              <a:extLst>
                <a:ext uri="{FF2B5EF4-FFF2-40B4-BE49-F238E27FC236}">
                  <a16:creationId xmlns:a16="http://schemas.microsoft.com/office/drawing/2014/main" id="{8171FF91-09A4-4096-B297-011D83F8AF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4336047"/>
              <a:ext cx="301636" cy="301637"/>
            </a:xfrm>
            <a:prstGeom prst="rect">
              <a:avLst/>
            </a:prstGeom>
          </p:spPr>
        </p:pic>
        <p:pic>
          <p:nvPicPr>
            <p:cNvPr id="937" name="Graphic 936" descr="User">
              <a:extLst>
                <a:ext uri="{FF2B5EF4-FFF2-40B4-BE49-F238E27FC236}">
                  <a16:creationId xmlns:a16="http://schemas.microsoft.com/office/drawing/2014/main" id="{F6E4CDDC-00F8-49BB-B4D7-2E19521DA7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4334062"/>
              <a:ext cx="301636" cy="301637"/>
            </a:xfrm>
            <a:prstGeom prst="rect">
              <a:avLst/>
            </a:prstGeom>
          </p:spPr>
        </p:pic>
        <p:pic>
          <p:nvPicPr>
            <p:cNvPr id="938" name="Graphic 937" descr="User">
              <a:extLst>
                <a:ext uri="{FF2B5EF4-FFF2-40B4-BE49-F238E27FC236}">
                  <a16:creationId xmlns:a16="http://schemas.microsoft.com/office/drawing/2014/main" id="{ADC19C5E-9BD7-41A3-B801-246800F2F2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4586108"/>
              <a:ext cx="301636" cy="301637"/>
            </a:xfrm>
            <a:prstGeom prst="rect">
              <a:avLst/>
            </a:prstGeom>
          </p:spPr>
        </p:pic>
        <p:pic>
          <p:nvPicPr>
            <p:cNvPr id="939" name="Graphic 938" descr="User">
              <a:extLst>
                <a:ext uri="{FF2B5EF4-FFF2-40B4-BE49-F238E27FC236}">
                  <a16:creationId xmlns:a16="http://schemas.microsoft.com/office/drawing/2014/main" id="{C98C1CC2-04F3-45B7-B57C-EA2ED50D84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4586108"/>
              <a:ext cx="301636" cy="301637"/>
            </a:xfrm>
            <a:prstGeom prst="rect">
              <a:avLst/>
            </a:prstGeom>
          </p:spPr>
        </p:pic>
        <p:pic>
          <p:nvPicPr>
            <p:cNvPr id="940" name="Graphic 939" descr="User">
              <a:extLst>
                <a:ext uri="{FF2B5EF4-FFF2-40B4-BE49-F238E27FC236}">
                  <a16:creationId xmlns:a16="http://schemas.microsoft.com/office/drawing/2014/main" id="{2AC14545-7FC3-4D33-8545-4BE432E67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4584123"/>
              <a:ext cx="301636" cy="301637"/>
            </a:xfrm>
            <a:prstGeom prst="rect">
              <a:avLst/>
            </a:prstGeom>
          </p:spPr>
        </p:pic>
        <p:pic>
          <p:nvPicPr>
            <p:cNvPr id="941" name="Graphic 940" descr="User">
              <a:extLst>
                <a:ext uri="{FF2B5EF4-FFF2-40B4-BE49-F238E27FC236}">
                  <a16:creationId xmlns:a16="http://schemas.microsoft.com/office/drawing/2014/main" id="{37869200-B313-48A9-9ACB-C496D1CD99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4067607"/>
              <a:ext cx="301636" cy="301637"/>
            </a:xfrm>
            <a:prstGeom prst="rect">
              <a:avLst/>
            </a:prstGeom>
          </p:spPr>
        </p:pic>
        <p:pic>
          <p:nvPicPr>
            <p:cNvPr id="942" name="Graphic 941" descr="User">
              <a:extLst>
                <a:ext uri="{FF2B5EF4-FFF2-40B4-BE49-F238E27FC236}">
                  <a16:creationId xmlns:a16="http://schemas.microsoft.com/office/drawing/2014/main" id="{8164A469-58D8-4C15-9435-DC1939220F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4067607"/>
              <a:ext cx="301636" cy="301637"/>
            </a:xfrm>
            <a:prstGeom prst="rect">
              <a:avLst/>
            </a:prstGeom>
          </p:spPr>
        </p:pic>
        <p:pic>
          <p:nvPicPr>
            <p:cNvPr id="943" name="Graphic 942" descr="User">
              <a:extLst>
                <a:ext uri="{FF2B5EF4-FFF2-40B4-BE49-F238E27FC236}">
                  <a16:creationId xmlns:a16="http://schemas.microsoft.com/office/drawing/2014/main" id="{0497E737-BA17-4F5D-88ED-27CC410B2F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4065622"/>
              <a:ext cx="301636" cy="301637"/>
            </a:xfrm>
            <a:prstGeom prst="rect">
              <a:avLst/>
            </a:prstGeom>
          </p:spPr>
        </p:pic>
        <p:pic>
          <p:nvPicPr>
            <p:cNvPr id="944" name="Graphic 943" descr="User">
              <a:extLst>
                <a:ext uri="{FF2B5EF4-FFF2-40B4-BE49-F238E27FC236}">
                  <a16:creationId xmlns:a16="http://schemas.microsoft.com/office/drawing/2014/main" id="{F2C27E1C-13E4-48B8-A3C1-5A8EA64105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11" y="4336498"/>
              <a:ext cx="301636" cy="301637"/>
            </a:xfrm>
            <a:prstGeom prst="rect">
              <a:avLst/>
            </a:prstGeom>
          </p:spPr>
        </p:pic>
        <p:pic>
          <p:nvPicPr>
            <p:cNvPr id="945" name="Graphic 944" descr="User">
              <a:extLst>
                <a:ext uri="{FF2B5EF4-FFF2-40B4-BE49-F238E27FC236}">
                  <a16:creationId xmlns:a16="http://schemas.microsoft.com/office/drawing/2014/main" id="{DF6EF76C-5BE6-4A58-99F8-66FC13867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4336498"/>
              <a:ext cx="301636" cy="301637"/>
            </a:xfrm>
            <a:prstGeom prst="rect">
              <a:avLst/>
            </a:prstGeom>
          </p:spPr>
        </p:pic>
        <p:pic>
          <p:nvPicPr>
            <p:cNvPr id="946" name="Graphic 945" descr="User">
              <a:extLst>
                <a:ext uri="{FF2B5EF4-FFF2-40B4-BE49-F238E27FC236}">
                  <a16:creationId xmlns:a16="http://schemas.microsoft.com/office/drawing/2014/main" id="{DFB89D29-E55B-401C-9731-606DA6500D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4334512"/>
              <a:ext cx="301636" cy="301637"/>
            </a:xfrm>
            <a:prstGeom prst="rect">
              <a:avLst/>
            </a:prstGeom>
          </p:spPr>
        </p:pic>
        <p:pic>
          <p:nvPicPr>
            <p:cNvPr id="947" name="Graphic 946" descr="User">
              <a:extLst>
                <a:ext uri="{FF2B5EF4-FFF2-40B4-BE49-F238E27FC236}">
                  <a16:creationId xmlns:a16="http://schemas.microsoft.com/office/drawing/2014/main" id="{7CFBAAD4-B0F0-40EE-95D0-04D52B61AB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4586558"/>
              <a:ext cx="301636" cy="301637"/>
            </a:xfrm>
            <a:prstGeom prst="rect">
              <a:avLst/>
            </a:prstGeom>
          </p:spPr>
        </p:pic>
        <p:pic>
          <p:nvPicPr>
            <p:cNvPr id="948" name="Graphic 947" descr="User">
              <a:extLst>
                <a:ext uri="{FF2B5EF4-FFF2-40B4-BE49-F238E27FC236}">
                  <a16:creationId xmlns:a16="http://schemas.microsoft.com/office/drawing/2014/main" id="{E863D2F1-5536-4807-B49F-AC3B354773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17" y="4586558"/>
              <a:ext cx="301636" cy="301637"/>
            </a:xfrm>
            <a:prstGeom prst="rect">
              <a:avLst/>
            </a:prstGeom>
          </p:spPr>
        </p:pic>
        <p:pic>
          <p:nvPicPr>
            <p:cNvPr id="949" name="Graphic 948" descr="User">
              <a:extLst>
                <a:ext uri="{FF2B5EF4-FFF2-40B4-BE49-F238E27FC236}">
                  <a16:creationId xmlns:a16="http://schemas.microsoft.com/office/drawing/2014/main" id="{EC14A52C-4928-442D-813C-914C36238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151" y="4584573"/>
              <a:ext cx="301636" cy="301637"/>
            </a:xfrm>
            <a:prstGeom prst="rect">
              <a:avLst/>
            </a:prstGeom>
          </p:spPr>
        </p:pic>
        <p:pic>
          <p:nvPicPr>
            <p:cNvPr id="912" name="Graphic 911" descr="User">
              <a:extLst>
                <a:ext uri="{FF2B5EF4-FFF2-40B4-BE49-F238E27FC236}">
                  <a16:creationId xmlns:a16="http://schemas.microsoft.com/office/drawing/2014/main" id="{8E10C7A5-6CDC-499E-9FEF-18FC73189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24" y="3305566"/>
              <a:ext cx="301636" cy="301637"/>
            </a:xfrm>
            <a:prstGeom prst="rect">
              <a:avLst/>
            </a:prstGeom>
          </p:spPr>
        </p:pic>
        <p:pic>
          <p:nvPicPr>
            <p:cNvPr id="913" name="Graphic 912" descr="User">
              <a:extLst>
                <a:ext uri="{FF2B5EF4-FFF2-40B4-BE49-F238E27FC236}">
                  <a16:creationId xmlns:a16="http://schemas.microsoft.com/office/drawing/2014/main" id="{1ECA7801-74E4-4CA0-BF01-D0B6409664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3305566"/>
              <a:ext cx="301636" cy="301637"/>
            </a:xfrm>
            <a:prstGeom prst="rect">
              <a:avLst/>
            </a:prstGeom>
          </p:spPr>
        </p:pic>
        <p:pic>
          <p:nvPicPr>
            <p:cNvPr id="915" name="Graphic 914" descr="User">
              <a:extLst>
                <a:ext uri="{FF2B5EF4-FFF2-40B4-BE49-F238E27FC236}">
                  <a16:creationId xmlns:a16="http://schemas.microsoft.com/office/drawing/2014/main" id="{20110947-ECA7-49D8-B30E-5518DB6A6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20" y="3574456"/>
              <a:ext cx="301636" cy="301637"/>
            </a:xfrm>
            <a:prstGeom prst="rect">
              <a:avLst/>
            </a:prstGeom>
          </p:spPr>
        </p:pic>
        <p:pic>
          <p:nvPicPr>
            <p:cNvPr id="916" name="Graphic 915" descr="User">
              <a:extLst>
                <a:ext uri="{FF2B5EF4-FFF2-40B4-BE49-F238E27FC236}">
                  <a16:creationId xmlns:a16="http://schemas.microsoft.com/office/drawing/2014/main" id="{96F7E93E-DC07-49A1-BCDD-0EC775399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3574456"/>
              <a:ext cx="301636" cy="301637"/>
            </a:xfrm>
            <a:prstGeom prst="rect">
              <a:avLst/>
            </a:prstGeom>
          </p:spPr>
        </p:pic>
        <p:pic>
          <p:nvPicPr>
            <p:cNvPr id="918" name="Graphic 917" descr="User">
              <a:extLst>
                <a:ext uri="{FF2B5EF4-FFF2-40B4-BE49-F238E27FC236}">
                  <a16:creationId xmlns:a16="http://schemas.microsoft.com/office/drawing/2014/main" id="{4F792410-B868-409A-8396-416EE85EC5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3824517"/>
              <a:ext cx="301636" cy="301637"/>
            </a:xfrm>
            <a:prstGeom prst="rect">
              <a:avLst/>
            </a:prstGeom>
          </p:spPr>
        </p:pic>
        <p:pic>
          <p:nvPicPr>
            <p:cNvPr id="919" name="Graphic 918" descr="User">
              <a:extLst>
                <a:ext uri="{FF2B5EF4-FFF2-40B4-BE49-F238E27FC236}">
                  <a16:creationId xmlns:a16="http://schemas.microsoft.com/office/drawing/2014/main" id="{1C0B179E-D2F1-47D4-A89E-13D4A13C0F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3824517"/>
              <a:ext cx="301636" cy="301637"/>
            </a:xfrm>
            <a:prstGeom prst="rect">
              <a:avLst/>
            </a:prstGeom>
          </p:spPr>
        </p:pic>
        <p:pic>
          <p:nvPicPr>
            <p:cNvPr id="894" name="Graphic 893" descr="User">
              <a:extLst>
                <a:ext uri="{FF2B5EF4-FFF2-40B4-BE49-F238E27FC236}">
                  <a16:creationId xmlns:a16="http://schemas.microsoft.com/office/drawing/2014/main" id="{6F94004E-ADC7-4F53-85AE-67A80FF3CF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24" y="4068400"/>
              <a:ext cx="301636" cy="301637"/>
            </a:xfrm>
            <a:prstGeom prst="rect">
              <a:avLst/>
            </a:prstGeom>
          </p:spPr>
        </p:pic>
        <p:pic>
          <p:nvPicPr>
            <p:cNvPr id="895" name="Graphic 894" descr="User">
              <a:extLst>
                <a:ext uri="{FF2B5EF4-FFF2-40B4-BE49-F238E27FC236}">
                  <a16:creationId xmlns:a16="http://schemas.microsoft.com/office/drawing/2014/main" id="{7D5477F9-19B1-4CFB-A1A6-5BC448B834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4068400"/>
              <a:ext cx="301636" cy="301637"/>
            </a:xfrm>
            <a:prstGeom prst="rect">
              <a:avLst/>
            </a:prstGeom>
          </p:spPr>
        </p:pic>
        <p:pic>
          <p:nvPicPr>
            <p:cNvPr id="897" name="Graphic 896" descr="User">
              <a:extLst>
                <a:ext uri="{FF2B5EF4-FFF2-40B4-BE49-F238E27FC236}">
                  <a16:creationId xmlns:a16="http://schemas.microsoft.com/office/drawing/2014/main" id="{13A7B81C-402E-4CDE-84B6-738C22421B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20" y="4337290"/>
              <a:ext cx="301636" cy="301637"/>
            </a:xfrm>
            <a:prstGeom prst="rect">
              <a:avLst/>
            </a:prstGeom>
          </p:spPr>
        </p:pic>
        <p:pic>
          <p:nvPicPr>
            <p:cNvPr id="898" name="Graphic 897" descr="User">
              <a:extLst>
                <a:ext uri="{FF2B5EF4-FFF2-40B4-BE49-F238E27FC236}">
                  <a16:creationId xmlns:a16="http://schemas.microsoft.com/office/drawing/2014/main" id="{CA8D5B25-0020-4414-B699-16B3211EF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4337290"/>
              <a:ext cx="301636" cy="301637"/>
            </a:xfrm>
            <a:prstGeom prst="rect">
              <a:avLst/>
            </a:prstGeom>
          </p:spPr>
        </p:pic>
        <p:pic>
          <p:nvPicPr>
            <p:cNvPr id="900" name="Graphic 899" descr="User">
              <a:extLst>
                <a:ext uri="{FF2B5EF4-FFF2-40B4-BE49-F238E27FC236}">
                  <a16:creationId xmlns:a16="http://schemas.microsoft.com/office/drawing/2014/main" id="{62FFB64B-92DE-4E84-8C59-32F1614C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4587351"/>
              <a:ext cx="301636" cy="301637"/>
            </a:xfrm>
            <a:prstGeom prst="rect">
              <a:avLst/>
            </a:prstGeom>
          </p:spPr>
        </p:pic>
        <p:pic>
          <p:nvPicPr>
            <p:cNvPr id="901" name="Graphic 900" descr="User">
              <a:extLst>
                <a:ext uri="{FF2B5EF4-FFF2-40B4-BE49-F238E27FC236}">
                  <a16:creationId xmlns:a16="http://schemas.microsoft.com/office/drawing/2014/main" id="{E1F098D3-4014-4F6F-82D7-49B7FF8D5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4587351"/>
              <a:ext cx="301636" cy="301637"/>
            </a:xfrm>
            <a:prstGeom prst="rect">
              <a:avLst/>
            </a:prstGeom>
          </p:spPr>
        </p:pic>
        <p:pic>
          <p:nvPicPr>
            <p:cNvPr id="873" name="Graphic 872" descr="User">
              <a:extLst>
                <a:ext uri="{FF2B5EF4-FFF2-40B4-BE49-F238E27FC236}">
                  <a16:creationId xmlns:a16="http://schemas.microsoft.com/office/drawing/2014/main" id="{0A276C09-15A6-4839-9A4A-7BAAE060C7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4850820"/>
              <a:ext cx="301636" cy="301637"/>
            </a:xfrm>
            <a:prstGeom prst="rect">
              <a:avLst/>
            </a:prstGeom>
          </p:spPr>
        </p:pic>
        <p:pic>
          <p:nvPicPr>
            <p:cNvPr id="874" name="Graphic 873" descr="User">
              <a:extLst>
                <a:ext uri="{FF2B5EF4-FFF2-40B4-BE49-F238E27FC236}">
                  <a16:creationId xmlns:a16="http://schemas.microsoft.com/office/drawing/2014/main" id="{FA788440-F289-454C-A4B7-B749CFC2EE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4850820"/>
              <a:ext cx="301636" cy="301637"/>
            </a:xfrm>
            <a:prstGeom prst="rect">
              <a:avLst/>
            </a:prstGeom>
          </p:spPr>
        </p:pic>
        <p:pic>
          <p:nvPicPr>
            <p:cNvPr id="875" name="Graphic 874" descr="User">
              <a:extLst>
                <a:ext uri="{FF2B5EF4-FFF2-40B4-BE49-F238E27FC236}">
                  <a16:creationId xmlns:a16="http://schemas.microsoft.com/office/drawing/2014/main" id="{D80ED9D4-5C44-4E92-ADD9-3015B4690D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30" y="4848835"/>
              <a:ext cx="301636" cy="301637"/>
            </a:xfrm>
            <a:prstGeom prst="rect">
              <a:avLst/>
            </a:prstGeom>
          </p:spPr>
        </p:pic>
        <p:pic>
          <p:nvPicPr>
            <p:cNvPr id="876" name="Graphic 875" descr="User">
              <a:extLst>
                <a:ext uri="{FF2B5EF4-FFF2-40B4-BE49-F238E27FC236}">
                  <a16:creationId xmlns:a16="http://schemas.microsoft.com/office/drawing/2014/main" id="{0F64B041-A407-4604-B298-48582CFC8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5119710"/>
              <a:ext cx="301636" cy="301637"/>
            </a:xfrm>
            <a:prstGeom prst="rect">
              <a:avLst/>
            </a:prstGeom>
          </p:spPr>
        </p:pic>
        <p:pic>
          <p:nvPicPr>
            <p:cNvPr id="877" name="Graphic 876" descr="User">
              <a:extLst>
                <a:ext uri="{FF2B5EF4-FFF2-40B4-BE49-F238E27FC236}">
                  <a16:creationId xmlns:a16="http://schemas.microsoft.com/office/drawing/2014/main" id="{020D0CA2-3CDE-494B-80C2-C7E9991493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5119710"/>
              <a:ext cx="301636" cy="301637"/>
            </a:xfrm>
            <a:prstGeom prst="rect">
              <a:avLst/>
            </a:prstGeom>
          </p:spPr>
        </p:pic>
        <p:pic>
          <p:nvPicPr>
            <p:cNvPr id="878" name="Graphic 877" descr="User">
              <a:extLst>
                <a:ext uri="{FF2B5EF4-FFF2-40B4-BE49-F238E27FC236}">
                  <a16:creationId xmlns:a16="http://schemas.microsoft.com/office/drawing/2014/main" id="{8FCADCB1-3392-4E93-B799-0493C6105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5117725"/>
              <a:ext cx="301636" cy="301637"/>
            </a:xfrm>
            <a:prstGeom prst="rect">
              <a:avLst/>
            </a:prstGeom>
          </p:spPr>
        </p:pic>
        <p:pic>
          <p:nvPicPr>
            <p:cNvPr id="879" name="Graphic 878" descr="User">
              <a:extLst>
                <a:ext uri="{FF2B5EF4-FFF2-40B4-BE49-F238E27FC236}">
                  <a16:creationId xmlns:a16="http://schemas.microsoft.com/office/drawing/2014/main" id="{5CFCB6A0-AEF7-4C7A-B3C8-D95888A66D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5369771"/>
              <a:ext cx="301636" cy="301637"/>
            </a:xfrm>
            <a:prstGeom prst="rect">
              <a:avLst/>
            </a:prstGeom>
          </p:spPr>
        </p:pic>
        <p:pic>
          <p:nvPicPr>
            <p:cNvPr id="880" name="Graphic 879" descr="User">
              <a:extLst>
                <a:ext uri="{FF2B5EF4-FFF2-40B4-BE49-F238E27FC236}">
                  <a16:creationId xmlns:a16="http://schemas.microsoft.com/office/drawing/2014/main" id="{2289B8BD-FCD1-41A2-9761-71926E43F5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5369771"/>
              <a:ext cx="301636" cy="301637"/>
            </a:xfrm>
            <a:prstGeom prst="rect">
              <a:avLst/>
            </a:prstGeom>
          </p:spPr>
        </p:pic>
        <p:pic>
          <p:nvPicPr>
            <p:cNvPr id="881" name="Graphic 880" descr="User">
              <a:extLst>
                <a:ext uri="{FF2B5EF4-FFF2-40B4-BE49-F238E27FC236}">
                  <a16:creationId xmlns:a16="http://schemas.microsoft.com/office/drawing/2014/main" id="{B85ACE56-6E6A-4B42-AFFF-47C0036C10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5367786"/>
              <a:ext cx="301636" cy="301637"/>
            </a:xfrm>
            <a:prstGeom prst="rect">
              <a:avLst/>
            </a:prstGeom>
          </p:spPr>
        </p:pic>
        <p:pic>
          <p:nvPicPr>
            <p:cNvPr id="882" name="Graphic 881" descr="User">
              <a:extLst>
                <a:ext uri="{FF2B5EF4-FFF2-40B4-BE49-F238E27FC236}">
                  <a16:creationId xmlns:a16="http://schemas.microsoft.com/office/drawing/2014/main" id="{E68218FE-54DE-4AF9-B250-733EB9C4B2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4851270"/>
              <a:ext cx="301636" cy="301637"/>
            </a:xfrm>
            <a:prstGeom prst="rect">
              <a:avLst/>
            </a:prstGeom>
          </p:spPr>
        </p:pic>
        <p:pic>
          <p:nvPicPr>
            <p:cNvPr id="883" name="Graphic 882" descr="User">
              <a:extLst>
                <a:ext uri="{FF2B5EF4-FFF2-40B4-BE49-F238E27FC236}">
                  <a16:creationId xmlns:a16="http://schemas.microsoft.com/office/drawing/2014/main" id="{3CE71210-93D7-42C8-BD4E-E322FE2552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4851270"/>
              <a:ext cx="301636" cy="301637"/>
            </a:xfrm>
            <a:prstGeom prst="rect">
              <a:avLst/>
            </a:prstGeom>
          </p:spPr>
        </p:pic>
        <p:pic>
          <p:nvPicPr>
            <p:cNvPr id="884" name="Graphic 883" descr="User">
              <a:extLst>
                <a:ext uri="{FF2B5EF4-FFF2-40B4-BE49-F238E27FC236}">
                  <a16:creationId xmlns:a16="http://schemas.microsoft.com/office/drawing/2014/main" id="{8E09AD70-2F63-4924-9C70-DD5C116C5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4849285"/>
              <a:ext cx="301636" cy="301637"/>
            </a:xfrm>
            <a:prstGeom prst="rect">
              <a:avLst/>
            </a:prstGeom>
          </p:spPr>
        </p:pic>
        <p:pic>
          <p:nvPicPr>
            <p:cNvPr id="885" name="Graphic 884" descr="User">
              <a:extLst>
                <a:ext uri="{FF2B5EF4-FFF2-40B4-BE49-F238E27FC236}">
                  <a16:creationId xmlns:a16="http://schemas.microsoft.com/office/drawing/2014/main" id="{62F0DDE9-B862-46FB-A974-976E9926AB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11" y="5120161"/>
              <a:ext cx="301636" cy="301637"/>
            </a:xfrm>
            <a:prstGeom prst="rect">
              <a:avLst/>
            </a:prstGeom>
          </p:spPr>
        </p:pic>
        <p:pic>
          <p:nvPicPr>
            <p:cNvPr id="886" name="Graphic 885" descr="User">
              <a:extLst>
                <a:ext uri="{FF2B5EF4-FFF2-40B4-BE49-F238E27FC236}">
                  <a16:creationId xmlns:a16="http://schemas.microsoft.com/office/drawing/2014/main" id="{24684863-ED78-4037-B1DA-649C651CBE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5120161"/>
              <a:ext cx="301636" cy="301637"/>
            </a:xfrm>
            <a:prstGeom prst="rect">
              <a:avLst/>
            </a:prstGeom>
          </p:spPr>
        </p:pic>
        <p:pic>
          <p:nvPicPr>
            <p:cNvPr id="887" name="Graphic 886" descr="User">
              <a:extLst>
                <a:ext uri="{FF2B5EF4-FFF2-40B4-BE49-F238E27FC236}">
                  <a16:creationId xmlns:a16="http://schemas.microsoft.com/office/drawing/2014/main" id="{0BC0A91D-30EA-4384-8A90-4FD6C3501A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5118175"/>
              <a:ext cx="301636" cy="301637"/>
            </a:xfrm>
            <a:prstGeom prst="rect">
              <a:avLst/>
            </a:prstGeom>
          </p:spPr>
        </p:pic>
        <p:pic>
          <p:nvPicPr>
            <p:cNvPr id="888" name="Graphic 887" descr="User">
              <a:extLst>
                <a:ext uri="{FF2B5EF4-FFF2-40B4-BE49-F238E27FC236}">
                  <a16:creationId xmlns:a16="http://schemas.microsoft.com/office/drawing/2014/main" id="{189CAB0E-6621-48DF-A383-52D16DB867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5370221"/>
              <a:ext cx="301636" cy="301637"/>
            </a:xfrm>
            <a:prstGeom prst="rect">
              <a:avLst/>
            </a:prstGeom>
          </p:spPr>
        </p:pic>
        <p:pic>
          <p:nvPicPr>
            <p:cNvPr id="889" name="Graphic 888" descr="User">
              <a:extLst>
                <a:ext uri="{FF2B5EF4-FFF2-40B4-BE49-F238E27FC236}">
                  <a16:creationId xmlns:a16="http://schemas.microsoft.com/office/drawing/2014/main" id="{035FE322-CC7F-473F-9F46-6D6E06631F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17" y="5370221"/>
              <a:ext cx="301636" cy="301637"/>
            </a:xfrm>
            <a:prstGeom prst="rect">
              <a:avLst/>
            </a:prstGeom>
          </p:spPr>
        </p:pic>
        <p:pic>
          <p:nvPicPr>
            <p:cNvPr id="890" name="Graphic 889" descr="User">
              <a:extLst>
                <a:ext uri="{FF2B5EF4-FFF2-40B4-BE49-F238E27FC236}">
                  <a16:creationId xmlns:a16="http://schemas.microsoft.com/office/drawing/2014/main" id="{0A6D9737-D7EF-400A-9A90-B00EB012A1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151" y="5368236"/>
              <a:ext cx="301636" cy="301637"/>
            </a:xfrm>
            <a:prstGeom prst="rect">
              <a:avLst/>
            </a:prstGeom>
          </p:spPr>
        </p:pic>
        <p:pic>
          <p:nvPicPr>
            <p:cNvPr id="855" name="Graphic 854" descr="User">
              <a:extLst>
                <a:ext uri="{FF2B5EF4-FFF2-40B4-BE49-F238E27FC236}">
                  <a16:creationId xmlns:a16="http://schemas.microsoft.com/office/drawing/2014/main" id="{4C9B346A-0990-42C3-BFAB-6E65563980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5613654"/>
              <a:ext cx="301636" cy="301637"/>
            </a:xfrm>
            <a:prstGeom prst="rect">
              <a:avLst/>
            </a:prstGeom>
          </p:spPr>
        </p:pic>
        <p:pic>
          <p:nvPicPr>
            <p:cNvPr id="856" name="Graphic 855" descr="User">
              <a:extLst>
                <a:ext uri="{FF2B5EF4-FFF2-40B4-BE49-F238E27FC236}">
                  <a16:creationId xmlns:a16="http://schemas.microsoft.com/office/drawing/2014/main" id="{A30D3CBF-314B-477B-8336-AD7FB00B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5613654"/>
              <a:ext cx="301636" cy="301637"/>
            </a:xfrm>
            <a:prstGeom prst="rect">
              <a:avLst/>
            </a:prstGeom>
          </p:spPr>
        </p:pic>
        <p:pic>
          <p:nvPicPr>
            <p:cNvPr id="857" name="Graphic 856" descr="User">
              <a:extLst>
                <a:ext uri="{FF2B5EF4-FFF2-40B4-BE49-F238E27FC236}">
                  <a16:creationId xmlns:a16="http://schemas.microsoft.com/office/drawing/2014/main" id="{A3F30AAB-3884-4BC4-89B4-A2C9784A4B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30" y="5611669"/>
              <a:ext cx="301636" cy="301637"/>
            </a:xfrm>
            <a:prstGeom prst="rect">
              <a:avLst/>
            </a:prstGeom>
          </p:spPr>
        </p:pic>
        <p:pic>
          <p:nvPicPr>
            <p:cNvPr id="858" name="Graphic 857" descr="User">
              <a:extLst>
                <a:ext uri="{FF2B5EF4-FFF2-40B4-BE49-F238E27FC236}">
                  <a16:creationId xmlns:a16="http://schemas.microsoft.com/office/drawing/2014/main" id="{9BAC0BD5-1099-40EB-B3CA-A29BE4265D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5882544"/>
              <a:ext cx="301636" cy="301637"/>
            </a:xfrm>
            <a:prstGeom prst="rect">
              <a:avLst/>
            </a:prstGeom>
          </p:spPr>
        </p:pic>
        <p:pic>
          <p:nvPicPr>
            <p:cNvPr id="859" name="Graphic 858" descr="User">
              <a:extLst>
                <a:ext uri="{FF2B5EF4-FFF2-40B4-BE49-F238E27FC236}">
                  <a16:creationId xmlns:a16="http://schemas.microsoft.com/office/drawing/2014/main" id="{7949EE61-D2BA-4346-9555-133DBEA16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5882544"/>
              <a:ext cx="301636" cy="301637"/>
            </a:xfrm>
            <a:prstGeom prst="rect">
              <a:avLst/>
            </a:prstGeom>
          </p:spPr>
        </p:pic>
        <p:pic>
          <p:nvPicPr>
            <p:cNvPr id="860" name="Graphic 859" descr="User">
              <a:extLst>
                <a:ext uri="{FF2B5EF4-FFF2-40B4-BE49-F238E27FC236}">
                  <a16:creationId xmlns:a16="http://schemas.microsoft.com/office/drawing/2014/main" id="{FBF032E8-C89C-4E5A-8E1E-32A362F01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5880559"/>
              <a:ext cx="301636" cy="301637"/>
            </a:xfrm>
            <a:prstGeom prst="rect">
              <a:avLst/>
            </a:prstGeom>
          </p:spPr>
        </p:pic>
        <p:pic>
          <p:nvPicPr>
            <p:cNvPr id="861" name="Graphic 860" descr="User">
              <a:extLst>
                <a:ext uri="{FF2B5EF4-FFF2-40B4-BE49-F238E27FC236}">
                  <a16:creationId xmlns:a16="http://schemas.microsoft.com/office/drawing/2014/main" id="{3563488D-BAE3-4FB4-A511-BF36A65105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6132605"/>
              <a:ext cx="301636" cy="301637"/>
            </a:xfrm>
            <a:prstGeom prst="rect">
              <a:avLst/>
            </a:prstGeom>
          </p:spPr>
        </p:pic>
        <p:pic>
          <p:nvPicPr>
            <p:cNvPr id="862" name="Graphic 861" descr="User">
              <a:extLst>
                <a:ext uri="{FF2B5EF4-FFF2-40B4-BE49-F238E27FC236}">
                  <a16:creationId xmlns:a16="http://schemas.microsoft.com/office/drawing/2014/main" id="{0A7939F0-8100-47EB-A0C2-601329DDFD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6132605"/>
              <a:ext cx="301636" cy="301637"/>
            </a:xfrm>
            <a:prstGeom prst="rect">
              <a:avLst/>
            </a:prstGeom>
          </p:spPr>
        </p:pic>
        <p:pic>
          <p:nvPicPr>
            <p:cNvPr id="863" name="Graphic 862" descr="User">
              <a:extLst>
                <a:ext uri="{FF2B5EF4-FFF2-40B4-BE49-F238E27FC236}">
                  <a16:creationId xmlns:a16="http://schemas.microsoft.com/office/drawing/2014/main" id="{FF89B504-AFD3-497F-A3C7-6DE4DA73CC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6130620"/>
              <a:ext cx="301636" cy="301637"/>
            </a:xfrm>
            <a:prstGeom prst="rect">
              <a:avLst/>
            </a:prstGeom>
          </p:spPr>
        </p:pic>
        <p:pic>
          <p:nvPicPr>
            <p:cNvPr id="864" name="Graphic 863" descr="User">
              <a:extLst>
                <a:ext uri="{FF2B5EF4-FFF2-40B4-BE49-F238E27FC236}">
                  <a16:creationId xmlns:a16="http://schemas.microsoft.com/office/drawing/2014/main" id="{066D052F-5B4C-4650-AB4B-8E9B92263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5614104"/>
              <a:ext cx="301636" cy="301637"/>
            </a:xfrm>
            <a:prstGeom prst="rect">
              <a:avLst/>
            </a:prstGeom>
          </p:spPr>
        </p:pic>
        <p:pic>
          <p:nvPicPr>
            <p:cNvPr id="865" name="Graphic 864" descr="User">
              <a:extLst>
                <a:ext uri="{FF2B5EF4-FFF2-40B4-BE49-F238E27FC236}">
                  <a16:creationId xmlns:a16="http://schemas.microsoft.com/office/drawing/2014/main" id="{509BA4E6-3B60-44A2-B565-19CFCE965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5614104"/>
              <a:ext cx="301636" cy="301637"/>
            </a:xfrm>
            <a:prstGeom prst="rect">
              <a:avLst/>
            </a:prstGeom>
          </p:spPr>
        </p:pic>
        <p:pic>
          <p:nvPicPr>
            <p:cNvPr id="866" name="Graphic 865" descr="User">
              <a:extLst>
                <a:ext uri="{FF2B5EF4-FFF2-40B4-BE49-F238E27FC236}">
                  <a16:creationId xmlns:a16="http://schemas.microsoft.com/office/drawing/2014/main" id="{2C6A41F0-F0D6-4E4F-8EEE-D3F91F7B00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5612119"/>
              <a:ext cx="301636" cy="301637"/>
            </a:xfrm>
            <a:prstGeom prst="rect">
              <a:avLst/>
            </a:prstGeom>
          </p:spPr>
        </p:pic>
        <p:pic>
          <p:nvPicPr>
            <p:cNvPr id="867" name="Graphic 866" descr="User">
              <a:extLst>
                <a:ext uri="{FF2B5EF4-FFF2-40B4-BE49-F238E27FC236}">
                  <a16:creationId xmlns:a16="http://schemas.microsoft.com/office/drawing/2014/main" id="{A55966EA-FAA1-46B9-A173-AB7E87DF62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11" y="5882995"/>
              <a:ext cx="301636" cy="301637"/>
            </a:xfrm>
            <a:prstGeom prst="rect">
              <a:avLst/>
            </a:prstGeom>
          </p:spPr>
        </p:pic>
        <p:pic>
          <p:nvPicPr>
            <p:cNvPr id="868" name="Graphic 867" descr="User">
              <a:extLst>
                <a:ext uri="{FF2B5EF4-FFF2-40B4-BE49-F238E27FC236}">
                  <a16:creationId xmlns:a16="http://schemas.microsoft.com/office/drawing/2014/main" id="{57CB55BB-C73C-4461-B604-BFAC98FC7C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5882995"/>
              <a:ext cx="301636" cy="301637"/>
            </a:xfrm>
            <a:prstGeom prst="rect">
              <a:avLst/>
            </a:prstGeom>
          </p:spPr>
        </p:pic>
        <p:pic>
          <p:nvPicPr>
            <p:cNvPr id="869" name="Graphic 868" descr="User">
              <a:extLst>
                <a:ext uri="{FF2B5EF4-FFF2-40B4-BE49-F238E27FC236}">
                  <a16:creationId xmlns:a16="http://schemas.microsoft.com/office/drawing/2014/main" id="{B32AC6BA-2A04-4F66-8AC7-F996E43DD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5881009"/>
              <a:ext cx="301636" cy="301637"/>
            </a:xfrm>
            <a:prstGeom prst="rect">
              <a:avLst/>
            </a:prstGeom>
          </p:spPr>
        </p:pic>
        <p:pic>
          <p:nvPicPr>
            <p:cNvPr id="870" name="Graphic 869" descr="User">
              <a:extLst>
                <a:ext uri="{FF2B5EF4-FFF2-40B4-BE49-F238E27FC236}">
                  <a16:creationId xmlns:a16="http://schemas.microsoft.com/office/drawing/2014/main" id="{C9817B40-ADC6-402F-BB98-B12B5F3BEF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6133055"/>
              <a:ext cx="301636" cy="301637"/>
            </a:xfrm>
            <a:prstGeom prst="rect">
              <a:avLst/>
            </a:prstGeom>
          </p:spPr>
        </p:pic>
        <p:pic>
          <p:nvPicPr>
            <p:cNvPr id="871" name="Graphic 870" descr="User">
              <a:extLst>
                <a:ext uri="{FF2B5EF4-FFF2-40B4-BE49-F238E27FC236}">
                  <a16:creationId xmlns:a16="http://schemas.microsoft.com/office/drawing/2014/main" id="{91E39D83-9005-481E-B6E9-0CBB2BB688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17" y="6133055"/>
              <a:ext cx="301636" cy="301637"/>
            </a:xfrm>
            <a:prstGeom prst="rect">
              <a:avLst/>
            </a:prstGeom>
          </p:spPr>
        </p:pic>
        <p:pic>
          <p:nvPicPr>
            <p:cNvPr id="872" name="Graphic 871" descr="User">
              <a:extLst>
                <a:ext uri="{FF2B5EF4-FFF2-40B4-BE49-F238E27FC236}">
                  <a16:creationId xmlns:a16="http://schemas.microsoft.com/office/drawing/2014/main" id="{36BA4A08-6B6A-45D5-ABD5-5FC5502164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151" y="6131070"/>
              <a:ext cx="301636" cy="301637"/>
            </a:xfrm>
            <a:prstGeom prst="rect">
              <a:avLst/>
            </a:prstGeom>
          </p:spPr>
        </p:pic>
        <p:pic>
          <p:nvPicPr>
            <p:cNvPr id="835" name="Graphic 834" descr="User">
              <a:extLst>
                <a:ext uri="{FF2B5EF4-FFF2-40B4-BE49-F238E27FC236}">
                  <a16:creationId xmlns:a16="http://schemas.microsoft.com/office/drawing/2014/main" id="{D4FBB387-DFDC-4152-8511-B4A04B409F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24" y="4852063"/>
              <a:ext cx="301636" cy="301637"/>
            </a:xfrm>
            <a:prstGeom prst="rect">
              <a:avLst/>
            </a:prstGeom>
          </p:spPr>
        </p:pic>
        <p:pic>
          <p:nvPicPr>
            <p:cNvPr id="836" name="Graphic 835" descr="User">
              <a:extLst>
                <a:ext uri="{FF2B5EF4-FFF2-40B4-BE49-F238E27FC236}">
                  <a16:creationId xmlns:a16="http://schemas.microsoft.com/office/drawing/2014/main" id="{8D3E8471-440A-4BEB-AF21-527CEBBD95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4852063"/>
              <a:ext cx="301636" cy="301637"/>
            </a:xfrm>
            <a:prstGeom prst="rect">
              <a:avLst/>
            </a:prstGeom>
          </p:spPr>
        </p:pic>
        <p:pic>
          <p:nvPicPr>
            <p:cNvPr id="838" name="Graphic 837" descr="User">
              <a:extLst>
                <a:ext uri="{FF2B5EF4-FFF2-40B4-BE49-F238E27FC236}">
                  <a16:creationId xmlns:a16="http://schemas.microsoft.com/office/drawing/2014/main" id="{7DB5787C-6DCC-4229-ADC4-DB03DCB23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20" y="5120953"/>
              <a:ext cx="301636" cy="301637"/>
            </a:xfrm>
            <a:prstGeom prst="rect">
              <a:avLst/>
            </a:prstGeom>
          </p:spPr>
        </p:pic>
        <p:pic>
          <p:nvPicPr>
            <p:cNvPr id="839" name="Graphic 838" descr="User">
              <a:extLst>
                <a:ext uri="{FF2B5EF4-FFF2-40B4-BE49-F238E27FC236}">
                  <a16:creationId xmlns:a16="http://schemas.microsoft.com/office/drawing/2014/main" id="{4A0581F9-8C96-456C-A9A6-BBF398355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5120953"/>
              <a:ext cx="301636" cy="301637"/>
            </a:xfrm>
            <a:prstGeom prst="rect">
              <a:avLst/>
            </a:prstGeom>
          </p:spPr>
        </p:pic>
        <p:pic>
          <p:nvPicPr>
            <p:cNvPr id="841" name="Graphic 840" descr="User">
              <a:extLst>
                <a:ext uri="{FF2B5EF4-FFF2-40B4-BE49-F238E27FC236}">
                  <a16:creationId xmlns:a16="http://schemas.microsoft.com/office/drawing/2014/main" id="{6A328307-8B1A-4844-A44F-1B627AE41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5371014"/>
              <a:ext cx="301636" cy="301637"/>
            </a:xfrm>
            <a:prstGeom prst="rect">
              <a:avLst/>
            </a:prstGeom>
          </p:spPr>
        </p:pic>
        <p:pic>
          <p:nvPicPr>
            <p:cNvPr id="842" name="Graphic 841" descr="User">
              <a:extLst>
                <a:ext uri="{FF2B5EF4-FFF2-40B4-BE49-F238E27FC236}">
                  <a16:creationId xmlns:a16="http://schemas.microsoft.com/office/drawing/2014/main" id="{4C7CE694-5D40-4AB3-9F07-1E474155BE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5371014"/>
              <a:ext cx="301636" cy="301637"/>
            </a:xfrm>
            <a:prstGeom prst="rect">
              <a:avLst/>
            </a:prstGeom>
          </p:spPr>
        </p:pic>
        <p:pic>
          <p:nvPicPr>
            <p:cNvPr id="817" name="Graphic 816" descr="User">
              <a:extLst>
                <a:ext uri="{FF2B5EF4-FFF2-40B4-BE49-F238E27FC236}">
                  <a16:creationId xmlns:a16="http://schemas.microsoft.com/office/drawing/2014/main" id="{8948CFD1-B745-4B75-8505-8080CA356C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0724" y="5614897"/>
              <a:ext cx="301636" cy="301637"/>
            </a:xfrm>
            <a:prstGeom prst="rect">
              <a:avLst/>
            </a:prstGeom>
          </p:spPr>
        </p:pic>
        <p:pic>
          <p:nvPicPr>
            <p:cNvPr id="818" name="Graphic 817" descr="User">
              <a:extLst>
                <a:ext uri="{FF2B5EF4-FFF2-40B4-BE49-F238E27FC236}">
                  <a16:creationId xmlns:a16="http://schemas.microsoft.com/office/drawing/2014/main" id="{CD3E9C76-31F9-4B18-BA55-128F46194A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5614897"/>
              <a:ext cx="301636" cy="301637"/>
            </a:xfrm>
            <a:prstGeom prst="rect">
              <a:avLst/>
            </a:prstGeom>
          </p:spPr>
        </p:pic>
        <p:pic>
          <p:nvPicPr>
            <p:cNvPr id="820" name="Graphic 819" descr="User">
              <a:extLst>
                <a:ext uri="{FF2B5EF4-FFF2-40B4-BE49-F238E27FC236}">
                  <a16:creationId xmlns:a16="http://schemas.microsoft.com/office/drawing/2014/main" id="{06AFEA1D-34A4-41C1-A952-6DFD161EFF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20" y="5883787"/>
              <a:ext cx="301636" cy="301637"/>
            </a:xfrm>
            <a:prstGeom prst="rect">
              <a:avLst/>
            </a:prstGeom>
          </p:spPr>
        </p:pic>
        <p:pic>
          <p:nvPicPr>
            <p:cNvPr id="821" name="Graphic 820" descr="User">
              <a:extLst>
                <a:ext uri="{FF2B5EF4-FFF2-40B4-BE49-F238E27FC236}">
                  <a16:creationId xmlns:a16="http://schemas.microsoft.com/office/drawing/2014/main" id="{7942010F-FFE7-4834-BCCB-6C76E43C1A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5883787"/>
              <a:ext cx="301636" cy="301637"/>
            </a:xfrm>
            <a:prstGeom prst="rect">
              <a:avLst/>
            </a:prstGeom>
          </p:spPr>
        </p:pic>
        <p:pic>
          <p:nvPicPr>
            <p:cNvPr id="823" name="Graphic 822" descr="User">
              <a:extLst>
                <a:ext uri="{FF2B5EF4-FFF2-40B4-BE49-F238E27FC236}">
                  <a16:creationId xmlns:a16="http://schemas.microsoft.com/office/drawing/2014/main" id="{B6CD1674-ADC2-4CFE-A45E-7BE2648FF7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6133848"/>
              <a:ext cx="301636" cy="301637"/>
            </a:xfrm>
            <a:prstGeom prst="rect">
              <a:avLst/>
            </a:prstGeom>
          </p:spPr>
        </p:pic>
        <p:pic>
          <p:nvPicPr>
            <p:cNvPr id="824" name="Graphic 823" descr="User">
              <a:extLst>
                <a:ext uri="{FF2B5EF4-FFF2-40B4-BE49-F238E27FC236}">
                  <a16:creationId xmlns:a16="http://schemas.microsoft.com/office/drawing/2014/main" id="{A68C85CC-20F3-445F-BA58-C25151BE3C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6133848"/>
              <a:ext cx="301636" cy="301637"/>
            </a:xfrm>
            <a:prstGeom prst="rect">
              <a:avLst/>
            </a:prstGeom>
          </p:spPr>
        </p:pic>
      </p:grpSp>
    </p:spTree>
    <p:extLst>
      <p:ext uri="{BB962C8B-B14F-4D97-AF65-F5344CB8AC3E}">
        <p14:creationId xmlns:p14="http://schemas.microsoft.com/office/powerpoint/2010/main" val="9631328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EBF2F1-B46B-4272-A980-66B788D3EF4A}"/>
              </a:ext>
            </a:extLst>
          </p:cNvPr>
          <p:cNvGrpSpPr/>
          <p:nvPr/>
        </p:nvGrpSpPr>
        <p:grpSpPr>
          <a:xfrm>
            <a:off x="1335374" y="215363"/>
            <a:ext cx="5292701" cy="6229413"/>
            <a:chOff x="1335374" y="215363"/>
            <a:chExt cx="5292701" cy="6229413"/>
          </a:xfrm>
        </p:grpSpPr>
        <p:pic>
          <p:nvPicPr>
            <p:cNvPr id="4" name="Graphic 3" descr="User">
              <a:extLst>
                <a:ext uri="{FF2B5EF4-FFF2-40B4-BE49-F238E27FC236}">
                  <a16:creationId xmlns:a16="http://schemas.microsoft.com/office/drawing/2014/main" id="{A9D9AF85-DE10-4597-B970-6C02BDBF6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26189"/>
              <a:ext cx="301636" cy="301637"/>
            </a:xfrm>
            <a:prstGeom prst="rect">
              <a:avLst/>
            </a:prstGeom>
          </p:spPr>
        </p:pic>
        <p:pic>
          <p:nvPicPr>
            <p:cNvPr id="5" name="Graphic 4" descr="User">
              <a:extLst>
                <a:ext uri="{FF2B5EF4-FFF2-40B4-BE49-F238E27FC236}">
                  <a16:creationId xmlns:a16="http://schemas.microsoft.com/office/drawing/2014/main" id="{5AB07A17-99CB-446E-B203-EED77E055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26189"/>
              <a:ext cx="301636" cy="301637"/>
            </a:xfrm>
            <a:prstGeom prst="rect">
              <a:avLst/>
            </a:prstGeom>
          </p:spPr>
        </p:pic>
        <p:pic>
          <p:nvPicPr>
            <p:cNvPr id="6" name="Graphic 5" descr="User">
              <a:extLst>
                <a:ext uri="{FF2B5EF4-FFF2-40B4-BE49-F238E27FC236}">
                  <a16:creationId xmlns:a16="http://schemas.microsoft.com/office/drawing/2014/main" id="{90AE90CB-D725-4E7D-9DCF-E350FCE07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24204"/>
              <a:ext cx="301636" cy="301637"/>
            </a:xfrm>
            <a:prstGeom prst="rect">
              <a:avLst/>
            </a:prstGeom>
          </p:spPr>
        </p:pic>
        <p:pic>
          <p:nvPicPr>
            <p:cNvPr id="8" name="Graphic 7" descr="User">
              <a:extLst>
                <a:ext uri="{FF2B5EF4-FFF2-40B4-BE49-F238E27FC236}">
                  <a16:creationId xmlns:a16="http://schemas.microsoft.com/office/drawing/2014/main" id="{C8956237-D3D7-40D6-BCB9-4835382323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428" y="495079"/>
              <a:ext cx="301636" cy="301637"/>
            </a:xfrm>
            <a:prstGeom prst="rect">
              <a:avLst/>
            </a:prstGeom>
          </p:spPr>
        </p:pic>
        <p:pic>
          <p:nvPicPr>
            <p:cNvPr id="9" name="Graphic 8" descr="User">
              <a:extLst>
                <a:ext uri="{FF2B5EF4-FFF2-40B4-BE49-F238E27FC236}">
                  <a16:creationId xmlns:a16="http://schemas.microsoft.com/office/drawing/2014/main" id="{C5FBDD11-1D7C-4705-8983-4F7B77FEB2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495079"/>
              <a:ext cx="301636" cy="301637"/>
            </a:xfrm>
            <a:prstGeom prst="rect">
              <a:avLst/>
            </a:prstGeom>
          </p:spPr>
        </p:pic>
        <p:pic>
          <p:nvPicPr>
            <p:cNvPr id="10" name="Graphic 9" descr="User">
              <a:extLst>
                <a:ext uri="{FF2B5EF4-FFF2-40B4-BE49-F238E27FC236}">
                  <a16:creationId xmlns:a16="http://schemas.microsoft.com/office/drawing/2014/main" id="{49F572CE-827A-41C6-A73B-DEB6F5EBD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493094"/>
              <a:ext cx="301636" cy="301637"/>
            </a:xfrm>
            <a:prstGeom prst="rect">
              <a:avLst/>
            </a:prstGeom>
          </p:spPr>
        </p:pic>
        <p:pic>
          <p:nvPicPr>
            <p:cNvPr id="11" name="Graphic 10" descr="User">
              <a:extLst>
                <a:ext uri="{FF2B5EF4-FFF2-40B4-BE49-F238E27FC236}">
                  <a16:creationId xmlns:a16="http://schemas.microsoft.com/office/drawing/2014/main" id="{D67AC210-EF8C-4022-9AE0-A60B6FE59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745140"/>
              <a:ext cx="301636" cy="301637"/>
            </a:xfrm>
            <a:prstGeom prst="rect">
              <a:avLst/>
            </a:prstGeom>
          </p:spPr>
        </p:pic>
        <p:pic>
          <p:nvPicPr>
            <p:cNvPr id="12" name="Graphic 11" descr="User">
              <a:extLst>
                <a:ext uri="{FF2B5EF4-FFF2-40B4-BE49-F238E27FC236}">
                  <a16:creationId xmlns:a16="http://schemas.microsoft.com/office/drawing/2014/main" id="{ED317026-D367-426A-A7BB-6FAB65D95A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745140"/>
              <a:ext cx="301636" cy="301637"/>
            </a:xfrm>
            <a:prstGeom prst="rect">
              <a:avLst/>
            </a:prstGeom>
          </p:spPr>
        </p:pic>
        <p:pic>
          <p:nvPicPr>
            <p:cNvPr id="13" name="Graphic 12" descr="User">
              <a:extLst>
                <a:ext uri="{FF2B5EF4-FFF2-40B4-BE49-F238E27FC236}">
                  <a16:creationId xmlns:a16="http://schemas.microsoft.com/office/drawing/2014/main" id="{A71A065A-0295-4AE0-832D-FA256A1471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743155"/>
              <a:ext cx="301636" cy="301637"/>
            </a:xfrm>
            <a:prstGeom prst="rect">
              <a:avLst/>
            </a:prstGeom>
          </p:spPr>
        </p:pic>
        <p:pic>
          <p:nvPicPr>
            <p:cNvPr id="14" name="Graphic 13" descr="User">
              <a:extLst>
                <a:ext uri="{FF2B5EF4-FFF2-40B4-BE49-F238E27FC236}">
                  <a16:creationId xmlns:a16="http://schemas.microsoft.com/office/drawing/2014/main" id="{19081270-2D7A-4D1C-A83E-E8E97F35D7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26639"/>
              <a:ext cx="301636" cy="301637"/>
            </a:xfrm>
            <a:prstGeom prst="rect">
              <a:avLst/>
            </a:prstGeom>
          </p:spPr>
        </p:pic>
        <p:pic>
          <p:nvPicPr>
            <p:cNvPr id="15" name="Graphic 14" descr="User">
              <a:extLst>
                <a:ext uri="{FF2B5EF4-FFF2-40B4-BE49-F238E27FC236}">
                  <a16:creationId xmlns:a16="http://schemas.microsoft.com/office/drawing/2014/main" id="{343CE6AA-3C29-4B66-8D1B-4DE9771E8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26639"/>
              <a:ext cx="301636" cy="301637"/>
            </a:xfrm>
            <a:prstGeom prst="rect">
              <a:avLst/>
            </a:prstGeom>
          </p:spPr>
        </p:pic>
        <p:pic>
          <p:nvPicPr>
            <p:cNvPr id="16" name="Graphic 15" descr="User">
              <a:extLst>
                <a:ext uri="{FF2B5EF4-FFF2-40B4-BE49-F238E27FC236}">
                  <a16:creationId xmlns:a16="http://schemas.microsoft.com/office/drawing/2014/main" id="{4D46DD66-D08D-45A7-B361-5D5924D56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24654"/>
              <a:ext cx="301636" cy="301637"/>
            </a:xfrm>
            <a:prstGeom prst="rect">
              <a:avLst/>
            </a:prstGeom>
          </p:spPr>
        </p:pic>
        <p:pic>
          <p:nvPicPr>
            <p:cNvPr id="18" name="Graphic 17" descr="User">
              <a:extLst>
                <a:ext uri="{FF2B5EF4-FFF2-40B4-BE49-F238E27FC236}">
                  <a16:creationId xmlns:a16="http://schemas.microsoft.com/office/drawing/2014/main" id="{BEBD413C-A102-410E-8266-400732D3B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495530"/>
              <a:ext cx="301636" cy="301637"/>
            </a:xfrm>
            <a:prstGeom prst="rect">
              <a:avLst/>
            </a:prstGeom>
          </p:spPr>
        </p:pic>
        <p:pic>
          <p:nvPicPr>
            <p:cNvPr id="19" name="Graphic 18" descr="User">
              <a:extLst>
                <a:ext uri="{FF2B5EF4-FFF2-40B4-BE49-F238E27FC236}">
                  <a16:creationId xmlns:a16="http://schemas.microsoft.com/office/drawing/2014/main" id="{50C7C450-13AF-485A-8063-87446500F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495530"/>
              <a:ext cx="301636" cy="301637"/>
            </a:xfrm>
            <a:prstGeom prst="rect">
              <a:avLst/>
            </a:prstGeom>
          </p:spPr>
        </p:pic>
        <p:pic>
          <p:nvPicPr>
            <p:cNvPr id="20" name="Graphic 19" descr="User">
              <a:extLst>
                <a:ext uri="{FF2B5EF4-FFF2-40B4-BE49-F238E27FC236}">
                  <a16:creationId xmlns:a16="http://schemas.microsoft.com/office/drawing/2014/main" id="{CDA3A6D4-0E28-48B6-AA0F-AB2DC99471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493544"/>
              <a:ext cx="301636" cy="301637"/>
            </a:xfrm>
            <a:prstGeom prst="rect">
              <a:avLst/>
            </a:prstGeom>
          </p:spPr>
        </p:pic>
        <p:pic>
          <p:nvPicPr>
            <p:cNvPr id="21" name="Graphic 20" descr="User">
              <a:extLst>
                <a:ext uri="{FF2B5EF4-FFF2-40B4-BE49-F238E27FC236}">
                  <a16:creationId xmlns:a16="http://schemas.microsoft.com/office/drawing/2014/main" id="{2198A2DE-B9A6-48EA-B0AC-98BFD56C1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745590"/>
              <a:ext cx="301636" cy="301637"/>
            </a:xfrm>
            <a:prstGeom prst="rect">
              <a:avLst/>
            </a:prstGeom>
          </p:spPr>
        </p:pic>
        <p:pic>
          <p:nvPicPr>
            <p:cNvPr id="22" name="Graphic 21" descr="User">
              <a:extLst>
                <a:ext uri="{FF2B5EF4-FFF2-40B4-BE49-F238E27FC236}">
                  <a16:creationId xmlns:a16="http://schemas.microsoft.com/office/drawing/2014/main" id="{A0D36E05-29BD-4737-9550-C1416BE4A1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745590"/>
              <a:ext cx="301636" cy="301637"/>
            </a:xfrm>
            <a:prstGeom prst="rect">
              <a:avLst/>
            </a:prstGeom>
          </p:spPr>
        </p:pic>
        <p:pic>
          <p:nvPicPr>
            <p:cNvPr id="23" name="Graphic 22" descr="User">
              <a:extLst>
                <a:ext uri="{FF2B5EF4-FFF2-40B4-BE49-F238E27FC236}">
                  <a16:creationId xmlns:a16="http://schemas.microsoft.com/office/drawing/2014/main" id="{D1B8C96F-12AE-449C-9E35-657E2A4B1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743605"/>
              <a:ext cx="301636" cy="301637"/>
            </a:xfrm>
            <a:prstGeom prst="rect">
              <a:avLst/>
            </a:prstGeom>
          </p:spPr>
        </p:pic>
        <p:pic>
          <p:nvPicPr>
            <p:cNvPr id="48" name="Graphic 47" descr="User">
              <a:extLst>
                <a:ext uri="{FF2B5EF4-FFF2-40B4-BE49-F238E27FC236}">
                  <a16:creationId xmlns:a16="http://schemas.microsoft.com/office/drawing/2014/main" id="{C1CEBF52-E00C-46EA-8ACA-E08F7EA46F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989023"/>
              <a:ext cx="301636" cy="301637"/>
            </a:xfrm>
            <a:prstGeom prst="rect">
              <a:avLst/>
            </a:prstGeom>
          </p:spPr>
        </p:pic>
        <p:pic>
          <p:nvPicPr>
            <p:cNvPr id="49" name="Graphic 48" descr="User">
              <a:extLst>
                <a:ext uri="{FF2B5EF4-FFF2-40B4-BE49-F238E27FC236}">
                  <a16:creationId xmlns:a16="http://schemas.microsoft.com/office/drawing/2014/main" id="{03C7C449-AC48-46D6-9461-8F17E1D0A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989023"/>
              <a:ext cx="301636" cy="301637"/>
            </a:xfrm>
            <a:prstGeom prst="rect">
              <a:avLst/>
            </a:prstGeom>
          </p:spPr>
        </p:pic>
        <p:pic>
          <p:nvPicPr>
            <p:cNvPr id="50" name="Graphic 49" descr="User">
              <a:extLst>
                <a:ext uri="{FF2B5EF4-FFF2-40B4-BE49-F238E27FC236}">
                  <a16:creationId xmlns:a16="http://schemas.microsoft.com/office/drawing/2014/main" id="{F4A0622C-65C6-4FB7-BC6D-FBCC14986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987038"/>
              <a:ext cx="301636" cy="301637"/>
            </a:xfrm>
            <a:prstGeom prst="rect">
              <a:avLst/>
            </a:prstGeom>
          </p:spPr>
        </p:pic>
        <p:pic>
          <p:nvPicPr>
            <p:cNvPr id="51" name="Graphic 50" descr="User">
              <a:extLst>
                <a:ext uri="{FF2B5EF4-FFF2-40B4-BE49-F238E27FC236}">
                  <a16:creationId xmlns:a16="http://schemas.microsoft.com/office/drawing/2014/main" id="{8362E325-D07B-442C-BD9A-78281EFDAC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1257913"/>
              <a:ext cx="301636" cy="301637"/>
            </a:xfrm>
            <a:prstGeom prst="rect">
              <a:avLst/>
            </a:prstGeom>
          </p:spPr>
        </p:pic>
        <p:pic>
          <p:nvPicPr>
            <p:cNvPr id="52" name="Graphic 51" descr="User">
              <a:extLst>
                <a:ext uri="{FF2B5EF4-FFF2-40B4-BE49-F238E27FC236}">
                  <a16:creationId xmlns:a16="http://schemas.microsoft.com/office/drawing/2014/main" id="{D6BCA65F-9092-40FF-AD1F-08B7811FE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1257913"/>
              <a:ext cx="301636" cy="301637"/>
            </a:xfrm>
            <a:prstGeom prst="rect">
              <a:avLst/>
            </a:prstGeom>
          </p:spPr>
        </p:pic>
        <p:pic>
          <p:nvPicPr>
            <p:cNvPr id="53" name="Graphic 52" descr="User">
              <a:extLst>
                <a:ext uri="{FF2B5EF4-FFF2-40B4-BE49-F238E27FC236}">
                  <a16:creationId xmlns:a16="http://schemas.microsoft.com/office/drawing/2014/main" id="{135EDBCB-7880-42D1-ADC3-5AA4C55C18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1255928"/>
              <a:ext cx="301636" cy="301637"/>
            </a:xfrm>
            <a:prstGeom prst="rect">
              <a:avLst/>
            </a:prstGeom>
          </p:spPr>
        </p:pic>
        <p:pic>
          <p:nvPicPr>
            <p:cNvPr id="54" name="Graphic 53" descr="User">
              <a:extLst>
                <a:ext uri="{FF2B5EF4-FFF2-40B4-BE49-F238E27FC236}">
                  <a16:creationId xmlns:a16="http://schemas.microsoft.com/office/drawing/2014/main" id="{674BDA39-7940-414A-A284-E9CDD31FBB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1507974"/>
              <a:ext cx="301636" cy="301637"/>
            </a:xfrm>
            <a:prstGeom prst="rect">
              <a:avLst/>
            </a:prstGeom>
          </p:spPr>
        </p:pic>
        <p:pic>
          <p:nvPicPr>
            <p:cNvPr id="55" name="Graphic 54" descr="User">
              <a:extLst>
                <a:ext uri="{FF2B5EF4-FFF2-40B4-BE49-F238E27FC236}">
                  <a16:creationId xmlns:a16="http://schemas.microsoft.com/office/drawing/2014/main" id="{E0997FA8-298D-4748-B125-5D4D9D6CFD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1507974"/>
              <a:ext cx="301636" cy="301637"/>
            </a:xfrm>
            <a:prstGeom prst="rect">
              <a:avLst/>
            </a:prstGeom>
          </p:spPr>
        </p:pic>
        <p:pic>
          <p:nvPicPr>
            <p:cNvPr id="56" name="Graphic 55" descr="User">
              <a:extLst>
                <a:ext uri="{FF2B5EF4-FFF2-40B4-BE49-F238E27FC236}">
                  <a16:creationId xmlns:a16="http://schemas.microsoft.com/office/drawing/2014/main" id="{1437D472-7D82-4211-94EE-0A5F58CAE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1505989"/>
              <a:ext cx="301636" cy="301637"/>
            </a:xfrm>
            <a:prstGeom prst="rect">
              <a:avLst/>
            </a:prstGeom>
          </p:spPr>
        </p:pic>
        <p:pic>
          <p:nvPicPr>
            <p:cNvPr id="57" name="Graphic 56" descr="User">
              <a:extLst>
                <a:ext uri="{FF2B5EF4-FFF2-40B4-BE49-F238E27FC236}">
                  <a16:creationId xmlns:a16="http://schemas.microsoft.com/office/drawing/2014/main" id="{634000C1-ADB4-4823-83E6-D9D341B4D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989473"/>
              <a:ext cx="301636" cy="301637"/>
            </a:xfrm>
            <a:prstGeom prst="rect">
              <a:avLst/>
            </a:prstGeom>
          </p:spPr>
        </p:pic>
        <p:pic>
          <p:nvPicPr>
            <p:cNvPr id="58" name="Graphic 57" descr="User">
              <a:extLst>
                <a:ext uri="{FF2B5EF4-FFF2-40B4-BE49-F238E27FC236}">
                  <a16:creationId xmlns:a16="http://schemas.microsoft.com/office/drawing/2014/main" id="{19898D97-D725-49BA-B8C6-D97D20A912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989473"/>
              <a:ext cx="301636" cy="301637"/>
            </a:xfrm>
            <a:prstGeom prst="rect">
              <a:avLst/>
            </a:prstGeom>
          </p:spPr>
        </p:pic>
        <p:pic>
          <p:nvPicPr>
            <p:cNvPr id="59" name="Graphic 58" descr="User">
              <a:extLst>
                <a:ext uri="{FF2B5EF4-FFF2-40B4-BE49-F238E27FC236}">
                  <a16:creationId xmlns:a16="http://schemas.microsoft.com/office/drawing/2014/main" id="{C7DF50BF-B6D5-42A1-8ED2-3BEBD414C1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987488"/>
              <a:ext cx="301636" cy="301637"/>
            </a:xfrm>
            <a:prstGeom prst="rect">
              <a:avLst/>
            </a:prstGeom>
          </p:spPr>
        </p:pic>
        <p:pic>
          <p:nvPicPr>
            <p:cNvPr id="60" name="Graphic 59" descr="User">
              <a:extLst>
                <a:ext uri="{FF2B5EF4-FFF2-40B4-BE49-F238E27FC236}">
                  <a16:creationId xmlns:a16="http://schemas.microsoft.com/office/drawing/2014/main" id="{A593A1DE-D775-4DEB-B10D-6EF4DF30B4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1258364"/>
              <a:ext cx="301636" cy="301637"/>
            </a:xfrm>
            <a:prstGeom prst="rect">
              <a:avLst/>
            </a:prstGeom>
          </p:spPr>
        </p:pic>
        <p:pic>
          <p:nvPicPr>
            <p:cNvPr id="61" name="Graphic 60" descr="User">
              <a:extLst>
                <a:ext uri="{FF2B5EF4-FFF2-40B4-BE49-F238E27FC236}">
                  <a16:creationId xmlns:a16="http://schemas.microsoft.com/office/drawing/2014/main" id="{2590B045-F7B6-43E3-BE78-19149979F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1258364"/>
              <a:ext cx="301636" cy="301637"/>
            </a:xfrm>
            <a:prstGeom prst="rect">
              <a:avLst/>
            </a:prstGeom>
          </p:spPr>
        </p:pic>
        <p:pic>
          <p:nvPicPr>
            <p:cNvPr id="62" name="Graphic 61" descr="User">
              <a:extLst>
                <a:ext uri="{FF2B5EF4-FFF2-40B4-BE49-F238E27FC236}">
                  <a16:creationId xmlns:a16="http://schemas.microsoft.com/office/drawing/2014/main" id="{B64CE481-58B9-4ADD-800A-13B31ECE7B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1256378"/>
              <a:ext cx="301636" cy="301637"/>
            </a:xfrm>
            <a:prstGeom prst="rect">
              <a:avLst/>
            </a:prstGeom>
          </p:spPr>
        </p:pic>
        <p:pic>
          <p:nvPicPr>
            <p:cNvPr id="63" name="Graphic 62" descr="User">
              <a:extLst>
                <a:ext uri="{FF2B5EF4-FFF2-40B4-BE49-F238E27FC236}">
                  <a16:creationId xmlns:a16="http://schemas.microsoft.com/office/drawing/2014/main" id="{2E9E8581-126B-4C08-B934-5251AC2B0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1508424"/>
              <a:ext cx="301636" cy="301637"/>
            </a:xfrm>
            <a:prstGeom prst="rect">
              <a:avLst/>
            </a:prstGeom>
          </p:spPr>
        </p:pic>
        <p:pic>
          <p:nvPicPr>
            <p:cNvPr id="64" name="Graphic 63" descr="User">
              <a:extLst>
                <a:ext uri="{FF2B5EF4-FFF2-40B4-BE49-F238E27FC236}">
                  <a16:creationId xmlns:a16="http://schemas.microsoft.com/office/drawing/2014/main" id="{DB00BF8A-B01C-40AF-91D2-811CDA5CF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1508424"/>
              <a:ext cx="301636" cy="301637"/>
            </a:xfrm>
            <a:prstGeom prst="rect">
              <a:avLst/>
            </a:prstGeom>
          </p:spPr>
        </p:pic>
        <p:pic>
          <p:nvPicPr>
            <p:cNvPr id="65" name="Graphic 64" descr="User">
              <a:extLst>
                <a:ext uri="{FF2B5EF4-FFF2-40B4-BE49-F238E27FC236}">
                  <a16:creationId xmlns:a16="http://schemas.microsoft.com/office/drawing/2014/main" id="{12950164-A226-4435-943D-AF99E401E2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1506439"/>
              <a:ext cx="301636" cy="301637"/>
            </a:xfrm>
            <a:prstGeom prst="rect">
              <a:avLst/>
            </a:prstGeom>
          </p:spPr>
        </p:pic>
        <p:pic>
          <p:nvPicPr>
            <p:cNvPr id="68" name="Graphic 67" descr="User">
              <a:extLst>
                <a:ext uri="{FF2B5EF4-FFF2-40B4-BE49-F238E27FC236}">
                  <a16:creationId xmlns:a16="http://schemas.microsoft.com/office/drawing/2014/main" id="{1F287124-9006-4EF9-9B8D-FF352DC4E6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27432"/>
              <a:ext cx="301636" cy="301637"/>
            </a:xfrm>
            <a:prstGeom prst="rect">
              <a:avLst/>
            </a:prstGeom>
          </p:spPr>
        </p:pic>
        <p:pic>
          <p:nvPicPr>
            <p:cNvPr id="69" name="Graphic 68" descr="User">
              <a:extLst>
                <a:ext uri="{FF2B5EF4-FFF2-40B4-BE49-F238E27FC236}">
                  <a16:creationId xmlns:a16="http://schemas.microsoft.com/office/drawing/2014/main" id="{07A9F937-FDD1-4BCD-88F2-EE216C7A9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27432"/>
              <a:ext cx="301636" cy="301637"/>
            </a:xfrm>
            <a:prstGeom prst="rect">
              <a:avLst/>
            </a:prstGeom>
          </p:spPr>
        </p:pic>
        <p:pic>
          <p:nvPicPr>
            <p:cNvPr id="70" name="Graphic 69" descr="User">
              <a:extLst>
                <a:ext uri="{FF2B5EF4-FFF2-40B4-BE49-F238E27FC236}">
                  <a16:creationId xmlns:a16="http://schemas.microsoft.com/office/drawing/2014/main" id="{6CD4F79F-704C-4692-B37A-CDD0AC479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25447"/>
              <a:ext cx="301636" cy="301637"/>
            </a:xfrm>
            <a:prstGeom prst="rect">
              <a:avLst/>
            </a:prstGeom>
          </p:spPr>
        </p:pic>
        <p:pic>
          <p:nvPicPr>
            <p:cNvPr id="71" name="Graphic 70" descr="User">
              <a:extLst>
                <a:ext uri="{FF2B5EF4-FFF2-40B4-BE49-F238E27FC236}">
                  <a16:creationId xmlns:a16="http://schemas.microsoft.com/office/drawing/2014/main" id="{C7BD78FD-CB95-441D-893C-4315F1E56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496322"/>
              <a:ext cx="301636" cy="301637"/>
            </a:xfrm>
            <a:prstGeom prst="rect">
              <a:avLst/>
            </a:prstGeom>
          </p:spPr>
        </p:pic>
        <p:pic>
          <p:nvPicPr>
            <p:cNvPr id="72" name="Graphic 71" descr="User">
              <a:extLst>
                <a:ext uri="{FF2B5EF4-FFF2-40B4-BE49-F238E27FC236}">
                  <a16:creationId xmlns:a16="http://schemas.microsoft.com/office/drawing/2014/main" id="{6CEA159F-3A79-4872-876A-21C662EA4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496322"/>
              <a:ext cx="301636" cy="301637"/>
            </a:xfrm>
            <a:prstGeom prst="rect">
              <a:avLst/>
            </a:prstGeom>
          </p:spPr>
        </p:pic>
        <p:pic>
          <p:nvPicPr>
            <p:cNvPr id="73" name="Graphic 72" descr="User">
              <a:extLst>
                <a:ext uri="{FF2B5EF4-FFF2-40B4-BE49-F238E27FC236}">
                  <a16:creationId xmlns:a16="http://schemas.microsoft.com/office/drawing/2014/main" id="{F9C7EBAF-614E-442D-90EB-B92DD2BAA6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494337"/>
              <a:ext cx="301636" cy="301637"/>
            </a:xfrm>
            <a:prstGeom prst="rect">
              <a:avLst/>
            </a:prstGeom>
          </p:spPr>
        </p:pic>
        <p:pic>
          <p:nvPicPr>
            <p:cNvPr id="74" name="Graphic 73" descr="User">
              <a:extLst>
                <a:ext uri="{FF2B5EF4-FFF2-40B4-BE49-F238E27FC236}">
                  <a16:creationId xmlns:a16="http://schemas.microsoft.com/office/drawing/2014/main" id="{37DCC826-3B47-46FB-8B50-C634056340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746383"/>
              <a:ext cx="301636" cy="301637"/>
            </a:xfrm>
            <a:prstGeom prst="rect">
              <a:avLst/>
            </a:prstGeom>
          </p:spPr>
        </p:pic>
        <p:pic>
          <p:nvPicPr>
            <p:cNvPr id="75" name="Graphic 74" descr="User">
              <a:extLst>
                <a:ext uri="{FF2B5EF4-FFF2-40B4-BE49-F238E27FC236}">
                  <a16:creationId xmlns:a16="http://schemas.microsoft.com/office/drawing/2014/main" id="{A5EB04A5-12EE-42E0-960D-5E42C18CF1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746383"/>
              <a:ext cx="301636" cy="301637"/>
            </a:xfrm>
            <a:prstGeom prst="rect">
              <a:avLst/>
            </a:prstGeom>
          </p:spPr>
        </p:pic>
        <p:pic>
          <p:nvPicPr>
            <p:cNvPr id="76" name="Graphic 75" descr="User">
              <a:extLst>
                <a:ext uri="{FF2B5EF4-FFF2-40B4-BE49-F238E27FC236}">
                  <a16:creationId xmlns:a16="http://schemas.microsoft.com/office/drawing/2014/main" id="{42C01B97-94C1-4416-9B85-0A0ACC967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744398"/>
              <a:ext cx="301636" cy="301637"/>
            </a:xfrm>
            <a:prstGeom prst="rect">
              <a:avLst/>
            </a:prstGeom>
          </p:spPr>
        </p:pic>
        <p:pic>
          <p:nvPicPr>
            <p:cNvPr id="77" name="Graphic 76" descr="User">
              <a:extLst>
                <a:ext uri="{FF2B5EF4-FFF2-40B4-BE49-F238E27FC236}">
                  <a16:creationId xmlns:a16="http://schemas.microsoft.com/office/drawing/2014/main" id="{531490ED-F195-42B6-A217-6E6C61B108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27882"/>
              <a:ext cx="301636" cy="301637"/>
            </a:xfrm>
            <a:prstGeom prst="rect">
              <a:avLst/>
            </a:prstGeom>
          </p:spPr>
        </p:pic>
        <p:pic>
          <p:nvPicPr>
            <p:cNvPr id="78" name="Graphic 77" descr="User">
              <a:extLst>
                <a:ext uri="{FF2B5EF4-FFF2-40B4-BE49-F238E27FC236}">
                  <a16:creationId xmlns:a16="http://schemas.microsoft.com/office/drawing/2014/main" id="{DDFEA37A-1C13-4A13-81A1-711349DB84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27882"/>
              <a:ext cx="301636" cy="301637"/>
            </a:xfrm>
            <a:prstGeom prst="rect">
              <a:avLst/>
            </a:prstGeom>
          </p:spPr>
        </p:pic>
        <p:pic>
          <p:nvPicPr>
            <p:cNvPr id="79" name="Graphic 78" descr="User">
              <a:extLst>
                <a:ext uri="{FF2B5EF4-FFF2-40B4-BE49-F238E27FC236}">
                  <a16:creationId xmlns:a16="http://schemas.microsoft.com/office/drawing/2014/main" id="{D1BAC6A7-D33A-4C6E-8973-F28E46CF0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25897"/>
              <a:ext cx="301636" cy="301637"/>
            </a:xfrm>
            <a:prstGeom prst="rect">
              <a:avLst/>
            </a:prstGeom>
          </p:spPr>
        </p:pic>
        <p:pic>
          <p:nvPicPr>
            <p:cNvPr id="80" name="Graphic 79" descr="User">
              <a:extLst>
                <a:ext uri="{FF2B5EF4-FFF2-40B4-BE49-F238E27FC236}">
                  <a16:creationId xmlns:a16="http://schemas.microsoft.com/office/drawing/2014/main" id="{24A59EE7-925A-468A-97C9-6E2B6F28F4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496773"/>
              <a:ext cx="301636" cy="301637"/>
            </a:xfrm>
            <a:prstGeom prst="rect">
              <a:avLst/>
            </a:prstGeom>
          </p:spPr>
        </p:pic>
        <p:pic>
          <p:nvPicPr>
            <p:cNvPr id="81" name="Graphic 80" descr="User">
              <a:extLst>
                <a:ext uri="{FF2B5EF4-FFF2-40B4-BE49-F238E27FC236}">
                  <a16:creationId xmlns:a16="http://schemas.microsoft.com/office/drawing/2014/main" id="{027A362E-D0B5-465E-BF9A-4B1F2ED674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496773"/>
              <a:ext cx="301636" cy="301637"/>
            </a:xfrm>
            <a:prstGeom prst="rect">
              <a:avLst/>
            </a:prstGeom>
          </p:spPr>
        </p:pic>
        <p:pic>
          <p:nvPicPr>
            <p:cNvPr id="82" name="Graphic 81" descr="User">
              <a:extLst>
                <a:ext uri="{FF2B5EF4-FFF2-40B4-BE49-F238E27FC236}">
                  <a16:creationId xmlns:a16="http://schemas.microsoft.com/office/drawing/2014/main" id="{B815CBAE-FF20-4BDC-9E91-BC51BE307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494787"/>
              <a:ext cx="301636" cy="301637"/>
            </a:xfrm>
            <a:prstGeom prst="rect">
              <a:avLst/>
            </a:prstGeom>
          </p:spPr>
        </p:pic>
        <p:pic>
          <p:nvPicPr>
            <p:cNvPr id="83" name="Graphic 82" descr="User">
              <a:extLst>
                <a:ext uri="{FF2B5EF4-FFF2-40B4-BE49-F238E27FC236}">
                  <a16:creationId xmlns:a16="http://schemas.microsoft.com/office/drawing/2014/main" id="{7F65E48B-87DF-4ED7-95C3-6C857CBA6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746833"/>
              <a:ext cx="301636" cy="301637"/>
            </a:xfrm>
            <a:prstGeom prst="rect">
              <a:avLst/>
            </a:prstGeom>
          </p:spPr>
        </p:pic>
        <p:pic>
          <p:nvPicPr>
            <p:cNvPr id="84" name="Graphic 83" descr="User">
              <a:extLst>
                <a:ext uri="{FF2B5EF4-FFF2-40B4-BE49-F238E27FC236}">
                  <a16:creationId xmlns:a16="http://schemas.microsoft.com/office/drawing/2014/main" id="{BF13A65E-5E81-444D-8F4B-F03CDBE03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746833"/>
              <a:ext cx="301636" cy="301637"/>
            </a:xfrm>
            <a:prstGeom prst="rect">
              <a:avLst/>
            </a:prstGeom>
          </p:spPr>
        </p:pic>
        <p:pic>
          <p:nvPicPr>
            <p:cNvPr id="85" name="Graphic 84" descr="User">
              <a:extLst>
                <a:ext uri="{FF2B5EF4-FFF2-40B4-BE49-F238E27FC236}">
                  <a16:creationId xmlns:a16="http://schemas.microsoft.com/office/drawing/2014/main" id="{C4CC83C0-2A77-42E2-9F26-4ABAC400D8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744848"/>
              <a:ext cx="301636" cy="301637"/>
            </a:xfrm>
            <a:prstGeom prst="rect">
              <a:avLst/>
            </a:prstGeom>
          </p:spPr>
        </p:pic>
        <p:pic>
          <p:nvPicPr>
            <p:cNvPr id="87" name="Graphic 86" descr="User">
              <a:extLst>
                <a:ext uri="{FF2B5EF4-FFF2-40B4-BE49-F238E27FC236}">
                  <a16:creationId xmlns:a16="http://schemas.microsoft.com/office/drawing/2014/main" id="{96211557-B823-4ED0-B1C2-5E34B0386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990266"/>
              <a:ext cx="301636" cy="301637"/>
            </a:xfrm>
            <a:prstGeom prst="rect">
              <a:avLst/>
            </a:prstGeom>
          </p:spPr>
        </p:pic>
        <p:pic>
          <p:nvPicPr>
            <p:cNvPr id="88" name="Graphic 87" descr="User">
              <a:extLst>
                <a:ext uri="{FF2B5EF4-FFF2-40B4-BE49-F238E27FC236}">
                  <a16:creationId xmlns:a16="http://schemas.microsoft.com/office/drawing/2014/main" id="{3E3AEC8A-777E-4A22-B13D-DABE25F480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990266"/>
              <a:ext cx="301636" cy="301637"/>
            </a:xfrm>
            <a:prstGeom prst="rect">
              <a:avLst/>
            </a:prstGeom>
          </p:spPr>
        </p:pic>
        <p:pic>
          <p:nvPicPr>
            <p:cNvPr id="89" name="Graphic 88" descr="User">
              <a:extLst>
                <a:ext uri="{FF2B5EF4-FFF2-40B4-BE49-F238E27FC236}">
                  <a16:creationId xmlns:a16="http://schemas.microsoft.com/office/drawing/2014/main" id="{8615BE81-D765-4DF8-9DC8-973E196AC8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988281"/>
              <a:ext cx="301636" cy="301637"/>
            </a:xfrm>
            <a:prstGeom prst="rect">
              <a:avLst/>
            </a:prstGeom>
          </p:spPr>
        </p:pic>
        <p:pic>
          <p:nvPicPr>
            <p:cNvPr id="90" name="Graphic 89" descr="User">
              <a:extLst>
                <a:ext uri="{FF2B5EF4-FFF2-40B4-BE49-F238E27FC236}">
                  <a16:creationId xmlns:a16="http://schemas.microsoft.com/office/drawing/2014/main" id="{6F8F6703-4C59-48D0-BE90-F33645F4C2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1259156"/>
              <a:ext cx="301636" cy="301637"/>
            </a:xfrm>
            <a:prstGeom prst="rect">
              <a:avLst/>
            </a:prstGeom>
          </p:spPr>
        </p:pic>
        <p:pic>
          <p:nvPicPr>
            <p:cNvPr id="91" name="Graphic 90" descr="User">
              <a:extLst>
                <a:ext uri="{FF2B5EF4-FFF2-40B4-BE49-F238E27FC236}">
                  <a16:creationId xmlns:a16="http://schemas.microsoft.com/office/drawing/2014/main" id="{E8F2D776-88DB-4F7E-8CCE-192B73EBF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1259156"/>
              <a:ext cx="301636" cy="301637"/>
            </a:xfrm>
            <a:prstGeom prst="rect">
              <a:avLst/>
            </a:prstGeom>
          </p:spPr>
        </p:pic>
        <p:pic>
          <p:nvPicPr>
            <p:cNvPr id="92" name="Graphic 91" descr="User">
              <a:extLst>
                <a:ext uri="{FF2B5EF4-FFF2-40B4-BE49-F238E27FC236}">
                  <a16:creationId xmlns:a16="http://schemas.microsoft.com/office/drawing/2014/main" id="{8B8A78E2-1181-484F-B74A-80DC2E4174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1257171"/>
              <a:ext cx="301636" cy="301637"/>
            </a:xfrm>
            <a:prstGeom prst="rect">
              <a:avLst/>
            </a:prstGeom>
          </p:spPr>
        </p:pic>
        <p:pic>
          <p:nvPicPr>
            <p:cNvPr id="93" name="Graphic 92" descr="User">
              <a:extLst>
                <a:ext uri="{FF2B5EF4-FFF2-40B4-BE49-F238E27FC236}">
                  <a16:creationId xmlns:a16="http://schemas.microsoft.com/office/drawing/2014/main" id="{C3C398E7-A002-4EB0-B6D9-7202A7571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1509217"/>
              <a:ext cx="301636" cy="301637"/>
            </a:xfrm>
            <a:prstGeom prst="rect">
              <a:avLst/>
            </a:prstGeom>
          </p:spPr>
        </p:pic>
        <p:pic>
          <p:nvPicPr>
            <p:cNvPr id="94" name="Graphic 93" descr="User">
              <a:extLst>
                <a:ext uri="{FF2B5EF4-FFF2-40B4-BE49-F238E27FC236}">
                  <a16:creationId xmlns:a16="http://schemas.microsoft.com/office/drawing/2014/main" id="{16AEFC82-52D5-46CF-962E-CBAB61E462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1509217"/>
              <a:ext cx="301636" cy="301637"/>
            </a:xfrm>
            <a:prstGeom prst="rect">
              <a:avLst/>
            </a:prstGeom>
          </p:spPr>
        </p:pic>
        <p:pic>
          <p:nvPicPr>
            <p:cNvPr id="95" name="Graphic 94" descr="User">
              <a:extLst>
                <a:ext uri="{FF2B5EF4-FFF2-40B4-BE49-F238E27FC236}">
                  <a16:creationId xmlns:a16="http://schemas.microsoft.com/office/drawing/2014/main" id="{A2A3D236-9B7A-4368-AC3F-799F2E682A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1507232"/>
              <a:ext cx="301636" cy="301637"/>
            </a:xfrm>
            <a:prstGeom prst="rect">
              <a:avLst/>
            </a:prstGeom>
          </p:spPr>
        </p:pic>
        <p:pic>
          <p:nvPicPr>
            <p:cNvPr id="96" name="Graphic 95" descr="User">
              <a:extLst>
                <a:ext uri="{FF2B5EF4-FFF2-40B4-BE49-F238E27FC236}">
                  <a16:creationId xmlns:a16="http://schemas.microsoft.com/office/drawing/2014/main" id="{0704C804-9369-43F8-B871-9ACD9AA337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990716"/>
              <a:ext cx="301636" cy="301637"/>
            </a:xfrm>
            <a:prstGeom prst="rect">
              <a:avLst/>
            </a:prstGeom>
          </p:spPr>
        </p:pic>
        <p:pic>
          <p:nvPicPr>
            <p:cNvPr id="97" name="Graphic 96" descr="User">
              <a:extLst>
                <a:ext uri="{FF2B5EF4-FFF2-40B4-BE49-F238E27FC236}">
                  <a16:creationId xmlns:a16="http://schemas.microsoft.com/office/drawing/2014/main" id="{5F1A3626-CBF1-4831-91C5-2E24BE52A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990716"/>
              <a:ext cx="301636" cy="301637"/>
            </a:xfrm>
            <a:prstGeom prst="rect">
              <a:avLst/>
            </a:prstGeom>
          </p:spPr>
        </p:pic>
        <p:pic>
          <p:nvPicPr>
            <p:cNvPr id="98" name="Graphic 97" descr="User">
              <a:extLst>
                <a:ext uri="{FF2B5EF4-FFF2-40B4-BE49-F238E27FC236}">
                  <a16:creationId xmlns:a16="http://schemas.microsoft.com/office/drawing/2014/main" id="{43B91984-3B65-4218-8555-647C8BCACC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988731"/>
              <a:ext cx="301636" cy="301637"/>
            </a:xfrm>
            <a:prstGeom prst="rect">
              <a:avLst/>
            </a:prstGeom>
          </p:spPr>
        </p:pic>
        <p:pic>
          <p:nvPicPr>
            <p:cNvPr id="99" name="Graphic 98" descr="User">
              <a:extLst>
                <a:ext uri="{FF2B5EF4-FFF2-40B4-BE49-F238E27FC236}">
                  <a16:creationId xmlns:a16="http://schemas.microsoft.com/office/drawing/2014/main" id="{84AFE00A-1C4B-4190-AB4A-C1B4C883AC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1259607"/>
              <a:ext cx="301636" cy="301637"/>
            </a:xfrm>
            <a:prstGeom prst="rect">
              <a:avLst/>
            </a:prstGeom>
          </p:spPr>
        </p:pic>
        <p:pic>
          <p:nvPicPr>
            <p:cNvPr id="100" name="Graphic 99" descr="User">
              <a:extLst>
                <a:ext uri="{FF2B5EF4-FFF2-40B4-BE49-F238E27FC236}">
                  <a16:creationId xmlns:a16="http://schemas.microsoft.com/office/drawing/2014/main" id="{19F58DA1-805F-4496-9EA7-FFD12FCE86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1259607"/>
              <a:ext cx="301636" cy="301637"/>
            </a:xfrm>
            <a:prstGeom prst="rect">
              <a:avLst/>
            </a:prstGeom>
          </p:spPr>
        </p:pic>
        <p:pic>
          <p:nvPicPr>
            <p:cNvPr id="101" name="Graphic 100" descr="User">
              <a:extLst>
                <a:ext uri="{FF2B5EF4-FFF2-40B4-BE49-F238E27FC236}">
                  <a16:creationId xmlns:a16="http://schemas.microsoft.com/office/drawing/2014/main" id="{8F70CA68-9304-4C75-9C54-566B075DC6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1257621"/>
              <a:ext cx="301636" cy="301637"/>
            </a:xfrm>
            <a:prstGeom prst="rect">
              <a:avLst/>
            </a:prstGeom>
          </p:spPr>
        </p:pic>
        <p:pic>
          <p:nvPicPr>
            <p:cNvPr id="102" name="Graphic 101" descr="User">
              <a:extLst>
                <a:ext uri="{FF2B5EF4-FFF2-40B4-BE49-F238E27FC236}">
                  <a16:creationId xmlns:a16="http://schemas.microsoft.com/office/drawing/2014/main" id="{B6420304-AD07-4084-8B79-2BF9160EE3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1509667"/>
              <a:ext cx="301636" cy="301637"/>
            </a:xfrm>
            <a:prstGeom prst="rect">
              <a:avLst/>
            </a:prstGeom>
          </p:spPr>
        </p:pic>
        <p:pic>
          <p:nvPicPr>
            <p:cNvPr id="103" name="Graphic 102" descr="User">
              <a:extLst>
                <a:ext uri="{FF2B5EF4-FFF2-40B4-BE49-F238E27FC236}">
                  <a16:creationId xmlns:a16="http://schemas.microsoft.com/office/drawing/2014/main" id="{57DB53A9-6934-4675-B0B8-0A4378F425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1509667"/>
              <a:ext cx="301636" cy="301637"/>
            </a:xfrm>
            <a:prstGeom prst="rect">
              <a:avLst/>
            </a:prstGeom>
          </p:spPr>
        </p:pic>
        <p:pic>
          <p:nvPicPr>
            <p:cNvPr id="104" name="Graphic 103" descr="User">
              <a:extLst>
                <a:ext uri="{FF2B5EF4-FFF2-40B4-BE49-F238E27FC236}">
                  <a16:creationId xmlns:a16="http://schemas.microsoft.com/office/drawing/2014/main" id="{C9F4C299-AD89-4A81-8580-F6678122FA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1507682"/>
              <a:ext cx="301636" cy="301637"/>
            </a:xfrm>
            <a:prstGeom prst="rect">
              <a:avLst/>
            </a:prstGeom>
          </p:spPr>
        </p:pic>
        <p:pic>
          <p:nvPicPr>
            <p:cNvPr id="166" name="Graphic 165" descr="User">
              <a:extLst>
                <a:ext uri="{FF2B5EF4-FFF2-40B4-BE49-F238E27FC236}">
                  <a16:creationId xmlns:a16="http://schemas.microsoft.com/office/drawing/2014/main" id="{F1E07335-056F-485F-82B0-B95C824F0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1772686"/>
              <a:ext cx="301636" cy="301637"/>
            </a:xfrm>
            <a:prstGeom prst="rect">
              <a:avLst/>
            </a:prstGeom>
          </p:spPr>
        </p:pic>
        <p:pic>
          <p:nvPicPr>
            <p:cNvPr id="167" name="Graphic 166" descr="User">
              <a:extLst>
                <a:ext uri="{FF2B5EF4-FFF2-40B4-BE49-F238E27FC236}">
                  <a16:creationId xmlns:a16="http://schemas.microsoft.com/office/drawing/2014/main" id="{D51CA9AD-5285-4AAD-A009-B5CEC44D82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1772686"/>
              <a:ext cx="301636" cy="301637"/>
            </a:xfrm>
            <a:prstGeom prst="rect">
              <a:avLst/>
            </a:prstGeom>
          </p:spPr>
        </p:pic>
        <p:pic>
          <p:nvPicPr>
            <p:cNvPr id="168" name="Graphic 167" descr="User">
              <a:extLst>
                <a:ext uri="{FF2B5EF4-FFF2-40B4-BE49-F238E27FC236}">
                  <a16:creationId xmlns:a16="http://schemas.microsoft.com/office/drawing/2014/main" id="{CBB16CDB-AB86-460D-B923-551774753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1770701"/>
              <a:ext cx="301636" cy="301637"/>
            </a:xfrm>
            <a:prstGeom prst="rect">
              <a:avLst/>
            </a:prstGeom>
          </p:spPr>
        </p:pic>
        <p:pic>
          <p:nvPicPr>
            <p:cNvPr id="169" name="Graphic 168" descr="User">
              <a:extLst>
                <a:ext uri="{FF2B5EF4-FFF2-40B4-BE49-F238E27FC236}">
                  <a16:creationId xmlns:a16="http://schemas.microsoft.com/office/drawing/2014/main" id="{7C781694-584F-4F0C-A0E5-31794358F5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041576"/>
              <a:ext cx="301636" cy="301637"/>
            </a:xfrm>
            <a:prstGeom prst="rect">
              <a:avLst/>
            </a:prstGeom>
          </p:spPr>
        </p:pic>
        <p:pic>
          <p:nvPicPr>
            <p:cNvPr id="170" name="Graphic 169" descr="User">
              <a:extLst>
                <a:ext uri="{FF2B5EF4-FFF2-40B4-BE49-F238E27FC236}">
                  <a16:creationId xmlns:a16="http://schemas.microsoft.com/office/drawing/2014/main" id="{1B2C4405-C82B-4944-BE37-8A767E391D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041576"/>
              <a:ext cx="301636" cy="301637"/>
            </a:xfrm>
            <a:prstGeom prst="rect">
              <a:avLst/>
            </a:prstGeom>
          </p:spPr>
        </p:pic>
        <p:pic>
          <p:nvPicPr>
            <p:cNvPr id="171" name="Graphic 170" descr="User">
              <a:extLst>
                <a:ext uri="{FF2B5EF4-FFF2-40B4-BE49-F238E27FC236}">
                  <a16:creationId xmlns:a16="http://schemas.microsoft.com/office/drawing/2014/main" id="{DF0CED7D-BEBD-42B3-8839-A7A716FD94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2039591"/>
              <a:ext cx="301636" cy="301637"/>
            </a:xfrm>
            <a:prstGeom prst="rect">
              <a:avLst/>
            </a:prstGeom>
          </p:spPr>
        </p:pic>
        <p:pic>
          <p:nvPicPr>
            <p:cNvPr id="172" name="Graphic 171" descr="User">
              <a:extLst>
                <a:ext uri="{FF2B5EF4-FFF2-40B4-BE49-F238E27FC236}">
                  <a16:creationId xmlns:a16="http://schemas.microsoft.com/office/drawing/2014/main" id="{73130FD8-368B-49C9-A802-9490CC5CD9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2291637"/>
              <a:ext cx="301636" cy="301637"/>
            </a:xfrm>
            <a:prstGeom prst="rect">
              <a:avLst/>
            </a:prstGeom>
          </p:spPr>
        </p:pic>
        <p:pic>
          <p:nvPicPr>
            <p:cNvPr id="173" name="Graphic 172" descr="User">
              <a:extLst>
                <a:ext uri="{FF2B5EF4-FFF2-40B4-BE49-F238E27FC236}">
                  <a16:creationId xmlns:a16="http://schemas.microsoft.com/office/drawing/2014/main" id="{BE600250-4061-4541-853F-F965E05025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2291637"/>
              <a:ext cx="301636" cy="301637"/>
            </a:xfrm>
            <a:prstGeom prst="rect">
              <a:avLst/>
            </a:prstGeom>
          </p:spPr>
        </p:pic>
        <p:pic>
          <p:nvPicPr>
            <p:cNvPr id="174" name="Graphic 173" descr="User">
              <a:extLst>
                <a:ext uri="{FF2B5EF4-FFF2-40B4-BE49-F238E27FC236}">
                  <a16:creationId xmlns:a16="http://schemas.microsoft.com/office/drawing/2014/main" id="{C3EAD88F-A4ED-48DA-916B-D1B6046CE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2289652"/>
              <a:ext cx="301636" cy="301637"/>
            </a:xfrm>
            <a:prstGeom prst="rect">
              <a:avLst/>
            </a:prstGeom>
          </p:spPr>
        </p:pic>
        <p:pic>
          <p:nvPicPr>
            <p:cNvPr id="175" name="Graphic 174" descr="User">
              <a:extLst>
                <a:ext uri="{FF2B5EF4-FFF2-40B4-BE49-F238E27FC236}">
                  <a16:creationId xmlns:a16="http://schemas.microsoft.com/office/drawing/2014/main" id="{0A15C629-3A78-4F9E-A999-866B627BC3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1773136"/>
              <a:ext cx="301636" cy="301637"/>
            </a:xfrm>
            <a:prstGeom prst="rect">
              <a:avLst/>
            </a:prstGeom>
          </p:spPr>
        </p:pic>
        <p:pic>
          <p:nvPicPr>
            <p:cNvPr id="176" name="Graphic 175" descr="User">
              <a:extLst>
                <a:ext uri="{FF2B5EF4-FFF2-40B4-BE49-F238E27FC236}">
                  <a16:creationId xmlns:a16="http://schemas.microsoft.com/office/drawing/2014/main" id="{00A2DE1C-37E0-40E2-8035-2CFB01B1A9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1773136"/>
              <a:ext cx="301636" cy="301637"/>
            </a:xfrm>
            <a:prstGeom prst="rect">
              <a:avLst/>
            </a:prstGeom>
          </p:spPr>
        </p:pic>
        <p:pic>
          <p:nvPicPr>
            <p:cNvPr id="177" name="Graphic 176" descr="User">
              <a:extLst>
                <a:ext uri="{FF2B5EF4-FFF2-40B4-BE49-F238E27FC236}">
                  <a16:creationId xmlns:a16="http://schemas.microsoft.com/office/drawing/2014/main" id="{87F19355-4134-4798-A851-6B62371CD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1771151"/>
              <a:ext cx="301636" cy="301637"/>
            </a:xfrm>
            <a:prstGeom prst="rect">
              <a:avLst/>
            </a:prstGeom>
          </p:spPr>
        </p:pic>
        <p:pic>
          <p:nvPicPr>
            <p:cNvPr id="178" name="Graphic 177" descr="User">
              <a:extLst>
                <a:ext uri="{FF2B5EF4-FFF2-40B4-BE49-F238E27FC236}">
                  <a16:creationId xmlns:a16="http://schemas.microsoft.com/office/drawing/2014/main" id="{9B538A77-7B64-4BC6-9B57-E9C27A768D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042027"/>
              <a:ext cx="301636" cy="301637"/>
            </a:xfrm>
            <a:prstGeom prst="rect">
              <a:avLst/>
            </a:prstGeom>
          </p:spPr>
        </p:pic>
        <p:pic>
          <p:nvPicPr>
            <p:cNvPr id="179" name="Graphic 178" descr="User">
              <a:extLst>
                <a:ext uri="{FF2B5EF4-FFF2-40B4-BE49-F238E27FC236}">
                  <a16:creationId xmlns:a16="http://schemas.microsoft.com/office/drawing/2014/main" id="{DC9A99C4-6D57-4672-A94D-B0F476D17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042027"/>
              <a:ext cx="301636" cy="301637"/>
            </a:xfrm>
            <a:prstGeom prst="rect">
              <a:avLst/>
            </a:prstGeom>
          </p:spPr>
        </p:pic>
        <p:pic>
          <p:nvPicPr>
            <p:cNvPr id="180" name="Graphic 179" descr="User">
              <a:extLst>
                <a:ext uri="{FF2B5EF4-FFF2-40B4-BE49-F238E27FC236}">
                  <a16:creationId xmlns:a16="http://schemas.microsoft.com/office/drawing/2014/main" id="{95C7FE90-4FEB-4DE7-93FB-D90B1B25C2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2040041"/>
              <a:ext cx="301636" cy="301637"/>
            </a:xfrm>
            <a:prstGeom prst="rect">
              <a:avLst/>
            </a:prstGeom>
          </p:spPr>
        </p:pic>
        <p:pic>
          <p:nvPicPr>
            <p:cNvPr id="181" name="Graphic 180" descr="User">
              <a:extLst>
                <a:ext uri="{FF2B5EF4-FFF2-40B4-BE49-F238E27FC236}">
                  <a16:creationId xmlns:a16="http://schemas.microsoft.com/office/drawing/2014/main" id="{914D8618-B303-4F73-A5DD-30E063E99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2292087"/>
              <a:ext cx="301636" cy="301637"/>
            </a:xfrm>
            <a:prstGeom prst="rect">
              <a:avLst/>
            </a:prstGeom>
          </p:spPr>
        </p:pic>
        <p:pic>
          <p:nvPicPr>
            <p:cNvPr id="182" name="Graphic 181" descr="User">
              <a:extLst>
                <a:ext uri="{FF2B5EF4-FFF2-40B4-BE49-F238E27FC236}">
                  <a16:creationId xmlns:a16="http://schemas.microsoft.com/office/drawing/2014/main" id="{5BFD5492-0D39-4EBA-9323-54D52CFC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2292087"/>
              <a:ext cx="301636" cy="301637"/>
            </a:xfrm>
            <a:prstGeom prst="rect">
              <a:avLst/>
            </a:prstGeom>
          </p:spPr>
        </p:pic>
        <p:pic>
          <p:nvPicPr>
            <p:cNvPr id="183" name="Graphic 182" descr="User">
              <a:extLst>
                <a:ext uri="{FF2B5EF4-FFF2-40B4-BE49-F238E27FC236}">
                  <a16:creationId xmlns:a16="http://schemas.microsoft.com/office/drawing/2014/main" id="{A47349ED-48C1-4B37-B20F-8C600F43CE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2290102"/>
              <a:ext cx="301636" cy="301637"/>
            </a:xfrm>
            <a:prstGeom prst="rect">
              <a:avLst/>
            </a:prstGeom>
          </p:spPr>
        </p:pic>
        <p:pic>
          <p:nvPicPr>
            <p:cNvPr id="148" name="Graphic 147" descr="User">
              <a:extLst>
                <a:ext uri="{FF2B5EF4-FFF2-40B4-BE49-F238E27FC236}">
                  <a16:creationId xmlns:a16="http://schemas.microsoft.com/office/drawing/2014/main" id="{DF438EA7-E246-4029-AF41-1886DA2B8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2535520"/>
              <a:ext cx="301636" cy="301637"/>
            </a:xfrm>
            <a:prstGeom prst="rect">
              <a:avLst/>
            </a:prstGeom>
          </p:spPr>
        </p:pic>
        <p:pic>
          <p:nvPicPr>
            <p:cNvPr id="149" name="Graphic 148" descr="User">
              <a:extLst>
                <a:ext uri="{FF2B5EF4-FFF2-40B4-BE49-F238E27FC236}">
                  <a16:creationId xmlns:a16="http://schemas.microsoft.com/office/drawing/2014/main" id="{DBD2E5DC-DA09-42A4-B752-BCFC9112C2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535520"/>
              <a:ext cx="301636" cy="301637"/>
            </a:xfrm>
            <a:prstGeom prst="rect">
              <a:avLst/>
            </a:prstGeom>
          </p:spPr>
        </p:pic>
        <p:pic>
          <p:nvPicPr>
            <p:cNvPr id="150" name="Graphic 149" descr="User">
              <a:extLst>
                <a:ext uri="{FF2B5EF4-FFF2-40B4-BE49-F238E27FC236}">
                  <a16:creationId xmlns:a16="http://schemas.microsoft.com/office/drawing/2014/main" id="{27701B11-1567-4291-A2E3-170ED3E19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533535"/>
              <a:ext cx="301636" cy="301637"/>
            </a:xfrm>
            <a:prstGeom prst="rect">
              <a:avLst/>
            </a:prstGeom>
          </p:spPr>
        </p:pic>
        <p:pic>
          <p:nvPicPr>
            <p:cNvPr id="151" name="Graphic 150" descr="User">
              <a:extLst>
                <a:ext uri="{FF2B5EF4-FFF2-40B4-BE49-F238E27FC236}">
                  <a16:creationId xmlns:a16="http://schemas.microsoft.com/office/drawing/2014/main" id="{E5E55E40-7561-4819-B301-B63FDDE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804410"/>
              <a:ext cx="301636" cy="301637"/>
            </a:xfrm>
            <a:prstGeom prst="rect">
              <a:avLst/>
            </a:prstGeom>
          </p:spPr>
        </p:pic>
        <p:pic>
          <p:nvPicPr>
            <p:cNvPr id="152" name="Graphic 151" descr="User">
              <a:extLst>
                <a:ext uri="{FF2B5EF4-FFF2-40B4-BE49-F238E27FC236}">
                  <a16:creationId xmlns:a16="http://schemas.microsoft.com/office/drawing/2014/main" id="{4019A249-B44B-46B0-AA2A-2CE30EFC9D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804410"/>
              <a:ext cx="301636" cy="301637"/>
            </a:xfrm>
            <a:prstGeom prst="rect">
              <a:avLst/>
            </a:prstGeom>
          </p:spPr>
        </p:pic>
        <p:pic>
          <p:nvPicPr>
            <p:cNvPr id="153" name="Graphic 152" descr="User">
              <a:extLst>
                <a:ext uri="{FF2B5EF4-FFF2-40B4-BE49-F238E27FC236}">
                  <a16:creationId xmlns:a16="http://schemas.microsoft.com/office/drawing/2014/main" id="{7E83D4B5-C13F-46BF-BFFE-DC0B4943B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2802425"/>
              <a:ext cx="301636" cy="301637"/>
            </a:xfrm>
            <a:prstGeom prst="rect">
              <a:avLst/>
            </a:prstGeom>
          </p:spPr>
        </p:pic>
        <p:pic>
          <p:nvPicPr>
            <p:cNvPr id="154" name="Graphic 153" descr="User">
              <a:extLst>
                <a:ext uri="{FF2B5EF4-FFF2-40B4-BE49-F238E27FC236}">
                  <a16:creationId xmlns:a16="http://schemas.microsoft.com/office/drawing/2014/main" id="{EBCC6F1F-59BA-4BB7-BACE-8E5049BC42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3054471"/>
              <a:ext cx="301636" cy="301637"/>
            </a:xfrm>
            <a:prstGeom prst="rect">
              <a:avLst/>
            </a:prstGeom>
          </p:spPr>
        </p:pic>
        <p:pic>
          <p:nvPicPr>
            <p:cNvPr id="155" name="Graphic 154" descr="User">
              <a:extLst>
                <a:ext uri="{FF2B5EF4-FFF2-40B4-BE49-F238E27FC236}">
                  <a16:creationId xmlns:a16="http://schemas.microsoft.com/office/drawing/2014/main" id="{465229AD-CD80-4CDA-9A54-5B31EDA150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3054471"/>
              <a:ext cx="301636" cy="301637"/>
            </a:xfrm>
            <a:prstGeom prst="rect">
              <a:avLst/>
            </a:prstGeom>
          </p:spPr>
        </p:pic>
        <p:pic>
          <p:nvPicPr>
            <p:cNvPr id="156" name="Graphic 155" descr="User">
              <a:extLst>
                <a:ext uri="{FF2B5EF4-FFF2-40B4-BE49-F238E27FC236}">
                  <a16:creationId xmlns:a16="http://schemas.microsoft.com/office/drawing/2014/main" id="{97369FE6-51D9-4336-B84B-D086D115BF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3052486"/>
              <a:ext cx="301636" cy="301637"/>
            </a:xfrm>
            <a:prstGeom prst="rect">
              <a:avLst/>
            </a:prstGeom>
          </p:spPr>
        </p:pic>
        <p:pic>
          <p:nvPicPr>
            <p:cNvPr id="157" name="Graphic 156" descr="User">
              <a:extLst>
                <a:ext uri="{FF2B5EF4-FFF2-40B4-BE49-F238E27FC236}">
                  <a16:creationId xmlns:a16="http://schemas.microsoft.com/office/drawing/2014/main" id="{3C94B07F-B8A1-4A25-92BC-152F8F0B2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535970"/>
              <a:ext cx="301636" cy="301637"/>
            </a:xfrm>
            <a:prstGeom prst="rect">
              <a:avLst/>
            </a:prstGeom>
          </p:spPr>
        </p:pic>
        <p:pic>
          <p:nvPicPr>
            <p:cNvPr id="158" name="Graphic 157" descr="User">
              <a:extLst>
                <a:ext uri="{FF2B5EF4-FFF2-40B4-BE49-F238E27FC236}">
                  <a16:creationId xmlns:a16="http://schemas.microsoft.com/office/drawing/2014/main" id="{53682D4C-8678-43B5-AB87-1A2462AF11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535970"/>
              <a:ext cx="301636" cy="301637"/>
            </a:xfrm>
            <a:prstGeom prst="rect">
              <a:avLst/>
            </a:prstGeom>
          </p:spPr>
        </p:pic>
        <p:pic>
          <p:nvPicPr>
            <p:cNvPr id="159" name="Graphic 158" descr="User">
              <a:extLst>
                <a:ext uri="{FF2B5EF4-FFF2-40B4-BE49-F238E27FC236}">
                  <a16:creationId xmlns:a16="http://schemas.microsoft.com/office/drawing/2014/main" id="{95D990F8-98B8-4152-A4E0-50F1857F1F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533985"/>
              <a:ext cx="301636" cy="301637"/>
            </a:xfrm>
            <a:prstGeom prst="rect">
              <a:avLst/>
            </a:prstGeom>
          </p:spPr>
        </p:pic>
        <p:pic>
          <p:nvPicPr>
            <p:cNvPr id="160" name="Graphic 159" descr="User">
              <a:extLst>
                <a:ext uri="{FF2B5EF4-FFF2-40B4-BE49-F238E27FC236}">
                  <a16:creationId xmlns:a16="http://schemas.microsoft.com/office/drawing/2014/main" id="{BDAD2981-1796-41C2-87E8-BCB79E351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804861"/>
              <a:ext cx="301636" cy="301637"/>
            </a:xfrm>
            <a:prstGeom prst="rect">
              <a:avLst/>
            </a:prstGeom>
          </p:spPr>
        </p:pic>
        <p:pic>
          <p:nvPicPr>
            <p:cNvPr id="161" name="Graphic 160" descr="User">
              <a:extLst>
                <a:ext uri="{FF2B5EF4-FFF2-40B4-BE49-F238E27FC236}">
                  <a16:creationId xmlns:a16="http://schemas.microsoft.com/office/drawing/2014/main" id="{E975250D-A1B5-4457-853D-7833619D35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804861"/>
              <a:ext cx="301636" cy="301637"/>
            </a:xfrm>
            <a:prstGeom prst="rect">
              <a:avLst/>
            </a:prstGeom>
          </p:spPr>
        </p:pic>
        <p:pic>
          <p:nvPicPr>
            <p:cNvPr id="162" name="Graphic 161" descr="User">
              <a:extLst>
                <a:ext uri="{FF2B5EF4-FFF2-40B4-BE49-F238E27FC236}">
                  <a16:creationId xmlns:a16="http://schemas.microsoft.com/office/drawing/2014/main" id="{7EAEB8C2-E9C0-4C8D-94FE-BCCD5C02C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2802875"/>
              <a:ext cx="301636" cy="301637"/>
            </a:xfrm>
            <a:prstGeom prst="rect">
              <a:avLst/>
            </a:prstGeom>
          </p:spPr>
        </p:pic>
        <p:pic>
          <p:nvPicPr>
            <p:cNvPr id="163" name="Graphic 162" descr="User">
              <a:extLst>
                <a:ext uri="{FF2B5EF4-FFF2-40B4-BE49-F238E27FC236}">
                  <a16:creationId xmlns:a16="http://schemas.microsoft.com/office/drawing/2014/main" id="{E21F38AE-FBFC-42A7-B9FB-1EB62168E3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3054921"/>
              <a:ext cx="301636" cy="301637"/>
            </a:xfrm>
            <a:prstGeom prst="rect">
              <a:avLst/>
            </a:prstGeom>
          </p:spPr>
        </p:pic>
        <p:pic>
          <p:nvPicPr>
            <p:cNvPr id="164" name="Graphic 163" descr="User">
              <a:extLst>
                <a:ext uri="{FF2B5EF4-FFF2-40B4-BE49-F238E27FC236}">
                  <a16:creationId xmlns:a16="http://schemas.microsoft.com/office/drawing/2014/main" id="{812389D0-EF03-4092-BB3B-32D30CDA12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3054921"/>
              <a:ext cx="301636" cy="301637"/>
            </a:xfrm>
            <a:prstGeom prst="rect">
              <a:avLst/>
            </a:prstGeom>
          </p:spPr>
        </p:pic>
        <p:pic>
          <p:nvPicPr>
            <p:cNvPr id="165" name="Graphic 164" descr="User">
              <a:extLst>
                <a:ext uri="{FF2B5EF4-FFF2-40B4-BE49-F238E27FC236}">
                  <a16:creationId xmlns:a16="http://schemas.microsoft.com/office/drawing/2014/main" id="{A64C9829-CFDE-485E-8BB6-F2FE74CC0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3052936"/>
              <a:ext cx="301636" cy="301637"/>
            </a:xfrm>
            <a:prstGeom prst="rect">
              <a:avLst/>
            </a:prstGeom>
          </p:spPr>
        </p:pic>
        <p:pic>
          <p:nvPicPr>
            <p:cNvPr id="128" name="Graphic 127" descr="User">
              <a:extLst>
                <a:ext uri="{FF2B5EF4-FFF2-40B4-BE49-F238E27FC236}">
                  <a16:creationId xmlns:a16="http://schemas.microsoft.com/office/drawing/2014/main" id="{B7190CDC-E095-4600-B64B-175BB46430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1773929"/>
              <a:ext cx="301636" cy="301637"/>
            </a:xfrm>
            <a:prstGeom prst="rect">
              <a:avLst/>
            </a:prstGeom>
          </p:spPr>
        </p:pic>
        <p:pic>
          <p:nvPicPr>
            <p:cNvPr id="129" name="Graphic 128" descr="User">
              <a:extLst>
                <a:ext uri="{FF2B5EF4-FFF2-40B4-BE49-F238E27FC236}">
                  <a16:creationId xmlns:a16="http://schemas.microsoft.com/office/drawing/2014/main" id="{696A9A01-1C84-40CD-9CEF-7C05955DEF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1773929"/>
              <a:ext cx="301636" cy="301637"/>
            </a:xfrm>
            <a:prstGeom prst="rect">
              <a:avLst/>
            </a:prstGeom>
          </p:spPr>
        </p:pic>
        <p:pic>
          <p:nvPicPr>
            <p:cNvPr id="130" name="Graphic 129" descr="User">
              <a:extLst>
                <a:ext uri="{FF2B5EF4-FFF2-40B4-BE49-F238E27FC236}">
                  <a16:creationId xmlns:a16="http://schemas.microsoft.com/office/drawing/2014/main" id="{5AFBE3D6-F850-45FA-BD90-D22583BFC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1771944"/>
              <a:ext cx="301636" cy="301637"/>
            </a:xfrm>
            <a:prstGeom prst="rect">
              <a:avLst/>
            </a:prstGeom>
          </p:spPr>
        </p:pic>
        <p:pic>
          <p:nvPicPr>
            <p:cNvPr id="131" name="Graphic 130" descr="User">
              <a:extLst>
                <a:ext uri="{FF2B5EF4-FFF2-40B4-BE49-F238E27FC236}">
                  <a16:creationId xmlns:a16="http://schemas.microsoft.com/office/drawing/2014/main" id="{82EFB999-6A07-4077-B228-D20802C0D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042819"/>
              <a:ext cx="301636" cy="301637"/>
            </a:xfrm>
            <a:prstGeom prst="rect">
              <a:avLst/>
            </a:prstGeom>
          </p:spPr>
        </p:pic>
        <p:pic>
          <p:nvPicPr>
            <p:cNvPr id="132" name="Graphic 131" descr="User">
              <a:extLst>
                <a:ext uri="{FF2B5EF4-FFF2-40B4-BE49-F238E27FC236}">
                  <a16:creationId xmlns:a16="http://schemas.microsoft.com/office/drawing/2014/main" id="{D531FDD1-9800-4568-9271-4DBB1B1756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042819"/>
              <a:ext cx="301636" cy="301637"/>
            </a:xfrm>
            <a:prstGeom prst="rect">
              <a:avLst/>
            </a:prstGeom>
          </p:spPr>
        </p:pic>
        <p:pic>
          <p:nvPicPr>
            <p:cNvPr id="133" name="Graphic 132" descr="User">
              <a:extLst>
                <a:ext uri="{FF2B5EF4-FFF2-40B4-BE49-F238E27FC236}">
                  <a16:creationId xmlns:a16="http://schemas.microsoft.com/office/drawing/2014/main" id="{93EE59A5-263F-4084-9CE7-0469D16AE6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040834"/>
              <a:ext cx="301636" cy="301637"/>
            </a:xfrm>
            <a:prstGeom prst="rect">
              <a:avLst/>
            </a:prstGeom>
          </p:spPr>
        </p:pic>
        <p:pic>
          <p:nvPicPr>
            <p:cNvPr id="134" name="Graphic 133" descr="User">
              <a:extLst>
                <a:ext uri="{FF2B5EF4-FFF2-40B4-BE49-F238E27FC236}">
                  <a16:creationId xmlns:a16="http://schemas.microsoft.com/office/drawing/2014/main" id="{DEADE5A8-935A-469E-B6E6-DC9AFE7435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2292880"/>
              <a:ext cx="301636" cy="301637"/>
            </a:xfrm>
            <a:prstGeom prst="rect">
              <a:avLst/>
            </a:prstGeom>
          </p:spPr>
        </p:pic>
        <p:pic>
          <p:nvPicPr>
            <p:cNvPr id="135" name="Graphic 134" descr="User">
              <a:extLst>
                <a:ext uri="{FF2B5EF4-FFF2-40B4-BE49-F238E27FC236}">
                  <a16:creationId xmlns:a16="http://schemas.microsoft.com/office/drawing/2014/main" id="{C8147B9C-1E77-4AA3-B402-2356EC78A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2292880"/>
              <a:ext cx="301636" cy="301637"/>
            </a:xfrm>
            <a:prstGeom prst="rect">
              <a:avLst/>
            </a:prstGeom>
          </p:spPr>
        </p:pic>
        <p:pic>
          <p:nvPicPr>
            <p:cNvPr id="136" name="Graphic 135" descr="User">
              <a:extLst>
                <a:ext uri="{FF2B5EF4-FFF2-40B4-BE49-F238E27FC236}">
                  <a16:creationId xmlns:a16="http://schemas.microsoft.com/office/drawing/2014/main" id="{8AED7BFF-A68E-414E-B834-A26E4867E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2290895"/>
              <a:ext cx="301636" cy="301637"/>
            </a:xfrm>
            <a:prstGeom prst="rect">
              <a:avLst/>
            </a:prstGeom>
          </p:spPr>
        </p:pic>
        <p:pic>
          <p:nvPicPr>
            <p:cNvPr id="137" name="Graphic 136" descr="User">
              <a:extLst>
                <a:ext uri="{FF2B5EF4-FFF2-40B4-BE49-F238E27FC236}">
                  <a16:creationId xmlns:a16="http://schemas.microsoft.com/office/drawing/2014/main" id="{BE864388-B6D0-4C2C-838F-A33C03835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1774379"/>
              <a:ext cx="301636" cy="301637"/>
            </a:xfrm>
            <a:prstGeom prst="rect">
              <a:avLst/>
            </a:prstGeom>
          </p:spPr>
        </p:pic>
        <p:pic>
          <p:nvPicPr>
            <p:cNvPr id="138" name="Graphic 137" descr="User">
              <a:extLst>
                <a:ext uri="{FF2B5EF4-FFF2-40B4-BE49-F238E27FC236}">
                  <a16:creationId xmlns:a16="http://schemas.microsoft.com/office/drawing/2014/main" id="{E43EE7EE-2CF1-47AA-A428-6453DA5BE1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1774379"/>
              <a:ext cx="301636" cy="301637"/>
            </a:xfrm>
            <a:prstGeom prst="rect">
              <a:avLst/>
            </a:prstGeom>
          </p:spPr>
        </p:pic>
        <p:pic>
          <p:nvPicPr>
            <p:cNvPr id="139" name="Graphic 138" descr="User">
              <a:extLst>
                <a:ext uri="{FF2B5EF4-FFF2-40B4-BE49-F238E27FC236}">
                  <a16:creationId xmlns:a16="http://schemas.microsoft.com/office/drawing/2014/main" id="{68A22720-EC2C-4A3C-B676-5D7E281E33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1772394"/>
              <a:ext cx="301636" cy="301637"/>
            </a:xfrm>
            <a:prstGeom prst="rect">
              <a:avLst/>
            </a:prstGeom>
          </p:spPr>
        </p:pic>
        <p:pic>
          <p:nvPicPr>
            <p:cNvPr id="140" name="Graphic 139" descr="User">
              <a:extLst>
                <a:ext uri="{FF2B5EF4-FFF2-40B4-BE49-F238E27FC236}">
                  <a16:creationId xmlns:a16="http://schemas.microsoft.com/office/drawing/2014/main" id="{5F533A53-5908-453F-A717-DCB0060D1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2043270"/>
              <a:ext cx="301636" cy="301637"/>
            </a:xfrm>
            <a:prstGeom prst="rect">
              <a:avLst/>
            </a:prstGeom>
          </p:spPr>
        </p:pic>
        <p:pic>
          <p:nvPicPr>
            <p:cNvPr id="141" name="Graphic 140" descr="User">
              <a:extLst>
                <a:ext uri="{FF2B5EF4-FFF2-40B4-BE49-F238E27FC236}">
                  <a16:creationId xmlns:a16="http://schemas.microsoft.com/office/drawing/2014/main" id="{5D670E5B-C8FE-4117-B591-354016D7C1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2043270"/>
              <a:ext cx="301636" cy="301637"/>
            </a:xfrm>
            <a:prstGeom prst="rect">
              <a:avLst/>
            </a:prstGeom>
          </p:spPr>
        </p:pic>
        <p:pic>
          <p:nvPicPr>
            <p:cNvPr id="142" name="Graphic 141" descr="User">
              <a:extLst>
                <a:ext uri="{FF2B5EF4-FFF2-40B4-BE49-F238E27FC236}">
                  <a16:creationId xmlns:a16="http://schemas.microsoft.com/office/drawing/2014/main" id="{510113EA-54D9-4D60-9CC1-91AEFD5750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041284"/>
              <a:ext cx="301636" cy="301637"/>
            </a:xfrm>
            <a:prstGeom prst="rect">
              <a:avLst/>
            </a:prstGeom>
          </p:spPr>
        </p:pic>
        <p:pic>
          <p:nvPicPr>
            <p:cNvPr id="143" name="Graphic 142" descr="User">
              <a:extLst>
                <a:ext uri="{FF2B5EF4-FFF2-40B4-BE49-F238E27FC236}">
                  <a16:creationId xmlns:a16="http://schemas.microsoft.com/office/drawing/2014/main" id="{5E071D1E-2702-485A-AB59-FDABA28006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2293330"/>
              <a:ext cx="301636" cy="301637"/>
            </a:xfrm>
            <a:prstGeom prst="rect">
              <a:avLst/>
            </a:prstGeom>
          </p:spPr>
        </p:pic>
        <p:pic>
          <p:nvPicPr>
            <p:cNvPr id="144" name="Graphic 143" descr="User">
              <a:extLst>
                <a:ext uri="{FF2B5EF4-FFF2-40B4-BE49-F238E27FC236}">
                  <a16:creationId xmlns:a16="http://schemas.microsoft.com/office/drawing/2014/main" id="{8F13702F-6347-4B14-9494-E9FA386BA9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2293330"/>
              <a:ext cx="301636" cy="301637"/>
            </a:xfrm>
            <a:prstGeom prst="rect">
              <a:avLst/>
            </a:prstGeom>
          </p:spPr>
        </p:pic>
        <p:pic>
          <p:nvPicPr>
            <p:cNvPr id="145" name="Graphic 144" descr="User">
              <a:extLst>
                <a:ext uri="{FF2B5EF4-FFF2-40B4-BE49-F238E27FC236}">
                  <a16:creationId xmlns:a16="http://schemas.microsoft.com/office/drawing/2014/main" id="{B131111D-8BCF-4531-A6E0-DF99AE94B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2291345"/>
              <a:ext cx="301636" cy="301637"/>
            </a:xfrm>
            <a:prstGeom prst="rect">
              <a:avLst/>
            </a:prstGeom>
          </p:spPr>
        </p:pic>
        <p:pic>
          <p:nvPicPr>
            <p:cNvPr id="110" name="Graphic 109" descr="User">
              <a:extLst>
                <a:ext uri="{FF2B5EF4-FFF2-40B4-BE49-F238E27FC236}">
                  <a16:creationId xmlns:a16="http://schemas.microsoft.com/office/drawing/2014/main" id="{C7E61F70-9168-4D40-895F-AD55EB3D0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536763"/>
              <a:ext cx="301636" cy="301637"/>
            </a:xfrm>
            <a:prstGeom prst="rect">
              <a:avLst/>
            </a:prstGeom>
          </p:spPr>
        </p:pic>
        <p:pic>
          <p:nvPicPr>
            <p:cNvPr id="111" name="Graphic 110" descr="User">
              <a:extLst>
                <a:ext uri="{FF2B5EF4-FFF2-40B4-BE49-F238E27FC236}">
                  <a16:creationId xmlns:a16="http://schemas.microsoft.com/office/drawing/2014/main" id="{31D24C22-18CA-41E1-A191-D4D762A50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536763"/>
              <a:ext cx="301636" cy="301637"/>
            </a:xfrm>
            <a:prstGeom prst="rect">
              <a:avLst/>
            </a:prstGeom>
          </p:spPr>
        </p:pic>
        <p:pic>
          <p:nvPicPr>
            <p:cNvPr id="112" name="Graphic 111" descr="User">
              <a:extLst>
                <a:ext uri="{FF2B5EF4-FFF2-40B4-BE49-F238E27FC236}">
                  <a16:creationId xmlns:a16="http://schemas.microsoft.com/office/drawing/2014/main" id="{ADA6539D-ADE5-4FB9-8583-8F489F34AA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534778"/>
              <a:ext cx="301636" cy="301637"/>
            </a:xfrm>
            <a:prstGeom prst="rect">
              <a:avLst/>
            </a:prstGeom>
          </p:spPr>
        </p:pic>
        <p:pic>
          <p:nvPicPr>
            <p:cNvPr id="113" name="Graphic 112" descr="User">
              <a:extLst>
                <a:ext uri="{FF2B5EF4-FFF2-40B4-BE49-F238E27FC236}">
                  <a16:creationId xmlns:a16="http://schemas.microsoft.com/office/drawing/2014/main" id="{EC14C802-0E26-4B55-B0A1-7582C1CD0F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805653"/>
              <a:ext cx="301636" cy="301637"/>
            </a:xfrm>
            <a:prstGeom prst="rect">
              <a:avLst/>
            </a:prstGeom>
          </p:spPr>
        </p:pic>
        <p:pic>
          <p:nvPicPr>
            <p:cNvPr id="114" name="Graphic 113" descr="User">
              <a:extLst>
                <a:ext uri="{FF2B5EF4-FFF2-40B4-BE49-F238E27FC236}">
                  <a16:creationId xmlns:a16="http://schemas.microsoft.com/office/drawing/2014/main" id="{5BE17C7A-7289-4F38-912D-4D54F1A25F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805653"/>
              <a:ext cx="301636" cy="301637"/>
            </a:xfrm>
            <a:prstGeom prst="rect">
              <a:avLst/>
            </a:prstGeom>
          </p:spPr>
        </p:pic>
        <p:pic>
          <p:nvPicPr>
            <p:cNvPr id="115" name="Graphic 114" descr="User">
              <a:extLst>
                <a:ext uri="{FF2B5EF4-FFF2-40B4-BE49-F238E27FC236}">
                  <a16:creationId xmlns:a16="http://schemas.microsoft.com/office/drawing/2014/main" id="{16DC0705-4401-4EC2-B631-4ECB80158A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803668"/>
              <a:ext cx="301636" cy="301637"/>
            </a:xfrm>
            <a:prstGeom prst="rect">
              <a:avLst/>
            </a:prstGeom>
          </p:spPr>
        </p:pic>
        <p:pic>
          <p:nvPicPr>
            <p:cNvPr id="116" name="Graphic 115" descr="User">
              <a:extLst>
                <a:ext uri="{FF2B5EF4-FFF2-40B4-BE49-F238E27FC236}">
                  <a16:creationId xmlns:a16="http://schemas.microsoft.com/office/drawing/2014/main" id="{542359F3-1928-45B5-AE8C-FFFC33656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3055714"/>
              <a:ext cx="301636" cy="301637"/>
            </a:xfrm>
            <a:prstGeom prst="rect">
              <a:avLst/>
            </a:prstGeom>
          </p:spPr>
        </p:pic>
        <p:pic>
          <p:nvPicPr>
            <p:cNvPr id="117" name="Graphic 116" descr="User">
              <a:extLst>
                <a:ext uri="{FF2B5EF4-FFF2-40B4-BE49-F238E27FC236}">
                  <a16:creationId xmlns:a16="http://schemas.microsoft.com/office/drawing/2014/main" id="{C78AB828-1090-4B27-AFD0-8E9A25B21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3055714"/>
              <a:ext cx="301636" cy="301637"/>
            </a:xfrm>
            <a:prstGeom prst="rect">
              <a:avLst/>
            </a:prstGeom>
          </p:spPr>
        </p:pic>
        <p:pic>
          <p:nvPicPr>
            <p:cNvPr id="118" name="Graphic 117" descr="User">
              <a:extLst>
                <a:ext uri="{FF2B5EF4-FFF2-40B4-BE49-F238E27FC236}">
                  <a16:creationId xmlns:a16="http://schemas.microsoft.com/office/drawing/2014/main" id="{6D4121A1-7910-4D67-80F9-3416CBE85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3053729"/>
              <a:ext cx="301636" cy="301637"/>
            </a:xfrm>
            <a:prstGeom prst="rect">
              <a:avLst/>
            </a:prstGeom>
          </p:spPr>
        </p:pic>
        <p:pic>
          <p:nvPicPr>
            <p:cNvPr id="119" name="Graphic 118" descr="User">
              <a:extLst>
                <a:ext uri="{FF2B5EF4-FFF2-40B4-BE49-F238E27FC236}">
                  <a16:creationId xmlns:a16="http://schemas.microsoft.com/office/drawing/2014/main" id="{28DB4ADF-22EC-4E83-9705-67F332C56E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537213"/>
              <a:ext cx="301636" cy="301637"/>
            </a:xfrm>
            <a:prstGeom prst="rect">
              <a:avLst/>
            </a:prstGeom>
          </p:spPr>
        </p:pic>
        <p:pic>
          <p:nvPicPr>
            <p:cNvPr id="120" name="Graphic 119" descr="User">
              <a:extLst>
                <a:ext uri="{FF2B5EF4-FFF2-40B4-BE49-F238E27FC236}">
                  <a16:creationId xmlns:a16="http://schemas.microsoft.com/office/drawing/2014/main" id="{0EE026F1-21AA-4CAD-8373-589F10905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537213"/>
              <a:ext cx="301636" cy="301637"/>
            </a:xfrm>
            <a:prstGeom prst="rect">
              <a:avLst/>
            </a:prstGeom>
          </p:spPr>
        </p:pic>
        <p:pic>
          <p:nvPicPr>
            <p:cNvPr id="121" name="Graphic 120" descr="User">
              <a:extLst>
                <a:ext uri="{FF2B5EF4-FFF2-40B4-BE49-F238E27FC236}">
                  <a16:creationId xmlns:a16="http://schemas.microsoft.com/office/drawing/2014/main" id="{B87D716C-22EB-4113-B188-1F88D9359A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535228"/>
              <a:ext cx="301636" cy="301637"/>
            </a:xfrm>
            <a:prstGeom prst="rect">
              <a:avLst/>
            </a:prstGeom>
          </p:spPr>
        </p:pic>
        <p:pic>
          <p:nvPicPr>
            <p:cNvPr id="122" name="Graphic 121" descr="User">
              <a:extLst>
                <a:ext uri="{FF2B5EF4-FFF2-40B4-BE49-F238E27FC236}">
                  <a16:creationId xmlns:a16="http://schemas.microsoft.com/office/drawing/2014/main" id="{F1078704-837D-4BA8-B201-736B624BDD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2806104"/>
              <a:ext cx="301636" cy="301637"/>
            </a:xfrm>
            <a:prstGeom prst="rect">
              <a:avLst/>
            </a:prstGeom>
          </p:spPr>
        </p:pic>
        <p:pic>
          <p:nvPicPr>
            <p:cNvPr id="123" name="Graphic 122" descr="User">
              <a:extLst>
                <a:ext uri="{FF2B5EF4-FFF2-40B4-BE49-F238E27FC236}">
                  <a16:creationId xmlns:a16="http://schemas.microsoft.com/office/drawing/2014/main" id="{CC5D3955-8390-4B31-B39F-F0BA72362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2806104"/>
              <a:ext cx="301636" cy="301637"/>
            </a:xfrm>
            <a:prstGeom prst="rect">
              <a:avLst/>
            </a:prstGeom>
          </p:spPr>
        </p:pic>
        <p:pic>
          <p:nvPicPr>
            <p:cNvPr id="124" name="Graphic 123" descr="User">
              <a:extLst>
                <a:ext uri="{FF2B5EF4-FFF2-40B4-BE49-F238E27FC236}">
                  <a16:creationId xmlns:a16="http://schemas.microsoft.com/office/drawing/2014/main" id="{1C033CC7-0BEE-4B88-B1C8-735A6889D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804118"/>
              <a:ext cx="301636" cy="301637"/>
            </a:xfrm>
            <a:prstGeom prst="rect">
              <a:avLst/>
            </a:prstGeom>
          </p:spPr>
        </p:pic>
        <p:pic>
          <p:nvPicPr>
            <p:cNvPr id="125" name="Graphic 124" descr="User">
              <a:extLst>
                <a:ext uri="{FF2B5EF4-FFF2-40B4-BE49-F238E27FC236}">
                  <a16:creationId xmlns:a16="http://schemas.microsoft.com/office/drawing/2014/main" id="{21A57A1A-CFAA-4539-B5CB-7F1BCC0A59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3056164"/>
              <a:ext cx="301636" cy="301637"/>
            </a:xfrm>
            <a:prstGeom prst="rect">
              <a:avLst/>
            </a:prstGeom>
          </p:spPr>
        </p:pic>
        <p:pic>
          <p:nvPicPr>
            <p:cNvPr id="126" name="Graphic 125" descr="User">
              <a:extLst>
                <a:ext uri="{FF2B5EF4-FFF2-40B4-BE49-F238E27FC236}">
                  <a16:creationId xmlns:a16="http://schemas.microsoft.com/office/drawing/2014/main" id="{09993014-5A78-4808-BDA0-F8B76071D9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3056164"/>
              <a:ext cx="301636" cy="301637"/>
            </a:xfrm>
            <a:prstGeom prst="rect">
              <a:avLst/>
            </a:prstGeom>
          </p:spPr>
        </p:pic>
        <p:pic>
          <p:nvPicPr>
            <p:cNvPr id="127" name="Graphic 126" descr="User">
              <a:extLst>
                <a:ext uri="{FF2B5EF4-FFF2-40B4-BE49-F238E27FC236}">
                  <a16:creationId xmlns:a16="http://schemas.microsoft.com/office/drawing/2014/main" id="{91B97701-3576-4F81-9D11-6E347C775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3054179"/>
              <a:ext cx="301636" cy="301637"/>
            </a:xfrm>
            <a:prstGeom prst="rect">
              <a:avLst/>
            </a:prstGeom>
          </p:spPr>
        </p:pic>
        <p:pic>
          <p:nvPicPr>
            <p:cNvPr id="245" name="Graphic 244" descr="User">
              <a:extLst>
                <a:ext uri="{FF2B5EF4-FFF2-40B4-BE49-F238E27FC236}">
                  <a16:creationId xmlns:a16="http://schemas.microsoft.com/office/drawing/2014/main" id="{6E3387BB-A08D-4840-B461-9C56440A2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17348"/>
              <a:ext cx="301636" cy="301637"/>
            </a:xfrm>
            <a:prstGeom prst="rect">
              <a:avLst/>
            </a:prstGeom>
          </p:spPr>
        </p:pic>
        <p:pic>
          <p:nvPicPr>
            <p:cNvPr id="246" name="Graphic 245" descr="User">
              <a:extLst>
                <a:ext uri="{FF2B5EF4-FFF2-40B4-BE49-F238E27FC236}">
                  <a16:creationId xmlns:a16="http://schemas.microsoft.com/office/drawing/2014/main" id="{3885779B-C085-452E-9F49-6B9D003C13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17348"/>
              <a:ext cx="301636" cy="301637"/>
            </a:xfrm>
            <a:prstGeom prst="rect">
              <a:avLst/>
            </a:prstGeom>
          </p:spPr>
        </p:pic>
        <p:pic>
          <p:nvPicPr>
            <p:cNvPr id="247" name="Graphic 246" descr="User">
              <a:extLst>
                <a:ext uri="{FF2B5EF4-FFF2-40B4-BE49-F238E27FC236}">
                  <a16:creationId xmlns:a16="http://schemas.microsoft.com/office/drawing/2014/main" id="{5549166C-FFAC-4B8D-B916-4529FA24F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215363"/>
              <a:ext cx="301636" cy="301637"/>
            </a:xfrm>
            <a:prstGeom prst="rect">
              <a:avLst/>
            </a:prstGeom>
          </p:spPr>
        </p:pic>
        <p:pic>
          <p:nvPicPr>
            <p:cNvPr id="248" name="Graphic 247" descr="User">
              <a:extLst>
                <a:ext uri="{FF2B5EF4-FFF2-40B4-BE49-F238E27FC236}">
                  <a16:creationId xmlns:a16="http://schemas.microsoft.com/office/drawing/2014/main" id="{04BDD120-06EC-4CAB-812C-06E04607D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486238"/>
              <a:ext cx="301636" cy="301637"/>
            </a:xfrm>
            <a:prstGeom prst="rect">
              <a:avLst/>
            </a:prstGeom>
          </p:spPr>
        </p:pic>
        <p:pic>
          <p:nvPicPr>
            <p:cNvPr id="249" name="Graphic 248" descr="User">
              <a:extLst>
                <a:ext uri="{FF2B5EF4-FFF2-40B4-BE49-F238E27FC236}">
                  <a16:creationId xmlns:a16="http://schemas.microsoft.com/office/drawing/2014/main" id="{2A56002A-4952-49B9-B285-69D5450623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486238"/>
              <a:ext cx="301636" cy="301637"/>
            </a:xfrm>
            <a:prstGeom prst="rect">
              <a:avLst/>
            </a:prstGeom>
          </p:spPr>
        </p:pic>
        <p:pic>
          <p:nvPicPr>
            <p:cNvPr id="250" name="Graphic 249" descr="User">
              <a:extLst>
                <a:ext uri="{FF2B5EF4-FFF2-40B4-BE49-F238E27FC236}">
                  <a16:creationId xmlns:a16="http://schemas.microsoft.com/office/drawing/2014/main" id="{5F681B55-1DB3-4AC2-A1D1-1E8AC6AF56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484253"/>
              <a:ext cx="301636" cy="301637"/>
            </a:xfrm>
            <a:prstGeom prst="rect">
              <a:avLst/>
            </a:prstGeom>
          </p:spPr>
        </p:pic>
        <p:pic>
          <p:nvPicPr>
            <p:cNvPr id="251" name="Graphic 250" descr="User">
              <a:extLst>
                <a:ext uri="{FF2B5EF4-FFF2-40B4-BE49-F238E27FC236}">
                  <a16:creationId xmlns:a16="http://schemas.microsoft.com/office/drawing/2014/main" id="{B9D397A3-6441-4773-B031-CB41163A7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736299"/>
              <a:ext cx="301636" cy="301637"/>
            </a:xfrm>
            <a:prstGeom prst="rect">
              <a:avLst/>
            </a:prstGeom>
          </p:spPr>
        </p:pic>
        <p:pic>
          <p:nvPicPr>
            <p:cNvPr id="252" name="Graphic 251" descr="User">
              <a:extLst>
                <a:ext uri="{FF2B5EF4-FFF2-40B4-BE49-F238E27FC236}">
                  <a16:creationId xmlns:a16="http://schemas.microsoft.com/office/drawing/2014/main" id="{2C15DECA-75E9-40B2-893B-EF6E02089B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736299"/>
              <a:ext cx="301636" cy="301637"/>
            </a:xfrm>
            <a:prstGeom prst="rect">
              <a:avLst/>
            </a:prstGeom>
          </p:spPr>
        </p:pic>
        <p:pic>
          <p:nvPicPr>
            <p:cNvPr id="253" name="Graphic 252" descr="User">
              <a:extLst>
                <a:ext uri="{FF2B5EF4-FFF2-40B4-BE49-F238E27FC236}">
                  <a16:creationId xmlns:a16="http://schemas.microsoft.com/office/drawing/2014/main" id="{761667A3-2153-4056-BEE2-A3CC3F7D7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734314"/>
              <a:ext cx="301636" cy="301637"/>
            </a:xfrm>
            <a:prstGeom prst="rect">
              <a:avLst/>
            </a:prstGeom>
          </p:spPr>
        </p:pic>
        <p:pic>
          <p:nvPicPr>
            <p:cNvPr id="254" name="Graphic 253" descr="User">
              <a:extLst>
                <a:ext uri="{FF2B5EF4-FFF2-40B4-BE49-F238E27FC236}">
                  <a16:creationId xmlns:a16="http://schemas.microsoft.com/office/drawing/2014/main" id="{8B16022E-8A98-4448-91E9-EB0BCCA01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17798"/>
              <a:ext cx="301636" cy="301637"/>
            </a:xfrm>
            <a:prstGeom prst="rect">
              <a:avLst/>
            </a:prstGeom>
          </p:spPr>
        </p:pic>
        <p:pic>
          <p:nvPicPr>
            <p:cNvPr id="255" name="Graphic 254" descr="User">
              <a:extLst>
                <a:ext uri="{FF2B5EF4-FFF2-40B4-BE49-F238E27FC236}">
                  <a16:creationId xmlns:a16="http://schemas.microsoft.com/office/drawing/2014/main" id="{846AC73C-9FB8-4D63-B0FC-4C7051B304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17798"/>
              <a:ext cx="301636" cy="301637"/>
            </a:xfrm>
            <a:prstGeom prst="rect">
              <a:avLst/>
            </a:prstGeom>
          </p:spPr>
        </p:pic>
        <p:pic>
          <p:nvPicPr>
            <p:cNvPr id="256" name="Graphic 255" descr="User">
              <a:extLst>
                <a:ext uri="{FF2B5EF4-FFF2-40B4-BE49-F238E27FC236}">
                  <a16:creationId xmlns:a16="http://schemas.microsoft.com/office/drawing/2014/main" id="{67C90997-EC27-4E74-A840-BF034D203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15813"/>
              <a:ext cx="301636" cy="301637"/>
            </a:xfrm>
            <a:prstGeom prst="rect">
              <a:avLst/>
            </a:prstGeom>
          </p:spPr>
        </p:pic>
        <p:pic>
          <p:nvPicPr>
            <p:cNvPr id="257" name="Graphic 256" descr="User">
              <a:extLst>
                <a:ext uri="{FF2B5EF4-FFF2-40B4-BE49-F238E27FC236}">
                  <a16:creationId xmlns:a16="http://schemas.microsoft.com/office/drawing/2014/main" id="{61EBB9F0-850B-4E52-B6BB-C5052A4D87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486689"/>
              <a:ext cx="301636" cy="301637"/>
            </a:xfrm>
            <a:prstGeom prst="rect">
              <a:avLst/>
            </a:prstGeom>
          </p:spPr>
        </p:pic>
        <p:pic>
          <p:nvPicPr>
            <p:cNvPr id="258" name="Graphic 257" descr="User">
              <a:extLst>
                <a:ext uri="{FF2B5EF4-FFF2-40B4-BE49-F238E27FC236}">
                  <a16:creationId xmlns:a16="http://schemas.microsoft.com/office/drawing/2014/main" id="{BF10B31C-AE39-44AD-8721-D026D3B674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486689"/>
              <a:ext cx="301636" cy="301637"/>
            </a:xfrm>
            <a:prstGeom prst="rect">
              <a:avLst/>
            </a:prstGeom>
          </p:spPr>
        </p:pic>
        <p:pic>
          <p:nvPicPr>
            <p:cNvPr id="259" name="Graphic 258" descr="User">
              <a:extLst>
                <a:ext uri="{FF2B5EF4-FFF2-40B4-BE49-F238E27FC236}">
                  <a16:creationId xmlns:a16="http://schemas.microsoft.com/office/drawing/2014/main" id="{4399B5E6-E77B-4D8D-9141-773082B77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484703"/>
              <a:ext cx="301636" cy="301637"/>
            </a:xfrm>
            <a:prstGeom prst="rect">
              <a:avLst/>
            </a:prstGeom>
          </p:spPr>
        </p:pic>
        <p:pic>
          <p:nvPicPr>
            <p:cNvPr id="260" name="Graphic 259" descr="User">
              <a:extLst>
                <a:ext uri="{FF2B5EF4-FFF2-40B4-BE49-F238E27FC236}">
                  <a16:creationId xmlns:a16="http://schemas.microsoft.com/office/drawing/2014/main" id="{6C910CBC-8AC0-4C71-B45A-DE840FFD87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736749"/>
              <a:ext cx="301636" cy="301637"/>
            </a:xfrm>
            <a:prstGeom prst="rect">
              <a:avLst/>
            </a:prstGeom>
          </p:spPr>
        </p:pic>
        <p:pic>
          <p:nvPicPr>
            <p:cNvPr id="261" name="Graphic 260" descr="User">
              <a:extLst>
                <a:ext uri="{FF2B5EF4-FFF2-40B4-BE49-F238E27FC236}">
                  <a16:creationId xmlns:a16="http://schemas.microsoft.com/office/drawing/2014/main" id="{7FF68DFF-B6CF-4F35-800D-DF3C2DC9FC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736749"/>
              <a:ext cx="301636" cy="301637"/>
            </a:xfrm>
            <a:prstGeom prst="rect">
              <a:avLst/>
            </a:prstGeom>
          </p:spPr>
        </p:pic>
        <p:pic>
          <p:nvPicPr>
            <p:cNvPr id="262" name="Graphic 261" descr="User">
              <a:extLst>
                <a:ext uri="{FF2B5EF4-FFF2-40B4-BE49-F238E27FC236}">
                  <a16:creationId xmlns:a16="http://schemas.microsoft.com/office/drawing/2014/main" id="{755DFEB3-B395-4AFC-866A-73E346197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734764"/>
              <a:ext cx="301636" cy="301637"/>
            </a:xfrm>
            <a:prstGeom prst="rect">
              <a:avLst/>
            </a:prstGeom>
          </p:spPr>
        </p:pic>
        <p:pic>
          <p:nvPicPr>
            <p:cNvPr id="227" name="Graphic 226" descr="User">
              <a:extLst>
                <a:ext uri="{FF2B5EF4-FFF2-40B4-BE49-F238E27FC236}">
                  <a16:creationId xmlns:a16="http://schemas.microsoft.com/office/drawing/2014/main" id="{1EE9B3B9-70C7-457F-B193-9E2E37DD08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980182"/>
              <a:ext cx="301636" cy="301637"/>
            </a:xfrm>
            <a:prstGeom prst="rect">
              <a:avLst/>
            </a:prstGeom>
          </p:spPr>
        </p:pic>
        <p:pic>
          <p:nvPicPr>
            <p:cNvPr id="228" name="Graphic 227" descr="User">
              <a:extLst>
                <a:ext uri="{FF2B5EF4-FFF2-40B4-BE49-F238E27FC236}">
                  <a16:creationId xmlns:a16="http://schemas.microsoft.com/office/drawing/2014/main" id="{42CF2E66-568F-451E-B58B-006589ED1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980182"/>
              <a:ext cx="301636" cy="301637"/>
            </a:xfrm>
            <a:prstGeom prst="rect">
              <a:avLst/>
            </a:prstGeom>
          </p:spPr>
        </p:pic>
        <p:pic>
          <p:nvPicPr>
            <p:cNvPr id="229" name="Graphic 228" descr="User">
              <a:extLst>
                <a:ext uri="{FF2B5EF4-FFF2-40B4-BE49-F238E27FC236}">
                  <a16:creationId xmlns:a16="http://schemas.microsoft.com/office/drawing/2014/main" id="{54121DD7-F166-45D1-BDFB-2D9D5C275A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978197"/>
              <a:ext cx="301636" cy="301637"/>
            </a:xfrm>
            <a:prstGeom prst="rect">
              <a:avLst/>
            </a:prstGeom>
          </p:spPr>
        </p:pic>
        <p:pic>
          <p:nvPicPr>
            <p:cNvPr id="230" name="Graphic 229" descr="User">
              <a:extLst>
                <a:ext uri="{FF2B5EF4-FFF2-40B4-BE49-F238E27FC236}">
                  <a16:creationId xmlns:a16="http://schemas.microsoft.com/office/drawing/2014/main" id="{6792B3E3-8643-4B58-9C6B-52D1D93525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1249072"/>
              <a:ext cx="301636" cy="301637"/>
            </a:xfrm>
            <a:prstGeom prst="rect">
              <a:avLst/>
            </a:prstGeom>
          </p:spPr>
        </p:pic>
        <p:pic>
          <p:nvPicPr>
            <p:cNvPr id="231" name="Graphic 230" descr="User">
              <a:extLst>
                <a:ext uri="{FF2B5EF4-FFF2-40B4-BE49-F238E27FC236}">
                  <a16:creationId xmlns:a16="http://schemas.microsoft.com/office/drawing/2014/main" id="{C5EA74C4-7810-499C-8294-A8FC680842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1249072"/>
              <a:ext cx="301636" cy="301637"/>
            </a:xfrm>
            <a:prstGeom prst="rect">
              <a:avLst/>
            </a:prstGeom>
          </p:spPr>
        </p:pic>
        <p:pic>
          <p:nvPicPr>
            <p:cNvPr id="232" name="Graphic 231" descr="User">
              <a:extLst>
                <a:ext uri="{FF2B5EF4-FFF2-40B4-BE49-F238E27FC236}">
                  <a16:creationId xmlns:a16="http://schemas.microsoft.com/office/drawing/2014/main" id="{502C03E5-13C9-430C-A722-42A405BE8F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1247087"/>
              <a:ext cx="301636" cy="301637"/>
            </a:xfrm>
            <a:prstGeom prst="rect">
              <a:avLst/>
            </a:prstGeom>
          </p:spPr>
        </p:pic>
        <p:pic>
          <p:nvPicPr>
            <p:cNvPr id="233" name="Graphic 232" descr="User">
              <a:extLst>
                <a:ext uri="{FF2B5EF4-FFF2-40B4-BE49-F238E27FC236}">
                  <a16:creationId xmlns:a16="http://schemas.microsoft.com/office/drawing/2014/main" id="{56449201-CED1-4DFC-8C6A-E5B70AD76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1499133"/>
              <a:ext cx="301636" cy="301637"/>
            </a:xfrm>
            <a:prstGeom prst="rect">
              <a:avLst/>
            </a:prstGeom>
          </p:spPr>
        </p:pic>
        <p:pic>
          <p:nvPicPr>
            <p:cNvPr id="234" name="Graphic 233" descr="User">
              <a:extLst>
                <a:ext uri="{FF2B5EF4-FFF2-40B4-BE49-F238E27FC236}">
                  <a16:creationId xmlns:a16="http://schemas.microsoft.com/office/drawing/2014/main" id="{9F26CE5E-C12D-4081-8C64-96B60B95F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1499133"/>
              <a:ext cx="301636" cy="301637"/>
            </a:xfrm>
            <a:prstGeom prst="rect">
              <a:avLst/>
            </a:prstGeom>
          </p:spPr>
        </p:pic>
        <p:pic>
          <p:nvPicPr>
            <p:cNvPr id="235" name="Graphic 234" descr="User">
              <a:extLst>
                <a:ext uri="{FF2B5EF4-FFF2-40B4-BE49-F238E27FC236}">
                  <a16:creationId xmlns:a16="http://schemas.microsoft.com/office/drawing/2014/main" id="{BAF64B3F-0DB6-4804-AEE1-444548FA8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1497148"/>
              <a:ext cx="301636" cy="301637"/>
            </a:xfrm>
            <a:prstGeom prst="rect">
              <a:avLst/>
            </a:prstGeom>
          </p:spPr>
        </p:pic>
        <p:pic>
          <p:nvPicPr>
            <p:cNvPr id="236" name="Graphic 235" descr="User">
              <a:extLst>
                <a:ext uri="{FF2B5EF4-FFF2-40B4-BE49-F238E27FC236}">
                  <a16:creationId xmlns:a16="http://schemas.microsoft.com/office/drawing/2014/main" id="{D9D25716-25B1-4BB1-8199-226E42523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980632"/>
              <a:ext cx="301636" cy="301637"/>
            </a:xfrm>
            <a:prstGeom prst="rect">
              <a:avLst/>
            </a:prstGeom>
          </p:spPr>
        </p:pic>
        <p:pic>
          <p:nvPicPr>
            <p:cNvPr id="237" name="Graphic 236" descr="User">
              <a:extLst>
                <a:ext uri="{FF2B5EF4-FFF2-40B4-BE49-F238E27FC236}">
                  <a16:creationId xmlns:a16="http://schemas.microsoft.com/office/drawing/2014/main" id="{EBF76CA0-D186-4AD5-A2A2-43AD4CA98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980632"/>
              <a:ext cx="301636" cy="301637"/>
            </a:xfrm>
            <a:prstGeom prst="rect">
              <a:avLst/>
            </a:prstGeom>
          </p:spPr>
        </p:pic>
        <p:pic>
          <p:nvPicPr>
            <p:cNvPr id="238" name="Graphic 237" descr="User">
              <a:extLst>
                <a:ext uri="{FF2B5EF4-FFF2-40B4-BE49-F238E27FC236}">
                  <a16:creationId xmlns:a16="http://schemas.microsoft.com/office/drawing/2014/main" id="{BCC076CF-BA4B-428E-BCD4-7AA77658B7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978647"/>
              <a:ext cx="301636" cy="301637"/>
            </a:xfrm>
            <a:prstGeom prst="rect">
              <a:avLst/>
            </a:prstGeom>
          </p:spPr>
        </p:pic>
        <p:pic>
          <p:nvPicPr>
            <p:cNvPr id="239" name="Graphic 238" descr="User">
              <a:extLst>
                <a:ext uri="{FF2B5EF4-FFF2-40B4-BE49-F238E27FC236}">
                  <a16:creationId xmlns:a16="http://schemas.microsoft.com/office/drawing/2014/main" id="{E57BC91F-DBF2-4823-BAB6-7A1475DF9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1249523"/>
              <a:ext cx="301636" cy="301637"/>
            </a:xfrm>
            <a:prstGeom prst="rect">
              <a:avLst/>
            </a:prstGeom>
          </p:spPr>
        </p:pic>
        <p:pic>
          <p:nvPicPr>
            <p:cNvPr id="240" name="Graphic 239" descr="User">
              <a:extLst>
                <a:ext uri="{FF2B5EF4-FFF2-40B4-BE49-F238E27FC236}">
                  <a16:creationId xmlns:a16="http://schemas.microsoft.com/office/drawing/2014/main" id="{393A8A12-A9F1-409F-BB3A-A9F11D0275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1249523"/>
              <a:ext cx="301636" cy="301637"/>
            </a:xfrm>
            <a:prstGeom prst="rect">
              <a:avLst/>
            </a:prstGeom>
          </p:spPr>
        </p:pic>
        <p:pic>
          <p:nvPicPr>
            <p:cNvPr id="241" name="Graphic 240" descr="User">
              <a:extLst>
                <a:ext uri="{FF2B5EF4-FFF2-40B4-BE49-F238E27FC236}">
                  <a16:creationId xmlns:a16="http://schemas.microsoft.com/office/drawing/2014/main" id="{A27550C3-90F9-450B-825C-986E3D07A0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1247537"/>
              <a:ext cx="301636" cy="301637"/>
            </a:xfrm>
            <a:prstGeom prst="rect">
              <a:avLst/>
            </a:prstGeom>
          </p:spPr>
        </p:pic>
        <p:pic>
          <p:nvPicPr>
            <p:cNvPr id="242" name="Graphic 241" descr="User">
              <a:extLst>
                <a:ext uri="{FF2B5EF4-FFF2-40B4-BE49-F238E27FC236}">
                  <a16:creationId xmlns:a16="http://schemas.microsoft.com/office/drawing/2014/main" id="{B78B36E8-6464-436F-B6ED-9AD81FA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1499583"/>
              <a:ext cx="301636" cy="301637"/>
            </a:xfrm>
            <a:prstGeom prst="rect">
              <a:avLst/>
            </a:prstGeom>
          </p:spPr>
        </p:pic>
        <p:pic>
          <p:nvPicPr>
            <p:cNvPr id="243" name="Graphic 242" descr="User">
              <a:extLst>
                <a:ext uri="{FF2B5EF4-FFF2-40B4-BE49-F238E27FC236}">
                  <a16:creationId xmlns:a16="http://schemas.microsoft.com/office/drawing/2014/main" id="{C73A4D34-3630-4583-B9CD-0D0BD9A3C2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1499583"/>
              <a:ext cx="301636" cy="301637"/>
            </a:xfrm>
            <a:prstGeom prst="rect">
              <a:avLst/>
            </a:prstGeom>
          </p:spPr>
        </p:pic>
        <p:pic>
          <p:nvPicPr>
            <p:cNvPr id="244" name="Graphic 243" descr="User">
              <a:extLst>
                <a:ext uri="{FF2B5EF4-FFF2-40B4-BE49-F238E27FC236}">
                  <a16:creationId xmlns:a16="http://schemas.microsoft.com/office/drawing/2014/main" id="{6F6FA0E6-DE74-47B0-990A-79AA1563E1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1497598"/>
              <a:ext cx="301636" cy="301637"/>
            </a:xfrm>
            <a:prstGeom prst="rect">
              <a:avLst/>
            </a:prstGeom>
          </p:spPr>
        </p:pic>
        <p:pic>
          <p:nvPicPr>
            <p:cNvPr id="207" name="Graphic 206" descr="User">
              <a:extLst>
                <a:ext uri="{FF2B5EF4-FFF2-40B4-BE49-F238E27FC236}">
                  <a16:creationId xmlns:a16="http://schemas.microsoft.com/office/drawing/2014/main" id="{356B5B3E-7984-4FD6-8B85-574BD7A42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18591"/>
              <a:ext cx="301636" cy="301637"/>
            </a:xfrm>
            <a:prstGeom prst="rect">
              <a:avLst/>
            </a:prstGeom>
          </p:spPr>
        </p:pic>
        <p:pic>
          <p:nvPicPr>
            <p:cNvPr id="208" name="Graphic 207" descr="User">
              <a:extLst>
                <a:ext uri="{FF2B5EF4-FFF2-40B4-BE49-F238E27FC236}">
                  <a16:creationId xmlns:a16="http://schemas.microsoft.com/office/drawing/2014/main" id="{C870756C-0131-4B69-B64A-DB525136D5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218591"/>
              <a:ext cx="301636" cy="301637"/>
            </a:xfrm>
            <a:prstGeom prst="rect">
              <a:avLst/>
            </a:prstGeom>
          </p:spPr>
        </p:pic>
        <p:pic>
          <p:nvPicPr>
            <p:cNvPr id="210" name="Graphic 209" descr="User">
              <a:extLst>
                <a:ext uri="{FF2B5EF4-FFF2-40B4-BE49-F238E27FC236}">
                  <a16:creationId xmlns:a16="http://schemas.microsoft.com/office/drawing/2014/main" id="{E35EB197-EA3A-4804-8A00-96AD7C7244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487481"/>
              <a:ext cx="301636" cy="301637"/>
            </a:xfrm>
            <a:prstGeom prst="rect">
              <a:avLst/>
            </a:prstGeom>
          </p:spPr>
        </p:pic>
        <p:pic>
          <p:nvPicPr>
            <p:cNvPr id="211" name="Graphic 210" descr="User">
              <a:extLst>
                <a:ext uri="{FF2B5EF4-FFF2-40B4-BE49-F238E27FC236}">
                  <a16:creationId xmlns:a16="http://schemas.microsoft.com/office/drawing/2014/main" id="{D8E1199B-0E63-409F-848D-A22366C7D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487481"/>
              <a:ext cx="301636" cy="301637"/>
            </a:xfrm>
            <a:prstGeom prst="rect">
              <a:avLst/>
            </a:prstGeom>
          </p:spPr>
        </p:pic>
        <p:pic>
          <p:nvPicPr>
            <p:cNvPr id="213" name="Graphic 212" descr="User">
              <a:extLst>
                <a:ext uri="{FF2B5EF4-FFF2-40B4-BE49-F238E27FC236}">
                  <a16:creationId xmlns:a16="http://schemas.microsoft.com/office/drawing/2014/main" id="{29DDF41D-1D92-4117-9788-0E5A0BBE6F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737542"/>
              <a:ext cx="301636" cy="301637"/>
            </a:xfrm>
            <a:prstGeom prst="rect">
              <a:avLst/>
            </a:prstGeom>
          </p:spPr>
        </p:pic>
        <p:pic>
          <p:nvPicPr>
            <p:cNvPr id="214" name="Graphic 213" descr="User">
              <a:extLst>
                <a:ext uri="{FF2B5EF4-FFF2-40B4-BE49-F238E27FC236}">
                  <a16:creationId xmlns:a16="http://schemas.microsoft.com/office/drawing/2014/main" id="{0FAAB473-F0FE-464B-B894-12D182DFEF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737542"/>
              <a:ext cx="301636" cy="301637"/>
            </a:xfrm>
            <a:prstGeom prst="rect">
              <a:avLst/>
            </a:prstGeom>
          </p:spPr>
        </p:pic>
        <p:pic>
          <p:nvPicPr>
            <p:cNvPr id="189" name="Graphic 188" descr="User">
              <a:extLst>
                <a:ext uri="{FF2B5EF4-FFF2-40B4-BE49-F238E27FC236}">
                  <a16:creationId xmlns:a16="http://schemas.microsoft.com/office/drawing/2014/main" id="{7649FDF3-AAEF-4676-881F-FEBFDECAC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981425"/>
              <a:ext cx="301636" cy="301637"/>
            </a:xfrm>
            <a:prstGeom prst="rect">
              <a:avLst/>
            </a:prstGeom>
          </p:spPr>
        </p:pic>
        <p:pic>
          <p:nvPicPr>
            <p:cNvPr id="190" name="Graphic 189" descr="User">
              <a:extLst>
                <a:ext uri="{FF2B5EF4-FFF2-40B4-BE49-F238E27FC236}">
                  <a16:creationId xmlns:a16="http://schemas.microsoft.com/office/drawing/2014/main" id="{398AE690-EF57-456F-9BF4-3089A3EDB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981425"/>
              <a:ext cx="301636" cy="301637"/>
            </a:xfrm>
            <a:prstGeom prst="rect">
              <a:avLst/>
            </a:prstGeom>
          </p:spPr>
        </p:pic>
        <p:pic>
          <p:nvPicPr>
            <p:cNvPr id="192" name="Graphic 191" descr="User">
              <a:extLst>
                <a:ext uri="{FF2B5EF4-FFF2-40B4-BE49-F238E27FC236}">
                  <a16:creationId xmlns:a16="http://schemas.microsoft.com/office/drawing/2014/main" id="{3438D450-4429-435E-B807-CDEE38BF1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1250315"/>
              <a:ext cx="301636" cy="301637"/>
            </a:xfrm>
            <a:prstGeom prst="rect">
              <a:avLst/>
            </a:prstGeom>
          </p:spPr>
        </p:pic>
        <p:pic>
          <p:nvPicPr>
            <p:cNvPr id="193" name="Graphic 192" descr="User">
              <a:extLst>
                <a:ext uri="{FF2B5EF4-FFF2-40B4-BE49-F238E27FC236}">
                  <a16:creationId xmlns:a16="http://schemas.microsoft.com/office/drawing/2014/main" id="{36CAACFF-E816-4FD4-B134-55B91A2400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1250315"/>
              <a:ext cx="301636" cy="301637"/>
            </a:xfrm>
            <a:prstGeom prst="rect">
              <a:avLst/>
            </a:prstGeom>
          </p:spPr>
        </p:pic>
        <p:pic>
          <p:nvPicPr>
            <p:cNvPr id="195" name="Graphic 194" descr="User">
              <a:extLst>
                <a:ext uri="{FF2B5EF4-FFF2-40B4-BE49-F238E27FC236}">
                  <a16:creationId xmlns:a16="http://schemas.microsoft.com/office/drawing/2014/main" id="{F59EE32F-CD5C-4B69-904C-9B651B420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1500376"/>
              <a:ext cx="301636" cy="301637"/>
            </a:xfrm>
            <a:prstGeom prst="rect">
              <a:avLst/>
            </a:prstGeom>
          </p:spPr>
        </p:pic>
        <p:pic>
          <p:nvPicPr>
            <p:cNvPr id="196" name="Graphic 195" descr="User">
              <a:extLst>
                <a:ext uri="{FF2B5EF4-FFF2-40B4-BE49-F238E27FC236}">
                  <a16:creationId xmlns:a16="http://schemas.microsoft.com/office/drawing/2014/main" id="{DB0671DC-BFCA-4551-BB16-F2FC9EEE3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1500376"/>
              <a:ext cx="301636" cy="301637"/>
            </a:xfrm>
            <a:prstGeom prst="rect">
              <a:avLst/>
            </a:prstGeom>
          </p:spPr>
        </p:pic>
        <p:pic>
          <p:nvPicPr>
            <p:cNvPr id="323" name="Graphic 322" descr="User">
              <a:extLst>
                <a:ext uri="{FF2B5EF4-FFF2-40B4-BE49-F238E27FC236}">
                  <a16:creationId xmlns:a16="http://schemas.microsoft.com/office/drawing/2014/main" id="{330F6C05-D24B-4E29-A06C-BF3444458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1763845"/>
              <a:ext cx="301636" cy="301637"/>
            </a:xfrm>
            <a:prstGeom prst="rect">
              <a:avLst/>
            </a:prstGeom>
          </p:spPr>
        </p:pic>
        <p:pic>
          <p:nvPicPr>
            <p:cNvPr id="324" name="Graphic 323" descr="User">
              <a:extLst>
                <a:ext uri="{FF2B5EF4-FFF2-40B4-BE49-F238E27FC236}">
                  <a16:creationId xmlns:a16="http://schemas.microsoft.com/office/drawing/2014/main" id="{11561F4C-9387-4D2C-80C0-C8855C6131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1763845"/>
              <a:ext cx="301636" cy="301637"/>
            </a:xfrm>
            <a:prstGeom prst="rect">
              <a:avLst/>
            </a:prstGeom>
          </p:spPr>
        </p:pic>
        <p:pic>
          <p:nvPicPr>
            <p:cNvPr id="325" name="Graphic 324" descr="User">
              <a:extLst>
                <a:ext uri="{FF2B5EF4-FFF2-40B4-BE49-F238E27FC236}">
                  <a16:creationId xmlns:a16="http://schemas.microsoft.com/office/drawing/2014/main" id="{0ED43C6B-015D-460E-9FA4-E8448CAD2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1761860"/>
              <a:ext cx="301636" cy="301637"/>
            </a:xfrm>
            <a:prstGeom prst="rect">
              <a:avLst/>
            </a:prstGeom>
          </p:spPr>
        </p:pic>
        <p:pic>
          <p:nvPicPr>
            <p:cNvPr id="326" name="Graphic 325" descr="User">
              <a:extLst>
                <a:ext uri="{FF2B5EF4-FFF2-40B4-BE49-F238E27FC236}">
                  <a16:creationId xmlns:a16="http://schemas.microsoft.com/office/drawing/2014/main" id="{0E694A91-6F41-4900-910D-1FC150447B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032735"/>
              <a:ext cx="301636" cy="301637"/>
            </a:xfrm>
            <a:prstGeom prst="rect">
              <a:avLst/>
            </a:prstGeom>
          </p:spPr>
        </p:pic>
        <p:pic>
          <p:nvPicPr>
            <p:cNvPr id="327" name="Graphic 326" descr="User">
              <a:extLst>
                <a:ext uri="{FF2B5EF4-FFF2-40B4-BE49-F238E27FC236}">
                  <a16:creationId xmlns:a16="http://schemas.microsoft.com/office/drawing/2014/main" id="{1573009A-3E90-4B60-BBCB-CF449F07D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2032735"/>
              <a:ext cx="301636" cy="301637"/>
            </a:xfrm>
            <a:prstGeom prst="rect">
              <a:avLst/>
            </a:prstGeom>
          </p:spPr>
        </p:pic>
        <p:pic>
          <p:nvPicPr>
            <p:cNvPr id="328" name="Graphic 327" descr="User">
              <a:extLst>
                <a:ext uri="{FF2B5EF4-FFF2-40B4-BE49-F238E27FC236}">
                  <a16:creationId xmlns:a16="http://schemas.microsoft.com/office/drawing/2014/main" id="{AE18DB46-31AE-46F8-B4A9-2DF6681AB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030750"/>
              <a:ext cx="301636" cy="301637"/>
            </a:xfrm>
            <a:prstGeom prst="rect">
              <a:avLst/>
            </a:prstGeom>
          </p:spPr>
        </p:pic>
        <p:pic>
          <p:nvPicPr>
            <p:cNvPr id="329" name="Graphic 328" descr="User">
              <a:extLst>
                <a:ext uri="{FF2B5EF4-FFF2-40B4-BE49-F238E27FC236}">
                  <a16:creationId xmlns:a16="http://schemas.microsoft.com/office/drawing/2014/main" id="{CD11963E-59D7-4CE0-8069-86FB973466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2282796"/>
              <a:ext cx="301636" cy="301637"/>
            </a:xfrm>
            <a:prstGeom prst="rect">
              <a:avLst/>
            </a:prstGeom>
          </p:spPr>
        </p:pic>
        <p:pic>
          <p:nvPicPr>
            <p:cNvPr id="330" name="Graphic 329" descr="User">
              <a:extLst>
                <a:ext uri="{FF2B5EF4-FFF2-40B4-BE49-F238E27FC236}">
                  <a16:creationId xmlns:a16="http://schemas.microsoft.com/office/drawing/2014/main" id="{7248B7A1-2AD1-4AE5-873D-CB45E0E81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2282796"/>
              <a:ext cx="301636" cy="301637"/>
            </a:xfrm>
            <a:prstGeom prst="rect">
              <a:avLst/>
            </a:prstGeom>
          </p:spPr>
        </p:pic>
        <p:pic>
          <p:nvPicPr>
            <p:cNvPr id="331" name="Graphic 330" descr="User">
              <a:extLst>
                <a:ext uri="{FF2B5EF4-FFF2-40B4-BE49-F238E27FC236}">
                  <a16:creationId xmlns:a16="http://schemas.microsoft.com/office/drawing/2014/main" id="{889D98F8-45BA-43B8-A4F3-CD24253BF2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2280811"/>
              <a:ext cx="301636" cy="301637"/>
            </a:xfrm>
            <a:prstGeom prst="rect">
              <a:avLst/>
            </a:prstGeom>
          </p:spPr>
        </p:pic>
        <p:pic>
          <p:nvPicPr>
            <p:cNvPr id="332" name="Graphic 331" descr="User">
              <a:extLst>
                <a:ext uri="{FF2B5EF4-FFF2-40B4-BE49-F238E27FC236}">
                  <a16:creationId xmlns:a16="http://schemas.microsoft.com/office/drawing/2014/main" id="{4A07D869-4504-4585-B335-BD90D27A4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1764295"/>
              <a:ext cx="301636" cy="301637"/>
            </a:xfrm>
            <a:prstGeom prst="rect">
              <a:avLst/>
            </a:prstGeom>
          </p:spPr>
        </p:pic>
        <p:pic>
          <p:nvPicPr>
            <p:cNvPr id="333" name="Graphic 332" descr="User">
              <a:extLst>
                <a:ext uri="{FF2B5EF4-FFF2-40B4-BE49-F238E27FC236}">
                  <a16:creationId xmlns:a16="http://schemas.microsoft.com/office/drawing/2014/main" id="{17CBDD5B-022C-488F-BB74-7D1F17B56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1764295"/>
              <a:ext cx="301636" cy="301637"/>
            </a:xfrm>
            <a:prstGeom prst="rect">
              <a:avLst/>
            </a:prstGeom>
          </p:spPr>
        </p:pic>
        <p:pic>
          <p:nvPicPr>
            <p:cNvPr id="334" name="Graphic 333" descr="User">
              <a:extLst>
                <a:ext uri="{FF2B5EF4-FFF2-40B4-BE49-F238E27FC236}">
                  <a16:creationId xmlns:a16="http://schemas.microsoft.com/office/drawing/2014/main" id="{4D791969-CEC2-4250-8631-A2D24B32F9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1762310"/>
              <a:ext cx="301636" cy="301637"/>
            </a:xfrm>
            <a:prstGeom prst="rect">
              <a:avLst/>
            </a:prstGeom>
          </p:spPr>
        </p:pic>
        <p:pic>
          <p:nvPicPr>
            <p:cNvPr id="335" name="Graphic 334" descr="User">
              <a:extLst>
                <a:ext uri="{FF2B5EF4-FFF2-40B4-BE49-F238E27FC236}">
                  <a16:creationId xmlns:a16="http://schemas.microsoft.com/office/drawing/2014/main" id="{ED5B31FD-408E-4D45-AB0F-C70F16CE4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033186"/>
              <a:ext cx="301636" cy="301637"/>
            </a:xfrm>
            <a:prstGeom prst="rect">
              <a:avLst/>
            </a:prstGeom>
          </p:spPr>
        </p:pic>
        <p:pic>
          <p:nvPicPr>
            <p:cNvPr id="336" name="Graphic 335" descr="User">
              <a:extLst>
                <a:ext uri="{FF2B5EF4-FFF2-40B4-BE49-F238E27FC236}">
                  <a16:creationId xmlns:a16="http://schemas.microsoft.com/office/drawing/2014/main" id="{6B0D0D85-D35D-4A23-A720-080A9B42A0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2033186"/>
              <a:ext cx="301636" cy="301637"/>
            </a:xfrm>
            <a:prstGeom prst="rect">
              <a:avLst/>
            </a:prstGeom>
          </p:spPr>
        </p:pic>
        <p:pic>
          <p:nvPicPr>
            <p:cNvPr id="337" name="Graphic 336" descr="User">
              <a:extLst>
                <a:ext uri="{FF2B5EF4-FFF2-40B4-BE49-F238E27FC236}">
                  <a16:creationId xmlns:a16="http://schemas.microsoft.com/office/drawing/2014/main" id="{BFB50CED-DB26-4650-9D49-AB38EA4323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031200"/>
              <a:ext cx="301636" cy="301637"/>
            </a:xfrm>
            <a:prstGeom prst="rect">
              <a:avLst/>
            </a:prstGeom>
          </p:spPr>
        </p:pic>
        <p:pic>
          <p:nvPicPr>
            <p:cNvPr id="338" name="Graphic 337" descr="User">
              <a:extLst>
                <a:ext uri="{FF2B5EF4-FFF2-40B4-BE49-F238E27FC236}">
                  <a16:creationId xmlns:a16="http://schemas.microsoft.com/office/drawing/2014/main" id="{9E1E9EC0-ECC9-4CEC-A14E-4D45C0B65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2283246"/>
              <a:ext cx="301636" cy="301637"/>
            </a:xfrm>
            <a:prstGeom prst="rect">
              <a:avLst/>
            </a:prstGeom>
          </p:spPr>
        </p:pic>
        <p:pic>
          <p:nvPicPr>
            <p:cNvPr id="339" name="Graphic 338" descr="User">
              <a:extLst>
                <a:ext uri="{FF2B5EF4-FFF2-40B4-BE49-F238E27FC236}">
                  <a16:creationId xmlns:a16="http://schemas.microsoft.com/office/drawing/2014/main" id="{588660CE-EC59-4A1A-B863-50C166D32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2283246"/>
              <a:ext cx="301636" cy="301637"/>
            </a:xfrm>
            <a:prstGeom prst="rect">
              <a:avLst/>
            </a:prstGeom>
          </p:spPr>
        </p:pic>
        <p:pic>
          <p:nvPicPr>
            <p:cNvPr id="340" name="Graphic 339" descr="User">
              <a:extLst>
                <a:ext uri="{FF2B5EF4-FFF2-40B4-BE49-F238E27FC236}">
                  <a16:creationId xmlns:a16="http://schemas.microsoft.com/office/drawing/2014/main" id="{381F96FF-3F3F-42F0-804C-FA0F7E88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2281261"/>
              <a:ext cx="301636" cy="301637"/>
            </a:xfrm>
            <a:prstGeom prst="rect">
              <a:avLst/>
            </a:prstGeom>
          </p:spPr>
        </p:pic>
        <p:pic>
          <p:nvPicPr>
            <p:cNvPr id="305" name="Graphic 304" descr="User">
              <a:extLst>
                <a:ext uri="{FF2B5EF4-FFF2-40B4-BE49-F238E27FC236}">
                  <a16:creationId xmlns:a16="http://schemas.microsoft.com/office/drawing/2014/main" id="{30CD21BB-411E-430D-B135-881CBBD5C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526679"/>
              <a:ext cx="301636" cy="301637"/>
            </a:xfrm>
            <a:prstGeom prst="rect">
              <a:avLst/>
            </a:prstGeom>
          </p:spPr>
        </p:pic>
        <p:pic>
          <p:nvPicPr>
            <p:cNvPr id="306" name="Graphic 305" descr="User">
              <a:extLst>
                <a:ext uri="{FF2B5EF4-FFF2-40B4-BE49-F238E27FC236}">
                  <a16:creationId xmlns:a16="http://schemas.microsoft.com/office/drawing/2014/main" id="{03E94B80-9F35-4095-A76B-C78D073FDE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526679"/>
              <a:ext cx="301636" cy="301637"/>
            </a:xfrm>
            <a:prstGeom prst="rect">
              <a:avLst/>
            </a:prstGeom>
          </p:spPr>
        </p:pic>
        <p:pic>
          <p:nvPicPr>
            <p:cNvPr id="307" name="Graphic 306" descr="User">
              <a:extLst>
                <a:ext uri="{FF2B5EF4-FFF2-40B4-BE49-F238E27FC236}">
                  <a16:creationId xmlns:a16="http://schemas.microsoft.com/office/drawing/2014/main" id="{CC06CB5B-2733-4FCB-97B6-9249E4FCD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2524694"/>
              <a:ext cx="301636" cy="301637"/>
            </a:xfrm>
            <a:prstGeom prst="rect">
              <a:avLst/>
            </a:prstGeom>
          </p:spPr>
        </p:pic>
        <p:pic>
          <p:nvPicPr>
            <p:cNvPr id="308" name="Graphic 307" descr="User">
              <a:extLst>
                <a:ext uri="{FF2B5EF4-FFF2-40B4-BE49-F238E27FC236}">
                  <a16:creationId xmlns:a16="http://schemas.microsoft.com/office/drawing/2014/main" id="{0ABBAF38-31EE-4E04-84F4-9904A68B8A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795569"/>
              <a:ext cx="301636" cy="301637"/>
            </a:xfrm>
            <a:prstGeom prst="rect">
              <a:avLst/>
            </a:prstGeom>
          </p:spPr>
        </p:pic>
        <p:pic>
          <p:nvPicPr>
            <p:cNvPr id="309" name="Graphic 308" descr="User">
              <a:extLst>
                <a:ext uri="{FF2B5EF4-FFF2-40B4-BE49-F238E27FC236}">
                  <a16:creationId xmlns:a16="http://schemas.microsoft.com/office/drawing/2014/main" id="{46B808C2-6586-40D7-B791-2940D1F61E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2795569"/>
              <a:ext cx="301636" cy="301637"/>
            </a:xfrm>
            <a:prstGeom prst="rect">
              <a:avLst/>
            </a:prstGeom>
          </p:spPr>
        </p:pic>
        <p:pic>
          <p:nvPicPr>
            <p:cNvPr id="310" name="Graphic 309" descr="User">
              <a:extLst>
                <a:ext uri="{FF2B5EF4-FFF2-40B4-BE49-F238E27FC236}">
                  <a16:creationId xmlns:a16="http://schemas.microsoft.com/office/drawing/2014/main" id="{5F05399C-8FD7-40E2-BF84-BD6DA2CCB8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793584"/>
              <a:ext cx="301636" cy="301637"/>
            </a:xfrm>
            <a:prstGeom prst="rect">
              <a:avLst/>
            </a:prstGeom>
          </p:spPr>
        </p:pic>
        <p:pic>
          <p:nvPicPr>
            <p:cNvPr id="311" name="Graphic 310" descr="User">
              <a:extLst>
                <a:ext uri="{FF2B5EF4-FFF2-40B4-BE49-F238E27FC236}">
                  <a16:creationId xmlns:a16="http://schemas.microsoft.com/office/drawing/2014/main" id="{CB0142A2-DAE9-45A5-9693-7F4062EBD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3045630"/>
              <a:ext cx="301636" cy="301637"/>
            </a:xfrm>
            <a:prstGeom prst="rect">
              <a:avLst/>
            </a:prstGeom>
          </p:spPr>
        </p:pic>
        <p:pic>
          <p:nvPicPr>
            <p:cNvPr id="312" name="Graphic 311" descr="User">
              <a:extLst>
                <a:ext uri="{FF2B5EF4-FFF2-40B4-BE49-F238E27FC236}">
                  <a16:creationId xmlns:a16="http://schemas.microsoft.com/office/drawing/2014/main" id="{AC376B39-F218-4D72-8CDB-AC0B0DFE6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3045630"/>
              <a:ext cx="301636" cy="301637"/>
            </a:xfrm>
            <a:prstGeom prst="rect">
              <a:avLst/>
            </a:prstGeom>
          </p:spPr>
        </p:pic>
        <p:pic>
          <p:nvPicPr>
            <p:cNvPr id="313" name="Graphic 312" descr="User">
              <a:extLst>
                <a:ext uri="{FF2B5EF4-FFF2-40B4-BE49-F238E27FC236}">
                  <a16:creationId xmlns:a16="http://schemas.microsoft.com/office/drawing/2014/main" id="{A47828B9-3408-4DE6-9CAD-7E0AE9626D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3043645"/>
              <a:ext cx="301636" cy="301637"/>
            </a:xfrm>
            <a:prstGeom prst="rect">
              <a:avLst/>
            </a:prstGeom>
          </p:spPr>
        </p:pic>
        <p:pic>
          <p:nvPicPr>
            <p:cNvPr id="314" name="Graphic 313" descr="User">
              <a:extLst>
                <a:ext uri="{FF2B5EF4-FFF2-40B4-BE49-F238E27FC236}">
                  <a16:creationId xmlns:a16="http://schemas.microsoft.com/office/drawing/2014/main" id="{15F85511-16FF-43DC-B87E-2BEF40AEC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527129"/>
              <a:ext cx="301636" cy="301637"/>
            </a:xfrm>
            <a:prstGeom prst="rect">
              <a:avLst/>
            </a:prstGeom>
          </p:spPr>
        </p:pic>
        <p:pic>
          <p:nvPicPr>
            <p:cNvPr id="315" name="Graphic 314" descr="User">
              <a:extLst>
                <a:ext uri="{FF2B5EF4-FFF2-40B4-BE49-F238E27FC236}">
                  <a16:creationId xmlns:a16="http://schemas.microsoft.com/office/drawing/2014/main" id="{D1F9F719-18E0-464B-8BB4-FD61272172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527129"/>
              <a:ext cx="301636" cy="301637"/>
            </a:xfrm>
            <a:prstGeom prst="rect">
              <a:avLst/>
            </a:prstGeom>
          </p:spPr>
        </p:pic>
        <p:pic>
          <p:nvPicPr>
            <p:cNvPr id="316" name="Graphic 315" descr="User">
              <a:extLst>
                <a:ext uri="{FF2B5EF4-FFF2-40B4-BE49-F238E27FC236}">
                  <a16:creationId xmlns:a16="http://schemas.microsoft.com/office/drawing/2014/main" id="{620C847C-9128-488B-A66B-9B17A17BA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525144"/>
              <a:ext cx="301636" cy="301637"/>
            </a:xfrm>
            <a:prstGeom prst="rect">
              <a:avLst/>
            </a:prstGeom>
          </p:spPr>
        </p:pic>
        <p:pic>
          <p:nvPicPr>
            <p:cNvPr id="317" name="Graphic 316" descr="User">
              <a:extLst>
                <a:ext uri="{FF2B5EF4-FFF2-40B4-BE49-F238E27FC236}">
                  <a16:creationId xmlns:a16="http://schemas.microsoft.com/office/drawing/2014/main" id="{4DB63246-2A17-43F8-81A6-6EC9F67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796020"/>
              <a:ext cx="301636" cy="301637"/>
            </a:xfrm>
            <a:prstGeom prst="rect">
              <a:avLst/>
            </a:prstGeom>
          </p:spPr>
        </p:pic>
        <p:pic>
          <p:nvPicPr>
            <p:cNvPr id="318" name="Graphic 317" descr="User">
              <a:extLst>
                <a:ext uri="{FF2B5EF4-FFF2-40B4-BE49-F238E27FC236}">
                  <a16:creationId xmlns:a16="http://schemas.microsoft.com/office/drawing/2014/main" id="{7447A2AA-EC49-4A3F-AEC4-49C720F90D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2796020"/>
              <a:ext cx="301636" cy="301637"/>
            </a:xfrm>
            <a:prstGeom prst="rect">
              <a:avLst/>
            </a:prstGeom>
          </p:spPr>
        </p:pic>
        <p:pic>
          <p:nvPicPr>
            <p:cNvPr id="319" name="Graphic 318" descr="User">
              <a:extLst>
                <a:ext uri="{FF2B5EF4-FFF2-40B4-BE49-F238E27FC236}">
                  <a16:creationId xmlns:a16="http://schemas.microsoft.com/office/drawing/2014/main" id="{C35F1555-2C2C-46A6-B49D-45ED168D0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794034"/>
              <a:ext cx="301636" cy="301637"/>
            </a:xfrm>
            <a:prstGeom prst="rect">
              <a:avLst/>
            </a:prstGeom>
          </p:spPr>
        </p:pic>
        <p:pic>
          <p:nvPicPr>
            <p:cNvPr id="320" name="Graphic 319" descr="User">
              <a:extLst>
                <a:ext uri="{FF2B5EF4-FFF2-40B4-BE49-F238E27FC236}">
                  <a16:creationId xmlns:a16="http://schemas.microsoft.com/office/drawing/2014/main" id="{5B833BF2-63EA-41C8-B561-D603DC4710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3046080"/>
              <a:ext cx="301636" cy="301637"/>
            </a:xfrm>
            <a:prstGeom prst="rect">
              <a:avLst/>
            </a:prstGeom>
          </p:spPr>
        </p:pic>
        <p:pic>
          <p:nvPicPr>
            <p:cNvPr id="321" name="Graphic 320" descr="User">
              <a:extLst>
                <a:ext uri="{FF2B5EF4-FFF2-40B4-BE49-F238E27FC236}">
                  <a16:creationId xmlns:a16="http://schemas.microsoft.com/office/drawing/2014/main" id="{22D13202-E135-481F-A5CC-F6B36544F4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3046080"/>
              <a:ext cx="301636" cy="301637"/>
            </a:xfrm>
            <a:prstGeom prst="rect">
              <a:avLst/>
            </a:prstGeom>
          </p:spPr>
        </p:pic>
        <p:pic>
          <p:nvPicPr>
            <p:cNvPr id="322" name="Graphic 321" descr="User">
              <a:extLst>
                <a:ext uri="{FF2B5EF4-FFF2-40B4-BE49-F238E27FC236}">
                  <a16:creationId xmlns:a16="http://schemas.microsoft.com/office/drawing/2014/main" id="{81A4F430-2F2D-4C26-92EE-140C581F8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3044095"/>
              <a:ext cx="301636" cy="301637"/>
            </a:xfrm>
            <a:prstGeom prst="rect">
              <a:avLst/>
            </a:prstGeom>
          </p:spPr>
        </p:pic>
        <p:pic>
          <p:nvPicPr>
            <p:cNvPr id="285" name="Graphic 284" descr="User">
              <a:extLst>
                <a:ext uri="{FF2B5EF4-FFF2-40B4-BE49-F238E27FC236}">
                  <a16:creationId xmlns:a16="http://schemas.microsoft.com/office/drawing/2014/main" id="{420A6263-7C75-4BE9-8DFC-6118D8E83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1765088"/>
              <a:ext cx="301636" cy="301637"/>
            </a:xfrm>
            <a:prstGeom prst="rect">
              <a:avLst/>
            </a:prstGeom>
          </p:spPr>
        </p:pic>
        <p:pic>
          <p:nvPicPr>
            <p:cNvPr id="286" name="Graphic 285" descr="User">
              <a:extLst>
                <a:ext uri="{FF2B5EF4-FFF2-40B4-BE49-F238E27FC236}">
                  <a16:creationId xmlns:a16="http://schemas.microsoft.com/office/drawing/2014/main" id="{AF87D0B5-F54F-495C-9F5D-FA1444052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1765088"/>
              <a:ext cx="301636" cy="301637"/>
            </a:xfrm>
            <a:prstGeom prst="rect">
              <a:avLst/>
            </a:prstGeom>
          </p:spPr>
        </p:pic>
        <p:pic>
          <p:nvPicPr>
            <p:cNvPr id="288" name="Graphic 287" descr="User">
              <a:extLst>
                <a:ext uri="{FF2B5EF4-FFF2-40B4-BE49-F238E27FC236}">
                  <a16:creationId xmlns:a16="http://schemas.microsoft.com/office/drawing/2014/main" id="{2764BDD1-0FFD-434F-9641-B0CEBB96D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033978"/>
              <a:ext cx="301636" cy="301637"/>
            </a:xfrm>
            <a:prstGeom prst="rect">
              <a:avLst/>
            </a:prstGeom>
          </p:spPr>
        </p:pic>
        <p:pic>
          <p:nvPicPr>
            <p:cNvPr id="289" name="Graphic 288" descr="User">
              <a:extLst>
                <a:ext uri="{FF2B5EF4-FFF2-40B4-BE49-F238E27FC236}">
                  <a16:creationId xmlns:a16="http://schemas.microsoft.com/office/drawing/2014/main" id="{270946F1-EE82-454C-9CEF-1EFE07E2CD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033978"/>
              <a:ext cx="301636" cy="301637"/>
            </a:xfrm>
            <a:prstGeom prst="rect">
              <a:avLst/>
            </a:prstGeom>
          </p:spPr>
        </p:pic>
        <p:pic>
          <p:nvPicPr>
            <p:cNvPr id="291" name="Graphic 290" descr="User">
              <a:extLst>
                <a:ext uri="{FF2B5EF4-FFF2-40B4-BE49-F238E27FC236}">
                  <a16:creationId xmlns:a16="http://schemas.microsoft.com/office/drawing/2014/main" id="{E9C73B50-ECB8-4E71-B8C0-B586F8F0B3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2284039"/>
              <a:ext cx="301636" cy="301637"/>
            </a:xfrm>
            <a:prstGeom prst="rect">
              <a:avLst/>
            </a:prstGeom>
          </p:spPr>
        </p:pic>
        <p:pic>
          <p:nvPicPr>
            <p:cNvPr id="292" name="Graphic 291" descr="User">
              <a:extLst>
                <a:ext uri="{FF2B5EF4-FFF2-40B4-BE49-F238E27FC236}">
                  <a16:creationId xmlns:a16="http://schemas.microsoft.com/office/drawing/2014/main" id="{696DF560-22BE-43E1-B5F9-8A1579371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2284039"/>
              <a:ext cx="301636" cy="301637"/>
            </a:xfrm>
            <a:prstGeom prst="rect">
              <a:avLst/>
            </a:prstGeom>
          </p:spPr>
        </p:pic>
        <p:pic>
          <p:nvPicPr>
            <p:cNvPr id="267" name="Graphic 266" descr="User">
              <a:extLst>
                <a:ext uri="{FF2B5EF4-FFF2-40B4-BE49-F238E27FC236}">
                  <a16:creationId xmlns:a16="http://schemas.microsoft.com/office/drawing/2014/main" id="{D5F0EE8B-BED6-405B-A6C1-BC3F1A5DD7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527922"/>
              <a:ext cx="301636" cy="301637"/>
            </a:xfrm>
            <a:prstGeom prst="rect">
              <a:avLst/>
            </a:prstGeom>
          </p:spPr>
        </p:pic>
        <p:pic>
          <p:nvPicPr>
            <p:cNvPr id="268" name="Graphic 267" descr="User">
              <a:extLst>
                <a:ext uri="{FF2B5EF4-FFF2-40B4-BE49-F238E27FC236}">
                  <a16:creationId xmlns:a16="http://schemas.microsoft.com/office/drawing/2014/main" id="{A2F245B0-DBFD-48DE-91C1-C97528E699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2527922"/>
              <a:ext cx="301636" cy="301637"/>
            </a:xfrm>
            <a:prstGeom prst="rect">
              <a:avLst/>
            </a:prstGeom>
          </p:spPr>
        </p:pic>
        <p:pic>
          <p:nvPicPr>
            <p:cNvPr id="270" name="Graphic 269" descr="User">
              <a:extLst>
                <a:ext uri="{FF2B5EF4-FFF2-40B4-BE49-F238E27FC236}">
                  <a16:creationId xmlns:a16="http://schemas.microsoft.com/office/drawing/2014/main" id="{E6F89400-7F9D-4033-AAFD-4E4D055A2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796812"/>
              <a:ext cx="301636" cy="301637"/>
            </a:xfrm>
            <a:prstGeom prst="rect">
              <a:avLst/>
            </a:prstGeom>
          </p:spPr>
        </p:pic>
        <p:pic>
          <p:nvPicPr>
            <p:cNvPr id="271" name="Graphic 270" descr="User">
              <a:extLst>
                <a:ext uri="{FF2B5EF4-FFF2-40B4-BE49-F238E27FC236}">
                  <a16:creationId xmlns:a16="http://schemas.microsoft.com/office/drawing/2014/main" id="{894042CE-E463-49F0-9550-83734CA29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796812"/>
              <a:ext cx="301636" cy="301637"/>
            </a:xfrm>
            <a:prstGeom prst="rect">
              <a:avLst/>
            </a:prstGeom>
          </p:spPr>
        </p:pic>
        <p:pic>
          <p:nvPicPr>
            <p:cNvPr id="273" name="Graphic 272" descr="User">
              <a:extLst>
                <a:ext uri="{FF2B5EF4-FFF2-40B4-BE49-F238E27FC236}">
                  <a16:creationId xmlns:a16="http://schemas.microsoft.com/office/drawing/2014/main" id="{010CBD3F-9FFD-46B2-8793-B5D25625B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3046873"/>
              <a:ext cx="301636" cy="301637"/>
            </a:xfrm>
            <a:prstGeom prst="rect">
              <a:avLst/>
            </a:prstGeom>
          </p:spPr>
        </p:pic>
        <p:pic>
          <p:nvPicPr>
            <p:cNvPr id="274" name="Graphic 273" descr="User">
              <a:extLst>
                <a:ext uri="{FF2B5EF4-FFF2-40B4-BE49-F238E27FC236}">
                  <a16:creationId xmlns:a16="http://schemas.microsoft.com/office/drawing/2014/main" id="{2F7D0991-91A8-4E67-AF54-CE12B5306C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3046873"/>
              <a:ext cx="301636" cy="301637"/>
            </a:xfrm>
            <a:prstGeom prst="rect">
              <a:avLst/>
            </a:prstGeom>
          </p:spPr>
        </p:pic>
        <p:pic>
          <p:nvPicPr>
            <p:cNvPr id="1106" name="Graphic 1105" descr="User">
              <a:extLst>
                <a:ext uri="{FF2B5EF4-FFF2-40B4-BE49-F238E27FC236}">
                  <a16:creationId xmlns:a16="http://schemas.microsoft.com/office/drawing/2014/main" id="{FF18BAE4-DDC3-418D-A1D4-6869E3A9D0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3313164"/>
              <a:ext cx="301636" cy="301637"/>
            </a:xfrm>
            <a:prstGeom prst="rect">
              <a:avLst/>
            </a:prstGeom>
          </p:spPr>
        </p:pic>
        <p:pic>
          <p:nvPicPr>
            <p:cNvPr id="1107" name="Graphic 1106" descr="User">
              <a:extLst>
                <a:ext uri="{FF2B5EF4-FFF2-40B4-BE49-F238E27FC236}">
                  <a16:creationId xmlns:a16="http://schemas.microsoft.com/office/drawing/2014/main" id="{DB50451D-D13E-42D3-8E79-CDA79BE1C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3313164"/>
              <a:ext cx="301636" cy="301637"/>
            </a:xfrm>
            <a:prstGeom prst="rect">
              <a:avLst/>
            </a:prstGeom>
          </p:spPr>
        </p:pic>
        <p:pic>
          <p:nvPicPr>
            <p:cNvPr id="1108" name="Graphic 1107" descr="User">
              <a:extLst>
                <a:ext uri="{FF2B5EF4-FFF2-40B4-BE49-F238E27FC236}">
                  <a16:creationId xmlns:a16="http://schemas.microsoft.com/office/drawing/2014/main" id="{B4A9BE47-61DC-4619-A995-67B767A358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3311179"/>
              <a:ext cx="301636" cy="301637"/>
            </a:xfrm>
            <a:prstGeom prst="rect">
              <a:avLst/>
            </a:prstGeom>
          </p:spPr>
        </p:pic>
        <p:pic>
          <p:nvPicPr>
            <p:cNvPr id="1109" name="Graphic 1108" descr="User">
              <a:extLst>
                <a:ext uri="{FF2B5EF4-FFF2-40B4-BE49-F238E27FC236}">
                  <a16:creationId xmlns:a16="http://schemas.microsoft.com/office/drawing/2014/main" id="{8BB6FF3F-50DC-4566-8E1B-346C4B06D9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3582054"/>
              <a:ext cx="301636" cy="301637"/>
            </a:xfrm>
            <a:prstGeom prst="rect">
              <a:avLst/>
            </a:prstGeom>
          </p:spPr>
        </p:pic>
        <p:pic>
          <p:nvPicPr>
            <p:cNvPr id="1110" name="Graphic 1109" descr="User">
              <a:extLst>
                <a:ext uri="{FF2B5EF4-FFF2-40B4-BE49-F238E27FC236}">
                  <a16:creationId xmlns:a16="http://schemas.microsoft.com/office/drawing/2014/main" id="{B9A991C9-2AB8-4E9A-8EB1-97BFA7614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3582054"/>
              <a:ext cx="301636" cy="301637"/>
            </a:xfrm>
            <a:prstGeom prst="rect">
              <a:avLst/>
            </a:prstGeom>
          </p:spPr>
        </p:pic>
        <p:pic>
          <p:nvPicPr>
            <p:cNvPr id="1111" name="Graphic 1110" descr="User">
              <a:extLst>
                <a:ext uri="{FF2B5EF4-FFF2-40B4-BE49-F238E27FC236}">
                  <a16:creationId xmlns:a16="http://schemas.microsoft.com/office/drawing/2014/main" id="{635C135E-A1EB-4D55-84B4-325514C6CD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3580069"/>
              <a:ext cx="301636" cy="301637"/>
            </a:xfrm>
            <a:prstGeom prst="rect">
              <a:avLst/>
            </a:prstGeom>
          </p:spPr>
        </p:pic>
        <p:pic>
          <p:nvPicPr>
            <p:cNvPr id="1112" name="Graphic 1111" descr="User">
              <a:extLst>
                <a:ext uri="{FF2B5EF4-FFF2-40B4-BE49-F238E27FC236}">
                  <a16:creationId xmlns:a16="http://schemas.microsoft.com/office/drawing/2014/main" id="{FE0EF75D-5ADA-4D57-A8CD-7D5D213D6C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3832115"/>
              <a:ext cx="301636" cy="301637"/>
            </a:xfrm>
            <a:prstGeom prst="rect">
              <a:avLst/>
            </a:prstGeom>
          </p:spPr>
        </p:pic>
        <p:pic>
          <p:nvPicPr>
            <p:cNvPr id="1113" name="Graphic 1112" descr="User">
              <a:extLst>
                <a:ext uri="{FF2B5EF4-FFF2-40B4-BE49-F238E27FC236}">
                  <a16:creationId xmlns:a16="http://schemas.microsoft.com/office/drawing/2014/main" id="{EB4E469F-B4D9-449A-9A59-E1196896D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3832115"/>
              <a:ext cx="301636" cy="301637"/>
            </a:xfrm>
            <a:prstGeom prst="rect">
              <a:avLst/>
            </a:prstGeom>
          </p:spPr>
        </p:pic>
        <p:pic>
          <p:nvPicPr>
            <p:cNvPr id="1114" name="Graphic 1113" descr="User">
              <a:extLst>
                <a:ext uri="{FF2B5EF4-FFF2-40B4-BE49-F238E27FC236}">
                  <a16:creationId xmlns:a16="http://schemas.microsoft.com/office/drawing/2014/main" id="{A0440990-3AB4-4527-9ABE-C8F7339BB7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3830130"/>
              <a:ext cx="301636" cy="301637"/>
            </a:xfrm>
            <a:prstGeom prst="rect">
              <a:avLst/>
            </a:prstGeom>
          </p:spPr>
        </p:pic>
        <p:pic>
          <p:nvPicPr>
            <p:cNvPr id="1115" name="Graphic 1114" descr="User">
              <a:extLst>
                <a:ext uri="{FF2B5EF4-FFF2-40B4-BE49-F238E27FC236}">
                  <a16:creationId xmlns:a16="http://schemas.microsoft.com/office/drawing/2014/main" id="{D1A8DCE6-62A9-44FE-A6BE-CA1024E9D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3313614"/>
              <a:ext cx="301636" cy="301637"/>
            </a:xfrm>
            <a:prstGeom prst="rect">
              <a:avLst/>
            </a:prstGeom>
          </p:spPr>
        </p:pic>
        <p:pic>
          <p:nvPicPr>
            <p:cNvPr id="1116" name="Graphic 1115" descr="User">
              <a:extLst>
                <a:ext uri="{FF2B5EF4-FFF2-40B4-BE49-F238E27FC236}">
                  <a16:creationId xmlns:a16="http://schemas.microsoft.com/office/drawing/2014/main" id="{7BFF6737-7861-4500-86A9-FD91E70CC8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3313614"/>
              <a:ext cx="301636" cy="301637"/>
            </a:xfrm>
            <a:prstGeom prst="rect">
              <a:avLst/>
            </a:prstGeom>
          </p:spPr>
        </p:pic>
        <p:pic>
          <p:nvPicPr>
            <p:cNvPr id="1117" name="Graphic 1116" descr="User">
              <a:extLst>
                <a:ext uri="{FF2B5EF4-FFF2-40B4-BE49-F238E27FC236}">
                  <a16:creationId xmlns:a16="http://schemas.microsoft.com/office/drawing/2014/main" id="{63363445-D84A-45B1-BB3F-1A6AF7EF4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3311629"/>
              <a:ext cx="301636" cy="301637"/>
            </a:xfrm>
            <a:prstGeom prst="rect">
              <a:avLst/>
            </a:prstGeom>
          </p:spPr>
        </p:pic>
        <p:pic>
          <p:nvPicPr>
            <p:cNvPr id="1118" name="Graphic 1117" descr="User">
              <a:extLst>
                <a:ext uri="{FF2B5EF4-FFF2-40B4-BE49-F238E27FC236}">
                  <a16:creationId xmlns:a16="http://schemas.microsoft.com/office/drawing/2014/main" id="{0867F6DD-5EB8-4640-BBB9-EB4CC2605F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3582505"/>
              <a:ext cx="301636" cy="301637"/>
            </a:xfrm>
            <a:prstGeom prst="rect">
              <a:avLst/>
            </a:prstGeom>
          </p:spPr>
        </p:pic>
        <p:pic>
          <p:nvPicPr>
            <p:cNvPr id="1119" name="Graphic 1118" descr="User">
              <a:extLst>
                <a:ext uri="{FF2B5EF4-FFF2-40B4-BE49-F238E27FC236}">
                  <a16:creationId xmlns:a16="http://schemas.microsoft.com/office/drawing/2014/main" id="{5E9F37FB-B863-46AC-BD8C-D27A659593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3582505"/>
              <a:ext cx="301636" cy="301637"/>
            </a:xfrm>
            <a:prstGeom prst="rect">
              <a:avLst/>
            </a:prstGeom>
          </p:spPr>
        </p:pic>
        <p:pic>
          <p:nvPicPr>
            <p:cNvPr id="1120" name="Graphic 1119" descr="User">
              <a:extLst>
                <a:ext uri="{FF2B5EF4-FFF2-40B4-BE49-F238E27FC236}">
                  <a16:creationId xmlns:a16="http://schemas.microsoft.com/office/drawing/2014/main" id="{0BAAB8CB-FCCE-421F-A366-60909AB25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3580519"/>
              <a:ext cx="301636" cy="301637"/>
            </a:xfrm>
            <a:prstGeom prst="rect">
              <a:avLst/>
            </a:prstGeom>
          </p:spPr>
        </p:pic>
        <p:pic>
          <p:nvPicPr>
            <p:cNvPr id="1121" name="Graphic 1120" descr="User">
              <a:extLst>
                <a:ext uri="{FF2B5EF4-FFF2-40B4-BE49-F238E27FC236}">
                  <a16:creationId xmlns:a16="http://schemas.microsoft.com/office/drawing/2014/main" id="{20696D85-2D73-4192-AA1B-A2AEDBC9CB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3832565"/>
              <a:ext cx="301636" cy="301637"/>
            </a:xfrm>
            <a:prstGeom prst="rect">
              <a:avLst/>
            </a:prstGeom>
          </p:spPr>
        </p:pic>
        <p:pic>
          <p:nvPicPr>
            <p:cNvPr id="1122" name="Graphic 1121" descr="User">
              <a:extLst>
                <a:ext uri="{FF2B5EF4-FFF2-40B4-BE49-F238E27FC236}">
                  <a16:creationId xmlns:a16="http://schemas.microsoft.com/office/drawing/2014/main" id="{1AD964DF-75FA-487F-B0F0-2643EC68F0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3832565"/>
              <a:ext cx="301636" cy="301637"/>
            </a:xfrm>
            <a:prstGeom prst="rect">
              <a:avLst/>
            </a:prstGeom>
          </p:spPr>
        </p:pic>
        <p:pic>
          <p:nvPicPr>
            <p:cNvPr id="1123" name="Graphic 1122" descr="User">
              <a:extLst>
                <a:ext uri="{FF2B5EF4-FFF2-40B4-BE49-F238E27FC236}">
                  <a16:creationId xmlns:a16="http://schemas.microsoft.com/office/drawing/2014/main" id="{5F32BB4D-2629-48B6-BD83-78D277AD8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3830580"/>
              <a:ext cx="301636" cy="301637"/>
            </a:xfrm>
            <a:prstGeom prst="rect">
              <a:avLst/>
            </a:prstGeom>
          </p:spPr>
        </p:pic>
        <p:pic>
          <p:nvPicPr>
            <p:cNvPr id="1088" name="Graphic 1087" descr="User">
              <a:extLst>
                <a:ext uri="{FF2B5EF4-FFF2-40B4-BE49-F238E27FC236}">
                  <a16:creationId xmlns:a16="http://schemas.microsoft.com/office/drawing/2014/main" id="{43BA4F0B-1506-421E-996F-4C91F4CE8B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075998"/>
              <a:ext cx="301636" cy="301637"/>
            </a:xfrm>
            <a:prstGeom prst="rect">
              <a:avLst/>
            </a:prstGeom>
          </p:spPr>
        </p:pic>
        <p:pic>
          <p:nvPicPr>
            <p:cNvPr id="1089" name="Graphic 1088" descr="User">
              <a:extLst>
                <a:ext uri="{FF2B5EF4-FFF2-40B4-BE49-F238E27FC236}">
                  <a16:creationId xmlns:a16="http://schemas.microsoft.com/office/drawing/2014/main" id="{9B85C2D7-5233-4BBE-8B5C-0F70709B7A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075998"/>
              <a:ext cx="301636" cy="301637"/>
            </a:xfrm>
            <a:prstGeom prst="rect">
              <a:avLst/>
            </a:prstGeom>
          </p:spPr>
        </p:pic>
        <p:pic>
          <p:nvPicPr>
            <p:cNvPr id="1090" name="Graphic 1089" descr="User">
              <a:extLst>
                <a:ext uri="{FF2B5EF4-FFF2-40B4-BE49-F238E27FC236}">
                  <a16:creationId xmlns:a16="http://schemas.microsoft.com/office/drawing/2014/main" id="{4E6D67B9-4BC0-44B4-8C9A-797D5AE1D0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074013"/>
              <a:ext cx="301636" cy="301637"/>
            </a:xfrm>
            <a:prstGeom prst="rect">
              <a:avLst/>
            </a:prstGeom>
          </p:spPr>
        </p:pic>
        <p:pic>
          <p:nvPicPr>
            <p:cNvPr id="1091" name="Graphic 1090" descr="User">
              <a:extLst>
                <a:ext uri="{FF2B5EF4-FFF2-40B4-BE49-F238E27FC236}">
                  <a16:creationId xmlns:a16="http://schemas.microsoft.com/office/drawing/2014/main" id="{3C371E35-DDF7-4C14-AB0E-872A33BBB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4344888"/>
              <a:ext cx="301636" cy="301637"/>
            </a:xfrm>
            <a:prstGeom prst="rect">
              <a:avLst/>
            </a:prstGeom>
          </p:spPr>
        </p:pic>
        <p:pic>
          <p:nvPicPr>
            <p:cNvPr id="1092" name="Graphic 1091" descr="User">
              <a:extLst>
                <a:ext uri="{FF2B5EF4-FFF2-40B4-BE49-F238E27FC236}">
                  <a16:creationId xmlns:a16="http://schemas.microsoft.com/office/drawing/2014/main" id="{C0B8383F-DEFA-4E07-BAFA-01064E9F6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4344888"/>
              <a:ext cx="301636" cy="301637"/>
            </a:xfrm>
            <a:prstGeom prst="rect">
              <a:avLst/>
            </a:prstGeom>
          </p:spPr>
        </p:pic>
        <p:pic>
          <p:nvPicPr>
            <p:cNvPr id="1093" name="Graphic 1092" descr="User">
              <a:extLst>
                <a:ext uri="{FF2B5EF4-FFF2-40B4-BE49-F238E27FC236}">
                  <a16:creationId xmlns:a16="http://schemas.microsoft.com/office/drawing/2014/main" id="{03390473-AF19-4A2C-875E-E31FEB41B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4342903"/>
              <a:ext cx="301636" cy="301637"/>
            </a:xfrm>
            <a:prstGeom prst="rect">
              <a:avLst/>
            </a:prstGeom>
          </p:spPr>
        </p:pic>
        <p:pic>
          <p:nvPicPr>
            <p:cNvPr id="1094" name="Graphic 1093" descr="User">
              <a:extLst>
                <a:ext uri="{FF2B5EF4-FFF2-40B4-BE49-F238E27FC236}">
                  <a16:creationId xmlns:a16="http://schemas.microsoft.com/office/drawing/2014/main" id="{5573E7AD-E805-4D95-B966-C6EB03504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4594949"/>
              <a:ext cx="301636" cy="301637"/>
            </a:xfrm>
            <a:prstGeom prst="rect">
              <a:avLst/>
            </a:prstGeom>
          </p:spPr>
        </p:pic>
        <p:pic>
          <p:nvPicPr>
            <p:cNvPr id="1095" name="Graphic 1094" descr="User">
              <a:extLst>
                <a:ext uri="{FF2B5EF4-FFF2-40B4-BE49-F238E27FC236}">
                  <a16:creationId xmlns:a16="http://schemas.microsoft.com/office/drawing/2014/main" id="{BEAB7EC0-4D9B-411D-B433-ED0BF5F03E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4594949"/>
              <a:ext cx="301636" cy="301637"/>
            </a:xfrm>
            <a:prstGeom prst="rect">
              <a:avLst/>
            </a:prstGeom>
          </p:spPr>
        </p:pic>
        <p:pic>
          <p:nvPicPr>
            <p:cNvPr id="1096" name="Graphic 1095" descr="User">
              <a:extLst>
                <a:ext uri="{FF2B5EF4-FFF2-40B4-BE49-F238E27FC236}">
                  <a16:creationId xmlns:a16="http://schemas.microsoft.com/office/drawing/2014/main" id="{0B8FC339-3946-4E6C-9194-4AE3D57A14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4592964"/>
              <a:ext cx="301636" cy="301637"/>
            </a:xfrm>
            <a:prstGeom prst="rect">
              <a:avLst/>
            </a:prstGeom>
          </p:spPr>
        </p:pic>
        <p:pic>
          <p:nvPicPr>
            <p:cNvPr id="1097" name="Graphic 1096" descr="User">
              <a:extLst>
                <a:ext uri="{FF2B5EF4-FFF2-40B4-BE49-F238E27FC236}">
                  <a16:creationId xmlns:a16="http://schemas.microsoft.com/office/drawing/2014/main" id="{85705203-3606-4089-8C40-23E3C4041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076448"/>
              <a:ext cx="301636" cy="301637"/>
            </a:xfrm>
            <a:prstGeom prst="rect">
              <a:avLst/>
            </a:prstGeom>
          </p:spPr>
        </p:pic>
        <p:pic>
          <p:nvPicPr>
            <p:cNvPr id="1098" name="Graphic 1097" descr="User">
              <a:extLst>
                <a:ext uri="{FF2B5EF4-FFF2-40B4-BE49-F238E27FC236}">
                  <a16:creationId xmlns:a16="http://schemas.microsoft.com/office/drawing/2014/main" id="{FC6CA793-849C-420C-BE05-E6198B1BCC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076448"/>
              <a:ext cx="301636" cy="301637"/>
            </a:xfrm>
            <a:prstGeom prst="rect">
              <a:avLst/>
            </a:prstGeom>
          </p:spPr>
        </p:pic>
        <p:pic>
          <p:nvPicPr>
            <p:cNvPr id="1099" name="Graphic 1098" descr="User">
              <a:extLst>
                <a:ext uri="{FF2B5EF4-FFF2-40B4-BE49-F238E27FC236}">
                  <a16:creationId xmlns:a16="http://schemas.microsoft.com/office/drawing/2014/main" id="{60A7A0D6-6795-4DB7-AE32-9A35B2D9D6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074463"/>
              <a:ext cx="301636" cy="301637"/>
            </a:xfrm>
            <a:prstGeom prst="rect">
              <a:avLst/>
            </a:prstGeom>
          </p:spPr>
        </p:pic>
        <p:pic>
          <p:nvPicPr>
            <p:cNvPr id="1100" name="Graphic 1099" descr="User">
              <a:extLst>
                <a:ext uri="{FF2B5EF4-FFF2-40B4-BE49-F238E27FC236}">
                  <a16:creationId xmlns:a16="http://schemas.microsoft.com/office/drawing/2014/main" id="{BAC5EFB3-D428-45FA-A3BA-F131F107E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4345339"/>
              <a:ext cx="301636" cy="301637"/>
            </a:xfrm>
            <a:prstGeom prst="rect">
              <a:avLst/>
            </a:prstGeom>
          </p:spPr>
        </p:pic>
        <p:pic>
          <p:nvPicPr>
            <p:cNvPr id="1101" name="Graphic 1100" descr="User">
              <a:extLst>
                <a:ext uri="{FF2B5EF4-FFF2-40B4-BE49-F238E27FC236}">
                  <a16:creationId xmlns:a16="http://schemas.microsoft.com/office/drawing/2014/main" id="{145DD563-A03D-48EC-8784-DDD8145B0F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4345339"/>
              <a:ext cx="301636" cy="301637"/>
            </a:xfrm>
            <a:prstGeom prst="rect">
              <a:avLst/>
            </a:prstGeom>
          </p:spPr>
        </p:pic>
        <p:pic>
          <p:nvPicPr>
            <p:cNvPr id="1102" name="Graphic 1101" descr="User">
              <a:extLst>
                <a:ext uri="{FF2B5EF4-FFF2-40B4-BE49-F238E27FC236}">
                  <a16:creationId xmlns:a16="http://schemas.microsoft.com/office/drawing/2014/main" id="{175519C0-7B15-417C-BEB4-03E5487814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4343353"/>
              <a:ext cx="301636" cy="301637"/>
            </a:xfrm>
            <a:prstGeom prst="rect">
              <a:avLst/>
            </a:prstGeom>
          </p:spPr>
        </p:pic>
        <p:pic>
          <p:nvPicPr>
            <p:cNvPr id="1103" name="Graphic 1102" descr="User">
              <a:extLst>
                <a:ext uri="{FF2B5EF4-FFF2-40B4-BE49-F238E27FC236}">
                  <a16:creationId xmlns:a16="http://schemas.microsoft.com/office/drawing/2014/main" id="{7599ECE5-9161-429F-A5AC-0CC2A97C9E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4595399"/>
              <a:ext cx="301636" cy="301637"/>
            </a:xfrm>
            <a:prstGeom prst="rect">
              <a:avLst/>
            </a:prstGeom>
          </p:spPr>
        </p:pic>
        <p:pic>
          <p:nvPicPr>
            <p:cNvPr id="1104" name="Graphic 1103" descr="User">
              <a:extLst>
                <a:ext uri="{FF2B5EF4-FFF2-40B4-BE49-F238E27FC236}">
                  <a16:creationId xmlns:a16="http://schemas.microsoft.com/office/drawing/2014/main" id="{A5BD1386-AF14-49BB-833E-69A65CE2F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4595399"/>
              <a:ext cx="301636" cy="301637"/>
            </a:xfrm>
            <a:prstGeom prst="rect">
              <a:avLst/>
            </a:prstGeom>
          </p:spPr>
        </p:pic>
        <p:pic>
          <p:nvPicPr>
            <p:cNvPr id="1105" name="Graphic 1104" descr="User">
              <a:extLst>
                <a:ext uri="{FF2B5EF4-FFF2-40B4-BE49-F238E27FC236}">
                  <a16:creationId xmlns:a16="http://schemas.microsoft.com/office/drawing/2014/main" id="{0E241F3E-C69C-4771-B7BD-8A1184B78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4593414"/>
              <a:ext cx="301636" cy="301637"/>
            </a:xfrm>
            <a:prstGeom prst="rect">
              <a:avLst/>
            </a:prstGeom>
          </p:spPr>
        </p:pic>
        <p:pic>
          <p:nvPicPr>
            <p:cNvPr id="1068" name="Graphic 1067" descr="User">
              <a:extLst>
                <a:ext uri="{FF2B5EF4-FFF2-40B4-BE49-F238E27FC236}">
                  <a16:creationId xmlns:a16="http://schemas.microsoft.com/office/drawing/2014/main" id="{D4BDEC8B-B06F-4C5D-B390-F3B9F4DB62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3314407"/>
              <a:ext cx="301636" cy="301637"/>
            </a:xfrm>
            <a:prstGeom prst="rect">
              <a:avLst/>
            </a:prstGeom>
          </p:spPr>
        </p:pic>
        <p:pic>
          <p:nvPicPr>
            <p:cNvPr id="1069" name="Graphic 1068" descr="User">
              <a:extLst>
                <a:ext uri="{FF2B5EF4-FFF2-40B4-BE49-F238E27FC236}">
                  <a16:creationId xmlns:a16="http://schemas.microsoft.com/office/drawing/2014/main" id="{4840ACD2-0BCA-4201-B66F-7514DA715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3314407"/>
              <a:ext cx="301636" cy="301637"/>
            </a:xfrm>
            <a:prstGeom prst="rect">
              <a:avLst/>
            </a:prstGeom>
          </p:spPr>
        </p:pic>
        <p:pic>
          <p:nvPicPr>
            <p:cNvPr id="1070" name="Graphic 1069" descr="User">
              <a:extLst>
                <a:ext uri="{FF2B5EF4-FFF2-40B4-BE49-F238E27FC236}">
                  <a16:creationId xmlns:a16="http://schemas.microsoft.com/office/drawing/2014/main" id="{3F3E8260-466F-4647-8D7B-4FBAE33279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3312422"/>
              <a:ext cx="301636" cy="301637"/>
            </a:xfrm>
            <a:prstGeom prst="rect">
              <a:avLst/>
            </a:prstGeom>
          </p:spPr>
        </p:pic>
        <p:pic>
          <p:nvPicPr>
            <p:cNvPr id="1071" name="Graphic 1070" descr="User">
              <a:extLst>
                <a:ext uri="{FF2B5EF4-FFF2-40B4-BE49-F238E27FC236}">
                  <a16:creationId xmlns:a16="http://schemas.microsoft.com/office/drawing/2014/main" id="{A7D5BAD0-89C7-4DCA-ACED-F962BD4F9A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3583297"/>
              <a:ext cx="301636" cy="301637"/>
            </a:xfrm>
            <a:prstGeom prst="rect">
              <a:avLst/>
            </a:prstGeom>
          </p:spPr>
        </p:pic>
        <p:pic>
          <p:nvPicPr>
            <p:cNvPr id="1072" name="Graphic 1071" descr="User">
              <a:extLst>
                <a:ext uri="{FF2B5EF4-FFF2-40B4-BE49-F238E27FC236}">
                  <a16:creationId xmlns:a16="http://schemas.microsoft.com/office/drawing/2014/main" id="{88398E30-2B71-430A-B71B-20E882CF3A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3583297"/>
              <a:ext cx="301636" cy="301637"/>
            </a:xfrm>
            <a:prstGeom prst="rect">
              <a:avLst/>
            </a:prstGeom>
          </p:spPr>
        </p:pic>
        <p:pic>
          <p:nvPicPr>
            <p:cNvPr id="1073" name="Graphic 1072" descr="User">
              <a:extLst>
                <a:ext uri="{FF2B5EF4-FFF2-40B4-BE49-F238E27FC236}">
                  <a16:creationId xmlns:a16="http://schemas.microsoft.com/office/drawing/2014/main" id="{FC66747A-C390-403D-B3D8-13DFBD74A8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3581312"/>
              <a:ext cx="301636" cy="301637"/>
            </a:xfrm>
            <a:prstGeom prst="rect">
              <a:avLst/>
            </a:prstGeom>
          </p:spPr>
        </p:pic>
        <p:pic>
          <p:nvPicPr>
            <p:cNvPr id="1074" name="Graphic 1073" descr="User">
              <a:extLst>
                <a:ext uri="{FF2B5EF4-FFF2-40B4-BE49-F238E27FC236}">
                  <a16:creationId xmlns:a16="http://schemas.microsoft.com/office/drawing/2014/main" id="{CCC6B849-78AB-4CBF-B56D-9500B73F5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3833358"/>
              <a:ext cx="301636" cy="301637"/>
            </a:xfrm>
            <a:prstGeom prst="rect">
              <a:avLst/>
            </a:prstGeom>
          </p:spPr>
        </p:pic>
        <p:pic>
          <p:nvPicPr>
            <p:cNvPr id="1075" name="Graphic 1074" descr="User">
              <a:extLst>
                <a:ext uri="{FF2B5EF4-FFF2-40B4-BE49-F238E27FC236}">
                  <a16:creationId xmlns:a16="http://schemas.microsoft.com/office/drawing/2014/main" id="{ECE01A80-22D3-4DC2-BFEE-D2BC3EEC23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3833358"/>
              <a:ext cx="301636" cy="301637"/>
            </a:xfrm>
            <a:prstGeom prst="rect">
              <a:avLst/>
            </a:prstGeom>
          </p:spPr>
        </p:pic>
        <p:pic>
          <p:nvPicPr>
            <p:cNvPr id="1076" name="Graphic 1075" descr="User">
              <a:extLst>
                <a:ext uri="{FF2B5EF4-FFF2-40B4-BE49-F238E27FC236}">
                  <a16:creationId xmlns:a16="http://schemas.microsoft.com/office/drawing/2014/main" id="{9FF97010-7509-4375-80DE-C502A75C9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3831373"/>
              <a:ext cx="301636" cy="301637"/>
            </a:xfrm>
            <a:prstGeom prst="rect">
              <a:avLst/>
            </a:prstGeom>
          </p:spPr>
        </p:pic>
        <p:pic>
          <p:nvPicPr>
            <p:cNvPr id="1077" name="Graphic 1076" descr="User">
              <a:extLst>
                <a:ext uri="{FF2B5EF4-FFF2-40B4-BE49-F238E27FC236}">
                  <a16:creationId xmlns:a16="http://schemas.microsoft.com/office/drawing/2014/main" id="{90B7364E-C0B8-403A-A080-0181A85E9A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3314857"/>
              <a:ext cx="301636" cy="301637"/>
            </a:xfrm>
            <a:prstGeom prst="rect">
              <a:avLst/>
            </a:prstGeom>
          </p:spPr>
        </p:pic>
        <p:pic>
          <p:nvPicPr>
            <p:cNvPr id="1078" name="Graphic 1077" descr="User">
              <a:extLst>
                <a:ext uri="{FF2B5EF4-FFF2-40B4-BE49-F238E27FC236}">
                  <a16:creationId xmlns:a16="http://schemas.microsoft.com/office/drawing/2014/main" id="{4940AB92-7C1E-4DE1-85E7-D3112BBA87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3314857"/>
              <a:ext cx="301636" cy="301637"/>
            </a:xfrm>
            <a:prstGeom prst="rect">
              <a:avLst/>
            </a:prstGeom>
          </p:spPr>
        </p:pic>
        <p:pic>
          <p:nvPicPr>
            <p:cNvPr id="1079" name="Graphic 1078" descr="User">
              <a:extLst>
                <a:ext uri="{FF2B5EF4-FFF2-40B4-BE49-F238E27FC236}">
                  <a16:creationId xmlns:a16="http://schemas.microsoft.com/office/drawing/2014/main" id="{64A3D456-22F2-4AD1-B4E4-1BD76D7F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3312872"/>
              <a:ext cx="301636" cy="301637"/>
            </a:xfrm>
            <a:prstGeom prst="rect">
              <a:avLst/>
            </a:prstGeom>
          </p:spPr>
        </p:pic>
        <p:pic>
          <p:nvPicPr>
            <p:cNvPr id="1080" name="Graphic 1079" descr="User">
              <a:extLst>
                <a:ext uri="{FF2B5EF4-FFF2-40B4-BE49-F238E27FC236}">
                  <a16:creationId xmlns:a16="http://schemas.microsoft.com/office/drawing/2014/main" id="{77EDE7E0-5716-4E8F-9C19-83C098E1D8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3583748"/>
              <a:ext cx="301636" cy="301637"/>
            </a:xfrm>
            <a:prstGeom prst="rect">
              <a:avLst/>
            </a:prstGeom>
          </p:spPr>
        </p:pic>
        <p:pic>
          <p:nvPicPr>
            <p:cNvPr id="1081" name="Graphic 1080" descr="User">
              <a:extLst>
                <a:ext uri="{FF2B5EF4-FFF2-40B4-BE49-F238E27FC236}">
                  <a16:creationId xmlns:a16="http://schemas.microsoft.com/office/drawing/2014/main" id="{59FE4D46-54EB-4082-953C-308F571B5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3583748"/>
              <a:ext cx="301636" cy="301637"/>
            </a:xfrm>
            <a:prstGeom prst="rect">
              <a:avLst/>
            </a:prstGeom>
          </p:spPr>
        </p:pic>
        <p:pic>
          <p:nvPicPr>
            <p:cNvPr id="1082" name="Graphic 1081" descr="User">
              <a:extLst>
                <a:ext uri="{FF2B5EF4-FFF2-40B4-BE49-F238E27FC236}">
                  <a16:creationId xmlns:a16="http://schemas.microsoft.com/office/drawing/2014/main" id="{9B551C36-1866-4AD9-BE43-2AA8FFCDA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3581762"/>
              <a:ext cx="301636" cy="301637"/>
            </a:xfrm>
            <a:prstGeom prst="rect">
              <a:avLst/>
            </a:prstGeom>
          </p:spPr>
        </p:pic>
        <p:pic>
          <p:nvPicPr>
            <p:cNvPr id="1083" name="Graphic 1082" descr="User">
              <a:extLst>
                <a:ext uri="{FF2B5EF4-FFF2-40B4-BE49-F238E27FC236}">
                  <a16:creationId xmlns:a16="http://schemas.microsoft.com/office/drawing/2014/main" id="{7EBA8697-089B-43F3-8C01-9EF86EE4E5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3833808"/>
              <a:ext cx="301636" cy="301637"/>
            </a:xfrm>
            <a:prstGeom prst="rect">
              <a:avLst/>
            </a:prstGeom>
          </p:spPr>
        </p:pic>
        <p:pic>
          <p:nvPicPr>
            <p:cNvPr id="1084" name="Graphic 1083" descr="User">
              <a:extLst>
                <a:ext uri="{FF2B5EF4-FFF2-40B4-BE49-F238E27FC236}">
                  <a16:creationId xmlns:a16="http://schemas.microsoft.com/office/drawing/2014/main" id="{E44C7A98-590C-4D51-B290-CA60E1F60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3833808"/>
              <a:ext cx="301636" cy="301637"/>
            </a:xfrm>
            <a:prstGeom prst="rect">
              <a:avLst/>
            </a:prstGeom>
          </p:spPr>
        </p:pic>
        <p:pic>
          <p:nvPicPr>
            <p:cNvPr id="1085" name="Graphic 1084" descr="User">
              <a:extLst>
                <a:ext uri="{FF2B5EF4-FFF2-40B4-BE49-F238E27FC236}">
                  <a16:creationId xmlns:a16="http://schemas.microsoft.com/office/drawing/2014/main" id="{65CE2E01-D9E8-4690-A4A3-4C556CE18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3831823"/>
              <a:ext cx="301636" cy="301637"/>
            </a:xfrm>
            <a:prstGeom prst="rect">
              <a:avLst/>
            </a:prstGeom>
          </p:spPr>
        </p:pic>
        <p:pic>
          <p:nvPicPr>
            <p:cNvPr id="1050" name="Graphic 1049" descr="User">
              <a:extLst>
                <a:ext uri="{FF2B5EF4-FFF2-40B4-BE49-F238E27FC236}">
                  <a16:creationId xmlns:a16="http://schemas.microsoft.com/office/drawing/2014/main" id="{C7CA8D16-FC6D-4568-B8AA-59AF10D458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4077241"/>
              <a:ext cx="301636" cy="301637"/>
            </a:xfrm>
            <a:prstGeom prst="rect">
              <a:avLst/>
            </a:prstGeom>
          </p:spPr>
        </p:pic>
        <p:pic>
          <p:nvPicPr>
            <p:cNvPr id="1051" name="Graphic 1050" descr="User">
              <a:extLst>
                <a:ext uri="{FF2B5EF4-FFF2-40B4-BE49-F238E27FC236}">
                  <a16:creationId xmlns:a16="http://schemas.microsoft.com/office/drawing/2014/main" id="{7E3C4ECA-0DC0-4259-A565-E4F4872969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077241"/>
              <a:ext cx="301636" cy="301637"/>
            </a:xfrm>
            <a:prstGeom prst="rect">
              <a:avLst/>
            </a:prstGeom>
          </p:spPr>
        </p:pic>
        <p:pic>
          <p:nvPicPr>
            <p:cNvPr id="1052" name="Graphic 1051" descr="User">
              <a:extLst>
                <a:ext uri="{FF2B5EF4-FFF2-40B4-BE49-F238E27FC236}">
                  <a16:creationId xmlns:a16="http://schemas.microsoft.com/office/drawing/2014/main" id="{BB11CD62-D367-4C3E-B80C-B3FBC9A86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075256"/>
              <a:ext cx="301636" cy="301637"/>
            </a:xfrm>
            <a:prstGeom prst="rect">
              <a:avLst/>
            </a:prstGeom>
          </p:spPr>
        </p:pic>
        <p:pic>
          <p:nvPicPr>
            <p:cNvPr id="1053" name="Graphic 1052" descr="User">
              <a:extLst>
                <a:ext uri="{FF2B5EF4-FFF2-40B4-BE49-F238E27FC236}">
                  <a16:creationId xmlns:a16="http://schemas.microsoft.com/office/drawing/2014/main" id="{F4DF8CF6-264A-4E03-A142-0B95B72395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4346131"/>
              <a:ext cx="301636" cy="301637"/>
            </a:xfrm>
            <a:prstGeom prst="rect">
              <a:avLst/>
            </a:prstGeom>
          </p:spPr>
        </p:pic>
        <p:pic>
          <p:nvPicPr>
            <p:cNvPr id="1054" name="Graphic 1053" descr="User">
              <a:extLst>
                <a:ext uri="{FF2B5EF4-FFF2-40B4-BE49-F238E27FC236}">
                  <a16:creationId xmlns:a16="http://schemas.microsoft.com/office/drawing/2014/main" id="{7A50F920-C245-4FB7-8C0C-CD5A3A8DE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4346131"/>
              <a:ext cx="301636" cy="301637"/>
            </a:xfrm>
            <a:prstGeom prst="rect">
              <a:avLst/>
            </a:prstGeom>
          </p:spPr>
        </p:pic>
        <p:pic>
          <p:nvPicPr>
            <p:cNvPr id="1055" name="Graphic 1054" descr="User">
              <a:extLst>
                <a:ext uri="{FF2B5EF4-FFF2-40B4-BE49-F238E27FC236}">
                  <a16:creationId xmlns:a16="http://schemas.microsoft.com/office/drawing/2014/main" id="{891BD2C1-4DF2-4856-8DBD-259F421395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4344146"/>
              <a:ext cx="301636" cy="301637"/>
            </a:xfrm>
            <a:prstGeom prst="rect">
              <a:avLst/>
            </a:prstGeom>
          </p:spPr>
        </p:pic>
        <p:pic>
          <p:nvPicPr>
            <p:cNvPr id="1056" name="Graphic 1055" descr="User">
              <a:extLst>
                <a:ext uri="{FF2B5EF4-FFF2-40B4-BE49-F238E27FC236}">
                  <a16:creationId xmlns:a16="http://schemas.microsoft.com/office/drawing/2014/main" id="{FF79AA27-DFC6-4FBB-8EA6-50F978B4DC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4596192"/>
              <a:ext cx="301636" cy="301637"/>
            </a:xfrm>
            <a:prstGeom prst="rect">
              <a:avLst/>
            </a:prstGeom>
          </p:spPr>
        </p:pic>
        <p:pic>
          <p:nvPicPr>
            <p:cNvPr id="1057" name="Graphic 1056" descr="User">
              <a:extLst>
                <a:ext uri="{FF2B5EF4-FFF2-40B4-BE49-F238E27FC236}">
                  <a16:creationId xmlns:a16="http://schemas.microsoft.com/office/drawing/2014/main" id="{8F09463D-6E01-49CD-B2B6-F2871D851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4596192"/>
              <a:ext cx="301636" cy="301637"/>
            </a:xfrm>
            <a:prstGeom prst="rect">
              <a:avLst/>
            </a:prstGeom>
          </p:spPr>
        </p:pic>
        <p:pic>
          <p:nvPicPr>
            <p:cNvPr id="1058" name="Graphic 1057" descr="User">
              <a:extLst>
                <a:ext uri="{FF2B5EF4-FFF2-40B4-BE49-F238E27FC236}">
                  <a16:creationId xmlns:a16="http://schemas.microsoft.com/office/drawing/2014/main" id="{43638E6A-95E1-45F4-A842-3DCD58FB3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4594207"/>
              <a:ext cx="301636" cy="301637"/>
            </a:xfrm>
            <a:prstGeom prst="rect">
              <a:avLst/>
            </a:prstGeom>
          </p:spPr>
        </p:pic>
        <p:pic>
          <p:nvPicPr>
            <p:cNvPr id="1059" name="Graphic 1058" descr="User">
              <a:extLst>
                <a:ext uri="{FF2B5EF4-FFF2-40B4-BE49-F238E27FC236}">
                  <a16:creationId xmlns:a16="http://schemas.microsoft.com/office/drawing/2014/main" id="{7FD94843-C469-444F-BA7E-4C3BACA713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077691"/>
              <a:ext cx="301636" cy="301637"/>
            </a:xfrm>
            <a:prstGeom prst="rect">
              <a:avLst/>
            </a:prstGeom>
          </p:spPr>
        </p:pic>
        <p:pic>
          <p:nvPicPr>
            <p:cNvPr id="1060" name="Graphic 1059" descr="User">
              <a:extLst>
                <a:ext uri="{FF2B5EF4-FFF2-40B4-BE49-F238E27FC236}">
                  <a16:creationId xmlns:a16="http://schemas.microsoft.com/office/drawing/2014/main" id="{6E149BB0-2810-400D-8B2D-D47C037274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077691"/>
              <a:ext cx="301636" cy="301637"/>
            </a:xfrm>
            <a:prstGeom prst="rect">
              <a:avLst/>
            </a:prstGeom>
          </p:spPr>
        </p:pic>
        <p:pic>
          <p:nvPicPr>
            <p:cNvPr id="1061" name="Graphic 1060" descr="User">
              <a:extLst>
                <a:ext uri="{FF2B5EF4-FFF2-40B4-BE49-F238E27FC236}">
                  <a16:creationId xmlns:a16="http://schemas.microsoft.com/office/drawing/2014/main" id="{B9518942-3ED5-44BD-A481-8F2FB696A6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4075706"/>
              <a:ext cx="301636" cy="301637"/>
            </a:xfrm>
            <a:prstGeom prst="rect">
              <a:avLst/>
            </a:prstGeom>
          </p:spPr>
        </p:pic>
        <p:pic>
          <p:nvPicPr>
            <p:cNvPr id="1062" name="Graphic 1061" descr="User">
              <a:extLst>
                <a:ext uri="{FF2B5EF4-FFF2-40B4-BE49-F238E27FC236}">
                  <a16:creationId xmlns:a16="http://schemas.microsoft.com/office/drawing/2014/main" id="{0177B29E-5D92-4D53-AB6B-ECFFC1661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4346582"/>
              <a:ext cx="301636" cy="301637"/>
            </a:xfrm>
            <a:prstGeom prst="rect">
              <a:avLst/>
            </a:prstGeom>
          </p:spPr>
        </p:pic>
        <p:pic>
          <p:nvPicPr>
            <p:cNvPr id="1063" name="Graphic 1062" descr="User">
              <a:extLst>
                <a:ext uri="{FF2B5EF4-FFF2-40B4-BE49-F238E27FC236}">
                  <a16:creationId xmlns:a16="http://schemas.microsoft.com/office/drawing/2014/main" id="{B8F69108-C3B9-4B66-A6ED-951C0B037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4346582"/>
              <a:ext cx="301636" cy="301637"/>
            </a:xfrm>
            <a:prstGeom prst="rect">
              <a:avLst/>
            </a:prstGeom>
          </p:spPr>
        </p:pic>
        <p:pic>
          <p:nvPicPr>
            <p:cNvPr id="1064" name="Graphic 1063" descr="User">
              <a:extLst>
                <a:ext uri="{FF2B5EF4-FFF2-40B4-BE49-F238E27FC236}">
                  <a16:creationId xmlns:a16="http://schemas.microsoft.com/office/drawing/2014/main" id="{CAAF0590-8DD4-42D1-BC42-A2F590D9C9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4344596"/>
              <a:ext cx="301636" cy="301637"/>
            </a:xfrm>
            <a:prstGeom prst="rect">
              <a:avLst/>
            </a:prstGeom>
          </p:spPr>
        </p:pic>
        <p:pic>
          <p:nvPicPr>
            <p:cNvPr id="1065" name="Graphic 1064" descr="User">
              <a:extLst>
                <a:ext uri="{FF2B5EF4-FFF2-40B4-BE49-F238E27FC236}">
                  <a16:creationId xmlns:a16="http://schemas.microsoft.com/office/drawing/2014/main" id="{BC950DFE-061A-45F9-BD2D-62D8D1B037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4596642"/>
              <a:ext cx="301636" cy="301637"/>
            </a:xfrm>
            <a:prstGeom prst="rect">
              <a:avLst/>
            </a:prstGeom>
          </p:spPr>
        </p:pic>
        <p:pic>
          <p:nvPicPr>
            <p:cNvPr id="1066" name="Graphic 1065" descr="User">
              <a:extLst>
                <a:ext uri="{FF2B5EF4-FFF2-40B4-BE49-F238E27FC236}">
                  <a16:creationId xmlns:a16="http://schemas.microsoft.com/office/drawing/2014/main" id="{EA3A8267-5FF9-4DF9-B8C8-8CC5555A0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4596642"/>
              <a:ext cx="301636" cy="301637"/>
            </a:xfrm>
            <a:prstGeom prst="rect">
              <a:avLst/>
            </a:prstGeom>
          </p:spPr>
        </p:pic>
        <p:pic>
          <p:nvPicPr>
            <p:cNvPr id="1067" name="Graphic 1066" descr="User">
              <a:extLst>
                <a:ext uri="{FF2B5EF4-FFF2-40B4-BE49-F238E27FC236}">
                  <a16:creationId xmlns:a16="http://schemas.microsoft.com/office/drawing/2014/main" id="{5327C009-B1F7-4CF0-8A42-4CB0F164A7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4594657"/>
              <a:ext cx="301636" cy="301637"/>
            </a:xfrm>
            <a:prstGeom prst="rect">
              <a:avLst/>
            </a:prstGeom>
          </p:spPr>
        </p:pic>
        <p:pic>
          <p:nvPicPr>
            <p:cNvPr id="1029" name="Graphic 1028" descr="User">
              <a:extLst>
                <a:ext uri="{FF2B5EF4-FFF2-40B4-BE49-F238E27FC236}">
                  <a16:creationId xmlns:a16="http://schemas.microsoft.com/office/drawing/2014/main" id="{9C569C9E-C1E3-468E-A912-4E4CB48B4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859661"/>
              <a:ext cx="301636" cy="301637"/>
            </a:xfrm>
            <a:prstGeom prst="rect">
              <a:avLst/>
            </a:prstGeom>
          </p:spPr>
        </p:pic>
        <p:pic>
          <p:nvPicPr>
            <p:cNvPr id="1030" name="Graphic 1029" descr="User">
              <a:extLst>
                <a:ext uri="{FF2B5EF4-FFF2-40B4-BE49-F238E27FC236}">
                  <a16:creationId xmlns:a16="http://schemas.microsoft.com/office/drawing/2014/main" id="{9597B627-BAF8-4B3A-8167-55AED3C468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859661"/>
              <a:ext cx="301636" cy="301637"/>
            </a:xfrm>
            <a:prstGeom prst="rect">
              <a:avLst/>
            </a:prstGeom>
          </p:spPr>
        </p:pic>
        <p:pic>
          <p:nvPicPr>
            <p:cNvPr id="1031" name="Graphic 1030" descr="User">
              <a:extLst>
                <a:ext uri="{FF2B5EF4-FFF2-40B4-BE49-F238E27FC236}">
                  <a16:creationId xmlns:a16="http://schemas.microsoft.com/office/drawing/2014/main" id="{2C17A1C8-DE1A-4832-B3A3-8CA98AB71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857676"/>
              <a:ext cx="301636" cy="301637"/>
            </a:xfrm>
            <a:prstGeom prst="rect">
              <a:avLst/>
            </a:prstGeom>
          </p:spPr>
        </p:pic>
        <p:pic>
          <p:nvPicPr>
            <p:cNvPr id="1032" name="Graphic 1031" descr="User">
              <a:extLst>
                <a:ext uri="{FF2B5EF4-FFF2-40B4-BE49-F238E27FC236}">
                  <a16:creationId xmlns:a16="http://schemas.microsoft.com/office/drawing/2014/main" id="{537A24DD-B689-4F10-A520-3098FA01B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128551"/>
              <a:ext cx="301636" cy="301637"/>
            </a:xfrm>
            <a:prstGeom prst="rect">
              <a:avLst/>
            </a:prstGeom>
          </p:spPr>
        </p:pic>
        <p:pic>
          <p:nvPicPr>
            <p:cNvPr id="1033" name="Graphic 1032" descr="User">
              <a:extLst>
                <a:ext uri="{FF2B5EF4-FFF2-40B4-BE49-F238E27FC236}">
                  <a16:creationId xmlns:a16="http://schemas.microsoft.com/office/drawing/2014/main" id="{65380841-0FB3-4133-B914-CEA319E554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5128551"/>
              <a:ext cx="301636" cy="301637"/>
            </a:xfrm>
            <a:prstGeom prst="rect">
              <a:avLst/>
            </a:prstGeom>
          </p:spPr>
        </p:pic>
        <p:pic>
          <p:nvPicPr>
            <p:cNvPr id="1034" name="Graphic 1033" descr="User">
              <a:extLst>
                <a:ext uri="{FF2B5EF4-FFF2-40B4-BE49-F238E27FC236}">
                  <a16:creationId xmlns:a16="http://schemas.microsoft.com/office/drawing/2014/main" id="{B21AA057-7E5F-459E-BCCB-C9827E0FA4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126566"/>
              <a:ext cx="301636" cy="301637"/>
            </a:xfrm>
            <a:prstGeom prst="rect">
              <a:avLst/>
            </a:prstGeom>
          </p:spPr>
        </p:pic>
        <p:pic>
          <p:nvPicPr>
            <p:cNvPr id="1035" name="Graphic 1034" descr="User">
              <a:extLst>
                <a:ext uri="{FF2B5EF4-FFF2-40B4-BE49-F238E27FC236}">
                  <a16:creationId xmlns:a16="http://schemas.microsoft.com/office/drawing/2014/main" id="{F4D1F114-BE15-4DCB-97F0-0DE07D59BA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5378612"/>
              <a:ext cx="301636" cy="301637"/>
            </a:xfrm>
            <a:prstGeom prst="rect">
              <a:avLst/>
            </a:prstGeom>
          </p:spPr>
        </p:pic>
        <p:pic>
          <p:nvPicPr>
            <p:cNvPr id="1036" name="Graphic 1035" descr="User">
              <a:extLst>
                <a:ext uri="{FF2B5EF4-FFF2-40B4-BE49-F238E27FC236}">
                  <a16:creationId xmlns:a16="http://schemas.microsoft.com/office/drawing/2014/main" id="{B7B2E3DA-EE34-44B1-A336-894812EEC5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5378612"/>
              <a:ext cx="301636" cy="301637"/>
            </a:xfrm>
            <a:prstGeom prst="rect">
              <a:avLst/>
            </a:prstGeom>
          </p:spPr>
        </p:pic>
        <p:pic>
          <p:nvPicPr>
            <p:cNvPr id="1037" name="Graphic 1036" descr="User">
              <a:extLst>
                <a:ext uri="{FF2B5EF4-FFF2-40B4-BE49-F238E27FC236}">
                  <a16:creationId xmlns:a16="http://schemas.microsoft.com/office/drawing/2014/main" id="{4E18FE4C-C90A-4999-B15B-8CE330916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5376627"/>
              <a:ext cx="301636" cy="301637"/>
            </a:xfrm>
            <a:prstGeom prst="rect">
              <a:avLst/>
            </a:prstGeom>
          </p:spPr>
        </p:pic>
        <p:pic>
          <p:nvPicPr>
            <p:cNvPr id="1038" name="Graphic 1037" descr="User">
              <a:extLst>
                <a:ext uri="{FF2B5EF4-FFF2-40B4-BE49-F238E27FC236}">
                  <a16:creationId xmlns:a16="http://schemas.microsoft.com/office/drawing/2014/main" id="{AC7C8B55-79F6-4E84-A3BC-448EA27274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860111"/>
              <a:ext cx="301636" cy="301637"/>
            </a:xfrm>
            <a:prstGeom prst="rect">
              <a:avLst/>
            </a:prstGeom>
          </p:spPr>
        </p:pic>
        <p:pic>
          <p:nvPicPr>
            <p:cNvPr id="1039" name="Graphic 1038" descr="User">
              <a:extLst>
                <a:ext uri="{FF2B5EF4-FFF2-40B4-BE49-F238E27FC236}">
                  <a16:creationId xmlns:a16="http://schemas.microsoft.com/office/drawing/2014/main" id="{1965DBEF-B236-4ED9-BF32-9E7420F771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860111"/>
              <a:ext cx="301636" cy="301637"/>
            </a:xfrm>
            <a:prstGeom prst="rect">
              <a:avLst/>
            </a:prstGeom>
          </p:spPr>
        </p:pic>
        <p:pic>
          <p:nvPicPr>
            <p:cNvPr id="1040" name="Graphic 1039" descr="User">
              <a:extLst>
                <a:ext uri="{FF2B5EF4-FFF2-40B4-BE49-F238E27FC236}">
                  <a16:creationId xmlns:a16="http://schemas.microsoft.com/office/drawing/2014/main" id="{02C055A3-BDFA-4CD1-A929-18157AAB98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858126"/>
              <a:ext cx="301636" cy="301637"/>
            </a:xfrm>
            <a:prstGeom prst="rect">
              <a:avLst/>
            </a:prstGeom>
          </p:spPr>
        </p:pic>
        <p:pic>
          <p:nvPicPr>
            <p:cNvPr id="1041" name="Graphic 1040" descr="User">
              <a:extLst>
                <a:ext uri="{FF2B5EF4-FFF2-40B4-BE49-F238E27FC236}">
                  <a16:creationId xmlns:a16="http://schemas.microsoft.com/office/drawing/2014/main" id="{5FE5E753-6A5B-4DAE-964B-561B51AE8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129002"/>
              <a:ext cx="301636" cy="301637"/>
            </a:xfrm>
            <a:prstGeom prst="rect">
              <a:avLst/>
            </a:prstGeom>
          </p:spPr>
        </p:pic>
        <p:pic>
          <p:nvPicPr>
            <p:cNvPr id="1042" name="Graphic 1041" descr="User">
              <a:extLst>
                <a:ext uri="{FF2B5EF4-FFF2-40B4-BE49-F238E27FC236}">
                  <a16:creationId xmlns:a16="http://schemas.microsoft.com/office/drawing/2014/main" id="{08BBD269-C631-4634-ABDE-467B157E9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129002"/>
              <a:ext cx="301636" cy="301637"/>
            </a:xfrm>
            <a:prstGeom prst="rect">
              <a:avLst/>
            </a:prstGeom>
          </p:spPr>
        </p:pic>
        <p:pic>
          <p:nvPicPr>
            <p:cNvPr id="1043" name="Graphic 1042" descr="User">
              <a:extLst>
                <a:ext uri="{FF2B5EF4-FFF2-40B4-BE49-F238E27FC236}">
                  <a16:creationId xmlns:a16="http://schemas.microsoft.com/office/drawing/2014/main" id="{8CAB4967-E287-4AC2-A9BA-935F3DB8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127016"/>
              <a:ext cx="301636" cy="301637"/>
            </a:xfrm>
            <a:prstGeom prst="rect">
              <a:avLst/>
            </a:prstGeom>
          </p:spPr>
        </p:pic>
        <p:pic>
          <p:nvPicPr>
            <p:cNvPr id="1044" name="Graphic 1043" descr="User">
              <a:extLst>
                <a:ext uri="{FF2B5EF4-FFF2-40B4-BE49-F238E27FC236}">
                  <a16:creationId xmlns:a16="http://schemas.microsoft.com/office/drawing/2014/main" id="{85C67F53-4464-4109-8645-1D0B8CCB2B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5379062"/>
              <a:ext cx="301636" cy="301637"/>
            </a:xfrm>
            <a:prstGeom prst="rect">
              <a:avLst/>
            </a:prstGeom>
          </p:spPr>
        </p:pic>
        <p:pic>
          <p:nvPicPr>
            <p:cNvPr id="1045" name="Graphic 1044" descr="User">
              <a:extLst>
                <a:ext uri="{FF2B5EF4-FFF2-40B4-BE49-F238E27FC236}">
                  <a16:creationId xmlns:a16="http://schemas.microsoft.com/office/drawing/2014/main" id="{66FF4F97-48B0-4432-B005-15C64078C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5379062"/>
              <a:ext cx="301636" cy="301637"/>
            </a:xfrm>
            <a:prstGeom prst="rect">
              <a:avLst/>
            </a:prstGeom>
          </p:spPr>
        </p:pic>
        <p:pic>
          <p:nvPicPr>
            <p:cNvPr id="1046" name="Graphic 1045" descr="User">
              <a:extLst>
                <a:ext uri="{FF2B5EF4-FFF2-40B4-BE49-F238E27FC236}">
                  <a16:creationId xmlns:a16="http://schemas.microsoft.com/office/drawing/2014/main" id="{2EA368A6-642B-4765-A50E-3F6B5D36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5377077"/>
              <a:ext cx="301636" cy="301637"/>
            </a:xfrm>
            <a:prstGeom prst="rect">
              <a:avLst/>
            </a:prstGeom>
          </p:spPr>
        </p:pic>
        <p:pic>
          <p:nvPicPr>
            <p:cNvPr id="1011" name="Graphic 1010" descr="User">
              <a:extLst>
                <a:ext uri="{FF2B5EF4-FFF2-40B4-BE49-F238E27FC236}">
                  <a16:creationId xmlns:a16="http://schemas.microsoft.com/office/drawing/2014/main" id="{5408A8C2-ACE1-4ED7-96F1-9FE484144E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5622495"/>
              <a:ext cx="301636" cy="301637"/>
            </a:xfrm>
            <a:prstGeom prst="rect">
              <a:avLst/>
            </a:prstGeom>
          </p:spPr>
        </p:pic>
        <p:pic>
          <p:nvPicPr>
            <p:cNvPr id="1012" name="Graphic 1011" descr="User">
              <a:extLst>
                <a:ext uri="{FF2B5EF4-FFF2-40B4-BE49-F238E27FC236}">
                  <a16:creationId xmlns:a16="http://schemas.microsoft.com/office/drawing/2014/main" id="{3BFEEC39-3F11-457B-801D-DFC914C30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5622495"/>
              <a:ext cx="301636" cy="301637"/>
            </a:xfrm>
            <a:prstGeom prst="rect">
              <a:avLst/>
            </a:prstGeom>
          </p:spPr>
        </p:pic>
        <p:pic>
          <p:nvPicPr>
            <p:cNvPr id="1013" name="Graphic 1012" descr="User">
              <a:extLst>
                <a:ext uri="{FF2B5EF4-FFF2-40B4-BE49-F238E27FC236}">
                  <a16:creationId xmlns:a16="http://schemas.microsoft.com/office/drawing/2014/main" id="{002DD7AD-D5DA-430F-A29F-6D07DD26CE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5620510"/>
              <a:ext cx="301636" cy="301637"/>
            </a:xfrm>
            <a:prstGeom prst="rect">
              <a:avLst/>
            </a:prstGeom>
          </p:spPr>
        </p:pic>
        <p:pic>
          <p:nvPicPr>
            <p:cNvPr id="1014" name="Graphic 1013" descr="User">
              <a:extLst>
                <a:ext uri="{FF2B5EF4-FFF2-40B4-BE49-F238E27FC236}">
                  <a16:creationId xmlns:a16="http://schemas.microsoft.com/office/drawing/2014/main" id="{F06AB0DF-4898-4998-9F22-927C0A015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891385"/>
              <a:ext cx="301636" cy="301637"/>
            </a:xfrm>
            <a:prstGeom prst="rect">
              <a:avLst/>
            </a:prstGeom>
          </p:spPr>
        </p:pic>
        <p:pic>
          <p:nvPicPr>
            <p:cNvPr id="1015" name="Graphic 1014" descr="User">
              <a:extLst>
                <a:ext uri="{FF2B5EF4-FFF2-40B4-BE49-F238E27FC236}">
                  <a16:creationId xmlns:a16="http://schemas.microsoft.com/office/drawing/2014/main" id="{3FE1A905-1A4A-4CDC-91A4-1194D231C8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5891385"/>
              <a:ext cx="301636" cy="301637"/>
            </a:xfrm>
            <a:prstGeom prst="rect">
              <a:avLst/>
            </a:prstGeom>
          </p:spPr>
        </p:pic>
        <p:pic>
          <p:nvPicPr>
            <p:cNvPr id="1016" name="Graphic 1015" descr="User">
              <a:extLst>
                <a:ext uri="{FF2B5EF4-FFF2-40B4-BE49-F238E27FC236}">
                  <a16:creationId xmlns:a16="http://schemas.microsoft.com/office/drawing/2014/main" id="{0302F34B-5D95-40EF-9227-7C57CE327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889400"/>
              <a:ext cx="301636" cy="301637"/>
            </a:xfrm>
            <a:prstGeom prst="rect">
              <a:avLst/>
            </a:prstGeom>
          </p:spPr>
        </p:pic>
        <p:pic>
          <p:nvPicPr>
            <p:cNvPr id="1017" name="Graphic 1016" descr="User">
              <a:extLst>
                <a:ext uri="{FF2B5EF4-FFF2-40B4-BE49-F238E27FC236}">
                  <a16:creationId xmlns:a16="http://schemas.microsoft.com/office/drawing/2014/main" id="{1F7094F9-721F-49D8-8547-12A940D089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6141446"/>
              <a:ext cx="301636" cy="301637"/>
            </a:xfrm>
            <a:prstGeom prst="rect">
              <a:avLst/>
            </a:prstGeom>
          </p:spPr>
        </p:pic>
        <p:pic>
          <p:nvPicPr>
            <p:cNvPr id="1018" name="Graphic 1017" descr="User">
              <a:extLst>
                <a:ext uri="{FF2B5EF4-FFF2-40B4-BE49-F238E27FC236}">
                  <a16:creationId xmlns:a16="http://schemas.microsoft.com/office/drawing/2014/main" id="{E08FAB05-1801-4E39-A83B-C1E2B0B4D0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6141446"/>
              <a:ext cx="301636" cy="301637"/>
            </a:xfrm>
            <a:prstGeom prst="rect">
              <a:avLst/>
            </a:prstGeom>
          </p:spPr>
        </p:pic>
        <p:pic>
          <p:nvPicPr>
            <p:cNvPr id="1019" name="Graphic 1018" descr="User">
              <a:extLst>
                <a:ext uri="{FF2B5EF4-FFF2-40B4-BE49-F238E27FC236}">
                  <a16:creationId xmlns:a16="http://schemas.microsoft.com/office/drawing/2014/main" id="{FCC8D5A6-40D0-46EA-BF59-F0335C9C90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6139461"/>
              <a:ext cx="301636" cy="301637"/>
            </a:xfrm>
            <a:prstGeom prst="rect">
              <a:avLst/>
            </a:prstGeom>
          </p:spPr>
        </p:pic>
        <p:pic>
          <p:nvPicPr>
            <p:cNvPr id="1020" name="Graphic 1019" descr="User">
              <a:extLst>
                <a:ext uri="{FF2B5EF4-FFF2-40B4-BE49-F238E27FC236}">
                  <a16:creationId xmlns:a16="http://schemas.microsoft.com/office/drawing/2014/main" id="{B791B2FD-B892-429F-B60F-99890581F2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5622945"/>
              <a:ext cx="301636" cy="301637"/>
            </a:xfrm>
            <a:prstGeom prst="rect">
              <a:avLst/>
            </a:prstGeom>
          </p:spPr>
        </p:pic>
        <p:pic>
          <p:nvPicPr>
            <p:cNvPr id="1021" name="Graphic 1020" descr="User">
              <a:extLst>
                <a:ext uri="{FF2B5EF4-FFF2-40B4-BE49-F238E27FC236}">
                  <a16:creationId xmlns:a16="http://schemas.microsoft.com/office/drawing/2014/main" id="{D29953F4-5DE6-440B-8750-BF70BDE150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5622945"/>
              <a:ext cx="301636" cy="301637"/>
            </a:xfrm>
            <a:prstGeom prst="rect">
              <a:avLst/>
            </a:prstGeom>
          </p:spPr>
        </p:pic>
        <p:pic>
          <p:nvPicPr>
            <p:cNvPr id="1022" name="Graphic 1021" descr="User">
              <a:extLst>
                <a:ext uri="{FF2B5EF4-FFF2-40B4-BE49-F238E27FC236}">
                  <a16:creationId xmlns:a16="http://schemas.microsoft.com/office/drawing/2014/main" id="{133C8243-2108-46F9-808B-18B36C5193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5620960"/>
              <a:ext cx="301636" cy="301637"/>
            </a:xfrm>
            <a:prstGeom prst="rect">
              <a:avLst/>
            </a:prstGeom>
          </p:spPr>
        </p:pic>
        <p:pic>
          <p:nvPicPr>
            <p:cNvPr id="1023" name="Graphic 1022" descr="User">
              <a:extLst>
                <a:ext uri="{FF2B5EF4-FFF2-40B4-BE49-F238E27FC236}">
                  <a16:creationId xmlns:a16="http://schemas.microsoft.com/office/drawing/2014/main" id="{43D5EDD5-998B-4797-8D20-2A83169A61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891836"/>
              <a:ext cx="301636" cy="301637"/>
            </a:xfrm>
            <a:prstGeom prst="rect">
              <a:avLst/>
            </a:prstGeom>
          </p:spPr>
        </p:pic>
        <p:pic>
          <p:nvPicPr>
            <p:cNvPr id="1024" name="Graphic 1023" descr="User">
              <a:extLst>
                <a:ext uri="{FF2B5EF4-FFF2-40B4-BE49-F238E27FC236}">
                  <a16:creationId xmlns:a16="http://schemas.microsoft.com/office/drawing/2014/main" id="{357756D5-7AEA-496A-AD38-BC47552DA3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891836"/>
              <a:ext cx="301636" cy="301637"/>
            </a:xfrm>
            <a:prstGeom prst="rect">
              <a:avLst/>
            </a:prstGeom>
          </p:spPr>
        </p:pic>
        <p:pic>
          <p:nvPicPr>
            <p:cNvPr id="1025" name="Graphic 1024" descr="User">
              <a:extLst>
                <a:ext uri="{FF2B5EF4-FFF2-40B4-BE49-F238E27FC236}">
                  <a16:creationId xmlns:a16="http://schemas.microsoft.com/office/drawing/2014/main" id="{5391C5F1-3C2C-4261-B148-EC275688EB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889850"/>
              <a:ext cx="301636" cy="301637"/>
            </a:xfrm>
            <a:prstGeom prst="rect">
              <a:avLst/>
            </a:prstGeom>
          </p:spPr>
        </p:pic>
        <p:pic>
          <p:nvPicPr>
            <p:cNvPr id="1026" name="Graphic 1025" descr="User">
              <a:extLst>
                <a:ext uri="{FF2B5EF4-FFF2-40B4-BE49-F238E27FC236}">
                  <a16:creationId xmlns:a16="http://schemas.microsoft.com/office/drawing/2014/main" id="{58BED3F3-1520-40DA-9B5D-04ADD45A6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6141896"/>
              <a:ext cx="301636" cy="301637"/>
            </a:xfrm>
            <a:prstGeom prst="rect">
              <a:avLst/>
            </a:prstGeom>
          </p:spPr>
        </p:pic>
        <p:pic>
          <p:nvPicPr>
            <p:cNvPr id="1027" name="Graphic 1026" descr="User">
              <a:extLst>
                <a:ext uri="{FF2B5EF4-FFF2-40B4-BE49-F238E27FC236}">
                  <a16:creationId xmlns:a16="http://schemas.microsoft.com/office/drawing/2014/main" id="{610EF73D-6921-4133-B370-D5243D2373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6141896"/>
              <a:ext cx="301636" cy="301637"/>
            </a:xfrm>
            <a:prstGeom prst="rect">
              <a:avLst/>
            </a:prstGeom>
          </p:spPr>
        </p:pic>
        <p:pic>
          <p:nvPicPr>
            <p:cNvPr id="1028" name="Graphic 1027" descr="User">
              <a:extLst>
                <a:ext uri="{FF2B5EF4-FFF2-40B4-BE49-F238E27FC236}">
                  <a16:creationId xmlns:a16="http://schemas.microsoft.com/office/drawing/2014/main" id="{0A423AD4-3E55-4C0E-B16D-B3ED85211A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6139911"/>
              <a:ext cx="301636" cy="301637"/>
            </a:xfrm>
            <a:prstGeom prst="rect">
              <a:avLst/>
            </a:prstGeom>
          </p:spPr>
        </p:pic>
        <p:pic>
          <p:nvPicPr>
            <p:cNvPr id="991" name="Graphic 990" descr="User">
              <a:extLst>
                <a:ext uri="{FF2B5EF4-FFF2-40B4-BE49-F238E27FC236}">
                  <a16:creationId xmlns:a16="http://schemas.microsoft.com/office/drawing/2014/main" id="{81537CE1-A414-467D-9237-4427C64A7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4860904"/>
              <a:ext cx="301636" cy="301637"/>
            </a:xfrm>
            <a:prstGeom prst="rect">
              <a:avLst/>
            </a:prstGeom>
          </p:spPr>
        </p:pic>
        <p:pic>
          <p:nvPicPr>
            <p:cNvPr id="992" name="Graphic 991" descr="User">
              <a:extLst>
                <a:ext uri="{FF2B5EF4-FFF2-40B4-BE49-F238E27FC236}">
                  <a16:creationId xmlns:a16="http://schemas.microsoft.com/office/drawing/2014/main" id="{DD128FAD-0E4D-4717-9F8C-EFC7343F4E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860904"/>
              <a:ext cx="301636" cy="301637"/>
            </a:xfrm>
            <a:prstGeom prst="rect">
              <a:avLst/>
            </a:prstGeom>
          </p:spPr>
        </p:pic>
        <p:pic>
          <p:nvPicPr>
            <p:cNvPr id="993" name="Graphic 992" descr="User">
              <a:extLst>
                <a:ext uri="{FF2B5EF4-FFF2-40B4-BE49-F238E27FC236}">
                  <a16:creationId xmlns:a16="http://schemas.microsoft.com/office/drawing/2014/main" id="{DDF920DC-1857-4691-9323-086ACD332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858919"/>
              <a:ext cx="301636" cy="301637"/>
            </a:xfrm>
            <a:prstGeom prst="rect">
              <a:avLst/>
            </a:prstGeom>
          </p:spPr>
        </p:pic>
        <p:pic>
          <p:nvPicPr>
            <p:cNvPr id="994" name="Graphic 993" descr="User">
              <a:extLst>
                <a:ext uri="{FF2B5EF4-FFF2-40B4-BE49-F238E27FC236}">
                  <a16:creationId xmlns:a16="http://schemas.microsoft.com/office/drawing/2014/main" id="{CC4A76F0-A0DF-484A-B1D8-D873B0EF75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129794"/>
              <a:ext cx="301636" cy="301637"/>
            </a:xfrm>
            <a:prstGeom prst="rect">
              <a:avLst/>
            </a:prstGeom>
          </p:spPr>
        </p:pic>
        <p:pic>
          <p:nvPicPr>
            <p:cNvPr id="995" name="Graphic 994" descr="User">
              <a:extLst>
                <a:ext uri="{FF2B5EF4-FFF2-40B4-BE49-F238E27FC236}">
                  <a16:creationId xmlns:a16="http://schemas.microsoft.com/office/drawing/2014/main" id="{6F88EF3B-5195-4DD4-9548-F539E6DCBB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5129794"/>
              <a:ext cx="301636" cy="301637"/>
            </a:xfrm>
            <a:prstGeom prst="rect">
              <a:avLst/>
            </a:prstGeom>
          </p:spPr>
        </p:pic>
        <p:pic>
          <p:nvPicPr>
            <p:cNvPr id="996" name="Graphic 995" descr="User">
              <a:extLst>
                <a:ext uri="{FF2B5EF4-FFF2-40B4-BE49-F238E27FC236}">
                  <a16:creationId xmlns:a16="http://schemas.microsoft.com/office/drawing/2014/main" id="{39B54F49-0F2E-496E-851B-72E59DE26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5127809"/>
              <a:ext cx="301636" cy="301637"/>
            </a:xfrm>
            <a:prstGeom prst="rect">
              <a:avLst/>
            </a:prstGeom>
          </p:spPr>
        </p:pic>
        <p:pic>
          <p:nvPicPr>
            <p:cNvPr id="997" name="Graphic 996" descr="User">
              <a:extLst>
                <a:ext uri="{FF2B5EF4-FFF2-40B4-BE49-F238E27FC236}">
                  <a16:creationId xmlns:a16="http://schemas.microsoft.com/office/drawing/2014/main" id="{41B70CD8-C740-457D-9C2A-CD24050D8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5379855"/>
              <a:ext cx="301636" cy="301637"/>
            </a:xfrm>
            <a:prstGeom prst="rect">
              <a:avLst/>
            </a:prstGeom>
          </p:spPr>
        </p:pic>
        <p:pic>
          <p:nvPicPr>
            <p:cNvPr id="998" name="Graphic 997" descr="User">
              <a:extLst>
                <a:ext uri="{FF2B5EF4-FFF2-40B4-BE49-F238E27FC236}">
                  <a16:creationId xmlns:a16="http://schemas.microsoft.com/office/drawing/2014/main" id="{ACEBEFAD-6699-43F8-9DBB-E80C8F7177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5379855"/>
              <a:ext cx="301636" cy="301637"/>
            </a:xfrm>
            <a:prstGeom prst="rect">
              <a:avLst/>
            </a:prstGeom>
          </p:spPr>
        </p:pic>
        <p:pic>
          <p:nvPicPr>
            <p:cNvPr id="999" name="Graphic 998" descr="User">
              <a:extLst>
                <a:ext uri="{FF2B5EF4-FFF2-40B4-BE49-F238E27FC236}">
                  <a16:creationId xmlns:a16="http://schemas.microsoft.com/office/drawing/2014/main" id="{C8758C4E-3C01-4318-B3A3-6C51FF205A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5377870"/>
              <a:ext cx="301636" cy="301637"/>
            </a:xfrm>
            <a:prstGeom prst="rect">
              <a:avLst/>
            </a:prstGeom>
          </p:spPr>
        </p:pic>
        <p:pic>
          <p:nvPicPr>
            <p:cNvPr id="1000" name="Graphic 999" descr="User">
              <a:extLst>
                <a:ext uri="{FF2B5EF4-FFF2-40B4-BE49-F238E27FC236}">
                  <a16:creationId xmlns:a16="http://schemas.microsoft.com/office/drawing/2014/main" id="{16BDAA78-9908-426C-B59F-59B1379AC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861354"/>
              <a:ext cx="301636" cy="301637"/>
            </a:xfrm>
            <a:prstGeom prst="rect">
              <a:avLst/>
            </a:prstGeom>
          </p:spPr>
        </p:pic>
        <p:pic>
          <p:nvPicPr>
            <p:cNvPr id="1001" name="Graphic 1000" descr="User">
              <a:extLst>
                <a:ext uri="{FF2B5EF4-FFF2-40B4-BE49-F238E27FC236}">
                  <a16:creationId xmlns:a16="http://schemas.microsoft.com/office/drawing/2014/main" id="{A74954E5-F79D-498E-9BC7-29BD8A099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861354"/>
              <a:ext cx="301636" cy="301637"/>
            </a:xfrm>
            <a:prstGeom prst="rect">
              <a:avLst/>
            </a:prstGeom>
          </p:spPr>
        </p:pic>
        <p:pic>
          <p:nvPicPr>
            <p:cNvPr id="1002" name="Graphic 1001" descr="User">
              <a:extLst>
                <a:ext uri="{FF2B5EF4-FFF2-40B4-BE49-F238E27FC236}">
                  <a16:creationId xmlns:a16="http://schemas.microsoft.com/office/drawing/2014/main" id="{114587BB-61E0-4B53-8B89-3B3CDB815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4859369"/>
              <a:ext cx="301636" cy="301637"/>
            </a:xfrm>
            <a:prstGeom prst="rect">
              <a:avLst/>
            </a:prstGeom>
          </p:spPr>
        </p:pic>
        <p:pic>
          <p:nvPicPr>
            <p:cNvPr id="1003" name="Graphic 1002" descr="User">
              <a:extLst>
                <a:ext uri="{FF2B5EF4-FFF2-40B4-BE49-F238E27FC236}">
                  <a16:creationId xmlns:a16="http://schemas.microsoft.com/office/drawing/2014/main" id="{C6E47A2F-C618-41E7-A6E9-ED18B18A6A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130245"/>
              <a:ext cx="301636" cy="301637"/>
            </a:xfrm>
            <a:prstGeom prst="rect">
              <a:avLst/>
            </a:prstGeom>
          </p:spPr>
        </p:pic>
        <p:pic>
          <p:nvPicPr>
            <p:cNvPr id="1004" name="Graphic 1003" descr="User">
              <a:extLst>
                <a:ext uri="{FF2B5EF4-FFF2-40B4-BE49-F238E27FC236}">
                  <a16:creationId xmlns:a16="http://schemas.microsoft.com/office/drawing/2014/main" id="{DA8F7118-2E29-46B4-AE2A-6C874D39A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5130245"/>
              <a:ext cx="301636" cy="301637"/>
            </a:xfrm>
            <a:prstGeom prst="rect">
              <a:avLst/>
            </a:prstGeom>
          </p:spPr>
        </p:pic>
        <p:pic>
          <p:nvPicPr>
            <p:cNvPr id="1005" name="Graphic 1004" descr="User">
              <a:extLst>
                <a:ext uri="{FF2B5EF4-FFF2-40B4-BE49-F238E27FC236}">
                  <a16:creationId xmlns:a16="http://schemas.microsoft.com/office/drawing/2014/main" id="{DA10BC25-A50B-4585-9CD9-F7E7DFD17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128259"/>
              <a:ext cx="301636" cy="301637"/>
            </a:xfrm>
            <a:prstGeom prst="rect">
              <a:avLst/>
            </a:prstGeom>
          </p:spPr>
        </p:pic>
        <p:pic>
          <p:nvPicPr>
            <p:cNvPr id="1006" name="Graphic 1005" descr="User">
              <a:extLst>
                <a:ext uri="{FF2B5EF4-FFF2-40B4-BE49-F238E27FC236}">
                  <a16:creationId xmlns:a16="http://schemas.microsoft.com/office/drawing/2014/main" id="{27283F83-1DBE-4C53-907F-4518FE46DF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5380305"/>
              <a:ext cx="301636" cy="301637"/>
            </a:xfrm>
            <a:prstGeom prst="rect">
              <a:avLst/>
            </a:prstGeom>
          </p:spPr>
        </p:pic>
        <p:pic>
          <p:nvPicPr>
            <p:cNvPr id="1007" name="Graphic 1006" descr="User">
              <a:extLst>
                <a:ext uri="{FF2B5EF4-FFF2-40B4-BE49-F238E27FC236}">
                  <a16:creationId xmlns:a16="http://schemas.microsoft.com/office/drawing/2014/main" id="{DAB40CC0-9D3C-4BD8-85C7-3A996F50F9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5380305"/>
              <a:ext cx="301636" cy="301637"/>
            </a:xfrm>
            <a:prstGeom prst="rect">
              <a:avLst/>
            </a:prstGeom>
          </p:spPr>
        </p:pic>
        <p:pic>
          <p:nvPicPr>
            <p:cNvPr id="1008" name="Graphic 1007" descr="User">
              <a:extLst>
                <a:ext uri="{FF2B5EF4-FFF2-40B4-BE49-F238E27FC236}">
                  <a16:creationId xmlns:a16="http://schemas.microsoft.com/office/drawing/2014/main" id="{0063450E-F338-4290-A229-A43A019355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5378320"/>
              <a:ext cx="301636" cy="301637"/>
            </a:xfrm>
            <a:prstGeom prst="rect">
              <a:avLst/>
            </a:prstGeom>
          </p:spPr>
        </p:pic>
        <p:pic>
          <p:nvPicPr>
            <p:cNvPr id="973" name="Graphic 972" descr="User">
              <a:extLst>
                <a:ext uri="{FF2B5EF4-FFF2-40B4-BE49-F238E27FC236}">
                  <a16:creationId xmlns:a16="http://schemas.microsoft.com/office/drawing/2014/main" id="{39F07E42-9728-4559-8B81-6E97BC43F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5623738"/>
              <a:ext cx="301636" cy="301637"/>
            </a:xfrm>
            <a:prstGeom prst="rect">
              <a:avLst/>
            </a:prstGeom>
          </p:spPr>
        </p:pic>
        <p:pic>
          <p:nvPicPr>
            <p:cNvPr id="974" name="Graphic 973" descr="User">
              <a:extLst>
                <a:ext uri="{FF2B5EF4-FFF2-40B4-BE49-F238E27FC236}">
                  <a16:creationId xmlns:a16="http://schemas.microsoft.com/office/drawing/2014/main" id="{148FBBD6-DD26-42D4-B3BD-A42FB5D750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5623738"/>
              <a:ext cx="301636" cy="301637"/>
            </a:xfrm>
            <a:prstGeom prst="rect">
              <a:avLst/>
            </a:prstGeom>
          </p:spPr>
        </p:pic>
        <p:pic>
          <p:nvPicPr>
            <p:cNvPr id="975" name="Graphic 974" descr="User">
              <a:extLst>
                <a:ext uri="{FF2B5EF4-FFF2-40B4-BE49-F238E27FC236}">
                  <a16:creationId xmlns:a16="http://schemas.microsoft.com/office/drawing/2014/main" id="{9E219437-D364-42AF-8488-D16D7EE8E6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5621753"/>
              <a:ext cx="301636" cy="301637"/>
            </a:xfrm>
            <a:prstGeom prst="rect">
              <a:avLst/>
            </a:prstGeom>
          </p:spPr>
        </p:pic>
        <p:pic>
          <p:nvPicPr>
            <p:cNvPr id="976" name="Graphic 975" descr="User">
              <a:extLst>
                <a:ext uri="{FF2B5EF4-FFF2-40B4-BE49-F238E27FC236}">
                  <a16:creationId xmlns:a16="http://schemas.microsoft.com/office/drawing/2014/main" id="{FFEF11B4-38B8-493E-AF50-56BCE52AAC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892628"/>
              <a:ext cx="301636" cy="301637"/>
            </a:xfrm>
            <a:prstGeom prst="rect">
              <a:avLst/>
            </a:prstGeom>
          </p:spPr>
        </p:pic>
        <p:pic>
          <p:nvPicPr>
            <p:cNvPr id="977" name="Graphic 976" descr="User">
              <a:extLst>
                <a:ext uri="{FF2B5EF4-FFF2-40B4-BE49-F238E27FC236}">
                  <a16:creationId xmlns:a16="http://schemas.microsoft.com/office/drawing/2014/main" id="{D915E00B-2C05-4BBC-BF17-505427233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5892628"/>
              <a:ext cx="301636" cy="301637"/>
            </a:xfrm>
            <a:prstGeom prst="rect">
              <a:avLst/>
            </a:prstGeom>
          </p:spPr>
        </p:pic>
        <p:pic>
          <p:nvPicPr>
            <p:cNvPr id="978" name="Graphic 977" descr="User">
              <a:extLst>
                <a:ext uri="{FF2B5EF4-FFF2-40B4-BE49-F238E27FC236}">
                  <a16:creationId xmlns:a16="http://schemas.microsoft.com/office/drawing/2014/main" id="{F6E6BC32-A77E-4F0C-8FFD-81FD9E61A8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5890643"/>
              <a:ext cx="301636" cy="301637"/>
            </a:xfrm>
            <a:prstGeom prst="rect">
              <a:avLst/>
            </a:prstGeom>
          </p:spPr>
        </p:pic>
        <p:pic>
          <p:nvPicPr>
            <p:cNvPr id="979" name="Graphic 978" descr="User">
              <a:extLst>
                <a:ext uri="{FF2B5EF4-FFF2-40B4-BE49-F238E27FC236}">
                  <a16:creationId xmlns:a16="http://schemas.microsoft.com/office/drawing/2014/main" id="{44C52664-1290-445B-8DBC-81CD56B0A6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6142689"/>
              <a:ext cx="301636" cy="301637"/>
            </a:xfrm>
            <a:prstGeom prst="rect">
              <a:avLst/>
            </a:prstGeom>
          </p:spPr>
        </p:pic>
        <p:pic>
          <p:nvPicPr>
            <p:cNvPr id="980" name="Graphic 979" descr="User">
              <a:extLst>
                <a:ext uri="{FF2B5EF4-FFF2-40B4-BE49-F238E27FC236}">
                  <a16:creationId xmlns:a16="http://schemas.microsoft.com/office/drawing/2014/main" id="{3F8209E0-0E12-4066-9600-5CD2408A02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6142689"/>
              <a:ext cx="301636" cy="301637"/>
            </a:xfrm>
            <a:prstGeom prst="rect">
              <a:avLst/>
            </a:prstGeom>
          </p:spPr>
        </p:pic>
        <p:pic>
          <p:nvPicPr>
            <p:cNvPr id="981" name="Graphic 980" descr="User">
              <a:extLst>
                <a:ext uri="{FF2B5EF4-FFF2-40B4-BE49-F238E27FC236}">
                  <a16:creationId xmlns:a16="http://schemas.microsoft.com/office/drawing/2014/main" id="{DFC4F98B-0535-4BF9-B9EE-5A3DD9D336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6140704"/>
              <a:ext cx="301636" cy="301637"/>
            </a:xfrm>
            <a:prstGeom prst="rect">
              <a:avLst/>
            </a:prstGeom>
          </p:spPr>
        </p:pic>
        <p:pic>
          <p:nvPicPr>
            <p:cNvPr id="982" name="Graphic 981" descr="User">
              <a:extLst>
                <a:ext uri="{FF2B5EF4-FFF2-40B4-BE49-F238E27FC236}">
                  <a16:creationId xmlns:a16="http://schemas.microsoft.com/office/drawing/2014/main" id="{1BCF4F5C-7349-4CBC-9BFC-5DE3AE3F0F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5624188"/>
              <a:ext cx="301636" cy="301637"/>
            </a:xfrm>
            <a:prstGeom prst="rect">
              <a:avLst/>
            </a:prstGeom>
          </p:spPr>
        </p:pic>
        <p:pic>
          <p:nvPicPr>
            <p:cNvPr id="983" name="Graphic 982" descr="User">
              <a:extLst>
                <a:ext uri="{FF2B5EF4-FFF2-40B4-BE49-F238E27FC236}">
                  <a16:creationId xmlns:a16="http://schemas.microsoft.com/office/drawing/2014/main" id="{5DC533AF-50F4-4353-8C83-731C979B3C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5624188"/>
              <a:ext cx="301636" cy="301637"/>
            </a:xfrm>
            <a:prstGeom prst="rect">
              <a:avLst/>
            </a:prstGeom>
          </p:spPr>
        </p:pic>
        <p:pic>
          <p:nvPicPr>
            <p:cNvPr id="984" name="Graphic 983" descr="User">
              <a:extLst>
                <a:ext uri="{FF2B5EF4-FFF2-40B4-BE49-F238E27FC236}">
                  <a16:creationId xmlns:a16="http://schemas.microsoft.com/office/drawing/2014/main" id="{701618E9-3952-4E5D-8A92-63D9D9348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5622203"/>
              <a:ext cx="301636" cy="301637"/>
            </a:xfrm>
            <a:prstGeom prst="rect">
              <a:avLst/>
            </a:prstGeom>
          </p:spPr>
        </p:pic>
        <p:pic>
          <p:nvPicPr>
            <p:cNvPr id="985" name="Graphic 984" descr="User">
              <a:extLst>
                <a:ext uri="{FF2B5EF4-FFF2-40B4-BE49-F238E27FC236}">
                  <a16:creationId xmlns:a16="http://schemas.microsoft.com/office/drawing/2014/main" id="{56BD5DDB-68C3-4C19-BE63-D5EC5B6A0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893079"/>
              <a:ext cx="301636" cy="301637"/>
            </a:xfrm>
            <a:prstGeom prst="rect">
              <a:avLst/>
            </a:prstGeom>
          </p:spPr>
        </p:pic>
        <p:pic>
          <p:nvPicPr>
            <p:cNvPr id="986" name="Graphic 985" descr="User">
              <a:extLst>
                <a:ext uri="{FF2B5EF4-FFF2-40B4-BE49-F238E27FC236}">
                  <a16:creationId xmlns:a16="http://schemas.microsoft.com/office/drawing/2014/main" id="{7E251C86-1321-4BD0-B29A-77B786CB5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5893079"/>
              <a:ext cx="301636" cy="301637"/>
            </a:xfrm>
            <a:prstGeom prst="rect">
              <a:avLst/>
            </a:prstGeom>
          </p:spPr>
        </p:pic>
        <p:pic>
          <p:nvPicPr>
            <p:cNvPr id="987" name="Graphic 986" descr="User">
              <a:extLst>
                <a:ext uri="{FF2B5EF4-FFF2-40B4-BE49-F238E27FC236}">
                  <a16:creationId xmlns:a16="http://schemas.microsoft.com/office/drawing/2014/main" id="{689BD482-5A77-42D1-9202-996F4DBC6B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891093"/>
              <a:ext cx="301636" cy="301637"/>
            </a:xfrm>
            <a:prstGeom prst="rect">
              <a:avLst/>
            </a:prstGeom>
          </p:spPr>
        </p:pic>
        <p:pic>
          <p:nvPicPr>
            <p:cNvPr id="988" name="Graphic 987" descr="User">
              <a:extLst>
                <a:ext uri="{FF2B5EF4-FFF2-40B4-BE49-F238E27FC236}">
                  <a16:creationId xmlns:a16="http://schemas.microsoft.com/office/drawing/2014/main" id="{755393EE-B689-4E6B-B262-A8B5A6834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6143139"/>
              <a:ext cx="301636" cy="301637"/>
            </a:xfrm>
            <a:prstGeom prst="rect">
              <a:avLst/>
            </a:prstGeom>
          </p:spPr>
        </p:pic>
        <p:pic>
          <p:nvPicPr>
            <p:cNvPr id="989" name="Graphic 988" descr="User">
              <a:extLst>
                <a:ext uri="{FF2B5EF4-FFF2-40B4-BE49-F238E27FC236}">
                  <a16:creationId xmlns:a16="http://schemas.microsoft.com/office/drawing/2014/main" id="{FF8D6E16-2B55-4F4D-AF78-9FF2889CAF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6143139"/>
              <a:ext cx="301636" cy="301637"/>
            </a:xfrm>
            <a:prstGeom prst="rect">
              <a:avLst/>
            </a:prstGeom>
          </p:spPr>
        </p:pic>
        <p:pic>
          <p:nvPicPr>
            <p:cNvPr id="990" name="Graphic 989" descr="User">
              <a:extLst>
                <a:ext uri="{FF2B5EF4-FFF2-40B4-BE49-F238E27FC236}">
                  <a16:creationId xmlns:a16="http://schemas.microsoft.com/office/drawing/2014/main" id="{39664107-0C31-4992-9B7C-8E56E1CB6C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6141154"/>
              <a:ext cx="301636" cy="301637"/>
            </a:xfrm>
            <a:prstGeom prst="rect">
              <a:avLst/>
            </a:prstGeom>
          </p:spPr>
        </p:pic>
        <p:pic>
          <p:nvPicPr>
            <p:cNvPr id="950" name="Graphic 949" descr="User">
              <a:extLst>
                <a:ext uri="{FF2B5EF4-FFF2-40B4-BE49-F238E27FC236}">
                  <a16:creationId xmlns:a16="http://schemas.microsoft.com/office/drawing/2014/main" id="{E8184C49-421C-4686-B56D-20FB801C86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3304323"/>
              <a:ext cx="301636" cy="301637"/>
            </a:xfrm>
            <a:prstGeom prst="rect">
              <a:avLst/>
            </a:prstGeom>
          </p:spPr>
        </p:pic>
        <p:pic>
          <p:nvPicPr>
            <p:cNvPr id="951" name="Graphic 950" descr="User">
              <a:extLst>
                <a:ext uri="{FF2B5EF4-FFF2-40B4-BE49-F238E27FC236}">
                  <a16:creationId xmlns:a16="http://schemas.microsoft.com/office/drawing/2014/main" id="{11780E67-3485-41CD-B17E-26FB7DAE0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3304323"/>
              <a:ext cx="301636" cy="301637"/>
            </a:xfrm>
            <a:prstGeom prst="rect">
              <a:avLst/>
            </a:prstGeom>
          </p:spPr>
        </p:pic>
        <p:pic>
          <p:nvPicPr>
            <p:cNvPr id="952" name="Graphic 951" descr="User">
              <a:extLst>
                <a:ext uri="{FF2B5EF4-FFF2-40B4-BE49-F238E27FC236}">
                  <a16:creationId xmlns:a16="http://schemas.microsoft.com/office/drawing/2014/main" id="{ED2FD0F4-1486-464B-98B8-FA51F2696C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3302338"/>
              <a:ext cx="301636" cy="301637"/>
            </a:xfrm>
            <a:prstGeom prst="rect">
              <a:avLst/>
            </a:prstGeom>
          </p:spPr>
        </p:pic>
        <p:pic>
          <p:nvPicPr>
            <p:cNvPr id="953" name="Graphic 952" descr="User">
              <a:extLst>
                <a:ext uri="{FF2B5EF4-FFF2-40B4-BE49-F238E27FC236}">
                  <a16:creationId xmlns:a16="http://schemas.microsoft.com/office/drawing/2014/main" id="{FB64C2F9-A024-4E19-A643-B10787656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3573213"/>
              <a:ext cx="301636" cy="301637"/>
            </a:xfrm>
            <a:prstGeom prst="rect">
              <a:avLst/>
            </a:prstGeom>
          </p:spPr>
        </p:pic>
        <p:pic>
          <p:nvPicPr>
            <p:cNvPr id="954" name="Graphic 953" descr="User">
              <a:extLst>
                <a:ext uri="{FF2B5EF4-FFF2-40B4-BE49-F238E27FC236}">
                  <a16:creationId xmlns:a16="http://schemas.microsoft.com/office/drawing/2014/main" id="{475B728C-C73A-4D80-BEAA-C2F0961502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3573213"/>
              <a:ext cx="301636" cy="301637"/>
            </a:xfrm>
            <a:prstGeom prst="rect">
              <a:avLst/>
            </a:prstGeom>
          </p:spPr>
        </p:pic>
        <p:pic>
          <p:nvPicPr>
            <p:cNvPr id="955" name="Graphic 954" descr="User">
              <a:extLst>
                <a:ext uri="{FF2B5EF4-FFF2-40B4-BE49-F238E27FC236}">
                  <a16:creationId xmlns:a16="http://schemas.microsoft.com/office/drawing/2014/main" id="{4E85D7B2-5068-4431-BFCF-87B47C509A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3571228"/>
              <a:ext cx="301636" cy="301637"/>
            </a:xfrm>
            <a:prstGeom prst="rect">
              <a:avLst/>
            </a:prstGeom>
          </p:spPr>
        </p:pic>
        <p:pic>
          <p:nvPicPr>
            <p:cNvPr id="956" name="Graphic 955" descr="User">
              <a:extLst>
                <a:ext uri="{FF2B5EF4-FFF2-40B4-BE49-F238E27FC236}">
                  <a16:creationId xmlns:a16="http://schemas.microsoft.com/office/drawing/2014/main" id="{49906AA0-AFA1-4A67-AAA3-423555005E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3823274"/>
              <a:ext cx="301636" cy="301637"/>
            </a:xfrm>
            <a:prstGeom prst="rect">
              <a:avLst/>
            </a:prstGeom>
          </p:spPr>
        </p:pic>
        <p:pic>
          <p:nvPicPr>
            <p:cNvPr id="957" name="Graphic 956" descr="User">
              <a:extLst>
                <a:ext uri="{FF2B5EF4-FFF2-40B4-BE49-F238E27FC236}">
                  <a16:creationId xmlns:a16="http://schemas.microsoft.com/office/drawing/2014/main" id="{A759EF0D-5883-4F0A-A176-2F0701FEC2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3823274"/>
              <a:ext cx="301636" cy="301637"/>
            </a:xfrm>
            <a:prstGeom prst="rect">
              <a:avLst/>
            </a:prstGeom>
          </p:spPr>
        </p:pic>
        <p:pic>
          <p:nvPicPr>
            <p:cNvPr id="958" name="Graphic 957" descr="User">
              <a:extLst>
                <a:ext uri="{FF2B5EF4-FFF2-40B4-BE49-F238E27FC236}">
                  <a16:creationId xmlns:a16="http://schemas.microsoft.com/office/drawing/2014/main" id="{5434ACAD-032C-4BC0-B720-E112C534AF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3821289"/>
              <a:ext cx="301636" cy="301637"/>
            </a:xfrm>
            <a:prstGeom prst="rect">
              <a:avLst/>
            </a:prstGeom>
          </p:spPr>
        </p:pic>
        <p:pic>
          <p:nvPicPr>
            <p:cNvPr id="959" name="Graphic 958" descr="User">
              <a:extLst>
                <a:ext uri="{FF2B5EF4-FFF2-40B4-BE49-F238E27FC236}">
                  <a16:creationId xmlns:a16="http://schemas.microsoft.com/office/drawing/2014/main" id="{361E416F-D621-4DED-B29D-47A73AAFE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3304773"/>
              <a:ext cx="301636" cy="301637"/>
            </a:xfrm>
            <a:prstGeom prst="rect">
              <a:avLst/>
            </a:prstGeom>
          </p:spPr>
        </p:pic>
        <p:pic>
          <p:nvPicPr>
            <p:cNvPr id="960" name="Graphic 959" descr="User">
              <a:extLst>
                <a:ext uri="{FF2B5EF4-FFF2-40B4-BE49-F238E27FC236}">
                  <a16:creationId xmlns:a16="http://schemas.microsoft.com/office/drawing/2014/main" id="{EBCA9A68-3DF1-4DD9-A0FB-FACAD8D9EC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3304773"/>
              <a:ext cx="301636" cy="301637"/>
            </a:xfrm>
            <a:prstGeom prst="rect">
              <a:avLst/>
            </a:prstGeom>
          </p:spPr>
        </p:pic>
        <p:pic>
          <p:nvPicPr>
            <p:cNvPr id="961" name="Graphic 960" descr="User">
              <a:extLst>
                <a:ext uri="{FF2B5EF4-FFF2-40B4-BE49-F238E27FC236}">
                  <a16:creationId xmlns:a16="http://schemas.microsoft.com/office/drawing/2014/main" id="{6A677687-8E1D-4602-93B7-35504B019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3302788"/>
              <a:ext cx="301636" cy="301637"/>
            </a:xfrm>
            <a:prstGeom prst="rect">
              <a:avLst/>
            </a:prstGeom>
          </p:spPr>
        </p:pic>
        <p:pic>
          <p:nvPicPr>
            <p:cNvPr id="962" name="Graphic 961" descr="User">
              <a:extLst>
                <a:ext uri="{FF2B5EF4-FFF2-40B4-BE49-F238E27FC236}">
                  <a16:creationId xmlns:a16="http://schemas.microsoft.com/office/drawing/2014/main" id="{CDA44F48-5A78-4595-A7B7-AD0A60A4DD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3573664"/>
              <a:ext cx="301636" cy="301637"/>
            </a:xfrm>
            <a:prstGeom prst="rect">
              <a:avLst/>
            </a:prstGeom>
          </p:spPr>
        </p:pic>
        <p:pic>
          <p:nvPicPr>
            <p:cNvPr id="963" name="Graphic 962" descr="User">
              <a:extLst>
                <a:ext uri="{FF2B5EF4-FFF2-40B4-BE49-F238E27FC236}">
                  <a16:creationId xmlns:a16="http://schemas.microsoft.com/office/drawing/2014/main" id="{A63F1DCB-DAB9-4426-877F-4DFC05BE4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3573664"/>
              <a:ext cx="301636" cy="301637"/>
            </a:xfrm>
            <a:prstGeom prst="rect">
              <a:avLst/>
            </a:prstGeom>
          </p:spPr>
        </p:pic>
        <p:pic>
          <p:nvPicPr>
            <p:cNvPr id="964" name="Graphic 963" descr="User">
              <a:extLst>
                <a:ext uri="{FF2B5EF4-FFF2-40B4-BE49-F238E27FC236}">
                  <a16:creationId xmlns:a16="http://schemas.microsoft.com/office/drawing/2014/main" id="{FC11B095-326F-409C-8D2C-B41579D18B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3571678"/>
              <a:ext cx="301636" cy="301637"/>
            </a:xfrm>
            <a:prstGeom prst="rect">
              <a:avLst/>
            </a:prstGeom>
          </p:spPr>
        </p:pic>
        <p:pic>
          <p:nvPicPr>
            <p:cNvPr id="965" name="Graphic 964" descr="User">
              <a:extLst>
                <a:ext uri="{FF2B5EF4-FFF2-40B4-BE49-F238E27FC236}">
                  <a16:creationId xmlns:a16="http://schemas.microsoft.com/office/drawing/2014/main" id="{BAE33A1E-A7D8-43E0-BBA7-8727F55CD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3823724"/>
              <a:ext cx="301636" cy="301637"/>
            </a:xfrm>
            <a:prstGeom prst="rect">
              <a:avLst/>
            </a:prstGeom>
          </p:spPr>
        </p:pic>
        <p:pic>
          <p:nvPicPr>
            <p:cNvPr id="966" name="Graphic 965" descr="User">
              <a:extLst>
                <a:ext uri="{FF2B5EF4-FFF2-40B4-BE49-F238E27FC236}">
                  <a16:creationId xmlns:a16="http://schemas.microsoft.com/office/drawing/2014/main" id="{94237D2A-0806-448A-98B5-3BDC91CA22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3823724"/>
              <a:ext cx="301636" cy="301637"/>
            </a:xfrm>
            <a:prstGeom prst="rect">
              <a:avLst/>
            </a:prstGeom>
          </p:spPr>
        </p:pic>
        <p:pic>
          <p:nvPicPr>
            <p:cNvPr id="967" name="Graphic 966" descr="User">
              <a:extLst>
                <a:ext uri="{FF2B5EF4-FFF2-40B4-BE49-F238E27FC236}">
                  <a16:creationId xmlns:a16="http://schemas.microsoft.com/office/drawing/2014/main" id="{56764F41-1411-45EB-AD32-4449734C27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3821739"/>
              <a:ext cx="301636" cy="301637"/>
            </a:xfrm>
            <a:prstGeom prst="rect">
              <a:avLst/>
            </a:prstGeom>
          </p:spPr>
        </p:pic>
        <p:pic>
          <p:nvPicPr>
            <p:cNvPr id="932" name="Graphic 931" descr="User">
              <a:extLst>
                <a:ext uri="{FF2B5EF4-FFF2-40B4-BE49-F238E27FC236}">
                  <a16:creationId xmlns:a16="http://schemas.microsoft.com/office/drawing/2014/main" id="{C75652E6-39E3-4693-A656-EB80B6552F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4067157"/>
              <a:ext cx="301636" cy="301637"/>
            </a:xfrm>
            <a:prstGeom prst="rect">
              <a:avLst/>
            </a:prstGeom>
          </p:spPr>
        </p:pic>
        <p:pic>
          <p:nvPicPr>
            <p:cNvPr id="933" name="Graphic 932" descr="User">
              <a:extLst>
                <a:ext uri="{FF2B5EF4-FFF2-40B4-BE49-F238E27FC236}">
                  <a16:creationId xmlns:a16="http://schemas.microsoft.com/office/drawing/2014/main" id="{CAB1891E-71FD-430E-8904-9C56C5F1F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067157"/>
              <a:ext cx="301636" cy="301637"/>
            </a:xfrm>
            <a:prstGeom prst="rect">
              <a:avLst/>
            </a:prstGeom>
          </p:spPr>
        </p:pic>
        <p:pic>
          <p:nvPicPr>
            <p:cNvPr id="934" name="Graphic 933" descr="User">
              <a:extLst>
                <a:ext uri="{FF2B5EF4-FFF2-40B4-BE49-F238E27FC236}">
                  <a16:creationId xmlns:a16="http://schemas.microsoft.com/office/drawing/2014/main" id="{38F9679C-52AD-4E57-9CCF-BCB001B55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065172"/>
              <a:ext cx="301636" cy="301637"/>
            </a:xfrm>
            <a:prstGeom prst="rect">
              <a:avLst/>
            </a:prstGeom>
          </p:spPr>
        </p:pic>
        <p:pic>
          <p:nvPicPr>
            <p:cNvPr id="935" name="Graphic 934" descr="User">
              <a:extLst>
                <a:ext uri="{FF2B5EF4-FFF2-40B4-BE49-F238E27FC236}">
                  <a16:creationId xmlns:a16="http://schemas.microsoft.com/office/drawing/2014/main" id="{E129B1F7-B561-4E2C-9330-B0F8CA3050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4336047"/>
              <a:ext cx="301636" cy="301637"/>
            </a:xfrm>
            <a:prstGeom prst="rect">
              <a:avLst/>
            </a:prstGeom>
          </p:spPr>
        </p:pic>
        <p:pic>
          <p:nvPicPr>
            <p:cNvPr id="936" name="Graphic 935" descr="User">
              <a:extLst>
                <a:ext uri="{FF2B5EF4-FFF2-40B4-BE49-F238E27FC236}">
                  <a16:creationId xmlns:a16="http://schemas.microsoft.com/office/drawing/2014/main" id="{8171FF91-09A4-4096-B297-011D83F8AF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4336047"/>
              <a:ext cx="301636" cy="301637"/>
            </a:xfrm>
            <a:prstGeom prst="rect">
              <a:avLst/>
            </a:prstGeom>
          </p:spPr>
        </p:pic>
        <p:pic>
          <p:nvPicPr>
            <p:cNvPr id="937" name="Graphic 936" descr="User">
              <a:extLst>
                <a:ext uri="{FF2B5EF4-FFF2-40B4-BE49-F238E27FC236}">
                  <a16:creationId xmlns:a16="http://schemas.microsoft.com/office/drawing/2014/main" id="{F6E4CDDC-00F8-49BB-B4D7-2E19521DA7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4334062"/>
              <a:ext cx="301636" cy="301637"/>
            </a:xfrm>
            <a:prstGeom prst="rect">
              <a:avLst/>
            </a:prstGeom>
          </p:spPr>
        </p:pic>
        <p:pic>
          <p:nvPicPr>
            <p:cNvPr id="938" name="Graphic 937" descr="User">
              <a:extLst>
                <a:ext uri="{FF2B5EF4-FFF2-40B4-BE49-F238E27FC236}">
                  <a16:creationId xmlns:a16="http://schemas.microsoft.com/office/drawing/2014/main" id="{ADC19C5E-9BD7-41A3-B801-246800F2F2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4586108"/>
              <a:ext cx="301636" cy="301637"/>
            </a:xfrm>
            <a:prstGeom prst="rect">
              <a:avLst/>
            </a:prstGeom>
          </p:spPr>
        </p:pic>
        <p:pic>
          <p:nvPicPr>
            <p:cNvPr id="939" name="Graphic 938" descr="User">
              <a:extLst>
                <a:ext uri="{FF2B5EF4-FFF2-40B4-BE49-F238E27FC236}">
                  <a16:creationId xmlns:a16="http://schemas.microsoft.com/office/drawing/2014/main" id="{C98C1CC2-04F3-45B7-B57C-EA2ED50D8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4586108"/>
              <a:ext cx="301636" cy="301637"/>
            </a:xfrm>
            <a:prstGeom prst="rect">
              <a:avLst/>
            </a:prstGeom>
          </p:spPr>
        </p:pic>
        <p:pic>
          <p:nvPicPr>
            <p:cNvPr id="940" name="Graphic 939" descr="User">
              <a:extLst>
                <a:ext uri="{FF2B5EF4-FFF2-40B4-BE49-F238E27FC236}">
                  <a16:creationId xmlns:a16="http://schemas.microsoft.com/office/drawing/2014/main" id="{2AC14545-7FC3-4D33-8545-4BE432E67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4584123"/>
              <a:ext cx="301636" cy="301637"/>
            </a:xfrm>
            <a:prstGeom prst="rect">
              <a:avLst/>
            </a:prstGeom>
          </p:spPr>
        </p:pic>
        <p:pic>
          <p:nvPicPr>
            <p:cNvPr id="941" name="Graphic 940" descr="User">
              <a:extLst>
                <a:ext uri="{FF2B5EF4-FFF2-40B4-BE49-F238E27FC236}">
                  <a16:creationId xmlns:a16="http://schemas.microsoft.com/office/drawing/2014/main" id="{37869200-B313-48A9-9ACB-C496D1CD99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067607"/>
              <a:ext cx="301636" cy="301637"/>
            </a:xfrm>
            <a:prstGeom prst="rect">
              <a:avLst/>
            </a:prstGeom>
          </p:spPr>
        </p:pic>
        <p:pic>
          <p:nvPicPr>
            <p:cNvPr id="942" name="Graphic 941" descr="User">
              <a:extLst>
                <a:ext uri="{FF2B5EF4-FFF2-40B4-BE49-F238E27FC236}">
                  <a16:creationId xmlns:a16="http://schemas.microsoft.com/office/drawing/2014/main" id="{8164A469-58D8-4C15-9435-DC1939220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067607"/>
              <a:ext cx="301636" cy="301637"/>
            </a:xfrm>
            <a:prstGeom prst="rect">
              <a:avLst/>
            </a:prstGeom>
          </p:spPr>
        </p:pic>
        <p:pic>
          <p:nvPicPr>
            <p:cNvPr id="943" name="Graphic 942" descr="User">
              <a:extLst>
                <a:ext uri="{FF2B5EF4-FFF2-40B4-BE49-F238E27FC236}">
                  <a16:creationId xmlns:a16="http://schemas.microsoft.com/office/drawing/2014/main" id="{0497E737-BA17-4F5D-88ED-27CC410B2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065622"/>
              <a:ext cx="301636" cy="301637"/>
            </a:xfrm>
            <a:prstGeom prst="rect">
              <a:avLst/>
            </a:prstGeom>
          </p:spPr>
        </p:pic>
        <p:pic>
          <p:nvPicPr>
            <p:cNvPr id="944" name="Graphic 943" descr="User">
              <a:extLst>
                <a:ext uri="{FF2B5EF4-FFF2-40B4-BE49-F238E27FC236}">
                  <a16:creationId xmlns:a16="http://schemas.microsoft.com/office/drawing/2014/main" id="{F2C27E1C-13E4-48B8-A3C1-5A8EA6410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4336498"/>
              <a:ext cx="301636" cy="301637"/>
            </a:xfrm>
            <a:prstGeom prst="rect">
              <a:avLst/>
            </a:prstGeom>
          </p:spPr>
        </p:pic>
        <p:pic>
          <p:nvPicPr>
            <p:cNvPr id="945" name="Graphic 944" descr="User">
              <a:extLst>
                <a:ext uri="{FF2B5EF4-FFF2-40B4-BE49-F238E27FC236}">
                  <a16:creationId xmlns:a16="http://schemas.microsoft.com/office/drawing/2014/main" id="{DF6EF76C-5BE6-4A58-99F8-66FC13867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4336498"/>
              <a:ext cx="301636" cy="301637"/>
            </a:xfrm>
            <a:prstGeom prst="rect">
              <a:avLst/>
            </a:prstGeom>
          </p:spPr>
        </p:pic>
        <p:pic>
          <p:nvPicPr>
            <p:cNvPr id="946" name="Graphic 945" descr="User">
              <a:extLst>
                <a:ext uri="{FF2B5EF4-FFF2-40B4-BE49-F238E27FC236}">
                  <a16:creationId xmlns:a16="http://schemas.microsoft.com/office/drawing/2014/main" id="{DFB89D29-E55B-401C-9731-606DA6500D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4334512"/>
              <a:ext cx="301636" cy="301637"/>
            </a:xfrm>
            <a:prstGeom prst="rect">
              <a:avLst/>
            </a:prstGeom>
          </p:spPr>
        </p:pic>
        <p:pic>
          <p:nvPicPr>
            <p:cNvPr id="947" name="Graphic 946" descr="User">
              <a:extLst>
                <a:ext uri="{FF2B5EF4-FFF2-40B4-BE49-F238E27FC236}">
                  <a16:creationId xmlns:a16="http://schemas.microsoft.com/office/drawing/2014/main" id="{7CFBAAD4-B0F0-40EE-95D0-04D52B61AB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4586558"/>
              <a:ext cx="301636" cy="301637"/>
            </a:xfrm>
            <a:prstGeom prst="rect">
              <a:avLst/>
            </a:prstGeom>
          </p:spPr>
        </p:pic>
        <p:pic>
          <p:nvPicPr>
            <p:cNvPr id="948" name="Graphic 947" descr="User">
              <a:extLst>
                <a:ext uri="{FF2B5EF4-FFF2-40B4-BE49-F238E27FC236}">
                  <a16:creationId xmlns:a16="http://schemas.microsoft.com/office/drawing/2014/main" id="{E863D2F1-5536-4807-B49F-AC3B354773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4586558"/>
              <a:ext cx="301636" cy="301637"/>
            </a:xfrm>
            <a:prstGeom prst="rect">
              <a:avLst/>
            </a:prstGeom>
          </p:spPr>
        </p:pic>
        <p:pic>
          <p:nvPicPr>
            <p:cNvPr id="949" name="Graphic 948" descr="User">
              <a:extLst>
                <a:ext uri="{FF2B5EF4-FFF2-40B4-BE49-F238E27FC236}">
                  <a16:creationId xmlns:a16="http://schemas.microsoft.com/office/drawing/2014/main" id="{EC14A52C-4928-442D-813C-914C36238E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4584573"/>
              <a:ext cx="301636" cy="301637"/>
            </a:xfrm>
            <a:prstGeom prst="rect">
              <a:avLst/>
            </a:prstGeom>
          </p:spPr>
        </p:pic>
        <p:pic>
          <p:nvPicPr>
            <p:cNvPr id="912" name="Graphic 911" descr="User">
              <a:extLst>
                <a:ext uri="{FF2B5EF4-FFF2-40B4-BE49-F238E27FC236}">
                  <a16:creationId xmlns:a16="http://schemas.microsoft.com/office/drawing/2014/main" id="{8E10C7A5-6CDC-499E-9FEF-18FC731890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3305566"/>
              <a:ext cx="301636" cy="301637"/>
            </a:xfrm>
            <a:prstGeom prst="rect">
              <a:avLst/>
            </a:prstGeom>
          </p:spPr>
        </p:pic>
        <p:pic>
          <p:nvPicPr>
            <p:cNvPr id="913" name="Graphic 912" descr="User">
              <a:extLst>
                <a:ext uri="{FF2B5EF4-FFF2-40B4-BE49-F238E27FC236}">
                  <a16:creationId xmlns:a16="http://schemas.microsoft.com/office/drawing/2014/main" id="{1ECA7801-74E4-4CA0-BF01-D0B6409664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3305566"/>
              <a:ext cx="301636" cy="301637"/>
            </a:xfrm>
            <a:prstGeom prst="rect">
              <a:avLst/>
            </a:prstGeom>
          </p:spPr>
        </p:pic>
        <p:pic>
          <p:nvPicPr>
            <p:cNvPr id="915" name="Graphic 914" descr="User">
              <a:extLst>
                <a:ext uri="{FF2B5EF4-FFF2-40B4-BE49-F238E27FC236}">
                  <a16:creationId xmlns:a16="http://schemas.microsoft.com/office/drawing/2014/main" id="{20110947-ECA7-49D8-B30E-5518DB6A6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3574456"/>
              <a:ext cx="301636" cy="301637"/>
            </a:xfrm>
            <a:prstGeom prst="rect">
              <a:avLst/>
            </a:prstGeom>
          </p:spPr>
        </p:pic>
        <p:pic>
          <p:nvPicPr>
            <p:cNvPr id="916" name="Graphic 915" descr="User">
              <a:extLst>
                <a:ext uri="{FF2B5EF4-FFF2-40B4-BE49-F238E27FC236}">
                  <a16:creationId xmlns:a16="http://schemas.microsoft.com/office/drawing/2014/main" id="{96F7E93E-DC07-49A1-BCDD-0EC7753990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3574456"/>
              <a:ext cx="301636" cy="301637"/>
            </a:xfrm>
            <a:prstGeom prst="rect">
              <a:avLst/>
            </a:prstGeom>
          </p:spPr>
        </p:pic>
        <p:pic>
          <p:nvPicPr>
            <p:cNvPr id="918" name="Graphic 917" descr="User">
              <a:extLst>
                <a:ext uri="{FF2B5EF4-FFF2-40B4-BE49-F238E27FC236}">
                  <a16:creationId xmlns:a16="http://schemas.microsoft.com/office/drawing/2014/main" id="{4F792410-B868-409A-8396-416EE85EC5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3824517"/>
              <a:ext cx="301636" cy="301637"/>
            </a:xfrm>
            <a:prstGeom prst="rect">
              <a:avLst/>
            </a:prstGeom>
          </p:spPr>
        </p:pic>
        <p:pic>
          <p:nvPicPr>
            <p:cNvPr id="919" name="Graphic 918" descr="User">
              <a:extLst>
                <a:ext uri="{FF2B5EF4-FFF2-40B4-BE49-F238E27FC236}">
                  <a16:creationId xmlns:a16="http://schemas.microsoft.com/office/drawing/2014/main" id="{1C0B179E-D2F1-47D4-A89E-13D4A13C0F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3824517"/>
              <a:ext cx="301636" cy="301637"/>
            </a:xfrm>
            <a:prstGeom prst="rect">
              <a:avLst/>
            </a:prstGeom>
          </p:spPr>
        </p:pic>
        <p:pic>
          <p:nvPicPr>
            <p:cNvPr id="894" name="Graphic 893" descr="User">
              <a:extLst>
                <a:ext uri="{FF2B5EF4-FFF2-40B4-BE49-F238E27FC236}">
                  <a16:creationId xmlns:a16="http://schemas.microsoft.com/office/drawing/2014/main" id="{6F94004E-ADC7-4F53-85AE-67A80FF3C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068400"/>
              <a:ext cx="301636" cy="301637"/>
            </a:xfrm>
            <a:prstGeom prst="rect">
              <a:avLst/>
            </a:prstGeom>
          </p:spPr>
        </p:pic>
        <p:pic>
          <p:nvPicPr>
            <p:cNvPr id="895" name="Graphic 894" descr="User">
              <a:extLst>
                <a:ext uri="{FF2B5EF4-FFF2-40B4-BE49-F238E27FC236}">
                  <a16:creationId xmlns:a16="http://schemas.microsoft.com/office/drawing/2014/main" id="{7D5477F9-19B1-4CFB-A1A6-5BC448B83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068400"/>
              <a:ext cx="301636" cy="301637"/>
            </a:xfrm>
            <a:prstGeom prst="rect">
              <a:avLst/>
            </a:prstGeom>
          </p:spPr>
        </p:pic>
        <p:pic>
          <p:nvPicPr>
            <p:cNvPr id="897" name="Graphic 896" descr="User">
              <a:extLst>
                <a:ext uri="{FF2B5EF4-FFF2-40B4-BE49-F238E27FC236}">
                  <a16:creationId xmlns:a16="http://schemas.microsoft.com/office/drawing/2014/main" id="{13A7B81C-402E-4CDE-84B6-738C22421B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4337290"/>
              <a:ext cx="301636" cy="301637"/>
            </a:xfrm>
            <a:prstGeom prst="rect">
              <a:avLst/>
            </a:prstGeom>
          </p:spPr>
        </p:pic>
        <p:pic>
          <p:nvPicPr>
            <p:cNvPr id="898" name="Graphic 897" descr="User">
              <a:extLst>
                <a:ext uri="{FF2B5EF4-FFF2-40B4-BE49-F238E27FC236}">
                  <a16:creationId xmlns:a16="http://schemas.microsoft.com/office/drawing/2014/main" id="{CA8D5B25-0020-4414-B699-16B3211EFB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4337290"/>
              <a:ext cx="301636" cy="301637"/>
            </a:xfrm>
            <a:prstGeom prst="rect">
              <a:avLst/>
            </a:prstGeom>
          </p:spPr>
        </p:pic>
        <p:pic>
          <p:nvPicPr>
            <p:cNvPr id="900" name="Graphic 899" descr="User">
              <a:extLst>
                <a:ext uri="{FF2B5EF4-FFF2-40B4-BE49-F238E27FC236}">
                  <a16:creationId xmlns:a16="http://schemas.microsoft.com/office/drawing/2014/main" id="{62FFB64B-92DE-4E84-8C59-32F1614C30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4587351"/>
              <a:ext cx="301636" cy="301637"/>
            </a:xfrm>
            <a:prstGeom prst="rect">
              <a:avLst/>
            </a:prstGeom>
          </p:spPr>
        </p:pic>
        <p:pic>
          <p:nvPicPr>
            <p:cNvPr id="901" name="Graphic 900" descr="User">
              <a:extLst>
                <a:ext uri="{FF2B5EF4-FFF2-40B4-BE49-F238E27FC236}">
                  <a16:creationId xmlns:a16="http://schemas.microsoft.com/office/drawing/2014/main" id="{E1F098D3-4014-4F6F-82D7-49B7FF8D5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4587351"/>
              <a:ext cx="301636" cy="301637"/>
            </a:xfrm>
            <a:prstGeom prst="rect">
              <a:avLst/>
            </a:prstGeom>
          </p:spPr>
        </p:pic>
        <p:pic>
          <p:nvPicPr>
            <p:cNvPr id="873" name="Graphic 872" descr="User">
              <a:extLst>
                <a:ext uri="{FF2B5EF4-FFF2-40B4-BE49-F238E27FC236}">
                  <a16:creationId xmlns:a16="http://schemas.microsoft.com/office/drawing/2014/main" id="{0A276C09-15A6-4839-9A4A-7BAAE060C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4850820"/>
              <a:ext cx="301636" cy="301637"/>
            </a:xfrm>
            <a:prstGeom prst="rect">
              <a:avLst/>
            </a:prstGeom>
          </p:spPr>
        </p:pic>
        <p:pic>
          <p:nvPicPr>
            <p:cNvPr id="874" name="Graphic 873" descr="User">
              <a:extLst>
                <a:ext uri="{FF2B5EF4-FFF2-40B4-BE49-F238E27FC236}">
                  <a16:creationId xmlns:a16="http://schemas.microsoft.com/office/drawing/2014/main" id="{FA788440-F289-454C-A4B7-B749CFC2EE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850820"/>
              <a:ext cx="301636" cy="301637"/>
            </a:xfrm>
            <a:prstGeom prst="rect">
              <a:avLst/>
            </a:prstGeom>
          </p:spPr>
        </p:pic>
        <p:pic>
          <p:nvPicPr>
            <p:cNvPr id="875" name="Graphic 874" descr="User">
              <a:extLst>
                <a:ext uri="{FF2B5EF4-FFF2-40B4-BE49-F238E27FC236}">
                  <a16:creationId xmlns:a16="http://schemas.microsoft.com/office/drawing/2014/main" id="{D80ED9D4-5C44-4E92-ADD9-3015B4690D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848835"/>
              <a:ext cx="301636" cy="301637"/>
            </a:xfrm>
            <a:prstGeom prst="rect">
              <a:avLst/>
            </a:prstGeom>
          </p:spPr>
        </p:pic>
        <p:pic>
          <p:nvPicPr>
            <p:cNvPr id="876" name="Graphic 875" descr="User">
              <a:extLst>
                <a:ext uri="{FF2B5EF4-FFF2-40B4-BE49-F238E27FC236}">
                  <a16:creationId xmlns:a16="http://schemas.microsoft.com/office/drawing/2014/main" id="{0F64B041-A407-4604-B298-48582CFC85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5119710"/>
              <a:ext cx="301636" cy="301637"/>
            </a:xfrm>
            <a:prstGeom prst="rect">
              <a:avLst/>
            </a:prstGeom>
          </p:spPr>
        </p:pic>
        <p:pic>
          <p:nvPicPr>
            <p:cNvPr id="877" name="Graphic 876" descr="User">
              <a:extLst>
                <a:ext uri="{FF2B5EF4-FFF2-40B4-BE49-F238E27FC236}">
                  <a16:creationId xmlns:a16="http://schemas.microsoft.com/office/drawing/2014/main" id="{020D0CA2-3CDE-494B-80C2-C7E9991493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119710"/>
              <a:ext cx="301636" cy="301637"/>
            </a:xfrm>
            <a:prstGeom prst="rect">
              <a:avLst/>
            </a:prstGeom>
          </p:spPr>
        </p:pic>
        <p:pic>
          <p:nvPicPr>
            <p:cNvPr id="878" name="Graphic 877" descr="User">
              <a:extLst>
                <a:ext uri="{FF2B5EF4-FFF2-40B4-BE49-F238E27FC236}">
                  <a16:creationId xmlns:a16="http://schemas.microsoft.com/office/drawing/2014/main" id="{8FCADCB1-3392-4E93-B799-0493C6105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117725"/>
              <a:ext cx="301636" cy="301637"/>
            </a:xfrm>
            <a:prstGeom prst="rect">
              <a:avLst/>
            </a:prstGeom>
          </p:spPr>
        </p:pic>
        <p:pic>
          <p:nvPicPr>
            <p:cNvPr id="879" name="Graphic 878" descr="User">
              <a:extLst>
                <a:ext uri="{FF2B5EF4-FFF2-40B4-BE49-F238E27FC236}">
                  <a16:creationId xmlns:a16="http://schemas.microsoft.com/office/drawing/2014/main" id="{5CFCB6A0-AEF7-4C7A-B3C8-D95888A66D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5369771"/>
              <a:ext cx="301636" cy="301637"/>
            </a:xfrm>
            <a:prstGeom prst="rect">
              <a:avLst/>
            </a:prstGeom>
          </p:spPr>
        </p:pic>
        <p:pic>
          <p:nvPicPr>
            <p:cNvPr id="880" name="Graphic 879" descr="User">
              <a:extLst>
                <a:ext uri="{FF2B5EF4-FFF2-40B4-BE49-F238E27FC236}">
                  <a16:creationId xmlns:a16="http://schemas.microsoft.com/office/drawing/2014/main" id="{2289B8BD-FCD1-41A2-9761-71926E43F5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5369771"/>
              <a:ext cx="301636" cy="301637"/>
            </a:xfrm>
            <a:prstGeom prst="rect">
              <a:avLst/>
            </a:prstGeom>
          </p:spPr>
        </p:pic>
        <p:pic>
          <p:nvPicPr>
            <p:cNvPr id="881" name="Graphic 880" descr="User">
              <a:extLst>
                <a:ext uri="{FF2B5EF4-FFF2-40B4-BE49-F238E27FC236}">
                  <a16:creationId xmlns:a16="http://schemas.microsoft.com/office/drawing/2014/main" id="{B85ACE56-6E6A-4B42-AFFF-47C0036C10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5367786"/>
              <a:ext cx="301636" cy="301637"/>
            </a:xfrm>
            <a:prstGeom prst="rect">
              <a:avLst/>
            </a:prstGeom>
          </p:spPr>
        </p:pic>
        <p:pic>
          <p:nvPicPr>
            <p:cNvPr id="882" name="Graphic 881" descr="User">
              <a:extLst>
                <a:ext uri="{FF2B5EF4-FFF2-40B4-BE49-F238E27FC236}">
                  <a16:creationId xmlns:a16="http://schemas.microsoft.com/office/drawing/2014/main" id="{E68218FE-54DE-4AF9-B250-733EB9C4B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851270"/>
              <a:ext cx="301636" cy="301637"/>
            </a:xfrm>
            <a:prstGeom prst="rect">
              <a:avLst/>
            </a:prstGeom>
          </p:spPr>
        </p:pic>
        <p:pic>
          <p:nvPicPr>
            <p:cNvPr id="883" name="Graphic 882" descr="User">
              <a:extLst>
                <a:ext uri="{FF2B5EF4-FFF2-40B4-BE49-F238E27FC236}">
                  <a16:creationId xmlns:a16="http://schemas.microsoft.com/office/drawing/2014/main" id="{3CE71210-93D7-42C8-BD4E-E322FE2552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851270"/>
              <a:ext cx="301636" cy="301637"/>
            </a:xfrm>
            <a:prstGeom prst="rect">
              <a:avLst/>
            </a:prstGeom>
          </p:spPr>
        </p:pic>
        <p:pic>
          <p:nvPicPr>
            <p:cNvPr id="884" name="Graphic 883" descr="User">
              <a:extLst>
                <a:ext uri="{FF2B5EF4-FFF2-40B4-BE49-F238E27FC236}">
                  <a16:creationId xmlns:a16="http://schemas.microsoft.com/office/drawing/2014/main" id="{8E09AD70-2F63-4924-9C70-DD5C116C5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849285"/>
              <a:ext cx="301636" cy="301637"/>
            </a:xfrm>
            <a:prstGeom prst="rect">
              <a:avLst/>
            </a:prstGeom>
          </p:spPr>
        </p:pic>
        <p:pic>
          <p:nvPicPr>
            <p:cNvPr id="885" name="Graphic 884" descr="User">
              <a:extLst>
                <a:ext uri="{FF2B5EF4-FFF2-40B4-BE49-F238E27FC236}">
                  <a16:creationId xmlns:a16="http://schemas.microsoft.com/office/drawing/2014/main" id="{62F0DDE9-B862-46FB-A974-976E9926AB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120161"/>
              <a:ext cx="301636" cy="301637"/>
            </a:xfrm>
            <a:prstGeom prst="rect">
              <a:avLst/>
            </a:prstGeom>
          </p:spPr>
        </p:pic>
        <p:pic>
          <p:nvPicPr>
            <p:cNvPr id="886" name="Graphic 885" descr="User">
              <a:extLst>
                <a:ext uri="{FF2B5EF4-FFF2-40B4-BE49-F238E27FC236}">
                  <a16:creationId xmlns:a16="http://schemas.microsoft.com/office/drawing/2014/main" id="{24684863-ED78-4037-B1DA-649C651CBE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120161"/>
              <a:ext cx="301636" cy="301637"/>
            </a:xfrm>
            <a:prstGeom prst="rect">
              <a:avLst/>
            </a:prstGeom>
          </p:spPr>
        </p:pic>
        <p:pic>
          <p:nvPicPr>
            <p:cNvPr id="887" name="Graphic 886" descr="User">
              <a:extLst>
                <a:ext uri="{FF2B5EF4-FFF2-40B4-BE49-F238E27FC236}">
                  <a16:creationId xmlns:a16="http://schemas.microsoft.com/office/drawing/2014/main" id="{0BC0A91D-30EA-4384-8A90-4FD6C3501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118175"/>
              <a:ext cx="301636" cy="301637"/>
            </a:xfrm>
            <a:prstGeom prst="rect">
              <a:avLst/>
            </a:prstGeom>
          </p:spPr>
        </p:pic>
        <p:pic>
          <p:nvPicPr>
            <p:cNvPr id="888" name="Graphic 887" descr="User">
              <a:extLst>
                <a:ext uri="{FF2B5EF4-FFF2-40B4-BE49-F238E27FC236}">
                  <a16:creationId xmlns:a16="http://schemas.microsoft.com/office/drawing/2014/main" id="{189CAB0E-6621-48DF-A383-52D16DB867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5370221"/>
              <a:ext cx="301636" cy="301637"/>
            </a:xfrm>
            <a:prstGeom prst="rect">
              <a:avLst/>
            </a:prstGeom>
          </p:spPr>
        </p:pic>
        <p:pic>
          <p:nvPicPr>
            <p:cNvPr id="889" name="Graphic 888" descr="User">
              <a:extLst>
                <a:ext uri="{FF2B5EF4-FFF2-40B4-BE49-F238E27FC236}">
                  <a16:creationId xmlns:a16="http://schemas.microsoft.com/office/drawing/2014/main" id="{035FE322-CC7F-473F-9F46-6D6E06631F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5370221"/>
              <a:ext cx="301636" cy="301637"/>
            </a:xfrm>
            <a:prstGeom prst="rect">
              <a:avLst/>
            </a:prstGeom>
          </p:spPr>
        </p:pic>
        <p:pic>
          <p:nvPicPr>
            <p:cNvPr id="890" name="Graphic 889" descr="User">
              <a:extLst>
                <a:ext uri="{FF2B5EF4-FFF2-40B4-BE49-F238E27FC236}">
                  <a16:creationId xmlns:a16="http://schemas.microsoft.com/office/drawing/2014/main" id="{0A6D9737-D7EF-400A-9A90-B00EB012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5368236"/>
              <a:ext cx="301636" cy="301637"/>
            </a:xfrm>
            <a:prstGeom prst="rect">
              <a:avLst/>
            </a:prstGeom>
          </p:spPr>
        </p:pic>
        <p:pic>
          <p:nvPicPr>
            <p:cNvPr id="855" name="Graphic 854" descr="User">
              <a:extLst>
                <a:ext uri="{FF2B5EF4-FFF2-40B4-BE49-F238E27FC236}">
                  <a16:creationId xmlns:a16="http://schemas.microsoft.com/office/drawing/2014/main" id="{4C9B346A-0990-42C3-BFAB-6E6556398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5613654"/>
              <a:ext cx="301636" cy="301637"/>
            </a:xfrm>
            <a:prstGeom prst="rect">
              <a:avLst/>
            </a:prstGeom>
          </p:spPr>
        </p:pic>
        <p:pic>
          <p:nvPicPr>
            <p:cNvPr id="856" name="Graphic 855" descr="User">
              <a:extLst>
                <a:ext uri="{FF2B5EF4-FFF2-40B4-BE49-F238E27FC236}">
                  <a16:creationId xmlns:a16="http://schemas.microsoft.com/office/drawing/2014/main" id="{A30D3CBF-314B-477B-8336-AD7FB00B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5613654"/>
              <a:ext cx="301636" cy="301637"/>
            </a:xfrm>
            <a:prstGeom prst="rect">
              <a:avLst/>
            </a:prstGeom>
          </p:spPr>
        </p:pic>
        <p:pic>
          <p:nvPicPr>
            <p:cNvPr id="857" name="Graphic 856" descr="User">
              <a:extLst>
                <a:ext uri="{FF2B5EF4-FFF2-40B4-BE49-F238E27FC236}">
                  <a16:creationId xmlns:a16="http://schemas.microsoft.com/office/drawing/2014/main" id="{A3F30AAB-3884-4BC4-89B4-A2C9784A4B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5611669"/>
              <a:ext cx="301636" cy="301637"/>
            </a:xfrm>
            <a:prstGeom prst="rect">
              <a:avLst/>
            </a:prstGeom>
          </p:spPr>
        </p:pic>
        <p:pic>
          <p:nvPicPr>
            <p:cNvPr id="858" name="Graphic 857" descr="User">
              <a:extLst>
                <a:ext uri="{FF2B5EF4-FFF2-40B4-BE49-F238E27FC236}">
                  <a16:creationId xmlns:a16="http://schemas.microsoft.com/office/drawing/2014/main" id="{9BAC0BD5-1099-40EB-B3CA-A29BE4265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5882544"/>
              <a:ext cx="301636" cy="301637"/>
            </a:xfrm>
            <a:prstGeom prst="rect">
              <a:avLst/>
            </a:prstGeom>
          </p:spPr>
        </p:pic>
        <p:pic>
          <p:nvPicPr>
            <p:cNvPr id="859" name="Graphic 858" descr="User">
              <a:extLst>
                <a:ext uri="{FF2B5EF4-FFF2-40B4-BE49-F238E27FC236}">
                  <a16:creationId xmlns:a16="http://schemas.microsoft.com/office/drawing/2014/main" id="{7949EE61-D2BA-4346-9555-133DBEA16A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882544"/>
              <a:ext cx="301636" cy="301637"/>
            </a:xfrm>
            <a:prstGeom prst="rect">
              <a:avLst/>
            </a:prstGeom>
          </p:spPr>
        </p:pic>
        <p:pic>
          <p:nvPicPr>
            <p:cNvPr id="860" name="Graphic 859" descr="User">
              <a:extLst>
                <a:ext uri="{FF2B5EF4-FFF2-40B4-BE49-F238E27FC236}">
                  <a16:creationId xmlns:a16="http://schemas.microsoft.com/office/drawing/2014/main" id="{FBF032E8-C89C-4E5A-8E1E-32A362F010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880559"/>
              <a:ext cx="301636" cy="301637"/>
            </a:xfrm>
            <a:prstGeom prst="rect">
              <a:avLst/>
            </a:prstGeom>
          </p:spPr>
        </p:pic>
        <p:pic>
          <p:nvPicPr>
            <p:cNvPr id="861" name="Graphic 860" descr="User">
              <a:extLst>
                <a:ext uri="{FF2B5EF4-FFF2-40B4-BE49-F238E27FC236}">
                  <a16:creationId xmlns:a16="http://schemas.microsoft.com/office/drawing/2014/main" id="{3563488D-BAE3-4FB4-A511-BF36A65105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6132605"/>
              <a:ext cx="301636" cy="301637"/>
            </a:xfrm>
            <a:prstGeom prst="rect">
              <a:avLst/>
            </a:prstGeom>
          </p:spPr>
        </p:pic>
        <p:pic>
          <p:nvPicPr>
            <p:cNvPr id="862" name="Graphic 861" descr="User">
              <a:extLst>
                <a:ext uri="{FF2B5EF4-FFF2-40B4-BE49-F238E27FC236}">
                  <a16:creationId xmlns:a16="http://schemas.microsoft.com/office/drawing/2014/main" id="{0A7939F0-8100-47EB-A0C2-601329DDF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6132605"/>
              <a:ext cx="301636" cy="301637"/>
            </a:xfrm>
            <a:prstGeom prst="rect">
              <a:avLst/>
            </a:prstGeom>
          </p:spPr>
        </p:pic>
        <p:pic>
          <p:nvPicPr>
            <p:cNvPr id="863" name="Graphic 862" descr="User">
              <a:extLst>
                <a:ext uri="{FF2B5EF4-FFF2-40B4-BE49-F238E27FC236}">
                  <a16:creationId xmlns:a16="http://schemas.microsoft.com/office/drawing/2014/main" id="{FF89B504-AFD3-497F-A3C7-6DE4DA73CC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6130620"/>
              <a:ext cx="301636" cy="301637"/>
            </a:xfrm>
            <a:prstGeom prst="rect">
              <a:avLst/>
            </a:prstGeom>
          </p:spPr>
        </p:pic>
        <p:pic>
          <p:nvPicPr>
            <p:cNvPr id="864" name="Graphic 863" descr="User">
              <a:extLst>
                <a:ext uri="{FF2B5EF4-FFF2-40B4-BE49-F238E27FC236}">
                  <a16:creationId xmlns:a16="http://schemas.microsoft.com/office/drawing/2014/main" id="{066D052F-5B4C-4650-AB4B-8E9B922635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5614104"/>
              <a:ext cx="301636" cy="301637"/>
            </a:xfrm>
            <a:prstGeom prst="rect">
              <a:avLst/>
            </a:prstGeom>
          </p:spPr>
        </p:pic>
        <p:pic>
          <p:nvPicPr>
            <p:cNvPr id="865" name="Graphic 864" descr="User">
              <a:extLst>
                <a:ext uri="{FF2B5EF4-FFF2-40B4-BE49-F238E27FC236}">
                  <a16:creationId xmlns:a16="http://schemas.microsoft.com/office/drawing/2014/main" id="{509BA4E6-3B60-44A2-B565-19CFCE965D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5614104"/>
              <a:ext cx="301636" cy="301637"/>
            </a:xfrm>
            <a:prstGeom prst="rect">
              <a:avLst/>
            </a:prstGeom>
          </p:spPr>
        </p:pic>
        <p:pic>
          <p:nvPicPr>
            <p:cNvPr id="866" name="Graphic 865" descr="User">
              <a:extLst>
                <a:ext uri="{FF2B5EF4-FFF2-40B4-BE49-F238E27FC236}">
                  <a16:creationId xmlns:a16="http://schemas.microsoft.com/office/drawing/2014/main" id="{2C6A41F0-F0D6-4E4F-8EEE-D3F91F7B00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5612119"/>
              <a:ext cx="301636" cy="301637"/>
            </a:xfrm>
            <a:prstGeom prst="rect">
              <a:avLst/>
            </a:prstGeom>
          </p:spPr>
        </p:pic>
        <p:pic>
          <p:nvPicPr>
            <p:cNvPr id="867" name="Graphic 866" descr="User">
              <a:extLst>
                <a:ext uri="{FF2B5EF4-FFF2-40B4-BE49-F238E27FC236}">
                  <a16:creationId xmlns:a16="http://schemas.microsoft.com/office/drawing/2014/main" id="{A55966EA-FAA1-46B9-A173-AB7E87DF62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882995"/>
              <a:ext cx="301636" cy="301637"/>
            </a:xfrm>
            <a:prstGeom prst="rect">
              <a:avLst/>
            </a:prstGeom>
          </p:spPr>
        </p:pic>
        <p:pic>
          <p:nvPicPr>
            <p:cNvPr id="868" name="Graphic 867" descr="User">
              <a:extLst>
                <a:ext uri="{FF2B5EF4-FFF2-40B4-BE49-F238E27FC236}">
                  <a16:creationId xmlns:a16="http://schemas.microsoft.com/office/drawing/2014/main" id="{57CB55BB-C73C-4461-B604-BFAC98FC7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882995"/>
              <a:ext cx="301636" cy="301637"/>
            </a:xfrm>
            <a:prstGeom prst="rect">
              <a:avLst/>
            </a:prstGeom>
          </p:spPr>
        </p:pic>
        <p:pic>
          <p:nvPicPr>
            <p:cNvPr id="869" name="Graphic 868" descr="User">
              <a:extLst>
                <a:ext uri="{FF2B5EF4-FFF2-40B4-BE49-F238E27FC236}">
                  <a16:creationId xmlns:a16="http://schemas.microsoft.com/office/drawing/2014/main" id="{B32AC6BA-2A04-4F66-8AC7-F996E43DD6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881009"/>
              <a:ext cx="301636" cy="301637"/>
            </a:xfrm>
            <a:prstGeom prst="rect">
              <a:avLst/>
            </a:prstGeom>
          </p:spPr>
        </p:pic>
        <p:pic>
          <p:nvPicPr>
            <p:cNvPr id="870" name="Graphic 869" descr="User">
              <a:extLst>
                <a:ext uri="{FF2B5EF4-FFF2-40B4-BE49-F238E27FC236}">
                  <a16:creationId xmlns:a16="http://schemas.microsoft.com/office/drawing/2014/main" id="{C9817B40-ADC6-402F-BB98-B12B5F3BEF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6133055"/>
              <a:ext cx="301636" cy="301637"/>
            </a:xfrm>
            <a:prstGeom prst="rect">
              <a:avLst/>
            </a:prstGeom>
          </p:spPr>
        </p:pic>
        <p:pic>
          <p:nvPicPr>
            <p:cNvPr id="871" name="Graphic 870" descr="User">
              <a:extLst>
                <a:ext uri="{FF2B5EF4-FFF2-40B4-BE49-F238E27FC236}">
                  <a16:creationId xmlns:a16="http://schemas.microsoft.com/office/drawing/2014/main" id="{91E39D83-9005-481E-B6E9-0CBB2BB68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6133055"/>
              <a:ext cx="301636" cy="301637"/>
            </a:xfrm>
            <a:prstGeom prst="rect">
              <a:avLst/>
            </a:prstGeom>
          </p:spPr>
        </p:pic>
        <p:pic>
          <p:nvPicPr>
            <p:cNvPr id="872" name="Graphic 871" descr="User">
              <a:extLst>
                <a:ext uri="{FF2B5EF4-FFF2-40B4-BE49-F238E27FC236}">
                  <a16:creationId xmlns:a16="http://schemas.microsoft.com/office/drawing/2014/main" id="{36BA4A08-6B6A-45D5-ABD5-5FC550216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6131070"/>
              <a:ext cx="301636" cy="301637"/>
            </a:xfrm>
            <a:prstGeom prst="rect">
              <a:avLst/>
            </a:prstGeom>
          </p:spPr>
        </p:pic>
        <p:pic>
          <p:nvPicPr>
            <p:cNvPr id="835" name="Graphic 834" descr="User">
              <a:extLst>
                <a:ext uri="{FF2B5EF4-FFF2-40B4-BE49-F238E27FC236}">
                  <a16:creationId xmlns:a16="http://schemas.microsoft.com/office/drawing/2014/main" id="{D4FBB387-DFDC-4152-8511-B4A04B409F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852063"/>
              <a:ext cx="301636" cy="301637"/>
            </a:xfrm>
            <a:prstGeom prst="rect">
              <a:avLst/>
            </a:prstGeom>
          </p:spPr>
        </p:pic>
        <p:pic>
          <p:nvPicPr>
            <p:cNvPr id="836" name="Graphic 835" descr="User">
              <a:extLst>
                <a:ext uri="{FF2B5EF4-FFF2-40B4-BE49-F238E27FC236}">
                  <a16:creationId xmlns:a16="http://schemas.microsoft.com/office/drawing/2014/main" id="{8D3E8471-440A-4BEB-AF21-527CEBBD95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852063"/>
              <a:ext cx="301636" cy="301637"/>
            </a:xfrm>
            <a:prstGeom prst="rect">
              <a:avLst/>
            </a:prstGeom>
          </p:spPr>
        </p:pic>
        <p:pic>
          <p:nvPicPr>
            <p:cNvPr id="838" name="Graphic 837" descr="User">
              <a:extLst>
                <a:ext uri="{FF2B5EF4-FFF2-40B4-BE49-F238E27FC236}">
                  <a16:creationId xmlns:a16="http://schemas.microsoft.com/office/drawing/2014/main" id="{7DB5787C-6DCC-4229-ADC4-DB03DCB239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120953"/>
              <a:ext cx="301636" cy="301637"/>
            </a:xfrm>
            <a:prstGeom prst="rect">
              <a:avLst/>
            </a:prstGeom>
          </p:spPr>
        </p:pic>
        <p:pic>
          <p:nvPicPr>
            <p:cNvPr id="839" name="Graphic 838" descr="User">
              <a:extLst>
                <a:ext uri="{FF2B5EF4-FFF2-40B4-BE49-F238E27FC236}">
                  <a16:creationId xmlns:a16="http://schemas.microsoft.com/office/drawing/2014/main" id="{4A0581F9-8C96-456C-A9A6-BBF398355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120953"/>
              <a:ext cx="301636" cy="301637"/>
            </a:xfrm>
            <a:prstGeom prst="rect">
              <a:avLst/>
            </a:prstGeom>
          </p:spPr>
        </p:pic>
        <p:pic>
          <p:nvPicPr>
            <p:cNvPr id="841" name="Graphic 840" descr="User">
              <a:extLst>
                <a:ext uri="{FF2B5EF4-FFF2-40B4-BE49-F238E27FC236}">
                  <a16:creationId xmlns:a16="http://schemas.microsoft.com/office/drawing/2014/main" id="{6A328307-8B1A-4844-A44F-1B627AE41B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5371014"/>
              <a:ext cx="301636" cy="301637"/>
            </a:xfrm>
            <a:prstGeom prst="rect">
              <a:avLst/>
            </a:prstGeom>
          </p:spPr>
        </p:pic>
        <p:pic>
          <p:nvPicPr>
            <p:cNvPr id="842" name="Graphic 841" descr="User">
              <a:extLst>
                <a:ext uri="{FF2B5EF4-FFF2-40B4-BE49-F238E27FC236}">
                  <a16:creationId xmlns:a16="http://schemas.microsoft.com/office/drawing/2014/main" id="{4C7CE694-5D40-4AB3-9F07-1E474155BE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5371014"/>
              <a:ext cx="301636" cy="301637"/>
            </a:xfrm>
            <a:prstGeom prst="rect">
              <a:avLst/>
            </a:prstGeom>
          </p:spPr>
        </p:pic>
        <p:pic>
          <p:nvPicPr>
            <p:cNvPr id="817" name="Graphic 816" descr="User">
              <a:extLst>
                <a:ext uri="{FF2B5EF4-FFF2-40B4-BE49-F238E27FC236}">
                  <a16:creationId xmlns:a16="http://schemas.microsoft.com/office/drawing/2014/main" id="{8948CFD1-B745-4B75-8505-8080CA356C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5614897"/>
              <a:ext cx="301636" cy="301637"/>
            </a:xfrm>
            <a:prstGeom prst="rect">
              <a:avLst/>
            </a:prstGeom>
          </p:spPr>
        </p:pic>
        <p:pic>
          <p:nvPicPr>
            <p:cNvPr id="818" name="Graphic 817" descr="User">
              <a:extLst>
                <a:ext uri="{FF2B5EF4-FFF2-40B4-BE49-F238E27FC236}">
                  <a16:creationId xmlns:a16="http://schemas.microsoft.com/office/drawing/2014/main" id="{CD3E9C76-31F9-4B18-BA55-128F46194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5614897"/>
              <a:ext cx="301636" cy="301637"/>
            </a:xfrm>
            <a:prstGeom prst="rect">
              <a:avLst/>
            </a:prstGeom>
          </p:spPr>
        </p:pic>
        <p:pic>
          <p:nvPicPr>
            <p:cNvPr id="820" name="Graphic 819" descr="User">
              <a:extLst>
                <a:ext uri="{FF2B5EF4-FFF2-40B4-BE49-F238E27FC236}">
                  <a16:creationId xmlns:a16="http://schemas.microsoft.com/office/drawing/2014/main" id="{06AFEA1D-34A4-41C1-A952-6DFD161EFF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883787"/>
              <a:ext cx="301636" cy="301637"/>
            </a:xfrm>
            <a:prstGeom prst="rect">
              <a:avLst/>
            </a:prstGeom>
          </p:spPr>
        </p:pic>
        <p:pic>
          <p:nvPicPr>
            <p:cNvPr id="821" name="Graphic 820" descr="User">
              <a:extLst>
                <a:ext uri="{FF2B5EF4-FFF2-40B4-BE49-F238E27FC236}">
                  <a16:creationId xmlns:a16="http://schemas.microsoft.com/office/drawing/2014/main" id="{7942010F-FFE7-4834-BCCB-6C76E43C1A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883787"/>
              <a:ext cx="301636" cy="301637"/>
            </a:xfrm>
            <a:prstGeom prst="rect">
              <a:avLst/>
            </a:prstGeom>
          </p:spPr>
        </p:pic>
        <p:pic>
          <p:nvPicPr>
            <p:cNvPr id="823" name="Graphic 822" descr="User">
              <a:extLst>
                <a:ext uri="{FF2B5EF4-FFF2-40B4-BE49-F238E27FC236}">
                  <a16:creationId xmlns:a16="http://schemas.microsoft.com/office/drawing/2014/main" id="{B6CD1674-ADC2-4CFE-A45E-7BE2648FF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6133848"/>
              <a:ext cx="301636" cy="301637"/>
            </a:xfrm>
            <a:prstGeom prst="rect">
              <a:avLst/>
            </a:prstGeom>
          </p:spPr>
        </p:pic>
        <p:pic>
          <p:nvPicPr>
            <p:cNvPr id="824" name="Graphic 823" descr="User">
              <a:extLst>
                <a:ext uri="{FF2B5EF4-FFF2-40B4-BE49-F238E27FC236}">
                  <a16:creationId xmlns:a16="http://schemas.microsoft.com/office/drawing/2014/main" id="{A68C85CC-20F3-445F-BA58-C25151BE3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6133848"/>
              <a:ext cx="301636" cy="301637"/>
            </a:xfrm>
            <a:prstGeom prst="rect">
              <a:avLst/>
            </a:prstGeom>
          </p:spPr>
        </p:pic>
      </p:grpSp>
    </p:spTree>
    <p:extLst>
      <p:ext uri="{BB962C8B-B14F-4D97-AF65-F5344CB8AC3E}">
        <p14:creationId xmlns:p14="http://schemas.microsoft.com/office/powerpoint/2010/main" val="25581547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E81F9E9-AC6F-4501-976F-BEE6EC9425F4}"/>
              </a:ext>
            </a:extLst>
          </p:cNvPr>
          <p:cNvGrpSpPr/>
          <p:nvPr/>
        </p:nvGrpSpPr>
        <p:grpSpPr>
          <a:xfrm>
            <a:off x="1335374" y="215363"/>
            <a:ext cx="5292701" cy="6229413"/>
            <a:chOff x="1335374" y="215363"/>
            <a:chExt cx="5292701" cy="6229413"/>
          </a:xfrm>
        </p:grpSpPr>
        <p:pic>
          <p:nvPicPr>
            <p:cNvPr id="4" name="Graphic 3" descr="User">
              <a:extLst>
                <a:ext uri="{FF2B5EF4-FFF2-40B4-BE49-F238E27FC236}">
                  <a16:creationId xmlns:a16="http://schemas.microsoft.com/office/drawing/2014/main" id="{A9D9AF85-DE10-4597-B970-6C02BDBF6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26189"/>
              <a:ext cx="301636" cy="301637"/>
            </a:xfrm>
            <a:prstGeom prst="rect">
              <a:avLst/>
            </a:prstGeom>
          </p:spPr>
        </p:pic>
        <p:pic>
          <p:nvPicPr>
            <p:cNvPr id="5" name="Graphic 4" descr="User">
              <a:extLst>
                <a:ext uri="{FF2B5EF4-FFF2-40B4-BE49-F238E27FC236}">
                  <a16:creationId xmlns:a16="http://schemas.microsoft.com/office/drawing/2014/main" id="{5AB07A17-99CB-446E-B203-EED77E055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26189"/>
              <a:ext cx="301636" cy="301637"/>
            </a:xfrm>
            <a:prstGeom prst="rect">
              <a:avLst/>
            </a:prstGeom>
          </p:spPr>
        </p:pic>
        <p:pic>
          <p:nvPicPr>
            <p:cNvPr id="6" name="Graphic 5" descr="User">
              <a:extLst>
                <a:ext uri="{FF2B5EF4-FFF2-40B4-BE49-F238E27FC236}">
                  <a16:creationId xmlns:a16="http://schemas.microsoft.com/office/drawing/2014/main" id="{90AE90CB-D725-4E7D-9DCF-E350FCE07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24204"/>
              <a:ext cx="301636" cy="301637"/>
            </a:xfrm>
            <a:prstGeom prst="rect">
              <a:avLst/>
            </a:prstGeom>
          </p:spPr>
        </p:pic>
        <p:pic>
          <p:nvPicPr>
            <p:cNvPr id="8" name="Graphic 7" descr="User">
              <a:extLst>
                <a:ext uri="{FF2B5EF4-FFF2-40B4-BE49-F238E27FC236}">
                  <a16:creationId xmlns:a16="http://schemas.microsoft.com/office/drawing/2014/main" id="{C8956237-D3D7-40D6-BCB9-4835382323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428" y="495079"/>
              <a:ext cx="301636" cy="301637"/>
            </a:xfrm>
            <a:prstGeom prst="rect">
              <a:avLst/>
            </a:prstGeom>
          </p:spPr>
        </p:pic>
        <p:pic>
          <p:nvPicPr>
            <p:cNvPr id="9" name="Graphic 8" descr="User">
              <a:extLst>
                <a:ext uri="{FF2B5EF4-FFF2-40B4-BE49-F238E27FC236}">
                  <a16:creationId xmlns:a16="http://schemas.microsoft.com/office/drawing/2014/main" id="{C5FBDD11-1D7C-4705-8983-4F7B77FEB2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495079"/>
              <a:ext cx="301636" cy="301637"/>
            </a:xfrm>
            <a:prstGeom prst="rect">
              <a:avLst/>
            </a:prstGeom>
          </p:spPr>
        </p:pic>
        <p:pic>
          <p:nvPicPr>
            <p:cNvPr id="10" name="Graphic 9" descr="User">
              <a:extLst>
                <a:ext uri="{FF2B5EF4-FFF2-40B4-BE49-F238E27FC236}">
                  <a16:creationId xmlns:a16="http://schemas.microsoft.com/office/drawing/2014/main" id="{49F572CE-827A-41C6-A73B-DEB6F5EBD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493094"/>
              <a:ext cx="301636" cy="301637"/>
            </a:xfrm>
            <a:prstGeom prst="rect">
              <a:avLst/>
            </a:prstGeom>
          </p:spPr>
        </p:pic>
        <p:pic>
          <p:nvPicPr>
            <p:cNvPr id="11" name="Graphic 10" descr="User">
              <a:extLst>
                <a:ext uri="{FF2B5EF4-FFF2-40B4-BE49-F238E27FC236}">
                  <a16:creationId xmlns:a16="http://schemas.microsoft.com/office/drawing/2014/main" id="{D67AC210-EF8C-4022-9AE0-A60B6FE59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745140"/>
              <a:ext cx="301636" cy="301637"/>
            </a:xfrm>
            <a:prstGeom prst="rect">
              <a:avLst/>
            </a:prstGeom>
          </p:spPr>
        </p:pic>
        <p:pic>
          <p:nvPicPr>
            <p:cNvPr id="12" name="Graphic 11" descr="User">
              <a:extLst>
                <a:ext uri="{FF2B5EF4-FFF2-40B4-BE49-F238E27FC236}">
                  <a16:creationId xmlns:a16="http://schemas.microsoft.com/office/drawing/2014/main" id="{ED317026-D367-426A-A7BB-6FAB65D95A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745140"/>
              <a:ext cx="301636" cy="301637"/>
            </a:xfrm>
            <a:prstGeom prst="rect">
              <a:avLst/>
            </a:prstGeom>
          </p:spPr>
        </p:pic>
        <p:pic>
          <p:nvPicPr>
            <p:cNvPr id="13" name="Graphic 12" descr="User">
              <a:extLst>
                <a:ext uri="{FF2B5EF4-FFF2-40B4-BE49-F238E27FC236}">
                  <a16:creationId xmlns:a16="http://schemas.microsoft.com/office/drawing/2014/main" id="{A71A065A-0295-4AE0-832D-FA256A1471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9467" y="743155"/>
              <a:ext cx="301636" cy="301637"/>
            </a:xfrm>
            <a:prstGeom prst="rect">
              <a:avLst/>
            </a:prstGeom>
          </p:spPr>
        </p:pic>
        <p:pic>
          <p:nvPicPr>
            <p:cNvPr id="14" name="Graphic 13" descr="User">
              <a:extLst>
                <a:ext uri="{FF2B5EF4-FFF2-40B4-BE49-F238E27FC236}">
                  <a16:creationId xmlns:a16="http://schemas.microsoft.com/office/drawing/2014/main" id="{19081270-2D7A-4D1C-A83E-E8E97F35D7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26639"/>
              <a:ext cx="301636" cy="301637"/>
            </a:xfrm>
            <a:prstGeom prst="rect">
              <a:avLst/>
            </a:prstGeom>
          </p:spPr>
        </p:pic>
        <p:pic>
          <p:nvPicPr>
            <p:cNvPr id="15" name="Graphic 14" descr="User">
              <a:extLst>
                <a:ext uri="{FF2B5EF4-FFF2-40B4-BE49-F238E27FC236}">
                  <a16:creationId xmlns:a16="http://schemas.microsoft.com/office/drawing/2014/main" id="{343CE6AA-3C29-4B66-8D1B-4DE9771E8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26639"/>
              <a:ext cx="301636" cy="301637"/>
            </a:xfrm>
            <a:prstGeom prst="rect">
              <a:avLst/>
            </a:prstGeom>
          </p:spPr>
        </p:pic>
        <p:pic>
          <p:nvPicPr>
            <p:cNvPr id="16" name="Graphic 15" descr="User">
              <a:extLst>
                <a:ext uri="{FF2B5EF4-FFF2-40B4-BE49-F238E27FC236}">
                  <a16:creationId xmlns:a16="http://schemas.microsoft.com/office/drawing/2014/main" id="{4D46DD66-D08D-45A7-B361-5D5924D56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24654"/>
              <a:ext cx="301636" cy="301637"/>
            </a:xfrm>
            <a:prstGeom prst="rect">
              <a:avLst/>
            </a:prstGeom>
          </p:spPr>
        </p:pic>
        <p:pic>
          <p:nvPicPr>
            <p:cNvPr id="18" name="Graphic 17" descr="User">
              <a:extLst>
                <a:ext uri="{FF2B5EF4-FFF2-40B4-BE49-F238E27FC236}">
                  <a16:creationId xmlns:a16="http://schemas.microsoft.com/office/drawing/2014/main" id="{BEBD413C-A102-410E-8266-400732D3B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495530"/>
              <a:ext cx="301636" cy="301637"/>
            </a:xfrm>
            <a:prstGeom prst="rect">
              <a:avLst/>
            </a:prstGeom>
          </p:spPr>
        </p:pic>
        <p:pic>
          <p:nvPicPr>
            <p:cNvPr id="19" name="Graphic 18" descr="User">
              <a:extLst>
                <a:ext uri="{FF2B5EF4-FFF2-40B4-BE49-F238E27FC236}">
                  <a16:creationId xmlns:a16="http://schemas.microsoft.com/office/drawing/2014/main" id="{50C7C450-13AF-485A-8063-87446500F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495530"/>
              <a:ext cx="301636" cy="301637"/>
            </a:xfrm>
            <a:prstGeom prst="rect">
              <a:avLst/>
            </a:prstGeom>
          </p:spPr>
        </p:pic>
        <p:pic>
          <p:nvPicPr>
            <p:cNvPr id="20" name="Graphic 19" descr="User">
              <a:extLst>
                <a:ext uri="{FF2B5EF4-FFF2-40B4-BE49-F238E27FC236}">
                  <a16:creationId xmlns:a16="http://schemas.microsoft.com/office/drawing/2014/main" id="{CDA3A6D4-0E28-48B6-AA0F-AB2DC99471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493544"/>
              <a:ext cx="301636" cy="301637"/>
            </a:xfrm>
            <a:prstGeom prst="rect">
              <a:avLst/>
            </a:prstGeom>
          </p:spPr>
        </p:pic>
        <p:pic>
          <p:nvPicPr>
            <p:cNvPr id="21" name="Graphic 20" descr="User">
              <a:extLst>
                <a:ext uri="{FF2B5EF4-FFF2-40B4-BE49-F238E27FC236}">
                  <a16:creationId xmlns:a16="http://schemas.microsoft.com/office/drawing/2014/main" id="{2198A2DE-B9A6-48EA-B0AC-98BFD56C1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745590"/>
              <a:ext cx="301636" cy="301637"/>
            </a:xfrm>
            <a:prstGeom prst="rect">
              <a:avLst/>
            </a:prstGeom>
          </p:spPr>
        </p:pic>
        <p:pic>
          <p:nvPicPr>
            <p:cNvPr id="22" name="Graphic 21" descr="User">
              <a:extLst>
                <a:ext uri="{FF2B5EF4-FFF2-40B4-BE49-F238E27FC236}">
                  <a16:creationId xmlns:a16="http://schemas.microsoft.com/office/drawing/2014/main" id="{A0D36E05-29BD-4737-9550-C1416BE4A1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745590"/>
              <a:ext cx="301636" cy="301637"/>
            </a:xfrm>
            <a:prstGeom prst="rect">
              <a:avLst/>
            </a:prstGeom>
          </p:spPr>
        </p:pic>
        <p:pic>
          <p:nvPicPr>
            <p:cNvPr id="23" name="Graphic 22" descr="User">
              <a:extLst>
                <a:ext uri="{FF2B5EF4-FFF2-40B4-BE49-F238E27FC236}">
                  <a16:creationId xmlns:a16="http://schemas.microsoft.com/office/drawing/2014/main" id="{D1B8C96F-12AE-449C-9E35-657E2A4B1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743605"/>
              <a:ext cx="301636" cy="301637"/>
            </a:xfrm>
            <a:prstGeom prst="rect">
              <a:avLst/>
            </a:prstGeom>
          </p:spPr>
        </p:pic>
        <p:pic>
          <p:nvPicPr>
            <p:cNvPr id="48" name="Graphic 47" descr="User">
              <a:extLst>
                <a:ext uri="{FF2B5EF4-FFF2-40B4-BE49-F238E27FC236}">
                  <a16:creationId xmlns:a16="http://schemas.microsoft.com/office/drawing/2014/main" id="{C1CEBF52-E00C-46EA-8ACA-E08F7EA46F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989023"/>
              <a:ext cx="301636" cy="301637"/>
            </a:xfrm>
            <a:prstGeom prst="rect">
              <a:avLst/>
            </a:prstGeom>
          </p:spPr>
        </p:pic>
        <p:pic>
          <p:nvPicPr>
            <p:cNvPr id="49" name="Graphic 48" descr="User">
              <a:extLst>
                <a:ext uri="{FF2B5EF4-FFF2-40B4-BE49-F238E27FC236}">
                  <a16:creationId xmlns:a16="http://schemas.microsoft.com/office/drawing/2014/main" id="{03C7C449-AC48-46D6-9461-8F17E1D0A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989023"/>
              <a:ext cx="301636" cy="301637"/>
            </a:xfrm>
            <a:prstGeom prst="rect">
              <a:avLst/>
            </a:prstGeom>
          </p:spPr>
        </p:pic>
        <p:pic>
          <p:nvPicPr>
            <p:cNvPr id="50" name="Graphic 49" descr="User">
              <a:extLst>
                <a:ext uri="{FF2B5EF4-FFF2-40B4-BE49-F238E27FC236}">
                  <a16:creationId xmlns:a16="http://schemas.microsoft.com/office/drawing/2014/main" id="{F4A0622C-65C6-4FB7-BC6D-FBCC14986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987038"/>
              <a:ext cx="301636" cy="301637"/>
            </a:xfrm>
            <a:prstGeom prst="rect">
              <a:avLst/>
            </a:prstGeom>
          </p:spPr>
        </p:pic>
        <p:pic>
          <p:nvPicPr>
            <p:cNvPr id="51" name="Graphic 50" descr="User">
              <a:extLst>
                <a:ext uri="{FF2B5EF4-FFF2-40B4-BE49-F238E27FC236}">
                  <a16:creationId xmlns:a16="http://schemas.microsoft.com/office/drawing/2014/main" id="{8362E325-D07B-442C-BD9A-78281EFDAC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1257913"/>
              <a:ext cx="301636" cy="301637"/>
            </a:xfrm>
            <a:prstGeom prst="rect">
              <a:avLst/>
            </a:prstGeom>
          </p:spPr>
        </p:pic>
        <p:pic>
          <p:nvPicPr>
            <p:cNvPr id="52" name="Graphic 51" descr="User">
              <a:extLst>
                <a:ext uri="{FF2B5EF4-FFF2-40B4-BE49-F238E27FC236}">
                  <a16:creationId xmlns:a16="http://schemas.microsoft.com/office/drawing/2014/main" id="{D6BCA65F-9092-40FF-AD1F-08B7811FE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1257913"/>
              <a:ext cx="301636" cy="301637"/>
            </a:xfrm>
            <a:prstGeom prst="rect">
              <a:avLst/>
            </a:prstGeom>
          </p:spPr>
        </p:pic>
        <p:pic>
          <p:nvPicPr>
            <p:cNvPr id="53" name="Graphic 52" descr="User">
              <a:extLst>
                <a:ext uri="{FF2B5EF4-FFF2-40B4-BE49-F238E27FC236}">
                  <a16:creationId xmlns:a16="http://schemas.microsoft.com/office/drawing/2014/main" id="{135EDBCB-7880-42D1-ADC3-5AA4C55C18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1255928"/>
              <a:ext cx="301636" cy="301637"/>
            </a:xfrm>
            <a:prstGeom prst="rect">
              <a:avLst/>
            </a:prstGeom>
          </p:spPr>
        </p:pic>
        <p:pic>
          <p:nvPicPr>
            <p:cNvPr id="54" name="Graphic 53" descr="User">
              <a:extLst>
                <a:ext uri="{FF2B5EF4-FFF2-40B4-BE49-F238E27FC236}">
                  <a16:creationId xmlns:a16="http://schemas.microsoft.com/office/drawing/2014/main" id="{674BDA39-7940-414A-A284-E9CDD31FB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1507974"/>
              <a:ext cx="301636" cy="301637"/>
            </a:xfrm>
            <a:prstGeom prst="rect">
              <a:avLst/>
            </a:prstGeom>
          </p:spPr>
        </p:pic>
        <p:pic>
          <p:nvPicPr>
            <p:cNvPr id="55" name="Graphic 54" descr="User">
              <a:extLst>
                <a:ext uri="{FF2B5EF4-FFF2-40B4-BE49-F238E27FC236}">
                  <a16:creationId xmlns:a16="http://schemas.microsoft.com/office/drawing/2014/main" id="{E0997FA8-298D-4748-B125-5D4D9D6CFD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1507974"/>
              <a:ext cx="301636" cy="301637"/>
            </a:xfrm>
            <a:prstGeom prst="rect">
              <a:avLst/>
            </a:prstGeom>
          </p:spPr>
        </p:pic>
        <p:pic>
          <p:nvPicPr>
            <p:cNvPr id="56" name="Graphic 55" descr="User">
              <a:extLst>
                <a:ext uri="{FF2B5EF4-FFF2-40B4-BE49-F238E27FC236}">
                  <a16:creationId xmlns:a16="http://schemas.microsoft.com/office/drawing/2014/main" id="{1437D472-7D82-4211-94EE-0A5F58CAE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1505989"/>
              <a:ext cx="301636" cy="301637"/>
            </a:xfrm>
            <a:prstGeom prst="rect">
              <a:avLst/>
            </a:prstGeom>
          </p:spPr>
        </p:pic>
        <p:pic>
          <p:nvPicPr>
            <p:cNvPr id="57" name="Graphic 56" descr="User">
              <a:extLst>
                <a:ext uri="{FF2B5EF4-FFF2-40B4-BE49-F238E27FC236}">
                  <a16:creationId xmlns:a16="http://schemas.microsoft.com/office/drawing/2014/main" id="{634000C1-ADB4-4823-83E6-D9D341B4D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989473"/>
              <a:ext cx="301636" cy="301637"/>
            </a:xfrm>
            <a:prstGeom prst="rect">
              <a:avLst/>
            </a:prstGeom>
          </p:spPr>
        </p:pic>
        <p:pic>
          <p:nvPicPr>
            <p:cNvPr id="58" name="Graphic 57" descr="User">
              <a:extLst>
                <a:ext uri="{FF2B5EF4-FFF2-40B4-BE49-F238E27FC236}">
                  <a16:creationId xmlns:a16="http://schemas.microsoft.com/office/drawing/2014/main" id="{19898D97-D725-49BA-B8C6-D97D20A912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989473"/>
              <a:ext cx="301636" cy="301637"/>
            </a:xfrm>
            <a:prstGeom prst="rect">
              <a:avLst/>
            </a:prstGeom>
          </p:spPr>
        </p:pic>
        <p:pic>
          <p:nvPicPr>
            <p:cNvPr id="59" name="Graphic 58" descr="User">
              <a:extLst>
                <a:ext uri="{FF2B5EF4-FFF2-40B4-BE49-F238E27FC236}">
                  <a16:creationId xmlns:a16="http://schemas.microsoft.com/office/drawing/2014/main" id="{C7DF50BF-B6D5-42A1-8ED2-3BEBD414C1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2255" y="987488"/>
              <a:ext cx="301636" cy="301637"/>
            </a:xfrm>
            <a:prstGeom prst="rect">
              <a:avLst/>
            </a:prstGeom>
          </p:spPr>
        </p:pic>
        <p:pic>
          <p:nvPicPr>
            <p:cNvPr id="60" name="Graphic 59" descr="User">
              <a:extLst>
                <a:ext uri="{FF2B5EF4-FFF2-40B4-BE49-F238E27FC236}">
                  <a16:creationId xmlns:a16="http://schemas.microsoft.com/office/drawing/2014/main" id="{A593A1DE-D775-4DEB-B10D-6EF4DF30B4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1258364"/>
              <a:ext cx="301636" cy="301637"/>
            </a:xfrm>
            <a:prstGeom prst="rect">
              <a:avLst/>
            </a:prstGeom>
          </p:spPr>
        </p:pic>
        <p:pic>
          <p:nvPicPr>
            <p:cNvPr id="61" name="Graphic 60" descr="User">
              <a:extLst>
                <a:ext uri="{FF2B5EF4-FFF2-40B4-BE49-F238E27FC236}">
                  <a16:creationId xmlns:a16="http://schemas.microsoft.com/office/drawing/2014/main" id="{2590B045-F7B6-43E3-BE78-19149979F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1258364"/>
              <a:ext cx="301636" cy="301637"/>
            </a:xfrm>
            <a:prstGeom prst="rect">
              <a:avLst/>
            </a:prstGeom>
          </p:spPr>
        </p:pic>
        <p:pic>
          <p:nvPicPr>
            <p:cNvPr id="62" name="Graphic 61" descr="User">
              <a:extLst>
                <a:ext uri="{FF2B5EF4-FFF2-40B4-BE49-F238E27FC236}">
                  <a16:creationId xmlns:a16="http://schemas.microsoft.com/office/drawing/2014/main" id="{B64CE481-58B9-4ADD-800A-13B31ECE7B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1256378"/>
              <a:ext cx="301636" cy="301637"/>
            </a:xfrm>
            <a:prstGeom prst="rect">
              <a:avLst/>
            </a:prstGeom>
          </p:spPr>
        </p:pic>
        <p:pic>
          <p:nvPicPr>
            <p:cNvPr id="63" name="Graphic 62" descr="User">
              <a:extLst>
                <a:ext uri="{FF2B5EF4-FFF2-40B4-BE49-F238E27FC236}">
                  <a16:creationId xmlns:a16="http://schemas.microsoft.com/office/drawing/2014/main" id="{2E9E8581-126B-4C08-B934-5251AC2B0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1508424"/>
              <a:ext cx="301636" cy="301637"/>
            </a:xfrm>
            <a:prstGeom prst="rect">
              <a:avLst/>
            </a:prstGeom>
          </p:spPr>
        </p:pic>
        <p:pic>
          <p:nvPicPr>
            <p:cNvPr id="64" name="Graphic 63" descr="User">
              <a:extLst>
                <a:ext uri="{FF2B5EF4-FFF2-40B4-BE49-F238E27FC236}">
                  <a16:creationId xmlns:a16="http://schemas.microsoft.com/office/drawing/2014/main" id="{DB00BF8A-B01C-40AF-91D2-811CDA5CF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1508424"/>
              <a:ext cx="301636" cy="301637"/>
            </a:xfrm>
            <a:prstGeom prst="rect">
              <a:avLst/>
            </a:prstGeom>
          </p:spPr>
        </p:pic>
        <p:pic>
          <p:nvPicPr>
            <p:cNvPr id="65" name="Graphic 64" descr="User">
              <a:extLst>
                <a:ext uri="{FF2B5EF4-FFF2-40B4-BE49-F238E27FC236}">
                  <a16:creationId xmlns:a16="http://schemas.microsoft.com/office/drawing/2014/main" id="{12950164-A226-4435-943D-AF99E401E2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1506439"/>
              <a:ext cx="301636" cy="301637"/>
            </a:xfrm>
            <a:prstGeom prst="rect">
              <a:avLst/>
            </a:prstGeom>
          </p:spPr>
        </p:pic>
        <p:pic>
          <p:nvPicPr>
            <p:cNvPr id="68" name="Graphic 67" descr="User">
              <a:extLst>
                <a:ext uri="{FF2B5EF4-FFF2-40B4-BE49-F238E27FC236}">
                  <a16:creationId xmlns:a16="http://schemas.microsoft.com/office/drawing/2014/main" id="{1F287124-9006-4EF9-9B8D-FF352DC4E6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27432"/>
              <a:ext cx="301636" cy="301637"/>
            </a:xfrm>
            <a:prstGeom prst="rect">
              <a:avLst/>
            </a:prstGeom>
          </p:spPr>
        </p:pic>
        <p:pic>
          <p:nvPicPr>
            <p:cNvPr id="69" name="Graphic 68" descr="User">
              <a:extLst>
                <a:ext uri="{FF2B5EF4-FFF2-40B4-BE49-F238E27FC236}">
                  <a16:creationId xmlns:a16="http://schemas.microsoft.com/office/drawing/2014/main" id="{07A9F937-FDD1-4BCD-88F2-EE216C7A9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27432"/>
              <a:ext cx="301636" cy="301637"/>
            </a:xfrm>
            <a:prstGeom prst="rect">
              <a:avLst/>
            </a:prstGeom>
          </p:spPr>
        </p:pic>
        <p:pic>
          <p:nvPicPr>
            <p:cNvPr id="70" name="Graphic 69" descr="User">
              <a:extLst>
                <a:ext uri="{FF2B5EF4-FFF2-40B4-BE49-F238E27FC236}">
                  <a16:creationId xmlns:a16="http://schemas.microsoft.com/office/drawing/2014/main" id="{6CD4F79F-704C-4692-B37A-CDD0AC479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25447"/>
              <a:ext cx="301636" cy="301637"/>
            </a:xfrm>
            <a:prstGeom prst="rect">
              <a:avLst/>
            </a:prstGeom>
          </p:spPr>
        </p:pic>
        <p:pic>
          <p:nvPicPr>
            <p:cNvPr id="71" name="Graphic 70" descr="User">
              <a:extLst>
                <a:ext uri="{FF2B5EF4-FFF2-40B4-BE49-F238E27FC236}">
                  <a16:creationId xmlns:a16="http://schemas.microsoft.com/office/drawing/2014/main" id="{C7BD78FD-CB95-441D-893C-4315F1E56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496322"/>
              <a:ext cx="301636" cy="301637"/>
            </a:xfrm>
            <a:prstGeom prst="rect">
              <a:avLst/>
            </a:prstGeom>
          </p:spPr>
        </p:pic>
        <p:pic>
          <p:nvPicPr>
            <p:cNvPr id="72" name="Graphic 71" descr="User">
              <a:extLst>
                <a:ext uri="{FF2B5EF4-FFF2-40B4-BE49-F238E27FC236}">
                  <a16:creationId xmlns:a16="http://schemas.microsoft.com/office/drawing/2014/main" id="{6CEA159F-3A79-4872-876A-21C662EA4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496322"/>
              <a:ext cx="301636" cy="301637"/>
            </a:xfrm>
            <a:prstGeom prst="rect">
              <a:avLst/>
            </a:prstGeom>
          </p:spPr>
        </p:pic>
        <p:pic>
          <p:nvPicPr>
            <p:cNvPr id="73" name="Graphic 72" descr="User">
              <a:extLst>
                <a:ext uri="{FF2B5EF4-FFF2-40B4-BE49-F238E27FC236}">
                  <a16:creationId xmlns:a16="http://schemas.microsoft.com/office/drawing/2014/main" id="{F9C7EBAF-614E-442D-90EB-B92DD2BAA6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494337"/>
              <a:ext cx="301636" cy="301637"/>
            </a:xfrm>
            <a:prstGeom prst="rect">
              <a:avLst/>
            </a:prstGeom>
          </p:spPr>
        </p:pic>
        <p:pic>
          <p:nvPicPr>
            <p:cNvPr id="74" name="Graphic 73" descr="User">
              <a:extLst>
                <a:ext uri="{FF2B5EF4-FFF2-40B4-BE49-F238E27FC236}">
                  <a16:creationId xmlns:a16="http://schemas.microsoft.com/office/drawing/2014/main" id="{37DCC826-3B47-46FB-8B50-C63405634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746383"/>
              <a:ext cx="301636" cy="301637"/>
            </a:xfrm>
            <a:prstGeom prst="rect">
              <a:avLst/>
            </a:prstGeom>
          </p:spPr>
        </p:pic>
        <p:pic>
          <p:nvPicPr>
            <p:cNvPr id="75" name="Graphic 74" descr="User">
              <a:extLst>
                <a:ext uri="{FF2B5EF4-FFF2-40B4-BE49-F238E27FC236}">
                  <a16:creationId xmlns:a16="http://schemas.microsoft.com/office/drawing/2014/main" id="{A5EB04A5-12EE-42E0-960D-5E42C18CF1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746383"/>
              <a:ext cx="301636" cy="301637"/>
            </a:xfrm>
            <a:prstGeom prst="rect">
              <a:avLst/>
            </a:prstGeom>
          </p:spPr>
        </p:pic>
        <p:pic>
          <p:nvPicPr>
            <p:cNvPr id="76" name="Graphic 75" descr="User">
              <a:extLst>
                <a:ext uri="{FF2B5EF4-FFF2-40B4-BE49-F238E27FC236}">
                  <a16:creationId xmlns:a16="http://schemas.microsoft.com/office/drawing/2014/main" id="{42C01B97-94C1-4416-9B85-0A0ACC967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744398"/>
              <a:ext cx="301636" cy="301637"/>
            </a:xfrm>
            <a:prstGeom prst="rect">
              <a:avLst/>
            </a:prstGeom>
          </p:spPr>
        </p:pic>
        <p:pic>
          <p:nvPicPr>
            <p:cNvPr id="77" name="Graphic 76" descr="User">
              <a:extLst>
                <a:ext uri="{FF2B5EF4-FFF2-40B4-BE49-F238E27FC236}">
                  <a16:creationId xmlns:a16="http://schemas.microsoft.com/office/drawing/2014/main" id="{531490ED-F195-42B6-A217-6E6C61B108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27882"/>
              <a:ext cx="301636" cy="301637"/>
            </a:xfrm>
            <a:prstGeom prst="rect">
              <a:avLst/>
            </a:prstGeom>
          </p:spPr>
        </p:pic>
        <p:pic>
          <p:nvPicPr>
            <p:cNvPr id="78" name="Graphic 77" descr="User">
              <a:extLst>
                <a:ext uri="{FF2B5EF4-FFF2-40B4-BE49-F238E27FC236}">
                  <a16:creationId xmlns:a16="http://schemas.microsoft.com/office/drawing/2014/main" id="{DDFEA37A-1C13-4A13-81A1-711349DB84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27882"/>
              <a:ext cx="301636" cy="301637"/>
            </a:xfrm>
            <a:prstGeom prst="rect">
              <a:avLst/>
            </a:prstGeom>
          </p:spPr>
        </p:pic>
        <p:pic>
          <p:nvPicPr>
            <p:cNvPr id="79" name="Graphic 78" descr="User">
              <a:extLst>
                <a:ext uri="{FF2B5EF4-FFF2-40B4-BE49-F238E27FC236}">
                  <a16:creationId xmlns:a16="http://schemas.microsoft.com/office/drawing/2014/main" id="{D1BAC6A7-D33A-4C6E-8973-F28E46CF0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25897"/>
              <a:ext cx="301636" cy="301637"/>
            </a:xfrm>
            <a:prstGeom prst="rect">
              <a:avLst/>
            </a:prstGeom>
          </p:spPr>
        </p:pic>
        <p:pic>
          <p:nvPicPr>
            <p:cNvPr id="80" name="Graphic 79" descr="User">
              <a:extLst>
                <a:ext uri="{FF2B5EF4-FFF2-40B4-BE49-F238E27FC236}">
                  <a16:creationId xmlns:a16="http://schemas.microsoft.com/office/drawing/2014/main" id="{24A59EE7-925A-468A-97C9-6E2B6F28F4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496773"/>
              <a:ext cx="301636" cy="301637"/>
            </a:xfrm>
            <a:prstGeom prst="rect">
              <a:avLst/>
            </a:prstGeom>
          </p:spPr>
        </p:pic>
        <p:pic>
          <p:nvPicPr>
            <p:cNvPr id="81" name="Graphic 80" descr="User">
              <a:extLst>
                <a:ext uri="{FF2B5EF4-FFF2-40B4-BE49-F238E27FC236}">
                  <a16:creationId xmlns:a16="http://schemas.microsoft.com/office/drawing/2014/main" id="{027A362E-D0B5-465E-BF9A-4B1F2ED674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496773"/>
              <a:ext cx="301636" cy="301637"/>
            </a:xfrm>
            <a:prstGeom prst="rect">
              <a:avLst/>
            </a:prstGeom>
          </p:spPr>
        </p:pic>
        <p:pic>
          <p:nvPicPr>
            <p:cNvPr id="82" name="Graphic 81" descr="User">
              <a:extLst>
                <a:ext uri="{FF2B5EF4-FFF2-40B4-BE49-F238E27FC236}">
                  <a16:creationId xmlns:a16="http://schemas.microsoft.com/office/drawing/2014/main" id="{B815CBAE-FF20-4BDC-9E91-BC51BE307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494787"/>
              <a:ext cx="301636" cy="301637"/>
            </a:xfrm>
            <a:prstGeom prst="rect">
              <a:avLst/>
            </a:prstGeom>
          </p:spPr>
        </p:pic>
        <p:pic>
          <p:nvPicPr>
            <p:cNvPr id="83" name="Graphic 82" descr="User">
              <a:extLst>
                <a:ext uri="{FF2B5EF4-FFF2-40B4-BE49-F238E27FC236}">
                  <a16:creationId xmlns:a16="http://schemas.microsoft.com/office/drawing/2014/main" id="{7F65E48B-87DF-4ED7-95C3-6C857CBA6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746833"/>
              <a:ext cx="301636" cy="301637"/>
            </a:xfrm>
            <a:prstGeom prst="rect">
              <a:avLst/>
            </a:prstGeom>
          </p:spPr>
        </p:pic>
        <p:pic>
          <p:nvPicPr>
            <p:cNvPr id="84" name="Graphic 83" descr="User">
              <a:extLst>
                <a:ext uri="{FF2B5EF4-FFF2-40B4-BE49-F238E27FC236}">
                  <a16:creationId xmlns:a16="http://schemas.microsoft.com/office/drawing/2014/main" id="{BF13A65E-5E81-444D-8F4B-F03CDBE03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746833"/>
              <a:ext cx="301636" cy="301637"/>
            </a:xfrm>
            <a:prstGeom prst="rect">
              <a:avLst/>
            </a:prstGeom>
          </p:spPr>
        </p:pic>
        <p:pic>
          <p:nvPicPr>
            <p:cNvPr id="85" name="Graphic 84" descr="User">
              <a:extLst>
                <a:ext uri="{FF2B5EF4-FFF2-40B4-BE49-F238E27FC236}">
                  <a16:creationId xmlns:a16="http://schemas.microsoft.com/office/drawing/2014/main" id="{C4CC83C0-2A77-42E2-9F26-4ABAC400D8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1785" y="744848"/>
              <a:ext cx="301636" cy="301637"/>
            </a:xfrm>
            <a:prstGeom prst="rect">
              <a:avLst/>
            </a:prstGeom>
          </p:spPr>
        </p:pic>
        <p:pic>
          <p:nvPicPr>
            <p:cNvPr id="87" name="Graphic 86" descr="User">
              <a:extLst>
                <a:ext uri="{FF2B5EF4-FFF2-40B4-BE49-F238E27FC236}">
                  <a16:creationId xmlns:a16="http://schemas.microsoft.com/office/drawing/2014/main" id="{96211557-B823-4ED0-B1C2-5E34B0386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990266"/>
              <a:ext cx="301636" cy="301637"/>
            </a:xfrm>
            <a:prstGeom prst="rect">
              <a:avLst/>
            </a:prstGeom>
          </p:spPr>
        </p:pic>
        <p:pic>
          <p:nvPicPr>
            <p:cNvPr id="88" name="Graphic 87" descr="User">
              <a:extLst>
                <a:ext uri="{FF2B5EF4-FFF2-40B4-BE49-F238E27FC236}">
                  <a16:creationId xmlns:a16="http://schemas.microsoft.com/office/drawing/2014/main" id="{3E3AEC8A-777E-4A22-B13D-DABE25F480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990266"/>
              <a:ext cx="301636" cy="301637"/>
            </a:xfrm>
            <a:prstGeom prst="rect">
              <a:avLst/>
            </a:prstGeom>
          </p:spPr>
        </p:pic>
        <p:pic>
          <p:nvPicPr>
            <p:cNvPr id="89" name="Graphic 88" descr="User">
              <a:extLst>
                <a:ext uri="{FF2B5EF4-FFF2-40B4-BE49-F238E27FC236}">
                  <a16:creationId xmlns:a16="http://schemas.microsoft.com/office/drawing/2014/main" id="{8615BE81-D765-4DF8-9DC8-973E196AC8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988281"/>
              <a:ext cx="301636" cy="301637"/>
            </a:xfrm>
            <a:prstGeom prst="rect">
              <a:avLst/>
            </a:prstGeom>
          </p:spPr>
        </p:pic>
        <p:pic>
          <p:nvPicPr>
            <p:cNvPr id="90" name="Graphic 89" descr="User">
              <a:extLst>
                <a:ext uri="{FF2B5EF4-FFF2-40B4-BE49-F238E27FC236}">
                  <a16:creationId xmlns:a16="http://schemas.microsoft.com/office/drawing/2014/main" id="{6F8F6703-4C59-48D0-BE90-F33645F4C2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1259156"/>
              <a:ext cx="301636" cy="301637"/>
            </a:xfrm>
            <a:prstGeom prst="rect">
              <a:avLst/>
            </a:prstGeom>
          </p:spPr>
        </p:pic>
        <p:pic>
          <p:nvPicPr>
            <p:cNvPr id="91" name="Graphic 90" descr="User">
              <a:extLst>
                <a:ext uri="{FF2B5EF4-FFF2-40B4-BE49-F238E27FC236}">
                  <a16:creationId xmlns:a16="http://schemas.microsoft.com/office/drawing/2014/main" id="{E8F2D776-88DB-4F7E-8CCE-192B73EBF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1259156"/>
              <a:ext cx="301636" cy="301637"/>
            </a:xfrm>
            <a:prstGeom prst="rect">
              <a:avLst/>
            </a:prstGeom>
          </p:spPr>
        </p:pic>
        <p:pic>
          <p:nvPicPr>
            <p:cNvPr id="92" name="Graphic 91" descr="User">
              <a:extLst>
                <a:ext uri="{FF2B5EF4-FFF2-40B4-BE49-F238E27FC236}">
                  <a16:creationId xmlns:a16="http://schemas.microsoft.com/office/drawing/2014/main" id="{8B8A78E2-1181-484F-B74A-80DC2E4174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1257171"/>
              <a:ext cx="301636" cy="301637"/>
            </a:xfrm>
            <a:prstGeom prst="rect">
              <a:avLst/>
            </a:prstGeom>
          </p:spPr>
        </p:pic>
        <p:pic>
          <p:nvPicPr>
            <p:cNvPr id="93" name="Graphic 92" descr="User">
              <a:extLst>
                <a:ext uri="{FF2B5EF4-FFF2-40B4-BE49-F238E27FC236}">
                  <a16:creationId xmlns:a16="http://schemas.microsoft.com/office/drawing/2014/main" id="{C3C398E7-A002-4EB0-B6D9-7202A7571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1509217"/>
              <a:ext cx="301636" cy="301637"/>
            </a:xfrm>
            <a:prstGeom prst="rect">
              <a:avLst/>
            </a:prstGeom>
          </p:spPr>
        </p:pic>
        <p:pic>
          <p:nvPicPr>
            <p:cNvPr id="94" name="Graphic 93" descr="User">
              <a:extLst>
                <a:ext uri="{FF2B5EF4-FFF2-40B4-BE49-F238E27FC236}">
                  <a16:creationId xmlns:a16="http://schemas.microsoft.com/office/drawing/2014/main" id="{16AEFC82-52D5-46CF-962E-CBAB61E462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1509217"/>
              <a:ext cx="301636" cy="301637"/>
            </a:xfrm>
            <a:prstGeom prst="rect">
              <a:avLst/>
            </a:prstGeom>
          </p:spPr>
        </p:pic>
        <p:pic>
          <p:nvPicPr>
            <p:cNvPr id="95" name="Graphic 94" descr="User">
              <a:extLst>
                <a:ext uri="{FF2B5EF4-FFF2-40B4-BE49-F238E27FC236}">
                  <a16:creationId xmlns:a16="http://schemas.microsoft.com/office/drawing/2014/main" id="{A2A3D236-9B7A-4368-AC3F-799F2E682A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1507232"/>
              <a:ext cx="301636" cy="301637"/>
            </a:xfrm>
            <a:prstGeom prst="rect">
              <a:avLst/>
            </a:prstGeom>
          </p:spPr>
        </p:pic>
        <p:pic>
          <p:nvPicPr>
            <p:cNvPr id="96" name="Graphic 95" descr="User">
              <a:extLst>
                <a:ext uri="{FF2B5EF4-FFF2-40B4-BE49-F238E27FC236}">
                  <a16:creationId xmlns:a16="http://schemas.microsoft.com/office/drawing/2014/main" id="{0704C804-9369-43F8-B871-9ACD9AA337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3049" y="990716"/>
              <a:ext cx="301636" cy="301637"/>
            </a:xfrm>
            <a:prstGeom prst="rect">
              <a:avLst/>
            </a:prstGeom>
          </p:spPr>
        </p:pic>
        <p:pic>
          <p:nvPicPr>
            <p:cNvPr id="97" name="Graphic 96" descr="User">
              <a:extLst>
                <a:ext uri="{FF2B5EF4-FFF2-40B4-BE49-F238E27FC236}">
                  <a16:creationId xmlns:a16="http://schemas.microsoft.com/office/drawing/2014/main" id="{5F1A3626-CBF1-4831-91C5-2E24BE52AF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990716"/>
              <a:ext cx="301636" cy="301637"/>
            </a:xfrm>
            <a:prstGeom prst="rect">
              <a:avLst/>
            </a:prstGeom>
          </p:spPr>
        </p:pic>
        <p:pic>
          <p:nvPicPr>
            <p:cNvPr id="98" name="Graphic 97" descr="User">
              <a:extLst>
                <a:ext uri="{FF2B5EF4-FFF2-40B4-BE49-F238E27FC236}">
                  <a16:creationId xmlns:a16="http://schemas.microsoft.com/office/drawing/2014/main" id="{43B91984-3B65-4218-8555-647C8BCACC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988731"/>
              <a:ext cx="301636" cy="301637"/>
            </a:xfrm>
            <a:prstGeom prst="rect">
              <a:avLst/>
            </a:prstGeom>
          </p:spPr>
        </p:pic>
        <p:pic>
          <p:nvPicPr>
            <p:cNvPr id="99" name="Graphic 98" descr="User">
              <a:extLst>
                <a:ext uri="{FF2B5EF4-FFF2-40B4-BE49-F238E27FC236}">
                  <a16:creationId xmlns:a16="http://schemas.microsoft.com/office/drawing/2014/main" id="{84AFE00A-1C4B-4190-AB4A-C1B4C883AC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1259607"/>
              <a:ext cx="301636" cy="301637"/>
            </a:xfrm>
            <a:prstGeom prst="rect">
              <a:avLst/>
            </a:prstGeom>
          </p:spPr>
        </p:pic>
        <p:pic>
          <p:nvPicPr>
            <p:cNvPr id="100" name="Graphic 99" descr="User">
              <a:extLst>
                <a:ext uri="{FF2B5EF4-FFF2-40B4-BE49-F238E27FC236}">
                  <a16:creationId xmlns:a16="http://schemas.microsoft.com/office/drawing/2014/main" id="{19F58DA1-805F-4496-9EA7-FFD12FCE86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1259607"/>
              <a:ext cx="301636" cy="301637"/>
            </a:xfrm>
            <a:prstGeom prst="rect">
              <a:avLst/>
            </a:prstGeom>
          </p:spPr>
        </p:pic>
        <p:pic>
          <p:nvPicPr>
            <p:cNvPr id="101" name="Graphic 100" descr="User">
              <a:extLst>
                <a:ext uri="{FF2B5EF4-FFF2-40B4-BE49-F238E27FC236}">
                  <a16:creationId xmlns:a16="http://schemas.microsoft.com/office/drawing/2014/main" id="{8F70CA68-9304-4C75-9C54-566B075DC6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1257621"/>
              <a:ext cx="301636" cy="301637"/>
            </a:xfrm>
            <a:prstGeom prst="rect">
              <a:avLst/>
            </a:prstGeom>
          </p:spPr>
        </p:pic>
        <p:pic>
          <p:nvPicPr>
            <p:cNvPr id="102" name="Graphic 101" descr="User">
              <a:extLst>
                <a:ext uri="{FF2B5EF4-FFF2-40B4-BE49-F238E27FC236}">
                  <a16:creationId xmlns:a16="http://schemas.microsoft.com/office/drawing/2014/main" id="{B6420304-AD07-4084-8B79-2BF9160EE3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1509667"/>
              <a:ext cx="301636" cy="301637"/>
            </a:xfrm>
            <a:prstGeom prst="rect">
              <a:avLst/>
            </a:prstGeom>
          </p:spPr>
        </p:pic>
        <p:pic>
          <p:nvPicPr>
            <p:cNvPr id="103" name="Graphic 102" descr="User">
              <a:extLst>
                <a:ext uri="{FF2B5EF4-FFF2-40B4-BE49-F238E27FC236}">
                  <a16:creationId xmlns:a16="http://schemas.microsoft.com/office/drawing/2014/main" id="{57DB53A9-6934-4675-B0B8-0A4378F425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1509667"/>
              <a:ext cx="301636" cy="301637"/>
            </a:xfrm>
            <a:prstGeom prst="rect">
              <a:avLst/>
            </a:prstGeom>
          </p:spPr>
        </p:pic>
        <p:pic>
          <p:nvPicPr>
            <p:cNvPr id="104" name="Graphic 103" descr="User">
              <a:extLst>
                <a:ext uri="{FF2B5EF4-FFF2-40B4-BE49-F238E27FC236}">
                  <a16:creationId xmlns:a16="http://schemas.microsoft.com/office/drawing/2014/main" id="{C9F4C299-AD89-4A81-8580-F6678122FA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1507682"/>
              <a:ext cx="301636" cy="301637"/>
            </a:xfrm>
            <a:prstGeom prst="rect">
              <a:avLst/>
            </a:prstGeom>
          </p:spPr>
        </p:pic>
        <p:pic>
          <p:nvPicPr>
            <p:cNvPr id="166" name="Graphic 165" descr="User">
              <a:extLst>
                <a:ext uri="{FF2B5EF4-FFF2-40B4-BE49-F238E27FC236}">
                  <a16:creationId xmlns:a16="http://schemas.microsoft.com/office/drawing/2014/main" id="{F1E07335-056F-485F-82B0-B95C824F0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1772686"/>
              <a:ext cx="301636" cy="301637"/>
            </a:xfrm>
            <a:prstGeom prst="rect">
              <a:avLst/>
            </a:prstGeom>
          </p:spPr>
        </p:pic>
        <p:pic>
          <p:nvPicPr>
            <p:cNvPr id="167" name="Graphic 166" descr="User">
              <a:extLst>
                <a:ext uri="{FF2B5EF4-FFF2-40B4-BE49-F238E27FC236}">
                  <a16:creationId xmlns:a16="http://schemas.microsoft.com/office/drawing/2014/main" id="{D51CA9AD-5285-4AAD-A009-B5CEC44D82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1772686"/>
              <a:ext cx="301636" cy="301637"/>
            </a:xfrm>
            <a:prstGeom prst="rect">
              <a:avLst/>
            </a:prstGeom>
          </p:spPr>
        </p:pic>
        <p:pic>
          <p:nvPicPr>
            <p:cNvPr id="168" name="Graphic 167" descr="User">
              <a:extLst>
                <a:ext uri="{FF2B5EF4-FFF2-40B4-BE49-F238E27FC236}">
                  <a16:creationId xmlns:a16="http://schemas.microsoft.com/office/drawing/2014/main" id="{CBB16CDB-AB86-460D-B923-551774753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1770701"/>
              <a:ext cx="301636" cy="301637"/>
            </a:xfrm>
            <a:prstGeom prst="rect">
              <a:avLst/>
            </a:prstGeom>
          </p:spPr>
        </p:pic>
        <p:pic>
          <p:nvPicPr>
            <p:cNvPr id="169" name="Graphic 168" descr="User">
              <a:extLst>
                <a:ext uri="{FF2B5EF4-FFF2-40B4-BE49-F238E27FC236}">
                  <a16:creationId xmlns:a16="http://schemas.microsoft.com/office/drawing/2014/main" id="{7C781694-584F-4F0C-A0E5-31794358F5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041576"/>
              <a:ext cx="301636" cy="301637"/>
            </a:xfrm>
            <a:prstGeom prst="rect">
              <a:avLst/>
            </a:prstGeom>
          </p:spPr>
        </p:pic>
        <p:pic>
          <p:nvPicPr>
            <p:cNvPr id="170" name="Graphic 169" descr="User">
              <a:extLst>
                <a:ext uri="{FF2B5EF4-FFF2-40B4-BE49-F238E27FC236}">
                  <a16:creationId xmlns:a16="http://schemas.microsoft.com/office/drawing/2014/main" id="{1B2C4405-C82B-4944-BE37-8A767E391D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041576"/>
              <a:ext cx="301636" cy="301637"/>
            </a:xfrm>
            <a:prstGeom prst="rect">
              <a:avLst/>
            </a:prstGeom>
          </p:spPr>
        </p:pic>
        <p:pic>
          <p:nvPicPr>
            <p:cNvPr id="171" name="Graphic 170" descr="User">
              <a:extLst>
                <a:ext uri="{FF2B5EF4-FFF2-40B4-BE49-F238E27FC236}">
                  <a16:creationId xmlns:a16="http://schemas.microsoft.com/office/drawing/2014/main" id="{DF0CED7D-BEBD-42B3-8839-A7A716FD94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7423" y="2039591"/>
              <a:ext cx="301636" cy="301637"/>
            </a:xfrm>
            <a:prstGeom prst="rect">
              <a:avLst/>
            </a:prstGeom>
          </p:spPr>
        </p:pic>
        <p:pic>
          <p:nvPicPr>
            <p:cNvPr id="172" name="Graphic 171" descr="User">
              <a:extLst>
                <a:ext uri="{FF2B5EF4-FFF2-40B4-BE49-F238E27FC236}">
                  <a16:creationId xmlns:a16="http://schemas.microsoft.com/office/drawing/2014/main" id="{73130FD8-368B-49C9-A802-9490CC5CD9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2291637"/>
              <a:ext cx="301636" cy="301637"/>
            </a:xfrm>
            <a:prstGeom prst="rect">
              <a:avLst/>
            </a:prstGeom>
          </p:spPr>
        </p:pic>
        <p:pic>
          <p:nvPicPr>
            <p:cNvPr id="173" name="Graphic 172" descr="User">
              <a:extLst>
                <a:ext uri="{FF2B5EF4-FFF2-40B4-BE49-F238E27FC236}">
                  <a16:creationId xmlns:a16="http://schemas.microsoft.com/office/drawing/2014/main" id="{BE600250-4061-4541-853F-F965E05025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2291637"/>
              <a:ext cx="301636" cy="301637"/>
            </a:xfrm>
            <a:prstGeom prst="rect">
              <a:avLst/>
            </a:prstGeom>
          </p:spPr>
        </p:pic>
        <p:pic>
          <p:nvPicPr>
            <p:cNvPr id="174" name="Graphic 173" descr="User">
              <a:extLst>
                <a:ext uri="{FF2B5EF4-FFF2-40B4-BE49-F238E27FC236}">
                  <a16:creationId xmlns:a16="http://schemas.microsoft.com/office/drawing/2014/main" id="{C3EAD88F-A4ED-48DA-916B-D1B6046CE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2289652"/>
              <a:ext cx="301636" cy="301637"/>
            </a:xfrm>
            <a:prstGeom prst="rect">
              <a:avLst/>
            </a:prstGeom>
          </p:spPr>
        </p:pic>
        <p:pic>
          <p:nvPicPr>
            <p:cNvPr id="175" name="Graphic 174" descr="User">
              <a:extLst>
                <a:ext uri="{FF2B5EF4-FFF2-40B4-BE49-F238E27FC236}">
                  <a16:creationId xmlns:a16="http://schemas.microsoft.com/office/drawing/2014/main" id="{0A15C629-3A78-4F9E-A999-866B627BC3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1773136"/>
              <a:ext cx="301636" cy="301637"/>
            </a:xfrm>
            <a:prstGeom prst="rect">
              <a:avLst/>
            </a:prstGeom>
          </p:spPr>
        </p:pic>
        <p:pic>
          <p:nvPicPr>
            <p:cNvPr id="176" name="Graphic 175" descr="User">
              <a:extLst>
                <a:ext uri="{FF2B5EF4-FFF2-40B4-BE49-F238E27FC236}">
                  <a16:creationId xmlns:a16="http://schemas.microsoft.com/office/drawing/2014/main" id="{00A2DE1C-37E0-40E2-8035-2CFB01B1A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1773136"/>
              <a:ext cx="301636" cy="301637"/>
            </a:xfrm>
            <a:prstGeom prst="rect">
              <a:avLst/>
            </a:prstGeom>
          </p:spPr>
        </p:pic>
        <p:pic>
          <p:nvPicPr>
            <p:cNvPr id="177" name="Graphic 176" descr="User">
              <a:extLst>
                <a:ext uri="{FF2B5EF4-FFF2-40B4-BE49-F238E27FC236}">
                  <a16:creationId xmlns:a16="http://schemas.microsoft.com/office/drawing/2014/main" id="{87F19355-4134-4798-A851-6B62371CD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1771151"/>
              <a:ext cx="301636" cy="301637"/>
            </a:xfrm>
            <a:prstGeom prst="rect">
              <a:avLst/>
            </a:prstGeom>
          </p:spPr>
        </p:pic>
        <p:pic>
          <p:nvPicPr>
            <p:cNvPr id="178" name="Graphic 177" descr="User">
              <a:extLst>
                <a:ext uri="{FF2B5EF4-FFF2-40B4-BE49-F238E27FC236}">
                  <a16:creationId xmlns:a16="http://schemas.microsoft.com/office/drawing/2014/main" id="{9B538A77-7B64-4BC6-9B57-E9C27A768D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042027"/>
              <a:ext cx="301636" cy="301637"/>
            </a:xfrm>
            <a:prstGeom prst="rect">
              <a:avLst/>
            </a:prstGeom>
          </p:spPr>
        </p:pic>
        <p:pic>
          <p:nvPicPr>
            <p:cNvPr id="179" name="Graphic 178" descr="User">
              <a:extLst>
                <a:ext uri="{FF2B5EF4-FFF2-40B4-BE49-F238E27FC236}">
                  <a16:creationId xmlns:a16="http://schemas.microsoft.com/office/drawing/2014/main" id="{DC9A99C4-6D57-4672-A94D-B0F476D17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042027"/>
              <a:ext cx="301636" cy="301637"/>
            </a:xfrm>
            <a:prstGeom prst="rect">
              <a:avLst/>
            </a:prstGeom>
          </p:spPr>
        </p:pic>
        <p:pic>
          <p:nvPicPr>
            <p:cNvPr id="180" name="Graphic 179" descr="User">
              <a:extLst>
                <a:ext uri="{FF2B5EF4-FFF2-40B4-BE49-F238E27FC236}">
                  <a16:creationId xmlns:a16="http://schemas.microsoft.com/office/drawing/2014/main" id="{95C7FE90-4FEB-4DE7-93FB-D90B1B25C2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2040041"/>
              <a:ext cx="301636" cy="301637"/>
            </a:xfrm>
            <a:prstGeom prst="rect">
              <a:avLst/>
            </a:prstGeom>
          </p:spPr>
        </p:pic>
        <p:pic>
          <p:nvPicPr>
            <p:cNvPr id="181" name="Graphic 180" descr="User">
              <a:extLst>
                <a:ext uri="{FF2B5EF4-FFF2-40B4-BE49-F238E27FC236}">
                  <a16:creationId xmlns:a16="http://schemas.microsoft.com/office/drawing/2014/main" id="{914D8618-B303-4F73-A5DD-30E063E99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2292087"/>
              <a:ext cx="301636" cy="301637"/>
            </a:xfrm>
            <a:prstGeom prst="rect">
              <a:avLst/>
            </a:prstGeom>
          </p:spPr>
        </p:pic>
        <p:pic>
          <p:nvPicPr>
            <p:cNvPr id="182" name="Graphic 181" descr="User">
              <a:extLst>
                <a:ext uri="{FF2B5EF4-FFF2-40B4-BE49-F238E27FC236}">
                  <a16:creationId xmlns:a16="http://schemas.microsoft.com/office/drawing/2014/main" id="{5BFD5492-0D39-4EBA-9323-54D52CFC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2292087"/>
              <a:ext cx="301636" cy="301637"/>
            </a:xfrm>
            <a:prstGeom prst="rect">
              <a:avLst/>
            </a:prstGeom>
          </p:spPr>
        </p:pic>
        <p:pic>
          <p:nvPicPr>
            <p:cNvPr id="183" name="Graphic 182" descr="User">
              <a:extLst>
                <a:ext uri="{FF2B5EF4-FFF2-40B4-BE49-F238E27FC236}">
                  <a16:creationId xmlns:a16="http://schemas.microsoft.com/office/drawing/2014/main" id="{A47349ED-48C1-4B37-B20F-8C600F43CE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2290102"/>
              <a:ext cx="301636" cy="301637"/>
            </a:xfrm>
            <a:prstGeom prst="rect">
              <a:avLst/>
            </a:prstGeom>
          </p:spPr>
        </p:pic>
        <p:pic>
          <p:nvPicPr>
            <p:cNvPr id="148" name="Graphic 147" descr="User">
              <a:extLst>
                <a:ext uri="{FF2B5EF4-FFF2-40B4-BE49-F238E27FC236}">
                  <a16:creationId xmlns:a16="http://schemas.microsoft.com/office/drawing/2014/main" id="{DF438EA7-E246-4029-AF41-1886DA2B8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2535520"/>
              <a:ext cx="301636" cy="301637"/>
            </a:xfrm>
            <a:prstGeom prst="rect">
              <a:avLst/>
            </a:prstGeom>
          </p:spPr>
        </p:pic>
        <p:pic>
          <p:nvPicPr>
            <p:cNvPr id="149" name="Graphic 148" descr="User">
              <a:extLst>
                <a:ext uri="{FF2B5EF4-FFF2-40B4-BE49-F238E27FC236}">
                  <a16:creationId xmlns:a16="http://schemas.microsoft.com/office/drawing/2014/main" id="{DBD2E5DC-DA09-42A4-B752-BCFC9112C2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535520"/>
              <a:ext cx="301636" cy="301637"/>
            </a:xfrm>
            <a:prstGeom prst="rect">
              <a:avLst/>
            </a:prstGeom>
          </p:spPr>
        </p:pic>
        <p:pic>
          <p:nvPicPr>
            <p:cNvPr id="150" name="Graphic 149" descr="User">
              <a:extLst>
                <a:ext uri="{FF2B5EF4-FFF2-40B4-BE49-F238E27FC236}">
                  <a16:creationId xmlns:a16="http://schemas.microsoft.com/office/drawing/2014/main" id="{27701B11-1567-4291-A2E3-170ED3E19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533535"/>
              <a:ext cx="301636" cy="301637"/>
            </a:xfrm>
            <a:prstGeom prst="rect">
              <a:avLst/>
            </a:prstGeom>
          </p:spPr>
        </p:pic>
        <p:pic>
          <p:nvPicPr>
            <p:cNvPr id="151" name="Graphic 150" descr="User">
              <a:extLst>
                <a:ext uri="{FF2B5EF4-FFF2-40B4-BE49-F238E27FC236}">
                  <a16:creationId xmlns:a16="http://schemas.microsoft.com/office/drawing/2014/main" id="{E5E55E40-7561-4819-B301-B63FDDE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804410"/>
              <a:ext cx="301636" cy="301637"/>
            </a:xfrm>
            <a:prstGeom prst="rect">
              <a:avLst/>
            </a:prstGeom>
          </p:spPr>
        </p:pic>
        <p:pic>
          <p:nvPicPr>
            <p:cNvPr id="152" name="Graphic 151" descr="User">
              <a:extLst>
                <a:ext uri="{FF2B5EF4-FFF2-40B4-BE49-F238E27FC236}">
                  <a16:creationId xmlns:a16="http://schemas.microsoft.com/office/drawing/2014/main" id="{4019A249-B44B-46B0-AA2A-2CE30EFC9D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804410"/>
              <a:ext cx="301636" cy="301637"/>
            </a:xfrm>
            <a:prstGeom prst="rect">
              <a:avLst/>
            </a:prstGeom>
          </p:spPr>
        </p:pic>
        <p:pic>
          <p:nvPicPr>
            <p:cNvPr id="153" name="Graphic 152" descr="User">
              <a:extLst>
                <a:ext uri="{FF2B5EF4-FFF2-40B4-BE49-F238E27FC236}">
                  <a16:creationId xmlns:a16="http://schemas.microsoft.com/office/drawing/2014/main" id="{7E83D4B5-C13F-46BF-BFFE-DC0B4943B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2802425"/>
              <a:ext cx="301636" cy="301637"/>
            </a:xfrm>
            <a:prstGeom prst="rect">
              <a:avLst/>
            </a:prstGeom>
          </p:spPr>
        </p:pic>
        <p:pic>
          <p:nvPicPr>
            <p:cNvPr id="154" name="Graphic 153" descr="User">
              <a:extLst>
                <a:ext uri="{FF2B5EF4-FFF2-40B4-BE49-F238E27FC236}">
                  <a16:creationId xmlns:a16="http://schemas.microsoft.com/office/drawing/2014/main" id="{EBCC6F1F-59BA-4BB7-BACE-8E5049BC42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3054471"/>
              <a:ext cx="301636" cy="301637"/>
            </a:xfrm>
            <a:prstGeom prst="rect">
              <a:avLst/>
            </a:prstGeom>
          </p:spPr>
        </p:pic>
        <p:pic>
          <p:nvPicPr>
            <p:cNvPr id="155" name="Graphic 154" descr="User">
              <a:extLst>
                <a:ext uri="{FF2B5EF4-FFF2-40B4-BE49-F238E27FC236}">
                  <a16:creationId xmlns:a16="http://schemas.microsoft.com/office/drawing/2014/main" id="{465229AD-CD80-4CDA-9A54-5B31EDA15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3054471"/>
              <a:ext cx="301636" cy="301637"/>
            </a:xfrm>
            <a:prstGeom prst="rect">
              <a:avLst/>
            </a:prstGeom>
          </p:spPr>
        </p:pic>
        <p:pic>
          <p:nvPicPr>
            <p:cNvPr id="156" name="Graphic 155" descr="User">
              <a:extLst>
                <a:ext uri="{FF2B5EF4-FFF2-40B4-BE49-F238E27FC236}">
                  <a16:creationId xmlns:a16="http://schemas.microsoft.com/office/drawing/2014/main" id="{97369FE6-51D9-4336-B84B-D086D115BF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3052486"/>
              <a:ext cx="301636" cy="301637"/>
            </a:xfrm>
            <a:prstGeom prst="rect">
              <a:avLst/>
            </a:prstGeom>
          </p:spPr>
        </p:pic>
        <p:pic>
          <p:nvPicPr>
            <p:cNvPr id="157" name="Graphic 156" descr="User">
              <a:extLst>
                <a:ext uri="{FF2B5EF4-FFF2-40B4-BE49-F238E27FC236}">
                  <a16:creationId xmlns:a16="http://schemas.microsoft.com/office/drawing/2014/main" id="{3C94B07F-B8A1-4A25-92BC-152F8F0B2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535970"/>
              <a:ext cx="301636" cy="301637"/>
            </a:xfrm>
            <a:prstGeom prst="rect">
              <a:avLst/>
            </a:prstGeom>
          </p:spPr>
        </p:pic>
        <p:pic>
          <p:nvPicPr>
            <p:cNvPr id="158" name="Graphic 157" descr="User">
              <a:extLst>
                <a:ext uri="{FF2B5EF4-FFF2-40B4-BE49-F238E27FC236}">
                  <a16:creationId xmlns:a16="http://schemas.microsoft.com/office/drawing/2014/main" id="{53682D4C-8678-43B5-AB87-1A2462AF11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535970"/>
              <a:ext cx="301636" cy="301637"/>
            </a:xfrm>
            <a:prstGeom prst="rect">
              <a:avLst/>
            </a:prstGeom>
          </p:spPr>
        </p:pic>
        <p:pic>
          <p:nvPicPr>
            <p:cNvPr id="159" name="Graphic 158" descr="User">
              <a:extLst>
                <a:ext uri="{FF2B5EF4-FFF2-40B4-BE49-F238E27FC236}">
                  <a16:creationId xmlns:a16="http://schemas.microsoft.com/office/drawing/2014/main" id="{95D990F8-98B8-4152-A4E0-50F1857F1F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533985"/>
              <a:ext cx="301636" cy="301637"/>
            </a:xfrm>
            <a:prstGeom prst="rect">
              <a:avLst/>
            </a:prstGeom>
          </p:spPr>
        </p:pic>
        <p:pic>
          <p:nvPicPr>
            <p:cNvPr id="160" name="Graphic 159" descr="User">
              <a:extLst>
                <a:ext uri="{FF2B5EF4-FFF2-40B4-BE49-F238E27FC236}">
                  <a16:creationId xmlns:a16="http://schemas.microsoft.com/office/drawing/2014/main" id="{BDAD2981-1796-41C2-87E8-BCB79E351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804861"/>
              <a:ext cx="301636" cy="301637"/>
            </a:xfrm>
            <a:prstGeom prst="rect">
              <a:avLst/>
            </a:prstGeom>
          </p:spPr>
        </p:pic>
        <p:pic>
          <p:nvPicPr>
            <p:cNvPr id="161" name="Graphic 160" descr="User">
              <a:extLst>
                <a:ext uri="{FF2B5EF4-FFF2-40B4-BE49-F238E27FC236}">
                  <a16:creationId xmlns:a16="http://schemas.microsoft.com/office/drawing/2014/main" id="{E975250D-A1B5-4457-853D-7833619D35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804861"/>
              <a:ext cx="301636" cy="301637"/>
            </a:xfrm>
            <a:prstGeom prst="rect">
              <a:avLst/>
            </a:prstGeom>
          </p:spPr>
        </p:pic>
        <p:pic>
          <p:nvPicPr>
            <p:cNvPr id="162" name="Graphic 161" descr="User">
              <a:extLst>
                <a:ext uri="{FF2B5EF4-FFF2-40B4-BE49-F238E27FC236}">
                  <a16:creationId xmlns:a16="http://schemas.microsoft.com/office/drawing/2014/main" id="{7EAEB8C2-E9C0-4C8D-94FE-BCCD5C02C2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2802875"/>
              <a:ext cx="301636" cy="301637"/>
            </a:xfrm>
            <a:prstGeom prst="rect">
              <a:avLst/>
            </a:prstGeom>
          </p:spPr>
        </p:pic>
        <p:pic>
          <p:nvPicPr>
            <p:cNvPr id="163" name="Graphic 162" descr="User">
              <a:extLst>
                <a:ext uri="{FF2B5EF4-FFF2-40B4-BE49-F238E27FC236}">
                  <a16:creationId xmlns:a16="http://schemas.microsoft.com/office/drawing/2014/main" id="{E21F38AE-FBFC-42A7-B9FB-1EB62168E3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3054921"/>
              <a:ext cx="301636" cy="301637"/>
            </a:xfrm>
            <a:prstGeom prst="rect">
              <a:avLst/>
            </a:prstGeom>
          </p:spPr>
        </p:pic>
        <p:pic>
          <p:nvPicPr>
            <p:cNvPr id="164" name="Graphic 163" descr="User">
              <a:extLst>
                <a:ext uri="{FF2B5EF4-FFF2-40B4-BE49-F238E27FC236}">
                  <a16:creationId xmlns:a16="http://schemas.microsoft.com/office/drawing/2014/main" id="{812389D0-EF03-4092-BB3B-32D30CDA12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3054921"/>
              <a:ext cx="301636" cy="301637"/>
            </a:xfrm>
            <a:prstGeom prst="rect">
              <a:avLst/>
            </a:prstGeom>
          </p:spPr>
        </p:pic>
        <p:pic>
          <p:nvPicPr>
            <p:cNvPr id="165" name="Graphic 164" descr="User">
              <a:extLst>
                <a:ext uri="{FF2B5EF4-FFF2-40B4-BE49-F238E27FC236}">
                  <a16:creationId xmlns:a16="http://schemas.microsoft.com/office/drawing/2014/main" id="{A64C9829-CFDE-485E-8BB6-F2FE74CC0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3052936"/>
              <a:ext cx="301636" cy="301637"/>
            </a:xfrm>
            <a:prstGeom prst="rect">
              <a:avLst/>
            </a:prstGeom>
          </p:spPr>
        </p:pic>
        <p:pic>
          <p:nvPicPr>
            <p:cNvPr id="128" name="Graphic 127" descr="User">
              <a:extLst>
                <a:ext uri="{FF2B5EF4-FFF2-40B4-BE49-F238E27FC236}">
                  <a16:creationId xmlns:a16="http://schemas.microsoft.com/office/drawing/2014/main" id="{B7190CDC-E095-4600-B64B-175BB46430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1773929"/>
              <a:ext cx="301636" cy="301637"/>
            </a:xfrm>
            <a:prstGeom prst="rect">
              <a:avLst/>
            </a:prstGeom>
          </p:spPr>
        </p:pic>
        <p:pic>
          <p:nvPicPr>
            <p:cNvPr id="129" name="Graphic 128" descr="User">
              <a:extLst>
                <a:ext uri="{FF2B5EF4-FFF2-40B4-BE49-F238E27FC236}">
                  <a16:creationId xmlns:a16="http://schemas.microsoft.com/office/drawing/2014/main" id="{696A9A01-1C84-40CD-9CEF-7C05955DEF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1773929"/>
              <a:ext cx="301636" cy="301637"/>
            </a:xfrm>
            <a:prstGeom prst="rect">
              <a:avLst/>
            </a:prstGeom>
          </p:spPr>
        </p:pic>
        <p:pic>
          <p:nvPicPr>
            <p:cNvPr id="130" name="Graphic 129" descr="User">
              <a:extLst>
                <a:ext uri="{FF2B5EF4-FFF2-40B4-BE49-F238E27FC236}">
                  <a16:creationId xmlns:a16="http://schemas.microsoft.com/office/drawing/2014/main" id="{5AFBE3D6-F850-45FA-BD90-D22583BFC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1771944"/>
              <a:ext cx="301636" cy="301637"/>
            </a:xfrm>
            <a:prstGeom prst="rect">
              <a:avLst/>
            </a:prstGeom>
          </p:spPr>
        </p:pic>
        <p:pic>
          <p:nvPicPr>
            <p:cNvPr id="131" name="Graphic 130" descr="User">
              <a:extLst>
                <a:ext uri="{FF2B5EF4-FFF2-40B4-BE49-F238E27FC236}">
                  <a16:creationId xmlns:a16="http://schemas.microsoft.com/office/drawing/2014/main" id="{82EFB999-6A07-4077-B228-D20802C0D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042819"/>
              <a:ext cx="301636" cy="301637"/>
            </a:xfrm>
            <a:prstGeom prst="rect">
              <a:avLst/>
            </a:prstGeom>
          </p:spPr>
        </p:pic>
        <p:pic>
          <p:nvPicPr>
            <p:cNvPr id="132" name="Graphic 131" descr="User">
              <a:extLst>
                <a:ext uri="{FF2B5EF4-FFF2-40B4-BE49-F238E27FC236}">
                  <a16:creationId xmlns:a16="http://schemas.microsoft.com/office/drawing/2014/main" id="{D531FDD1-9800-4568-9271-4DBB1B1756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042819"/>
              <a:ext cx="301636" cy="301637"/>
            </a:xfrm>
            <a:prstGeom prst="rect">
              <a:avLst/>
            </a:prstGeom>
          </p:spPr>
        </p:pic>
        <p:pic>
          <p:nvPicPr>
            <p:cNvPr id="133" name="Graphic 132" descr="User">
              <a:extLst>
                <a:ext uri="{FF2B5EF4-FFF2-40B4-BE49-F238E27FC236}">
                  <a16:creationId xmlns:a16="http://schemas.microsoft.com/office/drawing/2014/main" id="{93EE59A5-263F-4084-9CE7-0469D16AE6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040834"/>
              <a:ext cx="301636" cy="301637"/>
            </a:xfrm>
            <a:prstGeom prst="rect">
              <a:avLst/>
            </a:prstGeom>
          </p:spPr>
        </p:pic>
        <p:pic>
          <p:nvPicPr>
            <p:cNvPr id="134" name="Graphic 133" descr="User">
              <a:extLst>
                <a:ext uri="{FF2B5EF4-FFF2-40B4-BE49-F238E27FC236}">
                  <a16:creationId xmlns:a16="http://schemas.microsoft.com/office/drawing/2014/main" id="{DEADE5A8-935A-469E-B6E6-DC9AFE7435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2292880"/>
              <a:ext cx="301636" cy="301637"/>
            </a:xfrm>
            <a:prstGeom prst="rect">
              <a:avLst/>
            </a:prstGeom>
          </p:spPr>
        </p:pic>
        <p:pic>
          <p:nvPicPr>
            <p:cNvPr id="135" name="Graphic 134" descr="User">
              <a:extLst>
                <a:ext uri="{FF2B5EF4-FFF2-40B4-BE49-F238E27FC236}">
                  <a16:creationId xmlns:a16="http://schemas.microsoft.com/office/drawing/2014/main" id="{C8147B9C-1E77-4AA3-B402-2356EC78A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947" y="2292880"/>
              <a:ext cx="301636" cy="301637"/>
            </a:xfrm>
            <a:prstGeom prst="rect">
              <a:avLst/>
            </a:prstGeom>
          </p:spPr>
        </p:pic>
        <p:pic>
          <p:nvPicPr>
            <p:cNvPr id="136" name="Graphic 135" descr="User">
              <a:extLst>
                <a:ext uri="{FF2B5EF4-FFF2-40B4-BE49-F238E27FC236}">
                  <a16:creationId xmlns:a16="http://schemas.microsoft.com/office/drawing/2014/main" id="{8AED7BFF-A68E-414E-B834-A26E4867E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2290895"/>
              <a:ext cx="301636" cy="301637"/>
            </a:xfrm>
            <a:prstGeom prst="rect">
              <a:avLst/>
            </a:prstGeom>
          </p:spPr>
        </p:pic>
        <p:pic>
          <p:nvPicPr>
            <p:cNvPr id="137" name="Graphic 136" descr="User">
              <a:extLst>
                <a:ext uri="{FF2B5EF4-FFF2-40B4-BE49-F238E27FC236}">
                  <a16:creationId xmlns:a16="http://schemas.microsoft.com/office/drawing/2014/main" id="{BE864388-B6D0-4C2C-838F-A33C03835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1774379"/>
              <a:ext cx="301636" cy="301637"/>
            </a:xfrm>
            <a:prstGeom prst="rect">
              <a:avLst/>
            </a:prstGeom>
          </p:spPr>
        </p:pic>
        <p:pic>
          <p:nvPicPr>
            <p:cNvPr id="138" name="Graphic 137" descr="User">
              <a:extLst>
                <a:ext uri="{FF2B5EF4-FFF2-40B4-BE49-F238E27FC236}">
                  <a16:creationId xmlns:a16="http://schemas.microsoft.com/office/drawing/2014/main" id="{E43EE7EE-2CF1-47AA-A428-6453DA5BE1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1774379"/>
              <a:ext cx="301636" cy="301637"/>
            </a:xfrm>
            <a:prstGeom prst="rect">
              <a:avLst/>
            </a:prstGeom>
          </p:spPr>
        </p:pic>
        <p:pic>
          <p:nvPicPr>
            <p:cNvPr id="139" name="Graphic 138" descr="User">
              <a:extLst>
                <a:ext uri="{FF2B5EF4-FFF2-40B4-BE49-F238E27FC236}">
                  <a16:creationId xmlns:a16="http://schemas.microsoft.com/office/drawing/2014/main" id="{68A22720-EC2C-4A3C-B676-5D7E281E33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1772394"/>
              <a:ext cx="301636" cy="301637"/>
            </a:xfrm>
            <a:prstGeom prst="rect">
              <a:avLst/>
            </a:prstGeom>
          </p:spPr>
        </p:pic>
        <p:pic>
          <p:nvPicPr>
            <p:cNvPr id="140" name="Graphic 139" descr="User">
              <a:extLst>
                <a:ext uri="{FF2B5EF4-FFF2-40B4-BE49-F238E27FC236}">
                  <a16:creationId xmlns:a16="http://schemas.microsoft.com/office/drawing/2014/main" id="{5F533A53-5908-453F-A717-DCB0060D1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2043270"/>
              <a:ext cx="301636" cy="301637"/>
            </a:xfrm>
            <a:prstGeom prst="rect">
              <a:avLst/>
            </a:prstGeom>
          </p:spPr>
        </p:pic>
        <p:pic>
          <p:nvPicPr>
            <p:cNvPr id="141" name="Graphic 140" descr="User">
              <a:extLst>
                <a:ext uri="{FF2B5EF4-FFF2-40B4-BE49-F238E27FC236}">
                  <a16:creationId xmlns:a16="http://schemas.microsoft.com/office/drawing/2014/main" id="{5D670E5B-C8FE-4117-B591-354016D7C1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2043270"/>
              <a:ext cx="301636" cy="301637"/>
            </a:xfrm>
            <a:prstGeom prst="rect">
              <a:avLst/>
            </a:prstGeom>
          </p:spPr>
        </p:pic>
        <p:pic>
          <p:nvPicPr>
            <p:cNvPr id="142" name="Graphic 141" descr="User">
              <a:extLst>
                <a:ext uri="{FF2B5EF4-FFF2-40B4-BE49-F238E27FC236}">
                  <a16:creationId xmlns:a16="http://schemas.microsoft.com/office/drawing/2014/main" id="{510113EA-54D9-4D60-9CC1-91AEFD5750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041284"/>
              <a:ext cx="301636" cy="301637"/>
            </a:xfrm>
            <a:prstGeom prst="rect">
              <a:avLst/>
            </a:prstGeom>
          </p:spPr>
        </p:pic>
        <p:pic>
          <p:nvPicPr>
            <p:cNvPr id="143" name="Graphic 142" descr="User">
              <a:extLst>
                <a:ext uri="{FF2B5EF4-FFF2-40B4-BE49-F238E27FC236}">
                  <a16:creationId xmlns:a16="http://schemas.microsoft.com/office/drawing/2014/main" id="{5E071D1E-2702-485A-AB59-FDABA28006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2293330"/>
              <a:ext cx="301636" cy="301637"/>
            </a:xfrm>
            <a:prstGeom prst="rect">
              <a:avLst/>
            </a:prstGeom>
          </p:spPr>
        </p:pic>
        <p:pic>
          <p:nvPicPr>
            <p:cNvPr id="144" name="Graphic 143" descr="User">
              <a:extLst>
                <a:ext uri="{FF2B5EF4-FFF2-40B4-BE49-F238E27FC236}">
                  <a16:creationId xmlns:a16="http://schemas.microsoft.com/office/drawing/2014/main" id="{8F13702F-6347-4B14-9494-E9FA386BA9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2293330"/>
              <a:ext cx="301636" cy="301637"/>
            </a:xfrm>
            <a:prstGeom prst="rect">
              <a:avLst/>
            </a:prstGeom>
          </p:spPr>
        </p:pic>
        <p:pic>
          <p:nvPicPr>
            <p:cNvPr id="145" name="Graphic 144" descr="User">
              <a:extLst>
                <a:ext uri="{FF2B5EF4-FFF2-40B4-BE49-F238E27FC236}">
                  <a16:creationId xmlns:a16="http://schemas.microsoft.com/office/drawing/2014/main" id="{B131111D-8BCF-4531-A6E0-DF99AE94B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2291345"/>
              <a:ext cx="301636" cy="301637"/>
            </a:xfrm>
            <a:prstGeom prst="rect">
              <a:avLst/>
            </a:prstGeom>
          </p:spPr>
        </p:pic>
        <p:pic>
          <p:nvPicPr>
            <p:cNvPr id="110" name="Graphic 109" descr="User">
              <a:extLst>
                <a:ext uri="{FF2B5EF4-FFF2-40B4-BE49-F238E27FC236}">
                  <a16:creationId xmlns:a16="http://schemas.microsoft.com/office/drawing/2014/main" id="{C7E61F70-9168-4D40-895F-AD55EB3D0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536763"/>
              <a:ext cx="301636" cy="301637"/>
            </a:xfrm>
            <a:prstGeom prst="rect">
              <a:avLst/>
            </a:prstGeom>
          </p:spPr>
        </p:pic>
        <p:pic>
          <p:nvPicPr>
            <p:cNvPr id="111" name="Graphic 110" descr="User">
              <a:extLst>
                <a:ext uri="{FF2B5EF4-FFF2-40B4-BE49-F238E27FC236}">
                  <a16:creationId xmlns:a16="http://schemas.microsoft.com/office/drawing/2014/main" id="{31D24C22-18CA-41E1-A191-D4D762A50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536763"/>
              <a:ext cx="301636" cy="301637"/>
            </a:xfrm>
            <a:prstGeom prst="rect">
              <a:avLst/>
            </a:prstGeom>
          </p:spPr>
        </p:pic>
        <p:pic>
          <p:nvPicPr>
            <p:cNvPr id="112" name="Graphic 111" descr="User">
              <a:extLst>
                <a:ext uri="{FF2B5EF4-FFF2-40B4-BE49-F238E27FC236}">
                  <a16:creationId xmlns:a16="http://schemas.microsoft.com/office/drawing/2014/main" id="{ADA6539D-ADE5-4FB9-8583-8F489F34AA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534778"/>
              <a:ext cx="301636" cy="301637"/>
            </a:xfrm>
            <a:prstGeom prst="rect">
              <a:avLst/>
            </a:prstGeom>
          </p:spPr>
        </p:pic>
        <p:pic>
          <p:nvPicPr>
            <p:cNvPr id="113" name="Graphic 112" descr="User">
              <a:extLst>
                <a:ext uri="{FF2B5EF4-FFF2-40B4-BE49-F238E27FC236}">
                  <a16:creationId xmlns:a16="http://schemas.microsoft.com/office/drawing/2014/main" id="{EC14C802-0E26-4B55-B0A1-7582C1CD0F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805653"/>
              <a:ext cx="301636" cy="301637"/>
            </a:xfrm>
            <a:prstGeom prst="rect">
              <a:avLst/>
            </a:prstGeom>
          </p:spPr>
        </p:pic>
        <p:pic>
          <p:nvPicPr>
            <p:cNvPr id="114" name="Graphic 113" descr="User">
              <a:extLst>
                <a:ext uri="{FF2B5EF4-FFF2-40B4-BE49-F238E27FC236}">
                  <a16:creationId xmlns:a16="http://schemas.microsoft.com/office/drawing/2014/main" id="{5BE17C7A-7289-4F38-912D-4D54F1A25F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805653"/>
              <a:ext cx="301636" cy="301637"/>
            </a:xfrm>
            <a:prstGeom prst="rect">
              <a:avLst/>
            </a:prstGeom>
          </p:spPr>
        </p:pic>
        <p:pic>
          <p:nvPicPr>
            <p:cNvPr id="115" name="Graphic 114" descr="User">
              <a:extLst>
                <a:ext uri="{FF2B5EF4-FFF2-40B4-BE49-F238E27FC236}">
                  <a16:creationId xmlns:a16="http://schemas.microsoft.com/office/drawing/2014/main" id="{16DC0705-4401-4EC2-B631-4ECB80158A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803668"/>
              <a:ext cx="301636" cy="301637"/>
            </a:xfrm>
            <a:prstGeom prst="rect">
              <a:avLst/>
            </a:prstGeom>
          </p:spPr>
        </p:pic>
        <p:pic>
          <p:nvPicPr>
            <p:cNvPr id="116" name="Graphic 115" descr="User">
              <a:extLst>
                <a:ext uri="{FF2B5EF4-FFF2-40B4-BE49-F238E27FC236}">
                  <a16:creationId xmlns:a16="http://schemas.microsoft.com/office/drawing/2014/main" id="{542359F3-1928-45B5-AE8C-FFFC33656C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3055714"/>
              <a:ext cx="301636" cy="301637"/>
            </a:xfrm>
            <a:prstGeom prst="rect">
              <a:avLst/>
            </a:prstGeom>
          </p:spPr>
        </p:pic>
        <p:pic>
          <p:nvPicPr>
            <p:cNvPr id="117" name="Graphic 116" descr="User">
              <a:extLst>
                <a:ext uri="{FF2B5EF4-FFF2-40B4-BE49-F238E27FC236}">
                  <a16:creationId xmlns:a16="http://schemas.microsoft.com/office/drawing/2014/main" id="{C78AB828-1090-4B27-AFD0-8E9A25B21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3055714"/>
              <a:ext cx="301636" cy="301637"/>
            </a:xfrm>
            <a:prstGeom prst="rect">
              <a:avLst/>
            </a:prstGeom>
          </p:spPr>
        </p:pic>
        <p:pic>
          <p:nvPicPr>
            <p:cNvPr id="118" name="Graphic 117" descr="User">
              <a:extLst>
                <a:ext uri="{FF2B5EF4-FFF2-40B4-BE49-F238E27FC236}">
                  <a16:creationId xmlns:a16="http://schemas.microsoft.com/office/drawing/2014/main" id="{6D4121A1-7910-4D67-80F9-3416CBE85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3053729"/>
              <a:ext cx="301636" cy="301637"/>
            </a:xfrm>
            <a:prstGeom prst="rect">
              <a:avLst/>
            </a:prstGeom>
          </p:spPr>
        </p:pic>
        <p:pic>
          <p:nvPicPr>
            <p:cNvPr id="119" name="Graphic 118" descr="User">
              <a:extLst>
                <a:ext uri="{FF2B5EF4-FFF2-40B4-BE49-F238E27FC236}">
                  <a16:creationId xmlns:a16="http://schemas.microsoft.com/office/drawing/2014/main" id="{28DB4ADF-22EC-4E83-9705-67F332C56E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537213"/>
              <a:ext cx="301636" cy="301637"/>
            </a:xfrm>
            <a:prstGeom prst="rect">
              <a:avLst/>
            </a:prstGeom>
          </p:spPr>
        </p:pic>
        <p:pic>
          <p:nvPicPr>
            <p:cNvPr id="120" name="Graphic 119" descr="User">
              <a:extLst>
                <a:ext uri="{FF2B5EF4-FFF2-40B4-BE49-F238E27FC236}">
                  <a16:creationId xmlns:a16="http://schemas.microsoft.com/office/drawing/2014/main" id="{0EE026F1-21AA-4CAD-8373-589F109055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537213"/>
              <a:ext cx="301636" cy="301637"/>
            </a:xfrm>
            <a:prstGeom prst="rect">
              <a:avLst/>
            </a:prstGeom>
          </p:spPr>
        </p:pic>
        <p:pic>
          <p:nvPicPr>
            <p:cNvPr id="121" name="Graphic 120" descr="User">
              <a:extLst>
                <a:ext uri="{FF2B5EF4-FFF2-40B4-BE49-F238E27FC236}">
                  <a16:creationId xmlns:a16="http://schemas.microsoft.com/office/drawing/2014/main" id="{B87D716C-22EB-4113-B188-1F88D9359A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535228"/>
              <a:ext cx="301636" cy="301637"/>
            </a:xfrm>
            <a:prstGeom prst="rect">
              <a:avLst/>
            </a:prstGeom>
          </p:spPr>
        </p:pic>
        <p:pic>
          <p:nvPicPr>
            <p:cNvPr id="122" name="Graphic 121" descr="User">
              <a:extLst>
                <a:ext uri="{FF2B5EF4-FFF2-40B4-BE49-F238E27FC236}">
                  <a16:creationId xmlns:a16="http://schemas.microsoft.com/office/drawing/2014/main" id="{F1078704-837D-4BA8-B201-736B624BDD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7745" y="2806104"/>
              <a:ext cx="301636" cy="301637"/>
            </a:xfrm>
            <a:prstGeom prst="rect">
              <a:avLst/>
            </a:prstGeom>
          </p:spPr>
        </p:pic>
        <p:pic>
          <p:nvPicPr>
            <p:cNvPr id="123" name="Graphic 122" descr="User">
              <a:extLst>
                <a:ext uri="{FF2B5EF4-FFF2-40B4-BE49-F238E27FC236}">
                  <a16:creationId xmlns:a16="http://schemas.microsoft.com/office/drawing/2014/main" id="{CC5D3955-8390-4B31-B39F-F0BA72362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2806104"/>
              <a:ext cx="301636" cy="301637"/>
            </a:xfrm>
            <a:prstGeom prst="rect">
              <a:avLst/>
            </a:prstGeom>
          </p:spPr>
        </p:pic>
        <p:pic>
          <p:nvPicPr>
            <p:cNvPr id="124" name="Graphic 123" descr="User">
              <a:extLst>
                <a:ext uri="{FF2B5EF4-FFF2-40B4-BE49-F238E27FC236}">
                  <a16:creationId xmlns:a16="http://schemas.microsoft.com/office/drawing/2014/main" id="{1C033CC7-0BEE-4B88-B1C8-735A6889D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804118"/>
              <a:ext cx="301636" cy="301637"/>
            </a:xfrm>
            <a:prstGeom prst="rect">
              <a:avLst/>
            </a:prstGeom>
          </p:spPr>
        </p:pic>
        <p:pic>
          <p:nvPicPr>
            <p:cNvPr id="125" name="Graphic 124" descr="User">
              <a:extLst>
                <a:ext uri="{FF2B5EF4-FFF2-40B4-BE49-F238E27FC236}">
                  <a16:creationId xmlns:a16="http://schemas.microsoft.com/office/drawing/2014/main" id="{21A57A1A-CFAA-4539-B5CB-7F1BCC0A59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3056164"/>
              <a:ext cx="301636" cy="301637"/>
            </a:xfrm>
            <a:prstGeom prst="rect">
              <a:avLst/>
            </a:prstGeom>
          </p:spPr>
        </p:pic>
        <p:pic>
          <p:nvPicPr>
            <p:cNvPr id="126" name="Graphic 125" descr="User">
              <a:extLst>
                <a:ext uri="{FF2B5EF4-FFF2-40B4-BE49-F238E27FC236}">
                  <a16:creationId xmlns:a16="http://schemas.microsoft.com/office/drawing/2014/main" id="{09993014-5A78-4808-BDA0-F8B76071D9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3056164"/>
              <a:ext cx="301636" cy="301637"/>
            </a:xfrm>
            <a:prstGeom prst="rect">
              <a:avLst/>
            </a:prstGeom>
          </p:spPr>
        </p:pic>
        <p:pic>
          <p:nvPicPr>
            <p:cNvPr id="127" name="Graphic 126" descr="User">
              <a:extLst>
                <a:ext uri="{FF2B5EF4-FFF2-40B4-BE49-F238E27FC236}">
                  <a16:creationId xmlns:a16="http://schemas.microsoft.com/office/drawing/2014/main" id="{91B97701-3576-4F81-9D11-6E347C775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3054179"/>
              <a:ext cx="301636" cy="301637"/>
            </a:xfrm>
            <a:prstGeom prst="rect">
              <a:avLst/>
            </a:prstGeom>
          </p:spPr>
        </p:pic>
        <p:pic>
          <p:nvPicPr>
            <p:cNvPr id="245" name="Graphic 244" descr="User">
              <a:extLst>
                <a:ext uri="{FF2B5EF4-FFF2-40B4-BE49-F238E27FC236}">
                  <a16:creationId xmlns:a16="http://schemas.microsoft.com/office/drawing/2014/main" id="{6E3387BB-A08D-4840-B461-9C56440A2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17348"/>
              <a:ext cx="301636" cy="301637"/>
            </a:xfrm>
            <a:prstGeom prst="rect">
              <a:avLst/>
            </a:prstGeom>
          </p:spPr>
        </p:pic>
        <p:pic>
          <p:nvPicPr>
            <p:cNvPr id="246" name="Graphic 245" descr="User">
              <a:extLst>
                <a:ext uri="{FF2B5EF4-FFF2-40B4-BE49-F238E27FC236}">
                  <a16:creationId xmlns:a16="http://schemas.microsoft.com/office/drawing/2014/main" id="{3885779B-C085-452E-9F49-6B9D003C13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17348"/>
              <a:ext cx="301636" cy="301637"/>
            </a:xfrm>
            <a:prstGeom prst="rect">
              <a:avLst/>
            </a:prstGeom>
          </p:spPr>
        </p:pic>
        <p:pic>
          <p:nvPicPr>
            <p:cNvPr id="247" name="Graphic 246" descr="User">
              <a:extLst>
                <a:ext uri="{FF2B5EF4-FFF2-40B4-BE49-F238E27FC236}">
                  <a16:creationId xmlns:a16="http://schemas.microsoft.com/office/drawing/2014/main" id="{5549166C-FFAC-4B8D-B916-4529FA24F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215363"/>
              <a:ext cx="301636" cy="301637"/>
            </a:xfrm>
            <a:prstGeom prst="rect">
              <a:avLst/>
            </a:prstGeom>
          </p:spPr>
        </p:pic>
        <p:pic>
          <p:nvPicPr>
            <p:cNvPr id="248" name="Graphic 247" descr="User">
              <a:extLst>
                <a:ext uri="{FF2B5EF4-FFF2-40B4-BE49-F238E27FC236}">
                  <a16:creationId xmlns:a16="http://schemas.microsoft.com/office/drawing/2014/main" id="{04BDD120-06EC-4CAB-812C-06E04607D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486238"/>
              <a:ext cx="301636" cy="301637"/>
            </a:xfrm>
            <a:prstGeom prst="rect">
              <a:avLst/>
            </a:prstGeom>
          </p:spPr>
        </p:pic>
        <p:pic>
          <p:nvPicPr>
            <p:cNvPr id="249" name="Graphic 248" descr="User">
              <a:extLst>
                <a:ext uri="{FF2B5EF4-FFF2-40B4-BE49-F238E27FC236}">
                  <a16:creationId xmlns:a16="http://schemas.microsoft.com/office/drawing/2014/main" id="{2A56002A-4952-49B9-B285-69D5450623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486238"/>
              <a:ext cx="301636" cy="301637"/>
            </a:xfrm>
            <a:prstGeom prst="rect">
              <a:avLst/>
            </a:prstGeom>
          </p:spPr>
        </p:pic>
        <p:pic>
          <p:nvPicPr>
            <p:cNvPr id="250" name="Graphic 249" descr="User">
              <a:extLst>
                <a:ext uri="{FF2B5EF4-FFF2-40B4-BE49-F238E27FC236}">
                  <a16:creationId xmlns:a16="http://schemas.microsoft.com/office/drawing/2014/main" id="{5F681B55-1DB3-4AC2-A1D1-1E8AC6AF56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484253"/>
              <a:ext cx="301636" cy="301637"/>
            </a:xfrm>
            <a:prstGeom prst="rect">
              <a:avLst/>
            </a:prstGeom>
          </p:spPr>
        </p:pic>
        <p:pic>
          <p:nvPicPr>
            <p:cNvPr id="251" name="Graphic 250" descr="User">
              <a:extLst>
                <a:ext uri="{FF2B5EF4-FFF2-40B4-BE49-F238E27FC236}">
                  <a16:creationId xmlns:a16="http://schemas.microsoft.com/office/drawing/2014/main" id="{B9D397A3-6441-4773-B031-CB41163A7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736299"/>
              <a:ext cx="301636" cy="301637"/>
            </a:xfrm>
            <a:prstGeom prst="rect">
              <a:avLst/>
            </a:prstGeom>
          </p:spPr>
        </p:pic>
        <p:pic>
          <p:nvPicPr>
            <p:cNvPr id="252" name="Graphic 251" descr="User">
              <a:extLst>
                <a:ext uri="{FF2B5EF4-FFF2-40B4-BE49-F238E27FC236}">
                  <a16:creationId xmlns:a16="http://schemas.microsoft.com/office/drawing/2014/main" id="{2C15DECA-75E9-40B2-893B-EF6E02089B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736299"/>
              <a:ext cx="301636" cy="301637"/>
            </a:xfrm>
            <a:prstGeom prst="rect">
              <a:avLst/>
            </a:prstGeom>
          </p:spPr>
        </p:pic>
        <p:pic>
          <p:nvPicPr>
            <p:cNvPr id="253" name="Graphic 252" descr="User">
              <a:extLst>
                <a:ext uri="{FF2B5EF4-FFF2-40B4-BE49-F238E27FC236}">
                  <a16:creationId xmlns:a16="http://schemas.microsoft.com/office/drawing/2014/main" id="{761667A3-2153-4056-BEE2-A3CC3F7D73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2700" y="734314"/>
              <a:ext cx="301636" cy="301637"/>
            </a:xfrm>
            <a:prstGeom prst="rect">
              <a:avLst/>
            </a:prstGeom>
          </p:spPr>
        </p:pic>
        <p:pic>
          <p:nvPicPr>
            <p:cNvPr id="254" name="Graphic 253" descr="User">
              <a:extLst>
                <a:ext uri="{FF2B5EF4-FFF2-40B4-BE49-F238E27FC236}">
                  <a16:creationId xmlns:a16="http://schemas.microsoft.com/office/drawing/2014/main" id="{8B16022E-8A98-4448-91E9-EB0BCCA01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17798"/>
              <a:ext cx="301636" cy="301637"/>
            </a:xfrm>
            <a:prstGeom prst="rect">
              <a:avLst/>
            </a:prstGeom>
          </p:spPr>
        </p:pic>
        <p:pic>
          <p:nvPicPr>
            <p:cNvPr id="255" name="Graphic 254" descr="User">
              <a:extLst>
                <a:ext uri="{FF2B5EF4-FFF2-40B4-BE49-F238E27FC236}">
                  <a16:creationId xmlns:a16="http://schemas.microsoft.com/office/drawing/2014/main" id="{846AC73C-9FB8-4D63-B0FC-4C7051B304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17798"/>
              <a:ext cx="301636" cy="301637"/>
            </a:xfrm>
            <a:prstGeom prst="rect">
              <a:avLst/>
            </a:prstGeom>
          </p:spPr>
        </p:pic>
        <p:pic>
          <p:nvPicPr>
            <p:cNvPr id="256" name="Graphic 255" descr="User">
              <a:extLst>
                <a:ext uri="{FF2B5EF4-FFF2-40B4-BE49-F238E27FC236}">
                  <a16:creationId xmlns:a16="http://schemas.microsoft.com/office/drawing/2014/main" id="{67C90997-EC27-4E74-A840-BF034D203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15813"/>
              <a:ext cx="301636" cy="301637"/>
            </a:xfrm>
            <a:prstGeom prst="rect">
              <a:avLst/>
            </a:prstGeom>
          </p:spPr>
        </p:pic>
        <p:pic>
          <p:nvPicPr>
            <p:cNvPr id="257" name="Graphic 256" descr="User">
              <a:extLst>
                <a:ext uri="{FF2B5EF4-FFF2-40B4-BE49-F238E27FC236}">
                  <a16:creationId xmlns:a16="http://schemas.microsoft.com/office/drawing/2014/main" id="{61EBB9F0-850B-4E52-B6BB-C5052A4D8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486689"/>
              <a:ext cx="301636" cy="301637"/>
            </a:xfrm>
            <a:prstGeom prst="rect">
              <a:avLst/>
            </a:prstGeom>
          </p:spPr>
        </p:pic>
        <p:pic>
          <p:nvPicPr>
            <p:cNvPr id="258" name="Graphic 257" descr="User">
              <a:extLst>
                <a:ext uri="{FF2B5EF4-FFF2-40B4-BE49-F238E27FC236}">
                  <a16:creationId xmlns:a16="http://schemas.microsoft.com/office/drawing/2014/main" id="{BF10B31C-AE39-44AD-8721-D026D3B674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486689"/>
              <a:ext cx="301636" cy="301637"/>
            </a:xfrm>
            <a:prstGeom prst="rect">
              <a:avLst/>
            </a:prstGeom>
          </p:spPr>
        </p:pic>
        <p:pic>
          <p:nvPicPr>
            <p:cNvPr id="259" name="Graphic 258" descr="User">
              <a:extLst>
                <a:ext uri="{FF2B5EF4-FFF2-40B4-BE49-F238E27FC236}">
                  <a16:creationId xmlns:a16="http://schemas.microsoft.com/office/drawing/2014/main" id="{4399B5E6-E77B-4D8D-9141-773082B77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484703"/>
              <a:ext cx="301636" cy="301637"/>
            </a:xfrm>
            <a:prstGeom prst="rect">
              <a:avLst/>
            </a:prstGeom>
          </p:spPr>
        </p:pic>
        <p:pic>
          <p:nvPicPr>
            <p:cNvPr id="260" name="Graphic 259" descr="User">
              <a:extLst>
                <a:ext uri="{FF2B5EF4-FFF2-40B4-BE49-F238E27FC236}">
                  <a16:creationId xmlns:a16="http://schemas.microsoft.com/office/drawing/2014/main" id="{6C910CBC-8AC0-4C71-B45A-DE840FFD87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736749"/>
              <a:ext cx="301636" cy="301637"/>
            </a:xfrm>
            <a:prstGeom prst="rect">
              <a:avLst/>
            </a:prstGeom>
          </p:spPr>
        </p:pic>
        <p:pic>
          <p:nvPicPr>
            <p:cNvPr id="261" name="Graphic 260" descr="User">
              <a:extLst>
                <a:ext uri="{FF2B5EF4-FFF2-40B4-BE49-F238E27FC236}">
                  <a16:creationId xmlns:a16="http://schemas.microsoft.com/office/drawing/2014/main" id="{7FF68DFF-B6CF-4F35-800D-DF3C2DC9FC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736749"/>
              <a:ext cx="301636" cy="301637"/>
            </a:xfrm>
            <a:prstGeom prst="rect">
              <a:avLst/>
            </a:prstGeom>
          </p:spPr>
        </p:pic>
        <p:pic>
          <p:nvPicPr>
            <p:cNvPr id="262" name="Graphic 261" descr="User">
              <a:extLst>
                <a:ext uri="{FF2B5EF4-FFF2-40B4-BE49-F238E27FC236}">
                  <a16:creationId xmlns:a16="http://schemas.microsoft.com/office/drawing/2014/main" id="{755DFEB3-B395-4AFC-866A-73E346197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734764"/>
              <a:ext cx="301636" cy="301637"/>
            </a:xfrm>
            <a:prstGeom prst="rect">
              <a:avLst/>
            </a:prstGeom>
          </p:spPr>
        </p:pic>
        <p:pic>
          <p:nvPicPr>
            <p:cNvPr id="227" name="Graphic 226" descr="User">
              <a:extLst>
                <a:ext uri="{FF2B5EF4-FFF2-40B4-BE49-F238E27FC236}">
                  <a16:creationId xmlns:a16="http://schemas.microsoft.com/office/drawing/2014/main" id="{1EE9B3B9-70C7-457F-B193-9E2E37DD08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980182"/>
              <a:ext cx="301636" cy="301637"/>
            </a:xfrm>
            <a:prstGeom prst="rect">
              <a:avLst/>
            </a:prstGeom>
          </p:spPr>
        </p:pic>
        <p:pic>
          <p:nvPicPr>
            <p:cNvPr id="228" name="Graphic 227" descr="User">
              <a:extLst>
                <a:ext uri="{FF2B5EF4-FFF2-40B4-BE49-F238E27FC236}">
                  <a16:creationId xmlns:a16="http://schemas.microsoft.com/office/drawing/2014/main" id="{42CF2E66-568F-451E-B58B-006589ED1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980182"/>
              <a:ext cx="301636" cy="301637"/>
            </a:xfrm>
            <a:prstGeom prst="rect">
              <a:avLst/>
            </a:prstGeom>
          </p:spPr>
        </p:pic>
        <p:pic>
          <p:nvPicPr>
            <p:cNvPr id="229" name="Graphic 228" descr="User">
              <a:extLst>
                <a:ext uri="{FF2B5EF4-FFF2-40B4-BE49-F238E27FC236}">
                  <a16:creationId xmlns:a16="http://schemas.microsoft.com/office/drawing/2014/main" id="{54121DD7-F166-45D1-BDFB-2D9D5C275A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978197"/>
              <a:ext cx="301636" cy="301637"/>
            </a:xfrm>
            <a:prstGeom prst="rect">
              <a:avLst/>
            </a:prstGeom>
          </p:spPr>
        </p:pic>
        <p:pic>
          <p:nvPicPr>
            <p:cNvPr id="230" name="Graphic 229" descr="User">
              <a:extLst>
                <a:ext uri="{FF2B5EF4-FFF2-40B4-BE49-F238E27FC236}">
                  <a16:creationId xmlns:a16="http://schemas.microsoft.com/office/drawing/2014/main" id="{6792B3E3-8643-4B58-9C6B-52D1D93525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1249072"/>
              <a:ext cx="301636" cy="301637"/>
            </a:xfrm>
            <a:prstGeom prst="rect">
              <a:avLst/>
            </a:prstGeom>
          </p:spPr>
        </p:pic>
        <p:pic>
          <p:nvPicPr>
            <p:cNvPr id="231" name="Graphic 230" descr="User">
              <a:extLst>
                <a:ext uri="{FF2B5EF4-FFF2-40B4-BE49-F238E27FC236}">
                  <a16:creationId xmlns:a16="http://schemas.microsoft.com/office/drawing/2014/main" id="{C5EA74C4-7810-499C-8294-A8FC680842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1249072"/>
              <a:ext cx="301636" cy="301637"/>
            </a:xfrm>
            <a:prstGeom prst="rect">
              <a:avLst/>
            </a:prstGeom>
          </p:spPr>
        </p:pic>
        <p:pic>
          <p:nvPicPr>
            <p:cNvPr id="232" name="Graphic 231" descr="User">
              <a:extLst>
                <a:ext uri="{FF2B5EF4-FFF2-40B4-BE49-F238E27FC236}">
                  <a16:creationId xmlns:a16="http://schemas.microsoft.com/office/drawing/2014/main" id="{502C03E5-13C9-430C-A722-42A405BE8F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1247087"/>
              <a:ext cx="301636" cy="301637"/>
            </a:xfrm>
            <a:prstGeom prst="rect">
              <a:avLst/>
            </a:prstGeom>
          </p:spPr>
        </p:pic>
        <p:pic>
          <p:nvPicPr>
            <p:cNvPr id="233" name="Graphic 232" descr="User">
              <a:extLst>
                <a:ext uri="{FF2B5EF4-FFF2-40B4-BE49-F238E27FC236}">
                  <a16:creationId xmlns:a16="http://schemas.microsoft.com/office/drawing/2014/main" id="{56449201-CED1-4DFC-8C6A-E5B70AD76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1499133"/>
              <a:ext cx="301636" cy="301637"/>
            </a:xfrm>
            <a:prstGeom prst="rect">
              <a:avLst/>
            </a:prstGeom>
          </p:spPr>
        </p:pic>
        <p:pic>
          <p:nvPicPr>
            <p:cNvPr id="234" name="Graphic 233" descr="User">
              <a:extLst>
                <a:ext uri="{FF2B5EF4-FFF2-40B4-BE49-F238E27FC236}">
                  <a16:creationId xmlns:a16="http://schemas.microsoft.com/office/drawing/2014/main" id="{9F26CE5E-C12D-4081-8C64-96B60B95F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1499133"/>
              <a:ext cx="301636" cy="301637"/>
            </a:xfrm>
            <a:prstGeom prst="rect">
              <a:avLst/>
            </a:prstGeom>
          </p:spPr>
        </p:pic>
        <p:pic>
          <p:nvPicPr>
            <p:cNvPr id="235" name="Graphic 234" descr="User">
              <a:extLst>
                <a:ext uri="{FF2B5EF4-FFF2-40B4-BE49-F238E27FC236}">
                  <a16:creationId xmlns:a16="http://schemas.microsoft.com/office/drawing/2014/main" id="{BAF64B3F-0DB6-4804-AEE1-444548FA8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1497148"/>
              <a:ext cx="301636" cy="301637"/>
            </a:xfrm>
            <a:prstGeom prst="rect">
              <a:avLst/>
            </a:prstGeom>
          </p:spPr>
        </p:pic>
        <p:pic>
          <p:nvPicPr>
            <p:cNvPr id="236" name="Graphic 235" descr="User">
              <a:extLst>
                <a:ext uri="{FF2B5EF4-FFF2-40B4-BE49-F238E27FC236}">
                  <a16:creationId xmlns:a16="http://schemas.microsoft.com/office/drawing/2014/main" id="{D9D25716-25B1-4BB1-8199-226E42523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980632"/>
              <a:ext cx="301636" cy="301637"/>
            </a:xfrm>
            <a:prstGeom prst="rect">
              <a:avLst/>
            </a:prstGeom>
          </p:spPr>
        </p:pic>
        <p:pic>
          <p:nvPicPr>
            <p:cNvPr id="237" name="Graphic 236" descr="User">
              <a:extLst>
                <a:ext uri="{FF2B5EF4-FFF2-40B4-BE49-F238E27FC236}">
                  <a16:creationId xmlns:a16="http://schemas.microsoft.com/office/drawing/2014/main" id="{EBF76CA0-D186-4AD5-A2A2-43AD4CA98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980632"/>
              <a:ext cx="301636" cy="301637"/>
            </a:xfrm>
            <a:prstGeom prst="rect">
              <a:avLst/>
            </a:prstGeom>
          </p:spPr>
        </p:pic>
        <p:pic>
          <p:nvPicPr>
            <p:cNvPr id="238" name="Graphic 237" descr="User">
              <a:extLst>
                <a:ext uri="{FF2B5EF4-FFF2-40B4-BE49-F238E27FC236}">
                  <a16:creationId xmlns:a16="http://schemas.microsoft.com/office/drawing/2014/main" id="{BCC076CF-BA4B-428E-BCD4-7AA77658B7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978647"/>
              <a:ext cx="301636" cy="301637"/>
            </a:xfrm>
            <a:prstGeom prst="rect">
              <a:avLst/>
            </a:prstGeom>
          </p:spPr>
        </p:pic>
        <p:pic>
          <p:nvPicPr>
            <p:cNvPr id="239" name="Graphic 238" descr="User">
              <a:extLst>
                <a:ext uri="{FF2B5EF4-FFF2-40B4-BE49-F238E27FC236}">
                  <a16:creationId xmlns:a16="http://schemas.microsoft.com/office/drawing/2014/main" id="{E57BC91F-DBF2-4823-BAB6-7A1475DF9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1249523"/>
              <a:ext cx="301636" cy="301637"/>
            </a:xfrm>
            <a:prstGeom prst="rect">
              <a:avLst/>
            </a:prstGeom>
          </p:spPr>
        </p:pic>
        <p:pic>
          <p:nvPicPr>
            <p:cNvPr id="240" name="Graphic 239" descr="User">
              <a:extLst>
                <a:ext uri="{FF2B5EF4-FFF2-40B4-BE49-F238E27FC236}">
                  <a16:creationId xmlns:a16="http://schemas.microsoft.com/office/drawing/2014/main" id="{393A8A12-A9F1-409F-BB3A-A9F11D0275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1249523"/>
              <a:ext cx="301636" cy="301637"/>
            </a:xfrm>
            <a:prstGeom prst="rect">
              <a:avLst/>
            </a:prstGeom>
          </p:spPr>
        </p:pic>
        <p:pic>
          <p:nvPicPr>
            <p:cNvPr id="241" name="Graphic 240" descr="User">
              <a:extLst>
                <a:ext uri="{FF2B5EF4-FFF2-40B4-BE49-F238E27FC236}">
                  <a16:creationId xmlns:a16="http://schemas.microsoft.com/office/drawing/2014/main" id="{A27550C3-90F9-450B-825C-986E3D07A0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6160" y="1247537"/>
              <a:ext cx="301636" cy="301637"/>
            </a:xfrm>
            <a:prstGeom prst="rect">
              <a:avLst/>
            </a:prstGeom>
          </p:spPr>
        </p:pic>
        <p:pic>
          <p:nvPicPr>
            <p:cNvPr id="242" name="Graphic 241" descr="User">
              <a:extLst>
                <a:ext uri="{FF2B5EF4-FFF2-40B4-BE49-F238E27FC236}">
                  <a16:creationId xmlns:a16="http://schemas.microsoft.com/office/drawing/2014/main" id="{B78B36E8-6464-436F-B6ED-9AD81FA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1499583"/>
              <a:ext cx="301636" cy="301637"/>
            </a:xfrm>
            <a:prstGeom prst="rect">
              <a:avLst/>
            </a:prstGeom>
          </p:spPr>
        </p:pic>
        <p:pic>
          <p:nvPicPr>
            <p:cNvPr id="243" name="Graphic 242" descr="User">
              <a:extLst>
                <a:ext uri="{FF2B5EF4-FFF2-40B4-BE49-F238E27FC236}">
                  <a16:creationId xmlns:a16="http://schemas.microsoft.com/office/drawing/2014/main" id="{C73A4D34-3630-4583-B9CD-0D0BD9A3C2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1499583"/>
              <a:ext cx="301636" cy="301637"/>
            </a:xfrm>
            <a:prstGeom prst="rect">
              <a:avLst/>
            </a:prstGeom>
          </p:spPr>
        </p:pic>
        <p:pic>
          <p:nvPicPr>
            <p:cNvPr id="244" name="Graphic 243" descr="User">
              <a:extLst>
                <a:ext uri="{FF2B5EF4-FFF2-40B4-BE49-F238E27FC236}">
                  <a16:creationId xmlns:a16="http://schemas.microsoft.com/office/drawing/2014/main" id="{6F6FA0E6-DE74-47B0-990A-79AA1563E1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1497598"/>
              <a:ext cx="301636" cy="301637"/>
            </a:xfrm>
            <a:prstGeom prst="rect">
              <a:avLst/>
            </a:prstGeom>
          </p:spPr>
        </p:pic>
        <p:pic>
          <p:nvPicPr>
            <p:cNvPr id="207" name="Graphic 206" descr="User">
              <a:extLst>
                <a:ext uri="{FF2B5EF4-FFF2-40B4-BE49-F238E27FC236}">
                  <a16:creationId xmlns:a16="http://schemas.microsoft.com/office/drawing/2014/main" id="{356B5B3E-7984-4FD6-8B85-574BD7A42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18591"/>
              <a:ext cx="301636" cy="301637"/>
            </a:xfrm>
            <a:prstGeom prst="rect">
              <a:avLst/>
            </a:prstGeom>
          </p:spPr>
        </p:pic>
        <p:pic>
          <p:nvPicPr>
            <p:cNvPr id="208" name="Graphic 207" descr="User">
              <a:extLst>
                <a:ext uri="{FF2B5EF4-FFF2-40B4-BE49-F238E27FC236}">
                  <a16:creationId xmlns:a16="http://schemas.microsoft.com/office/drawing/2014/main" id="{C870756C-0131-4B69-B64A-DB525136D5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218591"/>
              <a:ext cx="301636" cy="301637"/>
            </a:xfrm>
            <a:prstGeom prst="rect">
              <a:avLst/>
            </a:prstGeom>
          </p:spPr>
        </p:pic>
        <p:pic>
          <p:nvPicPr>
            <p:cNvPr id="210" name="Graphic 209" descr="User">
              <a:extLst>
                <a:ext uri="{FF2B5EF4-FFF2-40B4-BE49-F238E27FC236}">
                  <a16:creationId xmlns:a16="http://schemas.microsoft.com/office/drawing/2014/main" id="{E35EB197-EA3A-4804-8A00-96AD7C7244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487481"/>
              <a:ext cx="301636" cy="301637"/>
            </a:xfrm>
            <a:prstGeom prst="rect">
              <a:avLst/>
            </a:prstGeom>
          </p:spPr>
        </p:pic>
        <p:pic>
          <p:nvPicPr>
            <p:cNvPr id="211" name="Graphic 210" descr="User">
              <a:extLst>
                <a:ext uri="{FF2B5EF4-FFF2-40B4-BE49-F238E27FC236}">
                  <a16:creationId xmlns:a16="http://schemas.microsoft.com/office/drawing/2014/main" id="{D8E1199B-0E63-409F-848D-A22366C7D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487481"/>
              <a:ext cx="301636" cy="301637"/>
            </a:xfrm>
            <a:prstGeom prst="rect">
              <a:avLst/>
            </a:prstGeom>
          </p:spPr>
        </p:pic>
        <p:pic>
          <p:nvPicPr>
            <p:cNvPr id="213" name="Graphic 212" descr="User">
              <a:extLst>
                <a:ext uri="{FF2B5EF4-FFF2-40B4-BE49-F238E27FC236}">
                  <a16:creationId xmlns:a16="http://schemas.microsoft.com/office/drawing/2014/main" id="{29DDF41D-1D92-4117-9788-0E5A0BBE6F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737542"/>
              <a:ext cx="301636" cy="301637"/>
            </a:xfrm>
            <a:prstGeom prst="rect">
              <a:avLst/>
            </a:prstGeom>
          </p:spPr>
        </p:pic>
        <p:pic>
          <p:nvPicPr>
            <p:cNvPr id="214" name="Graphic 213" descr="User">
              <a:extLst>
                <a:ext uri="{FF2B5EF4-FFF2-40B4-BE49-F238E27FC236}">
                  <a16:creationId xmlns:a16="http://schemas.microsoft.com/office/drawing/2014/main" id="{0FAAB473-F0FE-464B-B894-12D182DFE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737542"/>
              <a:ext cx="301636" cy="301637"/>
            </a:xfrm>
            <a:prstGeom prst="rect">
              <a:avLst/>
            </a:prstGeom>
          </p:spPr>
        </p:pic>
        <p:pic>
          <p:nvPicPr>
            <p:cNvPr id="189" name="Graphic 188" descr="User">
              <a:extLst>
                <a:ext uri="{FF2B5EF4-FFF2-40B4-BE49-F238E27FC236}">
                  <a16:creationId xmlns:a16="http://schemas.microsoft.com/office/drawing/2014/main" id="{7649FDF3-AAEF-4676-881F-FEBFDECAC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981425"/>
              <a:ext cx="301636" cy="301637"/>
            </a:xfrm>
            <a:prstGeom prst="rect">
              <a:avLst/>
            </a:prstGeom>
          </p:spPr>
        </p:pic>
        <p:pic>
          <p:nvPicPr>
            <p:cNvPr id="190" name="Graphic 189" descr="User">
              <a:extLst>
                <a:ext uri="{FF2B5EF4-FFF2-40B4-BE49-F238E27FC236}">
                  <a16:creationId xmlns:a16="http://schemas.microsoft.com/office/drawing/2014/main" id="{398AE690-EF57-456F-9BF4-3089A3EDB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981425"/>
              <a:ext cx="301636" cy="301637"/>
            </a:xfrm>
            <a:prstGeom prst="rect">
              <a:avLst/>
            </a:prstGeom>
          </p:spPr>
        </p:pic>
        <p:pic>
          <p:nvPicPr>
            <p:cNvPr id="192" name="Graphic 191" descr="User">
              <a:extLst>
                <a:ext uri="{FF2B5EF4-FFF2-40B4-BE49-F238E27FC236}">
                  <a16:creationId xmlns:a16="http://schemas.microsoft.com/office/drawing/2014/main" id="{3438D450-4429-435E-B807-CDEE38BF1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1250315"/>
              <a:ext cx="301636" cy="301637"/>
            </a:xfrm>
            <a:prstGeom prst="rect">
              <a:avLst/>
            </a:prstGeom>
          </p:spPr>
        </p:pic>
        <p:pic>
          <p:nvPicPr>
            <p:cNvPr id="193" name="Graphic 192" descr="User">
              <a:extLst>
                <a:ext uri="{FF2B5EF4-FFF2-40B4-BE49-F238E27FC236}">
                  <a16:creationId xmlns:a16="http://schemas.microsoft.com/office/drawing/2014/main" id="{36CAACFF-E816-4FD4-B134-55B91A2400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1250315"/>
              <a:ext cx="301636" cy="301637"/>
            </a:xfrm>
            <a:prstGeom prst="rect">
              <a:avLst/>
            </a:prstGeom>
          </p:spPr>
        </p:pic>
        <p:pic>
          <p:nvPicPr>
            <p:cNvPr id="195" name="Graphic 194" descr="User">
              <a:extLst>
                <a:ext uri="{FF2B5EF4-FFF2-40B4-BE49-F238E27FC236}">
                  <a16:creationId xmlns:a16="http://schemas.microsoft.com/office/drawing/2014/main" id="{F59EE32F-CD5C-4B69-904C-9B651B4203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1500376"/>
              <a:ext cx="301636" cy="301637"/>
            </a:xfrm>
            <a:prstGeom prst="rect">
              <a:avLst/>
            </a:prstGeom>
          </p:spPr>
        </p:pic>
        <p:pic>
          <p:nvPicPr>
            <p:cNvPr id="196" name="Graphic 195" descr="User">
              <a:extLst>
                <a:ext uri="{FF2B5EF4-FFF2-40B4-BE49-F238E27FC236}">
                  <a16:creationId xmlns:a16="http://schemas.microsoft.com/office/drawing/2014/main" id="{DB0671DC-BFCA-4551-BB16-F2FC9EEE3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1500376"/>
              <a:ext cx="301636" cy="301637"/>
            </a:xfrm>
            <a:prstGeom prst="rect">
              <a:avLst/>
            </a:prstGeom>
          </p:spPr>
        </p:pic>
        <p:pic>
          <p:nvPicPr>
            <p:cNvPr id="323" name="Graphic 322" descr="User">
              <a:extLst>
                <a:ext uri="{FF2B5EF4-FFF2-40B4-BE49-F238E27FC236}">
                  <a16:creationId xmlns:a16="http://schemas.microsoft.com/office/drawing/2014/main" id="{330F6C05-D24B-4E29-A06C-BF3444458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1763845"/>
              <a:ext cx="301636" cy="301637"/>
            </a:xfrm>
            <a:prstGeom prst="rect">
              <a:avLst/>
            </a:prstGeom>
          </p:spPr>
        </p:pic>
        <p:pic>
          <p:nvPicPr>
            <p:cNvPr id="324" name="Graphic 323" descr="User">
              <a:extLst>
                <a:ext uri="{FF2B5EF4-FFF2-40B4-BE49-F238E27FC236}">
                  <a16:creationId xmlns:a16="http://schemas.microsoft.com/office/drawing/2014/main" id="{11561F4C-9387-4D2C-80C0-C8855C6131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1763845"/>
              <a:ext cx="301636" cy="301637"/>
            </a:xfrm>
            <a:prstGeom prst="rect">
              <a:avLst/>
            </a:prstGeom>
          </p:spPr>
        </p:pic>
        <p:pic>
          <p:nvPicPr>
            <p:cNvPr id="325" name="Graphic 324" descr="User">
              <a:extLst>
                <a:ext uri="{FF2B5EF4-FFF2-40B4-BE49-F238E27FC236}">
                  <a16:creationId xmlns:a16="http://schemas.microsoft.com/office/drawing/2014/main" id="{0ED43C6B-015D-460E-9FA4-E8448CAD2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1761860"/>
              <a:ext cx="301636" cy="301637"/>
            </a:xfrm>
            <a:prstGeom prst="rect">
              <a:avLst/>
            </a:prstGeom>
          </p:spPr>
        </p:pic>
        <p:pic>
          <p:nvPicPr>
            <p:cNvPr id="326" name="Graphic 325" descr="User">
              <a:extLst>
                <a:ext uri="{FF2B5EF4-FFF2-40B4-BE49-F238E27FC236}">
                  <a16:creationId xmlns:a16="http://schemas.microsoft.com/office/drawing/2014/main" id="{0E694A91-6F41-4900-910D-1FC150447B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032735"/>
              <a:ext cx="301636" cy="301637"/>
            </a:xfrm>
            <a:prstGeom prst="rect">
              <a:avLst/>
            </a:prstGeom>
          </p:spPr>
        </p:pic>
        <p:pic>
          <p:nvPicPr>
            <p:cNvPr id="327" name="Graphic 326" descr="User">
              <a:extLst>
                <a:ext uri="{FF2B5EF4-FFF2-40B4-BE49-F238E27FC236}">
                  <a16:creationId xmlns:a16="http://schemas.microsoft.com/office/drawing/2014/main" id="{1573009A-3E90-4B60-BBCB-CF449F07D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2032735"/>
              <a:ext cx="301636" cy="301637"/>
            </a:xfrm>
            <a:prstGeom prst="rect">
              <a:avLst/>
            </a:prstGeom>
          </p:spPr>
        </p:pic>
        <p:pic>
          <p:nvPicPr>
            <p:cNvPr id="328" name="Graphic 327" descr="User">
              <a:extLst>
                <a:ext uri="{FF2B5EF4-FFF2-40B4-BE49-F238E27FC236}">
                  <a16:creationId xmlns:a16="http://schemas.microsoft.com/office/drawing/2014/main" id="{AE18DB46-31AE-46F8-B4A9-2DF6681AB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030750"/>
              <a:ext cx="301636" cy="301637"/>
            </a:xfrm>
            <a:prstGeom prst="rect">
              <a:avLst/>
            </a:prstGeom>
          </p:spPr>
        </p:pic>
        <p:pic>
          <p:nvPicPr>
            <p:cNvPr id="329" name="Graphic 328" descr="User">
              <a:extLst>
                <a:ext uri="{FF2B5EF4-FFF2-40B4-BE49-F238E27FC236}">
                  <a16:creationId xmlns:a16="http://schemas.microsoft.com/office/drawing/2014/main" id="{CD11963E-59D7-4CE0-8069-86FB973466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2282796"/>
              <a:ext cx="301636" cy="301637"/>
            </a:xfrm>
            <a:prstGeom prst="rect">
              <a:avLst/>
            </a:prstGeom>
          </p:spPr>
        </p:pic>
        <p:pic>
          <p:nvPicPr>
            <p:cNvPr id="330" name="Graphic 329" descr="User">
              <a:extLst>
                <a:ext uri="{FF2B5EF4-FFF2-40B4-BE49-F238E27FC236}">
                  <a16:creationId xmlns:a16="http://schemas.microsoft.com/office/drawing/2014/main" id="{7248B7A1-2AD1-4AE5-873D-CB45E0E81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2282796"/>
              <a:ext cx="301636" cy="301637"/>
            </a:xfrm>
            <a:prstGeom prst="rect">
              <a:avLst/>
            </a:prstGeom>
          </p:spPr>
        </p:pic>
        <p:pic>
          <p:nvPicPr>
            <p:cNvPr id="331" name="Graphic 330" descr="User">
              <a:extLst>
                <a:ext uri="{FF2B5EF4-FFF2-40B4-BE49-F238E27FC236}">
                  <a16:creationId xmlns:a16="http://schemas.microsoft.com/office/drawing/2014/main" id="{889D98F8-45BA-43B8-A4F3-CD24253BF2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2280811"/>
              <a:ext cx="301636" cy="301637"/>
            </a:xfrm>
            <a:prstGeom prst="rect">
              <a:avLst/>
            </a:prstGeom>
          </p:spPr>
        </p:pic>
        <p:pic>
          <p:nvPicPr>
            <p:cNvPr id="332" name="Graphic 331" descr="User">
              <a:extLst>
                <a:ext uri="{FF2B5EF4-FFF2-40B4-BE49-F238E27FC236}">
                  <a16:creationId xmlns:a16="http://schemas.microsoft.com/office/drawing/2014/main" id="{4A07D869-4504-4585-B335-BD90D27A4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1764295"/>
              <a:ext cx="301636" cy="301637"/>
            </a:xfrm>
            <a:prstGeom prst="rect">
              <a:avLst/>
            </a:prstGeom>
          </p:spPr>
        </p:pic>
        <p:pic>
          <p:nvPicPr>
            <p:cNvPr id="333" name="Graphic 332" descr="User">
              <a:extLst>
                <a:ext uri="{FF2B5EF4-FFF2-40B4-BE49-F238E27FC236}">
                  <a16:creationId xmlns:a16="http://schemas.microsoft.com/office/drawing/2014/main" id="{17CBDD5B-022C-488F-BB74-7D1F17B56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1764295"/>
              <a:ext cx="301636" cy="301637"/>
            </a:xfrm>
            <a:prstGeom prst="rect">
              <a:avLst/>
            </a:prstGeom>
          </p:spPr>
        </p:pic>
        <p:pic>
          <p:nvPicPr>
            <p:cNvPr id="334" name="Graphic 333" descr="User">
              <a:extLst>
                <a:ext uri="{FF2B5EF4-FFF2-40B4-BE49-F238E27FC236}">
                  <a16:creationId xmlns:a16="http://schemas.microsoft.com/office/drawing/2014/main" id="{4D791969-CEC2-4250-8631-A2D24B32F9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1762310"/>
              <a:ext cx="301636" cy="301637"/>
            </a:xfrm>
            <a:prstGeom prst="rect">
              <a:avLst/>
            </a:prstGeom>
          </p:spPr>
        </p:pic>
        <p:pic>
          <p:nvPicPr>
            <p:cNvPr id="335" name="Graphic 334" descr="User">
              <a:extLst>
                <a:ext uri="{FF2B5EF4-FFF2-40B4-BE49-F238E27FC236}">
                  <a16:creationId xmlns:a16="http://schemas.microsoft.com/office/drawing/2014/main" id="{ED5B31FD-408E-4D45-AB0F-C70F16CE4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033186"/>
              <a:ext cx="301636" cy="301637"/>
            </a:xfrm>
            <a:prstGeom prst="rect">
              <a:avLst/>
            </a:prstGeom>
          </p:spPr>
        </p:pic>
        <p:pic>
          <p:nvPicPr>
            <p:cNvPr id="336" name="Graphic 335" descr="User">
              <a:extLst>
                <a:ext uri="{FF2B5EF4-FFF2-40B4-BE49-F238E27FC236}">
                  <a16:creationId xmlns:a16="http://schemas.microsoft.com/office/drawing/2014/main" id="{6B0D0D85-D35D-4A23-A720-080A9B42A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2033186"/>
              <a:ext cx="301636" cy="301637"/>
            </a:xfrm>
            <a:prstGeom prst="rect">
              <a:avLst/>
            </a:prstGeom>
          </p:spPr>
        </p:pic>
        <p:pic>
          <p:nvPicPr>
            <p:cNvPr id="337" name="Graphic 336" descr="User">
              <a:extLst>
                <a:ext uri="{FF2B5EF4-FFF2-40B4-BE49-F238E27FC236}">
                  <a16:creationId xmlns:a16="http://schemas.microsoft.com/office/drawing/2014/main" id="{BFB50CED-DB26-4650-9D49-AB38EA4323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031200"/>
              <a:ext cx="301636" cy="301637"/>
            </a:xfrm>
            <a:prstGeom prst="rect">
              <a:avLst/>
            </a:prstGeom>
          </p:spPr>
        </p:pic>
        <p:pic>
          <p:nvPicPr>
            <p:cNvPr id="338" name="Graphic 337" descr="User">
              <a:extLst>
                <a:ext uri="{FF2B5EF4-FFF2-40B4-BE49-F238E27FC236}">
                  <a16:creationId xmlns:a16="http://schemas.microsoft.com/office/drawing/2014/main" id="{9E1E9EC0-ECC9-4CEC-A14E-4D45C0B65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2283246"/>
              <a:ext cx="301636" cy="301637"/>
            </a:xfrm>
            <a:prstGeom prst="rect">
              <a:avLst/>
            </a:prstGeom>
          </p:spPr>
        </p:pic>
        <p:pic>
          <p:nvPicPr>
            <p:cNvPr id="339" name="Graphic 338" descr="User">
              <a:extLst>
                <a:ext uri="{FF2B5EF4-FFF2-40B4-BE49-F238E27FC236}">
                  <a16:creationId xmlns:a16="http://schemas.microsoft.com/office/drawing/2014/main" id="{588660CE-EC59-4A1A-B863-50C166D32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2283246"/>
              <a:ext cx="301636" cy="301637"/>
            </a:xfrm>
            <a:prstGeom prst="rect">
              <a:avLst/>
            </a:prstGeom>
          </p:spPr>
        </p:pic>
        <p:pic>
          <p:nvPicPr>
            <p:cNvPr id="340" name="Graphic 339" descr="User">
              <a:extLst>
                <a:ext uri="{FF2B5EF4-FFF2-40B4-BE49-F238E27FC236}">
                  <a16:creationId xmlns:a16="http://schemas.microsoft.com/office/drawing/2014/main" id="{381F96FF-3F3F-42F0-804C-FA0F7E88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2281261"/>
              <a:ext cx="301636" cy="301637"/>
            </a:xfrm>
            <a:prstGeom prst="rect">
              <a:avLst/>
            </a:prstGeom>
          </p:spPr>
        </p:pic>
        <p:pic>
          <p:nvPicPr>
            <p:cNvPr id="305" name="Graphic 304" descr="User">
              <a:extLst>
                <a:ext uri="{FF2B5EF4-FFF2-40B4-BE49-F238E27FC236}">
                  <a16:creationId xmlns:a16="http://schemas.microsoft.com/office/drawing/2014/main" id="{30CD21BB-411E-430D-B135-881CBBD5C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526679"/>
              <a:ext cx="301636" cy="301637"/>
            </a:xfrm>
            <a:prstGeom prst="rect">
              <a:avLst/>
            </a:prstGeom>
          </p:spPr>
        </p:pic>
        <p:pic>
          <p:nvPicPr>
            <p:cNvPr id="306" name="Graphic 305" descr="User">
              <a:extLst>
                <a:ext uri="{FF2B5EF4-FFF2-40B4-BE49-F238E27FC236}">
                  <a16:creationId xmlns:a16="http://schemas.microsoft.com/office/drawing/2014/main" id="{03E94B80-9F35-4095-A76B-C78D073FDE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526679"/>
              <a:ext cx="301636" cy="301637"/>
            </a:xfrm>
            <a:prstGeom prst="rect">
              <a:avLst/>
            </a:prstGeom>
          </p:spPr>
        </p:pic>
        <p:pic>
          <p:nvPicPr>
            <p:cNvPr id="307" name="Graphic 306" descr="User">
              <a:extLst>
                <a:ext uri="{FF2B5EF4-FFF2-40B4-BE49-F238E27FC236}">
                  <a16:creationId xmlns:a16="http://schemas.microsoft.com/office/drawing/2014/main" id="{CC06CB5B-2733-4FCB-97B6-9249E4FCD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2524694"/>
              <a:ext cx="301636" cy="301637"/>
            </a:xfrm>
            <a:prstGeom prst="rect">
              <a:avLst/>
            </a:prstGeom>
          </p:spPr>
        </p:pic>
        <p:pic>
          <p:nvPicPr>
            <p:cNvPr id="308" name="Graphic 307" descr="User">
              <a:extLst>
                <a:ext uri="{FF2B5EF4-FFF2-40B4-BE49-F238E27FC236}">
                  <a16:creationId xmlns:a16="http://schemas.microsoft.com/office/drawing/2014/main" id="{0ABBAF38-31EE-4E04-84F4-9904A68B8A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795569"/>
              <a:ext cx="301636" cy="301637"/>
            </a:xfrm>
            <a:prstGeom prst="rect">
              <a:avLst/>
            </a:prstGeom>
          </p:spPr>
        </p:pic>
        <p:pic>
          <p:nvPicPr>
            <p:cNvPr id="309" name="Graphic 308" descr="User">
              <a:extLst>
                <a:ext uri="{FF2B5EF4-FFF2-40B4-BE49-F238E27FC236}">
                  <a16:creationId xmlns:a16="http://schemas.microsoft.com/office/drawing/2014/main" id="{46B808C2-6586-40D7-B791-2940D1F61E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4322" y="2795569"/>
              <a:ext cx="301636" cy="301637"/>
            </a:xfrm>
            <a:prstGeom prst="rect">
              <a:avLst/>
            </a:prstGeom>
          </p:spPr>
        </p:pic>
        <p:pic>
          <p:nvPicPr>
            <p:cNvPr id="310" name="Graphic 309" descr="User">
              <a:extLst>
                <a:ext uri="{FF2B5EF4-FFF2-40B4-BE49-F238E27FC236}">
                  <a16:creationId xmlns:a16="http://schemas.microsoft.com/office/drawing/2014/main" id="{5F05399C-8FD7-40E2-BF84-BD6DA2CCB8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793584"/>
              <a:ext cx="301636" cy="301637"/>
            </a:xfrm>
            <a:prstGeom prst="rect">
              <a:avLst/>
            </a:prstGeom>
          </p:spPr>
        </p:pic>
        <p:pic>
          <p:nvPicPr>
            <p:cNvPr id="311" name="Graphic 310" descr="User">
              <a:extLst>
                <a:ext uri="{FF2B5EF4-FFF2-40B4-BE49-F238E27FC236}">
                  <a16:creationId xmlns:a16="http://schemas.microsoft.com/office/drawing/2014/main" id="{CB0142A2-DAE9-45A5-9693-7F4062EBD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3045630"/>
              <a:ext cx="301636" cy="301637"/>
            </a:xfrm>
            <a:prstGeom prst="rect">
              <a:avLst/>
            </a:prstGeom>
          </p:spPr>
        </p:pic>
        <p:pic>
          <p:nvPicPr>
            <p:cNvPr id="312" name="Graphic 311" descr="User">
              <a:extLst>
                <a:ext uri="{FF2B5EF4-FFF2-40B4-BE49-F238E27FC236}">
                  <a16:creationId xmlns:a16="http://schemas.microsoft.com/office/drawing/2014/main" id="{AC376B39-F218-4D72-8CDB-AC0B0DFE6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3045630"/>
              <a:ext cx="301636" cy="301637"/>
            </a:xfrm>
            <a:prstGeom prst="rect">
              <a:avLst/>
            </a:prstGeom>
          </p:spPr>
        </p:pic>
        <p:pic>
          <p:nvPicPr>
            <p:cNvPr id="313" name="Graphic 312" descr="User">
              <a:extLst>
                <a:ext uri="{FF2B5EF4-FFF2-40B4-BE49-F238E27FC236}">
                  <a16:creationId xmlns:a16="http://schemas.microsoft.com/office/drawing/2014/main" id="{A47828B9-3408-4DE6-9CAD-7E0AE9626D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3043645"/>
              <a:ext cx="301636" cy="301637"/>
            </a:xfrm>
            <a:prstGeom prst="rect">
              <a:avLst/>
            </a:prstGeom>
          </p:spPr>
        </p:pic>
        <p:pic>
          <p:nvPicPr>
            <p:cNvPr id="314" name="Graphic 313" descr="User">
              <a:extLst>
                <a:ext uri="{FF2B5EF4-FFF2-40B4-BE49-F238E27FC236}">
                  <a16:creationId xmlns:a16="http://schemas.microsoft.com/office/drawing/2014/main" id="{15F85511-16FF-43DC-B87E-2BEF40AEC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527129"/>
              <a:ext cx="301636" cy="301637"/>
            </a:xfrm>
            <a:prstGeom prst="rect">
              <a:avLst/>
            </a:prstGeom>
          </p:spPr>
        </p:pic>
        <p:pic>
          <p:nvPicPr>
            <p:cNvPr id="315" name="Graphic 314" descr="User">
              <a:extLst>
                <a:ext uri="{FF2B5EF4-FFF2-40B4-BE49-F238E27FC236}">
                  <a16:creationId xmlns:a16="http://schemas.microsoft.com/office/drawing/2014/main" id="{D1F9F719-18E0-464B-8BB4-FD61272172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527129"/>
              <a:ext cx="301636" cy="301637"/>
            </a:xfrm>
            <a:prstGeom prst="rect">
              <a:avLst/>
            </a:prstGeom>
          </p:spPr>
        </p:pic>
        <p:pic>
          <p:nvPicPr>
            <p:cNvPr id="316" name="Graphic 315" descr="User">
              <a:extLst>
                <a:ext uri="{FF2B5EF4-FFF2-40B4-BE49-F238E27FC236}">
                  <a16:creationId xmlns:a16="http://schemas.microsoft.com/office/drawing/2014/main" id="{620C847C-9128-488B-A66B-9B17A17BA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525144"/>
              <a:ext cx="301636" cy="301637"/>
            </a:xfrm>
            <a:prstGeom prst="rect">
              <a:avLst/>
            </a:prstGeom>
          </p:spPr>
        </p:pic>
        <p:pic>
          <p:nvPicPr>
            <p:cNvPr id="317" name="Graphic 316" descr="User">
              <a:extLst>
                <a:ext uri="{FF2B5EF4-FFF2-40B4-BE49-F238E27FC236}">
                  <a16:creationId xmlns:a16="http://schemas.microsoft.com/office/drawing/2014/main" id="{4DB63246-2A17-43F8-81A6-6EC9F67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796020"/>
              <a:ext cx="301636" cy="301637"/>
            </a:xfrm>
            <a:prstGeom prst="rect">
              <a:avLst/>
            </a:prstGeom>
          </p:spPr>
        </p:pic>
        <p:pic>
          <p:nvPicPr>
            <p:cNvPr id="318" name="Graphic 317" descr="User">
              <a:extLst>
                <a:ext uri="{FF2B5EF4-FFF2-40B4-BE49-F238E27FC236}">
                  <a16:creationId xmlns:a16="http://schemas.microsoft.com/office/drawing/2014/main" id="{7447A2AA-EC49-4A3F-AEC4-49C720F90D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2796020"/>
              <a:ext cx="301636" cy="301637"/>
            </a:xfrm>
            <a:prstGeom prst="rect">
              <a:avLst/>
            </a:prstGeom>
          </p:spPr>
        </p:pic>
        <p:pic>
          <p:nvPicPr>
            <p:cNvPr id="319" name="Graphic 318" descr="User">
              <a:extLst>
                <a:ext uri="{FF2B5EF4-FFF2-40B4-BE49-F238E27FC236}">
                  <a16:creationId xmlns:a16="http://schemas.microsoft.com/office/drawing/2014/main" id="{C35F1555-2C2C-46A6-B49D-45ED168D0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794034"/>
              <a:ext cx="301636" cy="301637"/>
            </a:xfrm>
            <a:prstGeom prst="rect">
              <a:avLst/>
            </a:prstGeom>
          </p:spPr>
        </p:pic>
        <p:pic>
          <p:nvPicPr>
            <p:cNvPr id="320" name="Graphic 319" descr="User">
              <a:extLst>
                <a:ext uri="{FF2B5EF4-FFF2-40B4-BE49-F238E27FC236}">
                  <a16:creationId xmlns:a16="http://schemas.microsoft.com/office/drawing/2014/main" id="{5B833BF2-63EA-41C8-B561-D603DC4710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3046080"/>
              <a:ext cx="301636" cy="301637"/>
            </a:xfrm>
            <a:prstGeom prst="rect">
              <a:avLst/>
            </a:prstGeom>
          </p:spPr>
        </p:pic>
        <p:pic>
          <p:nvPicPr>
            <p:cNvPr id="321" name="Graphic 320" descr="User">
              <a:extLst>
                <a:ext uri="{FF2B5EF4-FFF2-40B4-BE49-F238E27FC236}">
                  <a16:creationId xmlns:a16="http://schemas.microsoft.com/office/drawing/2014/main" id="{22D13202-E135-481F-A5CC-F6B36544F4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3046080"/>
              <a:ext cx="301636" cy="301637"/>
            </a:xfrm>
            <a:prstGeom prst="rect">
              <a:avLst/>
            </a:prstGeom>
          </p:spPr>
        </p:pic>
        <p:pic>
          <p:nvPicPr>
            <p:cNvPr id="322" name="Graphic 321" descr="User">
              <a:extLst>
                <a:ext uri="{FF2B5EF4-FFF2-40B4-BE49-F238E27FC236}">
                  <a16:creationId xmlns:a16="http://schemas.microsoft.com/office/drawing/2014/main" id="{81A4F430-2F2D-4C26-92EE-140C581F89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3044095"/>
              <a:ext cx="301636" cy="301637"/>
            </a:xfrm>
            <a:prstGeom prst="rect">
              <a:avLst/>
            </a:prstGeom>
          </p:spPr>
        </p:pic>
        <p:pic>
          <p:nvPicPr>
            <p:cNvPr id="285" name="Graphic 284" descr="User">
              <a:extLst>
                <a:ext uri="{FF2B5EF4-FFF2-40B4-BE49-F238E27FC236}">
                  <a16:creationId xmlns:a16="http://schemas.microsoft.com/office/drawing/2014/main" id="{420A6263-7C75-4BE9-8DFC-6118D8E83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1765088"/>
              <a:ext cx="301636" cy="301637"/>
            </a:xfrm>
            <a:prstGeom prst="rect">
              <a:avLst/>
            </a:prstGeom>
          </p:spPr>
        </p:pic>
        <p:pic>
          <p:nvPicPr>
            <p:cNvPr id="286" name="Graphic 285" descr="User">
              <a:extLst>
                <a:ext uri="{FF2B5EF4-FFF2-40B4-BE49-F238E27FC236}">
                  <a16:creationId xmlns:a16="http://schemas.microsoft.com/office/drawing/2014/main" id="{AF87D0B5-F54F-495C-9F5D-FA1444052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1765088"/>
              <a:ext cx="301636" cy="301637"/>
            </a:xfrm>
            <a:prstGeom prst="rect">
              <a:avLst/>
            </a:prstGeom>
          </p:spPr>
        </p:pic>
        <p:pic>
          <p:nvPicPr>
            <p:cNvPr id="288" name="Graphic 287" descr="User">
              <a:extLst>
                <a:ext uri="{FF2B5EF4-FFF2-40B4-BE49-F238E27FC236}">
                  <a16:creationId xmlns:a16="http://schemas.microsoft.com/office/drawing/2014/main" id="{2764BDD1-0FFD-434F-9641-B0CEBB96D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033978"/>
              <a:ext cx="301636" cy="301637"/>
            </a:xfrm>
            <a:prstGeom prst="rect">
              <a:avLst/>
            </a:prstGeom>
          </p:spPr>
        </p:pic>
        <p:pic>
          <p:nvPicPr>
            <p:cNvPr id="289" name="Graphic 288" descr="User">
              <a:extLst>
                <a:ext uri="{FF2B5EF4-FFF2-40B4-BE49-F238E27FC236}">
                  <a16:creationId xmlns:a16="http://schemas.microsoft.com/office/drawing/2014/main" id="{270946F1-EE82-454C-9CEF-1EFE07E2CD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033978"/>
              <a:ext cx="301636" cy="301637"/>
            </a:xfrm>
            <a:prstGeom prst="rect">
              <a:avLst/>
            </a:prstGeom>
          </p:spPr>
        </p:pic>
        <p:pic>
          <p:nvPicPr>
            <p:cNvPr id="291" name="Graphic 290" descr="User">
              <a:extLst>
                <a:ext uri="{FF2B5EF4-FFF2-40B4-BE49-F238E27FC236}">
                  <a16:creationId xmlns:a16="http://schemas.microsoft.com/office/drawing/2014/main" id="{E9C73B50-ECB8-4E71-B8C0-B586F8F0B3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2284039"/>
              <a:ext cx="301636" cy="301637"/>
            </a:xfrm>
            <a:prstGeom prst="rect">
              <a:avLst/>
            </a:prstGeom>
          </p:spPr>
        </p:pic>
        <p:pic>
          <p:nvPicPr>
            <p:cNvPr id="292" name="Graphic 291" descr="User">
              <a:extLst>
                <a:ext uri="{FF2B5EF4-FFF2-40B4-BE49-F238E27FC236}">
                  <a16:creationId xmlns:a16="http://schemas.microsoft.com/office/drawing/2014/main" id="{696DF560-22BE-43E1-B5F9-8A1579371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2284039"/>
              <a:ext cx="301636" cy="301637"/>
            </a:xfrm>
            <a:prstGeom prst="rect">
              <a:avLst/>
            </a:prstGeom>
          </p:spPr>
        </p:pic>
        <p:pic>
          <p:nvPicPr>
            <p:cNvPr id="267" name="Graphic 266" descr="User">
              <a:extLst>
                <a:ext uri="{FF2B5EF4-FFF2-40B4-BE49-F238E27FC236}">
                  <a16:creationId xmlns:a16="http://schemas.microsoft.com/office/drawing/2014/main" id="{D5F0EE8B-BED6-405B-A6C1-BC3F1A5DD7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527922"/>
              <a:ext cx="301636" cy="301637"/>
            </a:xfrm>
            <a:prstGeom prst="rect">
              <a:avLst/>
            </a:prstGeom>
          </p:spPr>
        </p:pic>
        <p:pic>
          <p:nvPicPr>
            <p:cNvPr id="268" name="Graphic 267" descr="User">
              <a:extLst>
                <a:ext uri="{FF2B5EF4-FFF2-40B4-BE49-F238E27FC236}">
                  <a16:creationId xmlns:a16="http://schemas.microsoft.com/office/drawing/2014/main" id="{A2F245B0-DBFD-48DE-91C1-C97528E699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2527922"/>
              <a:ext cx="301636" cy="301637"/>
            </a:xfrm>
            <a:prstGeom prst="rect">
              <a:avLst/>
            </a:prstGeom>
          </p:spPr>
        </p:pic>
        <p:pic>
          <p:nvPicPr>
            <p:cNvPr id="270" name="Graphic 269" descr="User">
              <a:extLst>
                <a:ext uri="{FF2B5EF4-FFF2-40B4-BE49-F238E27FC236}">
                  <a16:creationId xmlns:a16="http://schemas.microsoft.com/office/drawing/2014/main" id="{E6F89400-7F9D-4033-AAFD-4E4D055A2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796812"/>
              <a:ext cx="301636" cy="301637"/>
            </a:xfrm>
            <a:prstGeom prst="rect">
              <a:avLst/>
            </a:prstGeom>
          </p:spPr>
        </p:pic>
        <p:pic>
          <p:nvPicPr>
            <p:cNvPr id="271" name="Graphic 270" descr="User">
              <a:extLst>
                <a:ext uri="{FF2B5EF4-FFF2-40B4-BE49-F238E27FC236}">
                  <a16:creationId xmlns:a16="http://schemas.microsoft.com/office/drawing/2014/main" id="{894042CE-E463-49F0-9550-83734CA29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796812"/>
              <a:ext cx="301636" cy="301637"/>
            </a:xfrm>
            <a:prstGeom prst="rect">
              <a:avLst/>
            </a:prstGeom>
          </p:spPr>
        </p:pic>
        <p:pic>
          <p:nvPicPr>
            <p:cNvPr id="273" name="Graphic 272" descr="User">
              <a:extLst>
                <a:ext uri="{FF2B5EF4-FFF2-40B4-BE49-F238E27FC236}">
                  <a16:creationId xmlns:a16="http://schemas.microsoft.com/office/drawing/2014/main" id="{010CBD3F-9FFD-46B2-8793-B5D25625B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3046873"/>
              <a:ext cx="301636" cy="301637"/>
            </a:xfrm>
            <a:prstGeom prst="rect">
              <a:avLst/>
            </a:prstGeom>
          </p:spPr>
        </p:pic>
        <p:pic>
          <p:nvPicPr>
            <p:cNvPr id="274" name="Graphic 273" descr="User">
              <a:extLst>
                <a:ext uri="{FF2B5EF4-FFF2-40B4-BE49-F238E27FC236}">
                  <a16:creationId xmlns:a16="http://schemas.microsoft.com/office/drawing/2014/main" id="{2F7D0991-91A8-4E67-AF54-CE12B5306C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3046873"/>
              <a:ext cx="301636" cy="301637"/>
            </a:xfrm>
            <a:prstGeom prst="rect">
              <a:avLst/>
            </a:prstGeom>
          </p:spPr>
        </p:pic>
        <p:pic>
          <p:nvPicPr>
            <p:cNvPr id="1106" name="Graphic 1105" descr="User">
              <a:extLst>
                <a:ext uri="{FF2B5EF4-FFF2-40B4-BE49-F238E27FC236}">
                  <a16:creationId xmlns:a16="http://schemas.microsoft.com/office/drawing/2014/main" id="{FF18BAE4-DDC3-418D-A1D4-6869E3A9D0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3313164"/>
              <a:ext cx="301636" cy="301637"/>
            </a:xfrm>
            <a:prstGeom prst="rect">
              <a:avLst/>
            </a:prstGeom>
          </p:spPr>
        </p:pic>
        <p:pic>
          <p:nvPicPr>
            <p:cNvPr id="1107" name="Graphic 1106" descr="User">
              <a:extLst>
                <a:ext uri="{FF2B5EF4-FFF2-40B4-BE49-F238E27FC236}">
                  <a16:creationId xmlns:a16="http://schemas.microsoft.com/office/drawing/2014/main" id="{DB50451D-D13E-42D3-8E79-CDA79BE1C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3313164"/>
              <a:ext cx="301636" cy="301637"/>
            </a:xfrm>
            <a:prstGeom prst="rect">
              <a:avLst/>
            </a:prstGeom>
          </p:spPr>
        </p:pic>
        <p:pic>
          <p:nvPicPr>
            <p:cNvPr id="1108" name="Graphic 1107" descr="User">
              <a:extLst>
                <a:ext uri="{FF2B5EF4-FFF2-40B4-BE49-F238E27FC236}">
                  <a16:creationId xmlns:a16="http://schemas.microsoft.com/office/drawing/2014/main" id="{B4A9BE47-61DC-4619-A995-67B767A358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3311179"/>
              <a:ext cx="301636" cy="301637"/>
            </a:xfrm>
            <a:prstGeom prst="rect">
              <a:avLst/>
            </a:prstGeom>
          </p:spPr>
        </p:pic>
        <p:pic>
          <p:nvPicPr>
            <p:cNvPr id="1109" name="Graphic 1108" descr="User">
              <a:extLst>
                <a:ext uri="{FF2B5EF4-FFF2-40B4-BE49-F238E27FC236}">
                  <a16:creationId xmlns:a16="http://schemas.microsoft.com/office/drawing/2014/main" id="{8BB6FF3F-50DC-4566-8E1B-346C4B06D9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3582054"/>
              <a:ext cx="301636" cy="301637"/>
            </a:xfrm>
            <a:prstGeom prst="rect">
              <a:avLst/>
            </a:prstGeom>
          </p:spPr>
        </p:pic>
        <p:pic>
          <p:nvPicPr>
            <p:cNvPr id="1110" name="Graphic 1109" descr="User">
              <a:extLst>
                <a:ext uri="{FF2B5EF4-FFF2-40B4-BE49-F238E27FC236}">
                  <a16:creationId xmlns:a16="http://schemas.microsoft.com/office/drawing/2014/main" id="{B9A991C9-2AB8-4E9A-8EB1-97BFA7614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3582054"/>
              <a:ext cx="301636" cy="301637"/>
            </a:xfrm>
            <a:prstGeom prst="rect">
              <a:avLst/>
            </a:prstGeom>
          </p:spPr>
        </p:pic>
        <p:pic>
          <p:nvPicPr>
            <p:cNvPr id="1111" name="Graphic 1110" descr="User">
              <a:extLst>
                <a:ext uri="{FF2B5EF4-FFF2-40B4-BE49-F238E27FC236}">
                  <a16:creationId xmlns:a16="http://schemas.microsoft.com/office/drawing/2014/main" id="{635C135E-A1EB-4D55-84B4-325514C6CD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3580069"/>
              <a:ext cx="301636" cy="301637"/>
            </a:xfrm>
            <a:prstGeom prst="rect">
              <a:avLst/>
            </a:prstGeom>
          </p:spPr>
        </p:pic>
        <p:pic>
          <p:nvPicPr>
            <p:cNvPr id="1112" name="Graphic 1111" descr="User">
              <a:extLst>
                <a:ext uri="{FF2B5EF4-FFF2-40B4-BE49-F238E27FC236}">
                  <a16:creationId xmlns:a16="http://schemas.microsoft.com/office/drawing/2014/main" id="{FE0EF75D-5ADA-4D57-A8CD-7D5D213D6C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3832115"/>
              <a:ext cx="301636" cy="301637"/>
            </a:xfrm>
            <a:prstGeom prst="rect">
              <a:avLst/>
            </a:prstGeom>
          </p:spPr>
        </p:pic>
        <p:pic>
          <p:nvPicPr>
            <p:cNvPr id="1113" name="Graphic 1112" descr="User">
              <a:extLst>
                <a:ext uri="{FF2B5EF4-FFF2-40B4-BE49-F238E27FC236}">
                  <a16:creationId xmlns:a16="http://schemas.microsoft.com/office/drawing/2014/main" id="{EB4E469F-B4D9-449A-9A59-E1196896D0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3832115"/>
              <a:ext cx="301636" cy="301637"/>
            </a:xfrm>
            <a:prstGeom prst="rect">
              <a:avLst/>
            </a:prstGeom>
          </p:spPr>
        </p:pic>
        <p:pic>
          <p:nvPicPr>
            <p:cNvPr id="1114" name="Graphic 1113" descr="User">
              <a:extLst>
                <a:ext uri="{FF2B5EF4-FFF2-40B4-BE49-F238E27FC236}">
                  <a16:creationId xmlns:a16="http://schemas.microsoft.com/office/drawing/2014/main" id="{A0440990-3AB4-4527-9ABE-C8F7339BB7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3830130"/>
              <a:ext cx="301636" cy="301637"/>
            </a:xfrm>
            <a:prstGeom prst="rect">
              <a:avLst/>
            </a:prstGeom>
          </p:spPr>
        </p:pic>
        <p:pic>
          <p:nvPicPr>
            <p:cNvPr id="1115" name="Graphic 1114" descr="User">
              <a:extLst>
                <a:ext uri="{FF2B5EF4-FFF2-40B4-BE49-F238E27FC236}">
                  <a16:creationId xmlns:a16="http://schemas.microsoft.com/office/drawing/2014/main" id="{D1A8DCE6-62A9-44FE-A6BE-CA1024E9D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3313614"/>
              <a:ext cx="301636" cy="301637"/>
            </a:xfrm>
            <a:prstGeom prst="rect">
              <a:avLst/>
            </a:prstGeom>
          </p:spPr>
        </p:pic>
        <p:pic>
          <p:nvPicPr>
            <p:cNvPr id="1116" name="Graphic 1115" descr="User">
              <a:extLst>
                <a:ext uri="{FF2B5EF4-FFF2-40B4-BE49-F238E27FC236}">
                  <a16:creationId xmlns:a16="http://schemas.microsoft.com/office/drawing/2014/main" id="{7BFF6737-7861-4500-86A9-FD91E70CC8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3313614"/>
              <a:ext cx="301636" cy="301637"/>
            </a:xfrm>
            <a:prstGeom prst="rect">
              <a:avLst/>
            </a:prstGeom>
          </p:spPr>
        </p:pic>
        <p:pic>
          <p:nvPicPr>
            <p:cNvPr id="1117" name="Graphic 1116" descr="User">
              <a:extLst>
                <a:ext uri="{FF2B5EF4-FFF2-40B4-BE49-F238E27FC236}">
                  <a16:creationId xmlns:a16="http://schemas.microsoft.com/office/drawing/2014/main" id="{63363445-D84A-45B1-BB3F-1A6AF7EF4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3311629"/>
              <a:ext cx="301636" cy="301637"/>
            </a:xfrm>
            <a:prstGeom prst="rect">
              <a:avLst/>
            </a:prstGeom>
          </p:spPr>
        </p:pic>
        <p:pic>
          <p:nvPicPr>
            <p:cNvPr id="1118" name="Graphic 1117" descr="User">
              <a:extLst>
                <a:ext uri="{FF2B5EF4-FFF2-40B4-BE49-F238E27FC236}">
                  <a16:creationId xmlns:a16="http://schemas.microsoft.com/office/drawing/2014/main" id="{0867F6DD-5EB8-4640-BBB9-EB4CC2605F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3582505"/>
              <a:ext cx="301636" cy="301637"/>
            </a:xfrm>
            <a:prstGeom prst="rect">
              <a:avLst/>
            </a:prstGeom>
          </p:spPr>
        </p:pic>
        <p:pic>
          <p:nvPicPr>
            <p:cNvPr id="1119" name="Graphic 1118" descr="User">
              <a:extLst>
                <a:ext uri="{FF2B5EF4-FFF2-40B4-BE49-F238E27FC236}">
                  <a16:creationId xmlns:a16="http://schemas.microsoft.com/office/drawing/2014/main" id="{5E9F37FB-B863-46AC-BD8C-D27A659593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3582505"/>
              <a:ext cx="301636" cy="301637"/>
            </a:xfrm>
            <a:prstGeom prst="rect">
              <a:avLst/>
            </a:prstGeom>
          </p:spPr>
        </p:pic>
        <p:pic>
          <p:nvPicPr>
            <p:cNvPr id="1120" name="Graphic 1119" descr="User">
              <a:extLst>
                <a:ext uri="{FF2B5EF4-FFF2-40B4-BE49-F238E27FC236}">
                  <a16:creationId xmlns:a16="http://schemas.microsoft.com/office/drawing/2014/main" id="{0BAAB8CB-FCCE-421F-A366-60909AB25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3580519"/>
              <a:ext cx="301636" cy="301637"/>
            </a:xfrm>
            <a:prstGeom prst="rect">
              <a:avLst/>
            </a:prstGeom>
          </p:spPr>
        </p:pic>
        <p:pic>
          <p:nvPicPr>
            <p:cNvPr id="1121" name="Graphic 1120" descr="User">
              <a:extLst>
                <a:ext uri="{FF2B5EF4-FFF2-40B4-BE49-F238E27FC236}">
                  <a16:creationId xmlns:a16="http://schemas.microsoft.com/office/drawing/2014/main" id="{20696D85-2D73-4192-AA1B-A2AEDBC9CB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3832565"/>
              <a:ext cx="301636" cy="301637"/>
            </a:xfrm>
            <a:prstGeom prst="rect">
              <a:avLst/>
            </a:prstGeom>
          </p:spPr>
        </p:pic>
        <p:pic>
          <p:nvPicPr>
            <p:cNvPr id="1122" name="Graphic 1121" descr="User">
              <a:extLst>
                <a:ext uri="{FF2B5EF4-FFF2-40B4-BE49-F238E27FC236}">
                  <a16:creationId xmlns:a16="http://schemas.microsoft.com/office/drawing/2014/main" id="{1AD964DF-75FA-487F-B0F0-2643EC68F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3832565"/>
              <a:ext cx="301636" cy="301637"/>
            </a:xfrm>
            <a:prstGeom prst="rect">
              <a:avLst/>
            </a:prstGeom>
          </p:spPr>
        </p:pic>
        <p:pic>
          <p:nvPicPr>
            <p:cNvPr id="1123" name="Graphic 1122" descr="User">
              <a:extLst>
                <a:ext uri="{FF2B5EF4-FFF2-40B4-BE49-F238E27FC236}">
                  <a16:creationId xmlns:a16="http://schemas.microsoft.com/office/drawing/2014/main" id="{5F32BB4D-2629-48B6-BD83-78D277AD8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3830580"/>
              <a:ext cx="301636" cy="301637"/>
            </a:xfrm>
            <a:prstGeom prst="rect">
              <a:avLst/>
            </a:prstGeom>
          </p:spPr>
        </p:pic>
        <p:pic>
          <p:nvPicPr>
            <p:cNvPr id="1088" name="Graphic 1087" descr="User">
              <a:extLst>
                <a:ext uri="{FF2B5EF4-FFF2-40B4-BE49-F238E27FC236}">
                  <a16:creationId xmlns:a16="http://schemas.microsoft.com/office/drawing/2014/main" id="{43BA4F0B-1506-421E-996F-4C91F4CE8B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075998"/>
              <a:ext cx="301636" cy="301637"/>
            </a:xfrm>
            <a:prstGeom prst="rect">
              <a:avLst/>
            </a:prstGeom>
          </p:spPr>
        </p:pic>
        <p:pic>
          <p:nvPicPr>
            <p:cNvPr id="1089" name="Graphic 1088" descr="User">
              <a:extLst>
                <a:ext uri="{FF2B5EF4-FFF2-40B4-BE49-F238E27FC236}">
                  <a16:creationId xmlns:a16="http://schemas.microsoft.com/office/drawing/2014/main" id="{9B85C2D7-5233-4BBE-8B5C-0F70709B7A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075998"/>
              <a:ext cx="301636" cy="301637"/>
            </a:xfrm>
            <a:prstGeom prst="rect">
              <a:avLst/>
            </a:prstGeom>
          </p:spPr>
        </p:pic>
        <p:pic>
          <p:nvPicPr>
            <p:cNvPr id="1090" name="Graphic 1089" descr="User">
              <a:extLst>
                <a:ext uri="{FF2B5EF4-FFF2-40B4-BE49-F238E27FC236}">
                  <a16:creationId xmlns:a16="http://schemas.microsoft.com/office/drawing/2014/main" id="{4E6D67B9-4BC0-44B4-8C9A-797D5AE1D0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074013"/>
              <a:ext cx="301636" cy="301637"/>
            </a:xfrm>
            <a:prstGeom prst="rect">
              <a:avLst/>
            </a:prstGeom>
          </p:spPr>
        </p:pic>
        <p:pic>
          <p:nvPicPr>
            <p:cNvPr id="1091" name="Graphic 1090" descr="User">
              <a:extLst>
                <a:ext uri="{FF2B5EF4-FFF2-40B4-BE49-F238E27FC236}">
                  <a16:creationId xmlns:a16="http://schemas.microsoft.com/office/drawing/2014/main" id="{3C371E35-DDF7-4C14-AB0E-872A33BBB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4344888"/>
              <a:ext cx="301636" cy="301637"/>
            </a:xfrm>
            <a:prstGeom prst="rect">
              <a:avLst/>
            </a:prstGeom>
          </p:spPr>
        </p:pic>
        <p:pic>
          <p:nvPicPr>
            <p:cNvPr id="1092" name="Graphic 1091" descr="User">
              <a:extLst>
                <a:ext uri="{FF2B5EF4-FFF2-40B4-BE49-F238E27FC236}">
                  <a16:creationId xmlns:a16="http://schemas.microsoft.com/office/drawing/2014/main" id="{C0B8383F-DEFA-4E07-BAFA-01064E9F6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4344888"/>
              <a:ext cx="301636" cy="301637"/>
            </a:xfrm>
            <a:prstGeom prst="rect">
              <a:avLst/>
            </a:prstGeom>
          </p:spPr>
        </p:pic>
        <p:pic>
          <p:nvPicPr>
            <p:cNvPr id="1093" name="Graphic 1092" descr="User">
              <a:extLst>
                <a:ext uri="{FF2B5EF4-FFF2-40B4-BE49-F238E27FC236}">
                  <a16:creationId xmlns:a16="http://schemas.microsoft.com/office/drawing/2014/main" id="{03390473-AF19-4A2C-875E-E31FEB41B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4342903"/>
              <a:ext cx="301636" cy="301637"/>
            </a:xfrm>
            <a:prstGeom prst="rect">
              <a:avLst/>
            </a:prstGeom>
          </p:spPr>
        </p:pic>
        <p:pic>
          <p:nvPicPr>
            <p:cNvPr id="1094" name="Graphic 1093" descr="User">
              <a:extLst>
                <a:ext uri="{FF2B5EF4-FFF2-40B4-BE49-F238E27FC236}">
                  <a16:creationId xmlns:a16="http://schemas.microsoft.com/office/drawing/2014/main" id="{5573E7AD-E805-4D95-B966-C6EB03504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4594949"/>
              <a:ext cx="301636" cy="301637"/>
            </a:xfrm>
            <a:prstGeom prst="rect">
              <a:avLst/>
            </a:prstGeom>
          </p:spPr>
        </p:pic>
        <p:pic>
          <p:nvPicPr>
            <p:cNvPr id="1095" name="Graphic 1094" descr="User">
              <a:extLst>
                <a:ext uri="{FF2B5EF4-FFF2-40B4-BE49-F238E27FC236}">
                  <a16:creationId xmlns:a16="http://schemas.microsoft.com/office/drawing/2014/main" id="{BEAB7EC0-4D9B-411D-B433-ED0BF5F03E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3080" y="4594949"/>
              <a:ext cx="301636" cy="301637"/>
            </a:xfrm>
            <a:prstGeom prst="rect">
              <a:avLst/>
            </a:prstGeom>
          </p:spPr>
        </p:pic>
        <p:pic>
          <p:nvPicPr>
            <p:cNvPr id="1096" name="Graphic 1095" descr="User">
              <a:extLst>
                <a:ext uri="{FF2B5EF4-FFF2-40B4-BE49-F238E27FC236}">
                  <a16:creationId xmlns:a16="http://schemas.microsoft.com/office/drawing/2014/main" id="{0B8FC339-3946-4E6C-9194-4AE3D57A14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4592964"/>
              <a:ext cx="301636" cy="301637"/>
            </a:xfrm>
            <a:prstGeom prst="rect">
              <a:avLst/>
            </a:prstGeom>
          </p:spPr>
        </p:pic>
        <p:pic>
          <p:nvPicPr>
            <p:cNvPr id="1097" name="Graphic 1096" descr="User">
              <a:extLst>
                <a:ext uri="{FF2B5EF4-FFF2-40B4-BE49-F238E27FC236}">
                  <a16:creationId xmlns:a16="http://schemas.microsoft.com/office/drawing/2014/main" id="{85705203-3606-4089-8C40-23E3C4041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076448"/>
              <a:ext cx="301636" cy="301637"/>
            </a:xfrm>
            <a:prstGeom prst="rect">
              <a:avLst/>
            </a:prstGeom>
          </p:spPr>
        </p:pic>
        <p:pic>
          <p:nvPicPr>
            <p:cNvPr id="1098" name="Graphic 1097" descr="User">
              <a:extLst>
                <a:ext uri="{FF2B5EF4-FFF2-40B4-BE49-F238E27FC236}">
                  <a16:creationId xmlns:a16="http://schemas.microsoft.com/office/drawing/2014/main" id="{FC6CA793-849C-420C-BE05-E6198B1BCC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076448"/>
              <a:ext cx="301636" cy="301637"/>
            </a:xfrm>
            <a:prstGeom prst="rect">
              <a:avLst/>
            </a:prstGeom>
          </p:spPr>
        </p:pic>
        <p:pic>
          <p:nvPicPr>
            <p:cNvPr id="1099" name="Graphic 1098" descr="User">
              <a:extLst>
                <a:ext uri="{FF2B5EF4-FFF2-40B4-BE49-F238E27FC236}">
                  <a16:creationId xmlns:a16="http://schemas.microsoft.com/office/drawing/2014/main" id="{60A7A0D6-6795-4DB7-AE32-9A35B2D9D6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074463"/>
              <a:ext cx="301636" cy="301637"/>
            </a:xfrm>
            <a:prstGeom prst="rect">
              <a:avLst/>
            </a:prstGeom>
          </p:spPr>
        </p:pic>
        <p:pic>
          <p:nvPicPr>
            <p:cNvPr id="1100" name="Graphic 1099" descr="User">
              <a:extLst>
                <a:ext uri="{FF2B5EF4-FFF2-40B4-BE49-F238E27FC236}">
                  <a16:creationId xmlns:a16="http://schemas.microsoft.com/office/drawing/2014/main" id="{BAC5EFB3-D428-45FA-A3BA-F131F107ED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0878" y="4345339"/>
              <a:ext cx="301636" cy="301637"/>
            </a:xfrm>
            <a:prstGeom prst="rect">
              <a:avLst/>
            </a:prstGeom>
          </p:spPr>
        </p:pic>
        <p:pic>
          <p:nvPicPr>
            <p:cNvPr id="1101" name="Graphic 1100" descr="User">
              <a:extLst>
                <a:ext uri="{FF2B5EF4-FFF2-40B4-BE49-F238E27FC236}">
                  <a16:creationId xmlns:a16="http://schemas.microsoft.com/office/drawing/2014/main" id="{145DD563-A03D-48EC-8784-DDD8145B0F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4345339"/>
              <a:ext cx="301636" cy="301637"/>
            </a:xfrm>
            <a:prstGeom prst="rect">
              <a:avLst/>
            </a:prstGeom>
          </p:spPr>
        </p:pic>
        <p:pic>
          <p:nvPicPr>
            <p:cNvPr id="1102" name="Graphic 1101" descr="User">
              <a:extLst>
                <a:ext uri="{FF2B5EF4-FFF2-40B4-BE49-F238E27FC236}">
                  <a16:creationId xmlns:a16="http://schemas.microsoft.com/office/drawing/2014/main" id="{175519C0-7B15-417C-BEB4-03E5487814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4343353"/>
              <a:ext cx="301636" cy="301637"/>
            </a:xfrm>
            <a:prstGeom prst="rect">
              <a:avLst/>
            </a:prstGeom>
          </p:spPr>
        </p:pic>
        <p:pic>
          <p:nvPicPr>
            <p:cNvPr id="1103" name="Graphic 1102" descr="User">
              <a:extLst>
                <a:ext uri="{FF2B5EF4-FFF2-40B4-BE49-F238E27FC236}">
                  <a16:creationId xmlns:a16="http://schemas.microsoft.com/office/drawing/2014/main" id="{7599ECE5-9161-429F-A5AC-0CC2A97C9E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4595399"/>
              <a:ext cx="301636" cy="301637"/>
            </a:xfrm>
            <a:prstGeom prst="rect">
              <a:avLst/>
            </a:prstGeom>
          </p:spPr>
        </p:pic>
        <p:pic>
          <p:nvPicPr>
            <p:cNvPr id="1104" name="Graphic 1103" descr="User">
              <a:extLst>
                <a:ext uri="{FF2B5EF4-FFF2-40B4-BE49-F238E27FC236}">
                  <a16:creationId xmlns:a16="http://schemas.microsoft.com/office/drawing/2014/main" id="{A5BD1386-AF14-49BB-833E-69A65CE2F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4595399"/>
              <a:ext cx="301636" cy="301637"/>
            </a:xfrm>
            <a:prstGeom prst="rect">
              <a:avLst/>
            </a:prstGeom>
          </p:spPr>
        </p:pic>
        <p:pic>
          <p:nvPicPr>
            <p:cNvPr id="1105" name="Graphic 1104" descr="User">
              <a:extLst>
                <a:ext uri="{FF2B5EF4-FFF2-40B4-BE49-F238E27FC236}">
                  <a16:creationId xmlns:a16="http://schemas.microsoft.com/office/drawing/2014/main" id="{0E241F3E-C69C-4771-B7BD-8A1184B78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4593414"/>
              <a:ext cx="301636" cy="301637"/>
            </a:xfrm>
            <a:prstGeom prst="rect">
              <a:avLst/>
            </a:prstGeom>
          </p:spPr>
        </p:pic>
        <p:pic>
          <p:nvPicPr>
            <p:cNvPr id="1068" name="Graphic 1067" descr="User">
              <a:extLst>
                <a:ext uri="{FF2B5EF4-FFF2-40B4-BE49-F238E27FC236}">
                  <a16:creationId xmlns:a16="http://schemas.microsoft.com/office/drawing/2014/main" id="{D4BDEC8B-B06F-4C5D-B390-F3B9F4DB62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3314407"/>
              <a:ext cx="301636" cy="301637"/>
            </a:xfrm>
            <a:prstGeom prst="rect">
              <a:avLst/>
            </a:prstGeom>
          </p:spPr>
        </p:pic>
        <p:pic>
          <p:nvPicPr>
            <p:cNvPr id="1069" name="Graphic 1068" descr="User">
              <a:extLst>
                <a:ext uri="{FF2B5EF4-FFF2-40B4-BE49-F238E27FC236}">
                  <a16:creationId xmlns:a16="http://schemas.microsoft.com/office/drawing/2014/main" id="{4840ACD2-0BCA-4201-B66F-7514DA715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3314407"/>
              <a:ext cx="301636" cy="301637"/>
            </a:xfrm>
            <a:prstGeom prst="rect">
              <a:avLst/>
            </a:prstGeom>
          </p:spPr>
        </p:pic>
        <p:pic>
          <p:nvPicPr>
            <p:cNvPr id="1070" name="Graphic 1069" descr="User">
              <a:extLst>
                <a:ext uri="{FF2B5EF4-FFF2-40B4-BE49-F238E27FC236}">
                  <a16:creationId xmlns:a16="http://schemas.microsoft.com/office/drawing/2014/main" id="{3F3E8260-466F-4647-8D7B-4FBAE33279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3312422"/>
              <a:ext cx="301636" cy="301637"/>
            </a:xfrm>
            <a:prstGeom prst="rect">
              <a:avLst/>
            </a:prstGeom>
          </p:spPr>
        </p:pic>
        <p:pic>
          <p:nvPicPr>
            <p:cNvPr id="1071" name="Graphic 1070" descr="User">
              <a:extLst>
                <a:ext uri="{FF2B5EF4-FFF2-40B4-BE49-F238E27FC236}">
                  <a16:creationId xmlns:a16="http://schemas.microsoft.com/office/drawing/2014/main" id="{A7D5BAD0-89C7-4DCA-ACED-F962BD4F9A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3583297"/>
              <a:ext cx="301636" cy="301637"/>
            </a:xfrm>
            <a:prstGeom prst="rect">
              <a:avLst/>
            </a:prstGeom>
          </p:spPr>
        </p:pic>
        <p:pic>
          <p:nvPicPr>
            <p:cNvPr id="1072" name="Graphic 1071" descr="User">
              <a:extLst>
                <a:ext uri="{FF2B5EF4-FFF2-40B4-BE49-F238E27FC236}">
                  <a16:creationId xmlns:a16="http://schemas.microsoft.com/office/drawing/2014/main" id="{88398E30-2B71-430A-B71B-20E882CF3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3583297"/>
              <a:ext cx="301636" cy="301637"/>
            </a:xfrm>
            <a:prstGeom prst="rect">
              <a:avLst/>
            </a:prstGeom>
          </p:spPr>
        </p:pic>
        <p:pic>
          <p:nvPicPr>
            <p:cNvPr id="1073" name="Graphic 1072" descr="User">
              <a:extLst>
                <a:ext uri="{FF2B5EF4-FFF2-40B4-BE49-F238E27FC236}">
                  <a16:creationId xmlns:a16="http://schemas.microsoft.com/office/drawing/2014/main" id="{FC66747A-C390-403D-B3D8-13DFBD74A8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3581312"/>
              <a:ext cx="301636" cy="301637"/>
            </a:xfrm>
            <a:prstGeom prst="rect">
              <a:avLst/>
            </a:prstGeom>
          </p:spPr>
        </p:pic>
        <p:pic>
          <p:nvPicPr>
            <p:cNvPr id="1074" name="Graphic 1073" descr="User">
              <a:extLst>
                <a:ext uri="{FF2B5EF4-FFF2-40B4-BE49-F238E27FC236}">
                  <a16:creationId xmlns:a16="http://schemas.microsoft.com/office/drawing/2014/main" id="{CCC6B849-78AB-4CBF-B56D-9500B73F5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3833358"/>
              <a:ext cx="301636" cy="301637"/>
            </a:xfrm>
            <a:prstGeom prst="rect">
              <a:avLst/>
            </a:prstGeom>
          </p:spPr>
        </p:pic>
        <p:pic>
          <p:nvPicPr>
            <p:cNvPr id="1075" name="Graphic 1074" descr="User">
              <a:extLst>
                <a:ext uri="{FF2B5EF4-FFF2-40B4-BE49-F238E27FC236}">
                  <a16:creationId xmlns:a16="http://schemas.microsoft.com/office/drawing/2014/main" id="{ECE01A80-22D3-4DC2-BFEE-D2BC3EEC23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3833358"/>
              <a:ext cx="301636" cy="301637"/>
            </a:xfrm>
            <a:prstGeom prst="rect">
              <a:avLst/>
            </a:prstGeom>
          </p:spPr>
        </p:pic>
        <p:pic>
          <p:nvPicPr>
            <p:cNvPr id="1076" name="Graphic 1075" descr="User">
              <a:extLst>
                <a:ext uri="{FF2B5EF4-FFF2-40B4-BE49-F238E27FC236}">
                  <a16:creationId xmlns:a16="http://schemas.microsoft.com/office/drawing/2014/main" id="{9FF97010-7509-4375-80DE-C502A75C9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3831373"/>
              <a:ext cx="301636" cy="301637"/>
            </a:xfrm>
            <a:prstGeom prst="rect">
              <a:avLst/>
            </a:prstGeom>
          </p:spPr>
        </p:pic>
        <p:pic>
          <p:nvPicPr>
            <p:cNvPr id="1077" name="Graphic 1076" descr="User">
              <a:extLst>
                <a:ext uri="{FF2B5EF4-FFF2-40B4-BE49-F238E27FC236}">
                  <a16:creationId xmlns:a16="http://schemas.microsoft.com/office/drawing/2014/main" id="{90B7364E-C0B8-403A-A080-0181A85E9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3314857"/>
              <a:ext cx="301636" cy="301637"/>
            </a:xfrm>
            <a:prstGeom prst="rect">
              <a:avLst/>
            </a:prstGeom>
          </p:spPr>
        </p:pic>
        <p:pic>
          <p:nvPicPr>
            <p:cNvPr id="1078" name="Graphic 1077" descr="User">
              <a:extLst>
                <a:ext uri="{FF2B5EF4-FFF2-40B4-BE49-F238E27FC236}">
                  <a16:creationId xmlns:a16="http://schemas.microsoft.com/office/drawing/2014/main" id="{4940AB92-7C1E-4DE1-85E7-D3112BBA87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3314857"/>
              <a:ext cx="301636" cy="301637"/>
            </a:xfrm>
            <a:prstGeom prst="rect">
              <a:avLst/>
            </a:prstGeom>
          </p:spPr>
        </p:pic>
        <p:pic>
          <p:nvPicPr>
            <p:cNvPr id="1079" name="Graphic 1078" descr="User">
              <a:extLst>
                <a:ext uri="{FF2B5EF4-FFF2-40B4-BE49-F238E27FC236}">
                  <a16:creationId xmlns:a16="http://schemas.microsoft.com/office/drawing/2014/main" id="{64A3D456-22F2-4AD1-B4E4-1BD76D7F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3312872"/>
              <a:ext cx="301636" cy="301637"/>
            </a:xfrm>
            <a:prstGeom prst="rect">
              <a:avLst/>
            </a:prstGeom>
          </p:spPr>
        </p:pic>
        <p:pic>
          <p:nvPicPr>
            <p:cNvPr id="1080" name="Graphic 1079" descr="User">
              <a:extLst>
                <a:ext uri="{FF2B5EF4-FFF2-40B4-BE49-F238E27FC236}">
                  <a16:creationId xmlns:a16="http://schemas.microsoft.com/office/drawing/2014/main" id="{77EDE7E0-5716-4E8F-9C19-83C098E1D8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3583748"/>
              <a:ext cx="301636" cy="301637"/>
            </a:xfrm>
            <a:prstGeom prst="rect">
              <a:avLst/>
            </a:prstGeom>
          </p:spPr>
        </p:pic>
        <p:pic>
          <p:nvPicPr>
            <p:cNvPr id="1081" name="Graphic 1080" descr="User">
              <a:extLst>
                <a:ext uri="{FF2B5EF4-FFF2-40B4-BE49-F238E27FC236}">
                  <a16:creationId xmlns:a16="http://schemas.microsoft.com/office/drawing/2014/main" id="{59FE4D46-54EB-4082-953C-308F571B5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3583748"/>
              <a:ext cx="301636" cy="301637"/>
            </a:xfrm>
            <a:prstGeom prst="rect">
              <a:avLst/>
            </a:prstGeom>
          </p:spPr>
        </p:pic>
        <p:pic>
          <p:nvPicPr>
            <p:cNvPr id="1082" name="Graphic 1081" descr="User">
              <a:extLst>
                <a:ext uri="{FF2B5EF4-FFF2-40B4-BE49-F238E27FC236}">
                  <a16:creationId xmlns:a16="http://schemas.microsoft.com/office/drawing/2014/main" id="{9B551C36-1866-4AD9-BE43-2AA8FFCDA4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3581762"/>
              <a:ext cx="301636" cy="301637"/>
            </a:xfrm>
            <a:prstGeom prst="rect">
              <a:avLst/>
            </a:prstGeom>
          </p:spPr>
        </p:pic>
        <p:pic>
          <p:nvPicPr>
            <p:cNvPr id="1083" name="Graphic 1082" descr="User">
              <a:extLst>
                <a:ext uri="{FF2B5EF4-FFF2-40B4-BE49-F238E27FC236}">
                  <a16:creationId xmlns:a16="http://schemas.microsoft.com/office/drawing/2014/main" id="{7EBA8697-089B-43F3-8C01-9EF86EE4E5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3833808"/>
              <a:ext cx="301636" cy="301637"/>
            </a:xfrm>
            <a:prstGeom prst="rect">
              <a:avLst/>
            </a:prstGeom>
          </p:spPr>
        </p:pic>
        <p:pic>
          <p:nvPicPr>
            <p:cNvPr id="1084" name="Graphic 1083" descr="User">
              <a:extLst>
                <a:ext uri="{FF2B5EF4-FFF2-40B4-BE49-F238E27FC236}">
                  <a16:creationId xmlns:a16="http://schemas.microsoft.com/office/drawing/2014/main" id="{E44C7A98-590C-4D51-B290-CA60E1F60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3833808"/>
              <a:ext cx="301636" cy="301637"/>
            </a:xfrm>
            <a:prstGeom prst="rect">
              <a:avLst/>
            </a:prstGeom>
          </p:spPr>
        </p:pic>
        <p:pic>
          <p:nvPicPr>
            <p:cNvPr id="1085" name="Graphic 1084" descr="User">
              <a:extLst>
                <a:ext uri="{FF2B5EF4-FFF2-40B4-BE49-F238E27FC236}">
                  <a16:creationId xmlns:a16="http://schemas.microsoft.com/office/drawing/2014/main" id="{65CE2E01-D9E8-4690-A4A3-4C556CE18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3831823"/>
              <a:ext cx="301636" cy="301637"/>
            </a:xfrm>
            <a:prstGeom prst="rect">
              <a:avLst/>
            </a:prstGeom>
          </p:spPr>
        </p:pic>
        <p:pic>
          <p:nvPicPr>
            <p:cNvPr id="1050" name="Graphic 1049" descr="User">
              <a:extLst>
                <a:ext uri="{FF2B5EF4-FFF2-40B4-BE49-F238E27FC236}">
                  <a16:creationId xmlns:a16="http://schemas.microsoft.com/office/drawing/2014/main" id="{C7CA8D16-FC6D-4568-B8AA-59AF10D458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7491" y="4077241"/>
              <a:ext cx="301636" cy="301637"/>
            </a:xfrm>
            <a:prstGeom prst="rect">
              <a:avLst/>
            </a:prstGeom>
          </p:spPr>
        </p:pic>
        <p:pic>
          <p:nvPicPr>
            <p:cNvPr id="1051" name="Graphic 1050" descr="User">
              <a:extLst>
                <a:ext uri="{FF2B5EF4-FFF2-40B4-BE49-F238E27FC236}">
                  <a16:creationId xmlns:a16="http://schemas.microsoft.com/office/drawing/2014/main" id="{7E3C4ECA-0DC0-4259-A565-E4F4872969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077241"/>
              <a:ext cx="301636" cy="301637"/>
            </a:xfrm>
            <a:prstGeom prst="rect">
              <a:avLst/>
            </a:prstGeom>
          </p:spPr>
        </p:pic>
        <p:pic>
          <p:nvPicPr>
            <p:cNvPr id="1052" name="Graphic 1051" descr="User">
              <a:extLst>
                <a:ext uri="{FF2B5EF4-FFF2-40B4-BE49-F238E27FC236}">
                  <a16:creationId xmlns:a16="http://schemas.microsoft.com/office/drawing/2014/main" id="{BB11CD62-D367-4C3E-B80C-B3FBC9A86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075256"/>
              <a:ext cx="301636" cy="301637"/>
            </a:xfrm>
            <a:prstGeom prst="rect">
              <a:avLst/>
            </a:prstGeom>
          </p:spPr>
        </p:pic>
        <p:pic>
          <p:nvPicPr>
            <p:cNvPr id="1053" name="Graphic 1052" descr="User">
              <a:extLst>
                <a:ext uri="{FF2B5EF4-FFF2-40B4-BE49-F238E27FC236}">
                  <a16:creationId xmlns:a16="http://schemas.microsoft.com/office/drawing/2014/main" id="{F4DF8CF6-264A-4E03-A142-0B95B72395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4346131"/>
              <a:ext cx="301636" cy="301637"/>
            </a:xfrm>
            <a:prstGeom prst="rect">
              <a:avLst/>
            </a:prstGeom>
          </p:spPr>
        </p:pic>
        <p:pic>
          <p:nvPicPr>
            <p:cNvPr id="1054" name="Graphic 1053" descr="User">
              <a:extLst>
                <a:ext uri="{FF2B5EF4-FFF2-40B4-BE49-F238E27FC236}">
                  <a16:creationId xmlns:a16="http://schemas.microsoft.com/office/drawing/2014/main" id="{7A50F920-C245-4FB7-8C0C-CD5A3A8DE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4346131"/>
              <a:ext cx="301636" cy="301637"/>
            </a:xfrm>
            <a:prstGeom prst="rect">
              <a:avLst/>
            </a:prstGeom>
          </p:spPr>
        </p:pic>
        <p:pic>
          <p:nvPicPr>
            <p:cNvPr id="1055" name="Graphic 1054" descr="User">
              <a:extLst>
                <a:ext uri="{FF2B5EF4-FFF2-40B4-BE49-F238E27FC236}">
                  <a16:creationId xmlns:a16="http://schemas.microsoft.com/office/drawing/2014/main" id="{891BD2C1-4DF2-4856-8DBD-259F421395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4344146"/>
              <a:ext cx="301636" cy="301637"/>
            </a:xfrm>
            <a:prstGeom prst="rect">
              <a:avLst/>
            </a:prstGeom>
          </p:spPr>
        </p:pic>
        <p:pic>
          <p:nvPicPr>
            <p:cNvPr id="1056" name="Graphic 1055" descr="User">
              <a:extLst>
                <a:ext uri="{FF2B5EF4-FFF2-40B4-BE49-F238E27FC236}">
                  <a16:creationId xmlns:a16="http://schemas.microsoft.com/office/drawing/2014/main" id="{FF79AA27-DFC6-4FBB-8EA6-50F978B4DC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4596192"/>
              <a:ext cx="301636" cy="301637"/>
            </a:xfrm>
            <a:prstGeom prst="rect">
              <a:avLst/>
            </a:prstGeom>
          </p:spPr>
        </p:pic>
        <p:pic>
          <p:nvPicPr>
            <p:cNvPr id="1057" name="Graphic 1056" descr="User">
              <a:extLst>
                <a:ext uri="{FF2B5EF4-FFF2-40B4-BE49-F238E27FC236}">
                  <a16:creationId xmlns:a16="http://schemas.microsoft.com/office/drawing/2014/main" id="{8F09463D-6E01-49CD-B2B6-F2871D851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4596192"/>
              <a:ext cx="301636" cy="301637"/>
            </a:xfrm>
            <a:prstGeom prst="rect">
              <a:avLst/>
            </a:prstGeom>
          </p:spPr>
        </p:pic>
        <p:pic>
          <p:nvPicPr>
            <p:cNvPr id="1058" name="Graphic 1057" descr="User">
              <a:extLst>
                <a:ext uri="{FF2B5EF4-FFF2-40B4-BE49-F238E27FC236}">
                  <a16:creationId xmlns:a16="http://schemas.microsoft.com/office/drawing/2014/main" id="{43638E6A-95E1-45F4-A842-3DCD58FB3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4594207"/>
              <a:ext cx="301636" cy="301637"/>
            </a:xfrm>
            <a:prstGeom prst="rect">
              <a:avLst/>
            </a:prstGeom>
          </p:spPr>
        </p:pic>
        <p:pic>
          <p:nvPicPr>
            <p:cNvPr id="1059" name="Graphic 1058" descr="User">
              <a:extLst>
                <a:ext uri="{FF2B5EF4-FFF2-40B4-BE49-F238E27FC236}">
                  <a16:creationId xmlns:a16="http://schemas.microsoft.com/office/drawing/2014/main" id="{7FD94843-C469-444F-BA7E-4C3BACA713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077691"/>
              <a:ext cx="301636" cy="301637"/>
            </a:xfrm>
            <a:prstGeom prst="rect">
              <a:avLst/>
            </a:prstGeom>
          </p:spPr>
        </p:pic>
        <p:pic>
          <p:nvPicPr>
            <p:cNvPr id="1060" name="Graphic 1059" descr="User">
              <a:extLst>
                <a:ext uri="{FF2B5EF4-FFF2-40B4-BE49-F238E27FC236}">
                  <a16:creationId xmlns:a16="http://schemas.microsoft.com/office/drawing/2014/main" id="{6E149BB0-2810-400D-8B2D-D47C037274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077691"/>
              <a:ext cx="301636" cy="301637"/>
            </a:xfrm>
            <a:prstGeom prst="rect">
              <a:avLst/>
            </a:prstGeom>
          </p:spPr>
        </p:pic>
        <p:pic>
          <p:nvPicPr>
            <p:cNvPr id="1061" name="Graphic 1060" descr="User">
              <a:extLst>
                <a:ext uri="{FF2B5EF4-FFF2-40B4-BE49-F238E27FC236}">
                  <a16:creationId xmlns:a16="http://schemas.microsoft.com/office/drawing/2014/main" id="{B9518942-3ED5-44BD-A481-8F2FB696A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9014" y="4075706"/>
              <a:ext cx="301636" cy="301637"/>
            </a:xfrm>
            <a:prstGeom prst="rect">
              <a:avLst/>
            </a:prstGeom>
          </p:spPr>
        </p:pic>
        <p:pic>
          <p:nvPicPr>
            <p:cNvPr id="1062" name="Graphic 1061" descr="User">
              <a:extLst>
                <a:ext uri="{FF2B5EF4-FFF2-40B4-BE49-F238E27FC236}">
                  <a16:creationId xmlns:a16="http://schemas.microsoft.com/office/drawing/2014/main" id="{0177B29E-5D92-4D53-AB6B-ECFFC1661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4346582"/>
              <a:ext cx="301636" cy="301637"/>
            </a:xfrm>
            <a:prstGeom prst="rect">
              <a:avLst/>
            </a:prstGeom>
          </p:spPr>
        </p:pic>
        <p:pic>
          <p:nvPicPr>
            <p:cNvPr id="1063" name="Graphic 1062" descr="User">
              <a:extLst>
                <a:ext uri="{FF2B5EF4-FFF2-40B4-BE49-F238E27FC236}">
                  <a16:creationId xmlns:a16="http://schemas.microsoft.com/office/drawing/2014/main" id="{B8F69108-C3B9-4B66-A6ED-951C0B037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4346582"/>
              <a:ext cx="301636" cy="301637"/>
            </a:xfrm>
            <a:prstGeom prst="rect">
              <a:avLst/>
            </a:prstGeom>
          </p:spPr>
        </p:pic>
        <p:pic>
          <p:nvPicPr>
            <p:cNvPr id="1064" name="Graphic 1063" descr="User">
              <a:extLst>
                <a:ext uri="{FF2B5EF4-FFF2-40B4-BE49-F238E27FC236}">
                  <a16:creationId xmlns:a16="http://schemas.microsoft.com/office/drawing/2014/main" id="{CAAF0590-8DD4-42D1-BC42-A2F590D9C9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4344596"/>
              <a:ext cx="301636" cy="301637"/>
            </a:xfrm>
            <a:prstGeom prst="rect">
              <a:avLst/>
            </a:prstGeom>
          </p:spPr>
        </p:pic>
        <p:pic>
          <p:nvPicPr>
            <p:cNvPr id="1065" name="Graphic 1064" descr="User">
              <a:extLst>
                <a:ext uri="{FF2B5EF4-FFF2-40B4-BE49-F238E27FC236}">
                  <a16:creationId xmlns:a16="http://schemas.microsoft.com/office/drawing/2014/main" id="{BC950DFE-061A-45F9-BD2D-62D8D1B037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9736" y="4596642"/>
              <a:ext cx="301636" cy="301637"/>
            </a:xfrm>
            <a:prstGeom prst="rect">
              <a:avLst/>
            </a:prstGeom>
          </p:spPr>
        </p:pic>
        <p:pic>
          <p:nvPicPr>
            <p:cNvPr id="1066" name="Graphic 1065" descr="User">
              <a:extLst>
                <a:ext uri="{FF2B5EF4-FFF2-40B4-BE49-F238E27FC236}">
                  <a16:creationId xmlns:a16="http://schemas.microsoft.com/office/drawing/2014/main" id="{EA3A8267-5FF9-4DF9-B8C8-8CC5555A0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4596642"/>
              <a:ext cx="301636" cy="301637"/>
            </a:xfrm>
            <a:prstGeom prst="rect">
              <a:avLst/>
            </a:prstGeom>
          </p:spPr>
        </p:pic>
        <p:pic>
          <p:nvPicPr>
            <p:cNvPr id="1067" name="Graphic 1066" descr="User">
              <a:extLst>
                <a:ext uri="{FF2B5EF4-FFF2-40B4-BE49-F238E27FC236}">
                  <a16:creationId xmlns:a16="http://schemas.microsoft.com/office/drawing/2014/main" id="{5327C009-B1F7-4CF0-8A42-4CB0F164A7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4594657"/>
              <a:ext cx="301636" cy="301637"/>
            </a:xfrm>
            <a:prstGeom prst="rect">
              <a:avLst/>
            </a:prstGeom>
          </p:spPr>
        </p:pic>
        <p:pic>
          <p:nvPicPr>
            <p:cNvPr id="1029" name="Graphic 1028" descr="User">
              <a:extLst>
                <a:ext uri="{FF2B5EF4-FFF2-40B4-BE49-F238E27FC236}">
                  <a16:creationId xmlns:a16="http://schemas.microsoft.com/office/drawing/2014/main" id="{9C569C9E-C1E3-468E-A912-4E4CB48B4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859661"/>
              <a:ext cx="301636" cy="301637"/>
            </a:xfrm>
            <a:prstGeom prst="rect">
              <a:avLst/>
            </a:prstGeom>
          </p:spPr>
        </p:pic>
        <p:pic>
          <p:nvPicPr>
            <p:cNvPr id="1030" name="Graphic 1029" descr="User">
              <a:extLst>
                <a:ext uri="{FF2B5EF4-FFF2-40B4-BE49-F238E27FC236}">
                  <a16:creationId xmlns:a16="http://schemas.microsoft.com/office/drawing/2014/main" id="{9597B627-BAF8-4B3A-8167-55AED3C468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859661"/>
              <a:ext cx="301636" cy="301637"/>
            </a:xfrm>
            <a:prstGeom prst="rect">
              <a:avLst/>
            </a:prstGeom>
          </p:spPr>
        </p:pic>
        <p:pic>
          <p:nvPicPr>
            <p:cNvPr id="1031" name="Graphic 1030" descr="User">
              <a:extLst>
                <a:ext uri="{FF2B5EF4-FFF2-40B4-BE49-F238E27FC236}">
                  <a16:creationId xmlns:a16="http://schemas.microsoft.com/office/drawing/2014/main" id="{2C17A1C8-DE1A-4832-B3A3-8CA98AB71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857676"/>
              <a:ext cx="301636" cy="301637"/>
            </a:xfrm>
            <a:prstGeom prst="rect">
              <a:avLst/>
            </a:prstGeom>
          </p:spPr>
        </p:pic>
        <p:pic>
          <p:nvPicPr>
            <p:cNvPr id="1032" name="Graphic 1031" descr="User">
              <a:extLst>
                <a:ext uri="{FF2B5EF4-FFF2-40B4-BE49-F238E27FC236}">
                  <a16:creationId xmlns:a16="http://schemas.microsoft.com/office/drawing/2014/main" id="{537A24DD-B689-4F10-A520-3098FA01B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128551"/>
              <a:ext cx="301636" cy="301637"/>
            </a:xfrm>
            <a:prstGeom prst="rect">
              <a:avLst/>
            </a:prstGeom>
          </p:spPr>
        </p:pic>
        <p:pic>
          <p:nvPicPr>
            <p:cNvPr id="1033" name="Graphic 1032" descr="User">
              <a:extLst>
                <a:ext uri="{FF2B5EF4-FFF2-40B4-BE49-F238E27FC236}">
                  <a16:creationId xmlns:a16="http://schemas.microsoft.com/office/drawing/2014/main" id="{65380841-0FB3-4133-B914-CEA319E554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5128551"/>
              <a:ext cx="301636" cy="301637"/>
            </a:xfrm>
            <a:prstGeom prst="rect">
              <a:avLst/>
            </a:prstGeom>
          </p:spPr>
        </p:pic>
        <p:pic>
          <p:nvPicPr>
            <p:cNvPr id="1034" name="Graphic 1033" descr="User">
              <a:extLst>
                <a:ext uri="{FF2B5EF4-FFF2-40B4-BE49-F238E27FC236}">
                  <a16:creationId xmlns:a16="http://schemas.microsoft.com/office/drawing/2014/main" id="{B21AA057-7E5F-459E-BCCB-C9827E0FA4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126566"/>
              <a:ext cx="301636" cy="301637"/>
            </a:xfrm>
            <a:prstGeom prst="rect">
              <a:avLst/>
            </a:prstGeom>
          </p:spPr>
        </p:pic>
        <p:pic>
          <p:nvPicPr>
            <p:cNvPr id="1035" name="Graphic 1034" descr="User">
              <a:extLst>
                <a:ext uri="{FF2B5EF4-FFF2-40B4-BE49-F238E27FC236}">
                  <a16:creationId xmlns:a16="http://schemas.microsoft.com/office/drawing/2014/main" id="{F4D1F114-BE15-4DCB-97F0-0DE07D59BA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5378612"/>
              <a:ext cx="301636" cy="301637"/>
            </a:xfrm>
            <a:prstGeom prst="rect">
              <a:avLst/>
            </a:prstGeom>
          </p:spPr>
        </p:pic>
        <p:pic>
          <p:nvPicPr>
            <p:cNvPr id="1036" name="Graphic 1035" descr="User">
              <a:extLst>
                <a:ext uri="{FF2B5EF4-FFF2-40B4-BE49-F238E27FC236}">
                  <a16:creationId xmlns:a16="http://schemas.microsoft.com/office/drawing/2014/main" id="{B7B2E3DA-EE34-44B1-A336-894812EEC5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5378612"/>
              <a:ext cx="301636" cy="301637"/>
            </a:xfrm>
            <a:prstGeom prst="rect">
              <a:avLst/>
            </a:prstGeom>
          </p:spPr>
        </p:pic>
        <p:pic>
          <p:nvPicPr>
            <p:cNvPr id="1037" name="Graphic 1036" descr="User">
              <a:extLst>
                <a:ext uri="{FF2B5EF4-FFF2-40B4-BE49-F238E27FC236}">
                  <a16:creationId xmlns:a16="http://schemas.microsoft.com/office/drawing/2014/main" id="{4E18FE4C-C90A-4999-B15B-8CE330916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5376627"/>
              <a:ext cx="301636" cy="301637"/>
            </a:xfrm>
            <a:prstGeom prst="rect">
              <a:avLst/>
            </a:prstGeom>
          </p:spPr>
        </p:pic>
        <p:pic>
          <p:nvPicPr>
            <p:cNvPr id="1038" name="Graphic 1037" descr="User">
              <a:extLst>
                <a:ext uri="{FF2B5EF4-FFF2-40B4-BE49-F238E27FC236}">
                  <a16:creationId xmlns:a16="http://schemas.microsoft.com/office/drawing/2014/main" id="{AC7C8B55-79F6-4E84-A3BC-448EA27274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860111"/>
              <a:ext cx="301636" cy="301637"/>
            </a:xfrm>
            <a:prstGeom prst="rect">
              <a:avLst/>
            </a:prstGeom>
          </p:spPr>
        </p:pic>
        <p:pic>
          <p:nvPicPr>
            <p:cNvPr id="1039" name="Graphic 1038" descr="User">
              <a:extLst>
                <a:ext uri="{FF2B5EF4-FFF2-40B4-BE49-F238E27FC236}">
                  <a16:creationId xmlns:a16="http://schemas.microsoft.com/office/drawing/2014/main" id="{1965DBEF-B236-4ED9-BF32-9E7420F771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860111"/>
              <a:ext cx="301636" cy="301637"/>
            </a:xfrm>
            <a:prstGeom prst="rect">
              <a:avLst/>
            </a:prstGeom>
          </p:spPr>
        </p:pic>
        <p:pic>
          <p:nvPicPr>
            <p:cNvPr id="1040" name="Graphic 1039" descr="User">
              <a:extLst>
                <a:ext uri="{FF2B5EF4-FFF2-40B4-BE49-F238E27FC236}">
                  <a16:creationId xmlns:a16="http://schemas.microsoft.com/office/drawing/2014/main" id="{02C055A3-BDFA-4CD1-A929-18157AAB98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858126"/>
              <a:ext cx="301636" cy="301637"/>
            </a:xfrm>
            <a:prstGeom prst="rect">
              <a:avLst/>
            </a:prstGeom>
          </p:spPr>
        </p:pic>
        <p:pic>
          <p:nvPicPr>
            <p:cNvPr id="1041" name="Graphic 1040" descr="User">
              <a:extLst>
                <a:ext uri="{FF2B5EF4-FFF2-40B4-BE49-F238E27FC236}">
                  <a16:creationId xmlns:a16="http://schemas.microsoft.com/office/drawing/2014/main" id="{5FE5E753-6A5B-4DAE-964B-561B51AE8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129002"/>
              <a:ext cx="301636" cy="301637"/>
            </a:xfrm>
            <a:prstGeom prst="rect">
              <a:avLst/>
            </a:prstGeom>
          </p:spPr>
        </p:pic>
        <p:pic>
          <p:nvPicPr>
            <p:cNvPr id="1042" name="Graphic 1041" descr="User">
              <a:extLst>
                <a:ext uri="{FF2B5EF4-FFF2-40B4-BE49-F238E27FC236}">
                  <a16:creationId xmlns:a16="http://schemas.microsoft.com/office/drawing/2014/main" id="{08BBD269-C631-4634-ABDE-467B157E9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129002"/>
              <a:ext cx="301636" cy="301637"/>
            </a:xfrm>
            <a:prstGeom prst="rect">
              <a:avLst/>
            </a:prstGeom>
          </p:spPr>
        </p:pic>
        <p:pic>
          <p:nvPicPr>
            <p:cNvPr id="1043" name="Graphic 1042" descr="User">
              <a:extLst>
                <a:ext uri="{FF2B5EF4-FFF2-40B4-BE49-F238E27FC236}">
                  <a16:creationId xmlns:a16="http://schemas.microsoft.com/office/drawing/2014/main" id="{8CAB4967-E287-4AC2-A9BA-935F3DB8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127016"/>
              <a:ext cx="301636" cy="301637"/>
            </a:xfrm>
            <a:prstGeom prst="rect">
              <a:avLst/>
            </a:prstGeom>
          </p:spPr>
        </p:pic>
        <p:pic>
          <p:nvPicPr>
            <p:cNvPr id="1044" name="Graphic 1043" descr="User">
              <a:extLst>
                <a:ext uri="{FF2B5EF4-FFF2-40B4-BE49-F238E27FC236}">
                  <a16:creationId xmlns:a16="http://schemas.microsoft.com/office/drawing/2014/main" id="{85C67F53-4464-4109-8645-1D0B8CCB2B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5379062"/>
              <a:ext cx="301636" cy="301637"/>
            </a:xfrm>
            <a:prstGeom prst="rect">
              <a:avLst/>
            </a:prstGeom>
          </p:spPr>
        </p:pic>
        <p:pic>
          <p:nvPicPr>
            <p:cNvPr id="1045" name="Graphic 1044" descr="User">
              <a:extLst>
                <a:ext uri="{FF2B5EF4-FFF2-40B4-BE49-F238E27FC236}">
                  <a16:creationId xmlns:a16="http://schemas.microsoft.com/office/drawing/2014/main" id="{66FF4F97-48B0-4432-B005-15C64078C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5379062"/>
              <a:ext cx="301636" cy="301637"/>
            </a:xfrm>
            <a:prstGeom prst="rect">
              <a:avLst/>
            </a:prstGeom>
          </p:spPr>
        </p:pic>
        <p:pic>
          <p:nvPicPr>
            <p:cNvPr id="1046" name="Graphic 1045" descr="User">
              <a:extLst>
                <a:ext uri="{FF2B5EF4-FFF2-40B4-BE49-F238E27FC236}">
                  <a16:creationId xmlns:a16="http://schemas.microsoft.com/office/drawing/2014/main" id="{2EA368A6-642B-4765-A50E-3F6B5D36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5377077"/>
              <a:ext cx="301636" cy="301637"/>
            </a:xfrm>
            <a:prstGeom prst="rect">
              <a:avLst/>
            </a:prstGeom>
          </p:spPr>
        </p:pic>
        <p:pic>
          <p:nvPicPr>
            <p:cNvPr id="1011" name="Graphic 1010" descr="User">
              <a:extLst>
                <a:ext uri="{FF2B5EF4-FFF2-40B4-BE49-F238E27FC236}">
                  <a16:creationId xmlns:a16="http://schemas.microsoft.com/office/drawing/2014/main" id="{5408A8C2-ACE1-4ED7-96F1-9FE484144E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5622495"/>
              <a:ext cx="301636" cy="301637"/>
            </a:xfrm>
            <a:prstGeom prst="rect">
              <a:avLst/>
            </a:prstGeom>
          </p:spPr>
        </p:pic>
        <p:pic>
          <p:nvPicPr>
            <p:cNvPr id="1012" name="Graphic 1011" descr="User">
              <a:extLst>
                <a:ext uri="{FF2B5EF4-FFF2-40B4-BE49-F238E27FC236}">
                  <a16:creationId xmlns:a16="http://schemas.microsoft.com/office/drawing/2014/main" id="{3BFEEC39-3F11-457B-801D-DFC914C30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5622495"/>
              <a:ext cx="301636" cy="301637"/>
            </a:xfrm>
            <a:prstGeom prst="rect">
              <a:avLst/>
            </a:prstGeom>
          </p:spPr>
        </p:pic>
        <p:pic>
          <p:nvPicPr>
            <p:cNvPr id="1013" name="Graphic 1012" descr="User">
              <a:extLst>
                <a:ext uri="{FF2B5EF4-FFF2-40B4-BE49-F238E27FC236}">
                  <a16:creationId xmlns:a16="http://schemas.microsoft.com/office/drawing/2014/main" id="{002DD7AD-D5DA-430F-A29F-6D07DD26CE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5620510"/>
              <a:ext cx="301636" cy="301637"/>
            </a:xfrm>
            <a:prstGeom prst="rect">
              <a:avLst/>
            </a:prstGeom>
          </p:spPr>
        </p:pic>
        <p:pic>
          <p:nvPicPr>
            <p:cNvPr id="1014" name="Graphic 1013" descr="User">
              <a:extLst>
                <a:ext uri="{FF2B5EF4-FFF2-40B4-BE49-F238E27FC236}">
                  <a16:creationId xmlns:a16="http://schemas.microsoft.com/office/drawing/2014/main" id="{F06AB0DF-4898-4998-9F22-927C0A015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891385"/>
              <a:ext cx="301636" cy="301637"/>
            </a:xfrm>
            <a:prstGeom prst="rect">
              <a:avLst/>
            </a:prstGeom>
          </p:spPr>
        </p:pic>
        <p:pic>
          <p:nvPicPr>
            <p:cNvPr id="1015" name="Graphic 1014" descr="User">
              <a:extLst>
                <a:ext uri="{FF2B5EF4-FFF2-40B4-BE49-F238E27FC236}">
                  <a16:creationId xmlns:a16="http://schemas.microsoft.com/office/drawing/2014/main" id="{3FE1A905-1A4A-4CDC-91A4-1194D231C8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5891385"/>
              <a:ext cx="301636" cy="301637"/>
            </a:xfrm>
            <a:prstGeom prst="rect">
              <a:avLst/>
            </a:prstGeom>
          </p:spPr>
        </p:pic>
        <p:pic>
          <p:nvPicPr>
            <p:cNvPr id="1016" name="Graphic 1015" descr="User">
              <a:extLst>
                <a:ext uri="{FF2B5EF4-FFF2-40B4-BE49-F238E27FC236}">
                  <a16:creationId xmlns:a16="http://schemas.microsoft.com/office/drawing/2014/main" id="{0302F34B-5D95-40EF-9227-7C57CE327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889400"/>
              <a:ext cx="301636" cy="301637"/>
            </a:xfrm>
            <a:prstGeom prst="rect">
              <a:avLst/>
            </a:prstGeom>
          </p:spPr>
        </p:pic>
        <p:pic>
          <p:nvPicPr>
            <p:cNvPr id="1017" name="Graphic 1016" descr="User">
              <a:extLst>
                <a:ext uri="{FF2B5EF4-FFF2-40B4-BE49-F238E27FC236}">
                  <a16:creationId xmlns:a16="http://schemas.microsoft.com/office/drawing/2014/main" id="{1F7094F9-721F-49D8-8547-12A940D089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6141446"/>
              <a:ext cx="301636" cy="301637"/>
            </a:xfrm>
            <a:prstGeom prst="rect">
              <a:avLst/>
            </a:prstGeom>
          </p:spPr>
        </p:pic>
        <p:pic>
          <p:nvPicPr>
            <p:cNvPr id="1018" name="Graphic 1017" descr="User">
              <a:extLst>
                <a:ext uri="{FF2B5EF4-FFF2-40B4-BE49-F238E27FC236}">
                  <a16:creationId xmlns:a16="http://schemas.microsoft.com/office/drawing/2014/main" id="{E08FAB05-1801-4E39-A83B-C1E2B0B4D0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6141446"/>
              <a:ext cx="301636" cy="301637"/>
            </a:xfrm>
            <a:prstGeom prst="rect">
              <a:avLst/>
            </a:prstGeom>
          </p:spPr>
        </p:pic>
        <p:pic>
          <p:nvPicPr>
            <p:cNvPr id="1019" name="Graphic 1018" descr="User">
              <a:extLst>
                <a:ext uri="{FF2B5EF4-FFF2-40B4-BE49-F238E27FC236}">
                  <a16:creationId xmlns:a16="http://schemas.microsoft.com/office/drawing/2014/main" id="{FCC8D5A6-40D0-46EA-BF59-F0335C9C90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6139461"/>
              <a:ext cx="301636" cy="301637"/>
            </a:xfrm>
            <a:prstGeom prst="rect">
              <a:avLst/>
            </a:prstGeom>
          </p:spPr>
        </p:pic>
        <p:pic>
          <p:nvPicPr>
            <p:cNvPr id="1020" name="Graphic 1019" descr="User">
              <a:extLst>
                <a:ext uri="{FF2B5EF4-FFF2-40B4-BE49-F238E27FC236}">
                  <a16:creationId xmlns:a16="http://schemas.microsoft.com/office/drawing/2014/main" id="{B791B2FD-B892-429F-B60F-99890581F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5622945"/>
              <a:ext cx="301636" cy="301637"/>
            </a:xfrm>
            <a:prstGeom prst="rect">
              <a:avLst/>
            </a:prstGeom>
          </p:spPr>
        </p:pic>
        <p:pic>
          <p:nvPicPr>
            <p:cNvPr id="1021" name="Graphic 1020" descr="User">
              <a:extLst>
                <a:ext uri="{FF2B5EF4-FFF2-40B4-BE49-F238E27FC236}">
                  <a16:creationId xmlns:a16="http://schemas.microsoft.com/office/drawing/2014/main" id="{D29953F4-5DE6-440B-8750-BF70BDE150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5622945"/>
              <a:ext cx="301636" cy="301637"/>
            </a:xfrm>
            <a:prstGeom prst="rect">
              <a:avLst/>
            </a:prstGeom>
          </p:spPr>
        </p:pic>
        <p:pic>
          <p:nvPicPr>
            <p:cNvPr id="1022" name="Graphic 1021" descr="User">
              <a:extLst>
                <a:ext uri="{FF2B5EF4-FFF2-40B4-BE49-F238E27FC236}">
                  <a16:creationId xmlns:a16="http://schemas.microsoft.com/office/drawing/2014/main" id="{133C8243-2108-46F9-808B-18B36C5193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5620960"/>
              <a:ext cx="301636" cy="301637"/>
            </a:xfrm>
            <a:prstGeom prst="rect">
              <a:avLst/>
            </a:prstGeom>
          </p:spPr>
        </p:pic>
        <p:pic>
          <p:nvPicPr>
            <p:cNvPr id="1023" name="Graphic 1022" descr="User">
              <a:extLst>
                <a:ext uri="{FF2B5EF4-FFF2-40B4-BE49-F238E27FC236}">
                  <a16:creationId xmlns:a16="http://schemas.microsoft.com/office/drawing/2014/main" id="{43D5EDD5-998B-4797-8D20-2A83169A61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891836"/>
              <a:ext cx="301636" cy="301637"/>
            </a:xfrm>
            <a:prstGeom prst="rect">
              <a:avLst/>
            </a:prstGeom>
          </p:spPr>
        </p:pic>
        <p:pic>
          <p:nvPicPr>
            <p:cNvPr id="1024" name="Graphic 1023" descr="User">
              <a:extLst>
                <a:ext uri="{FF2B5EF4-FFF2-40B4-BE49-F238E27FC236}">
                  <a16:creationId xmlns:a16="http://schemas.microsoft.com/office/drawing/2014/main" id="{357756D5-7AEA-496A-AD38-BC47552DA3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891836"/>
              <a:ext cx="301636" cy="301637"/>
            </a:xfrm>
            <a:prstGeom prst="rect">
              <a:avLst/>
            </a:prstGeom>
          </p:spPr>
        </p:pic>
        <p:pic>
          <p:nvPicPr>
            <p:cNvPr id="1025" name="Graphic 1024" descr="User">
              <a:extLst>
                <a:ext uri="{FF2B5EF4-FFF2-40B4-BE49-F238E27FC236}">
                  <a16:creationId xmlns:a16="http://schemas.microsoft.com/office/drawing/2014/main" id="{5391C5F1-3C2C-4261-B148-EC275688EB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889850"/>
              <a:ext cx="301636" cy="301637"/>
            </a:xfrm>
            <a:prstGeom prst="rect">
              <a:avLst/>
            </a:prstGeom>
          </p:spPr>
        </p:pic>
        <p:pic>
          <p:nvPicPr>
            <p:cNvPr id="1026" name="Graphic 1025" descr="User">
              <a:extLst>
                <a:ext uri="{FF2B5EF4-FFF2-40B4-BE49-F238E27FC236}">
                  <a16:creationId xmlns:a16="http://schemas.microsoft.com/office/drawing/2014/main" id="{58BED3F3-1520-40DA-9B5D-04ADD45A6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2923" y="6141896"/>
              <a:ext cx="301636" cy="301637"/>
            </a:xfrm>
            <a:prstGeom prst="rect">
              <a:avLst/>
            </a:prstGeom>
          </p:spPr>
        </p:pic>
        <p:pic>
          <p:nvPicPr>
            <p:cNvPr id="1027" name="Graphic 1026" descr="User">
              <a:extLst>
                <a:ext uri="{FF2B5EF4-FFF2-40B4-BE49-F238E27FC236}">
                  <a16:creationId xmlns:a16="http://schemas.microsoft.com/office/drawing/2014/main" id="{610EF73D-6921-4133-B370-D5243D2373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6141896"/>
              <a:ext cx="301636" cy="301637"/>
            </a:xfrm>
            <a:prstGeom prst="rect">
              <a:avLst/>
            </a:prstGeom>
          </p:spPr>
        </p:pic>
        <p:pic>
          <p:nvPicPr>
            <p:cNvPr id="1028" name="Graphic 1027" descr="User">
              <a:extLst>
                <a:ext uri="{FF2B5EF4-FFF2-40B4-BE49-F238E27FC236}">
                  <a16:creationId xmlns:a16="http://schemas.microsoft.com/office/drawing/2014/main" id="{0A423AD4-3E55-4C0E-B16D-B3ED85211A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6139911"/>
              <a:ext cx="301636" cy="301637"/>
            </a:xfrm>
            <a:prstGeom prst="rect">
              <a:avLst/>
            </a:prstGeom>
          </p:spPr>
        </p:pic>
        <p:pic>
          <p:nvPicPr>
            <p:cNvPr id="991" name="Graphic 990" descr="User">
              <a:extLst>
                <a:ext uri="{FF2B5EF4-FFF2-40B4-BE49-F238E27FC236}">
                  <a16:creationId xmlns:a16="http://schemas.microsoft.com/office/drawing/2014/main" id="{81537CE1-A414-467D-9237-4427C64A7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4860904"/>
              <a:ext cx="301636" cy="301637"/>
            </a:xfrm>
            <a:prstGeom prst="rect">
              <a:avLst/>
            </a:prstGeom>
          </p:spPr>
        </p:pic>
        <p:pic>
          <p:nvPicPr>
            <p:cNvPr id="992" name="Graphic 991" descr="User">
              <a:extLst>
                <a:ext uri="{FF2B5EF4-FFF2-40B4-BE49-F238E27FC236}">
                  <a16:creationId xmlns:a16="http://schemas.microsoft.com/office/drawing/2014/main" id="{DD128FAD-0E4D-4717-9F8C-EFC7343F4E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860904"/>
              <a:ext cx="301636" cy="301637"/>
            </a:xfrm>
            <a:prstGeom prst="rect">
              <a:avLst/>
            </a:prstGeom>
          </p:spPr>
        </p:pic>
        <p:pic>
          <p:nvPicPr>
            <p:cNvPr id="993" name="Graphic 992" descr="User">
              <a:extLst>
                <a:ext uri="{FF2B5EF4-FFF2-40B4-BE49-F238E27FC236}">
                  <a16:creationId xmlns:a16="http://schemas.microsoft.com/office/drawing/2014/main" id="{DDF920DC-1857-4691-9323-086ACD332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858919"/>
              <a:ext cx="301636" cy="301637"/>
            </a:xfrm>
            <a:prstGeom prst="rect">
              <a:avLst/>
            </a:prstGeom>
          </p:spPr>
        </p:pic>
        <p:pic>
          <p:nvPicPr>
            <p:cNvPr id="994" name="Graphic 993" descr="User">
              <a:extLst>
                <a:ext uri="{FF2B5EF4-FFF2-40B4-BE49-F238E27FC236}">
                  <a16:creationId xmlns:a16="http://schemas.microsoft.com/office/drawing/2014/main" id="{CC4A76F0-A0DF-484A-B1D8-D873B0EF75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129794"/>
              <a:ext cx="301636" cy="301637"/>
            </a:xfrm>
            <a:prstGeom prst="rect">
              <a:avLst/>
            </a:prstGeom>
          </p:spPr>
        </p:pic>
        <p:pic>
          <p:nvPicPr>
            <p:cNvPr id="995" name="Graphic 994" descr="User">
              <a:extLst>
                <a:ext uri="{FF2B5EF4-FFF2-40B4-BE49-F238E27FC236}">
                  <a16:creationId xmlns:a16="http://schemas.microsoft.com/office/drawing/2014/main" id="{6F88EF3B-5195-4DD4-9548-F539E6DCBB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7848" y="5129794"/>
              <a:ext cx="301636" cy="301637"/>
            </a:xfrm>
            <a:prstGeom prst="rect">
              <a:avLst/>
            </a:prstGeom>
          </p:spPr>
        </p:pic>
        <p:pic>
          <p:nvPicPr>
            <p:cNvPr id="996" name="Graphic 995" descr="User">
              <a:extLst>
                <a:ext uri="{FF2B5EF4-FFF2-40B4-BE49-F238E27FC236}">
                  <a16:creationId xmlns:a16="http://schemas.microsoft.com/office/drawing/2014/main" id="{39B54F49-0F2E-496E-851B-72E59DE26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5127809"/>
              <a:ext cx="301636" cy="301637"/>
            </a:xfrm>
            <a:prstGeom prst="rect">
              <a:avLst/>
            </a:prstGeom>
          </p:spPr>
        </p:pic>
        <p:pic>
          <p:nvPicPr>
            <p:cNvPr id="997" name="Graphic 996" descr="User">
              <a:extLst>
                <a:ext uri="{FF2B5EF4-FFF2-40B4-BE49-F238E27FC236}">
                  <a16:creationId xmlns:a16="http://schemas.microsoft.com/office/drawing/2014/main" id="{41B70CD8-C740-457D-9C2A-CD24050D8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5379855"/>
              <a:ext cx="301636" cy="301637"/>
            </a:xfrm>
            <a:prstGeom prst="rect">
              <a:avLst/>
            </a:prstGeom>
          </p:spPr>
        </p:pic>
        <p:pic>
          <p:nvPicPr>
            <p:cNvPr id="998" name="Graphic 997" descr="User">
              <a:extLst>
                <a:ext uri="{FF2B5EF4-FFF2-40B4-BE49-F238E27FC236}">
                  <a16:creationId xmlns:a16="http://schemas.microsoft.com/office/drawing/2014/main" id="{ACEBEFAD-6699-43F8-9DBB-E80C8F7177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5379855"/>
              <a:ext cx="301636" cy="301637"/>
            </a:xfrm>
            <a:prstGeom prst="rect">
              <a:avLst/>
            </a:prstGeom>
          </p:spPr>
        </p:pic>
        <p:pic>
          <p:nvPicPr>
            <p:cNvPr id="999" name="Graphic 998" descr="User">
              <a:extLst>
                <a:ext uri="{FF2B5EF4-FFF2-40B4-BE49-F238E27FC236}">
                  <a16:creationId xmlns:a16="http://schemas.microsoft.com/office/drawing/2014/main" id="{C8758C4E-3C01-4318-B3A3-6C51FF205A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5377870"/>
              <a:ext cx="301636" cy="301637"/>
            </a:xfrm>
            <a:prstGeom prst="rect">
              <a:avLst/>
            </a:prstGeom>
          </p:spPr>
        </p:pic>
        <p:pic>
          <p:nvPicPr>
            <p:cNvPr id="1000" name="Graphic 999" descr="User">
              <a:extLst>
                <a:ext uri="{FF2B5EF4-FFF2-40B4-BE49-F238E27FC236}">
                  <a16:creationId xmlns:a16="http://schemas.microsoft.com/office/drawing/2014/main" id="{16BDAA78-9908-426C-B59F-59B1379AC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861354"/>
              <a:ext cx="301636" cy="301637"/>
            </a:xfrm>
            <a:prstGeom prst="rect">
              <a:avLst/>
            </a:prstGeom>
          </p:spPr>
        </p:pic>
        <p:pic>
          <p:nvPicPr>
            <p:cNvPr id="1001" name="Graphic 1000" descr="User">
              <a:extLst>
                <a:ext uri="{FF2B5EF4-FFF2-40B4-BE49-F238E27FC236}">
                  <a16:creationId xmlns:a16="http://schemas.microsoft.com/office/drawing/2014/main" id="{A74954E5-F79D-498E-9BC7-29BD8A099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861354"/>
              <a:ext cx="301636" cy="301637"/>
            </a:xfrm>
            <a:prstGeom prst="rect">
              <a:avLst/>
            </a:prstGeom>
          </p:spPr>
        </p:pic>
        <p:pic>
          <p:nvPicPr>
            <p:cNvPr id="1002" name="Graphic 1001" descr="User">
              <a:extLst>
                <a:ext uri="{FF2B5EF4-FFF2-40B4-BE49-F238E27FC236}">
                  <a16:creationId xmlns:a16="http://schemas.microsoft.com/office/drawing/2014/main" id="{114587BB-61E0-4B53-8B89-3B3CDB815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4859369"/>
              <a:ext cx="301636" cy="301637"/>
            </a:xfrm>
            <a:prstGeom prst="rect">
              <a:avLst/>
            </a:prstGeom>
          </p:spPr>
        </p:pic>
        <p:pic>
          <p:nvPicPr>
            <p:cNvPr id="1003" name="Graphic 1002" descr="User">
              <a:extLst>
                <a:ext uri="{FF2B5EF4-FFF2-40B4-BE49-F238E27FC236}">
                  <a16:creationId xmlns:a16="http://schemas.microsoft.com/office/drawing/2014/main" id="{C6E47A2F-C618-41E7-A6E9-ED18B18A6A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130245"/>
              <a:ext cx="301636" cy="301637"/>
            </a:xfrm>
            <a:prstGeom prst="rect">
              <a:avLst/>
            </a:prstGeom>
          </p:spPr>
        </p:pic>
        <p:pic>
          <p:nvPicPr>
            <p:cNvPr id="1004" name="Graphic 1003" descr="User">
              <a:extLst>
                <a:ext uri="{FF2B5EF4-FFF2-40B4-BE49-F238E27FC236}">
                  <a16:creationId xmlns:a16="http://schemas.microsoft.com/office/drawing/2014/main" id="{DA8F7118-2E29-46B4-AE2A-6C874D39A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5130245"/>
              <a:ext cx="301636" cy="301637"/>
            </a:xfrm>
            <a:prstGeom prst="rect">
              <a:avLst/>
            </a:prstGeom>
          </p:spPr>
        </p:pic>
        <p:pic>
          <p:nvPicPr>
            <p:cNvPr id="1005" name="Graphic 1004" descr="User">
              <a:extLst>
                <a:ext uri="{FF2B5EF4-FFF2-40B4-BE49-F238E27FC236}">
                  <a16:creationId xmlns:a16="http://schemas.microsoft.com/office/drawing/2014/main" id="{DA10BC25-A50B-4585-9CD9-F7E7DFD17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128259"/>
              <a:ext cx="301636" cy="301637"/>
            </a:xfrm>
            <a:prstGeom prst="rect">
              <a:avLst/>
            </a:prstGeom>
          </p:spPr>
        </p:pic>
        <p:pic>
          <p:nvPicPr>
            <p:cNvPr id="1006" name="Graphic 1005" descr="User">
              <a:extLst>
                <a:ext uri="{FF2B5EF4-FFF2-40B4-BE49-F238E27FC236}">
                  <a16:creationId xmlns:a16="http://schemas.microsoft.com/office/drawing/2014/main" id="{27283F83-1DBE-4C53-907F-4518FE46DF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5380305"/>
              <a:ext cx="301636" cy="301637"/>
            </a:xfrm>
            <a:prstGeom prst="rect">
              <a:avLst/>
            </a:prstGeom>
          </p:spPr>
        </p:pic>
        <p:pic>
          <p:nvPicPr>
            <p:cNvPr id="1007" name="Graphic 1006" descr="User">
              <a:extLst>
                <a:ext uri="{FF2B5EF4-FFF2-40B4-BE49-F238E27FC236}">
                  <a16:creationId xmlns:a16="http://schemas.microsoft.com/office/drawing/2014/main" id="{DAB40CC0-9D3C-4BD8-85C7-3A996F50F9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5380305"/>
              <a:ext cx="301636" cy="301637"/>
            </a:xfrm>
            <a:prstGeom prst="rect">
              <a:avLst/>
            </a:prstGeom>
          </p:spPr>
        </p:pic>
        <p:pic>
          <p:nvPicPr>
            <p:cNvPr id="1008" name="Graphic 1007" descr="User">
              <a:extLst>
                <a:ext uri="{FF2B5EF4-FFF2-40B4-BE49-F238E27FC236}">
                  <a16:creationId xmlns:a16="http://schemas.microsoft.com/office/drawing/2014/main" id="{0063450E-F338-4290-A229-A43A019355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5378320"/>
              <a:ext cx="301636" cy="301637"/>
            </a:xfrm>
            <a:prstGeom prst="rect">
              <a:avLst/>
            </a:prstGeom>
          </p:spPr>
        </p:pic>
        <p:pic>
          <p:nvPicPr>
            <p:cNvPr id="973" name="Graphic 972" descr="User">
              <a:extLst>
                <a:ext uri="{FF2B5EF4-FFF2-40B4-BE49-F238E27FC236}">
                  <a16:creationId xmlns:a16="http://schemas.microsoft.com/office/drawing/2014/main" id="{39F07E42-9728-4559-8B81-6E97BC43F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5623738"/>
              <a:ext cx="301636" cy="301637"/>
            </a:xfrm>
            <a:prstGeom prst="rect">
              <a:avLst/>
            </a:prstGeom>
          </p:spPr>
        </p:pic>
        <p:pic>
          <p:nvPicPr>
            <p:cNvPr id="974" name="Graphic 973" descr="User">
              <a:extLst>
                <a:ext uri="{FF2B5EF4-FFF2-40B4-BE49-F238E27FC236}">
                  <a16:creationId xmlns:a16="http://schemas.microsoft.com/office/drawing/2014/main" id="{148FBBD6-DD26-42D4-B3BD-A42FB5D750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5623738"/>
              <a:ext cx="301636" cy="301637"/>
            </a:xfrm>
            <a:prstGeom prst="rect">
              <a:avLst/>
            </a:prstGeom>
          </p:spPr>
        </p:pic>
        <p:pic>
          <p:nvPicPr>
            <p:cNvPr id="975" name="Graphic 974" descr="User">
              <a:extLst>
                <a:ext uri="{FF2B5EF4-FFF2-40B4-BE49-F238E27FC236}">
                  <a16:creationId xmlns:a16="http://schemas.microsoft.com/office/drawing/2014/main" id="{9E219437-D364-42AF-8488-D16D7EE8E6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3510" y="5621753"/>
              <a:ext cx="301636" cy="301637"/>
            </a:xfrm>
            <a:prstGeom prst="rect">
              <a:avLst/>
            </a:prstGeom>
          </p:spPr>
        </p:pic>
        <p:pic>
          <p:nvPicPr>
            <p:cNvPr id="976" name="Graphic 975" descr="User">
              <a:extLst>
                <a:ext uri="{FF2B5EF4-FFF2-40B4-BE49-F238E27FC236}">
                  <a16:creationId xmlns:a16="http://schemas.microsoft.com/office/drawing/2014/main" id="{FFEF11B4-38B8-493E-AF50-56BCE52AAC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892628"/>
              <a:ext cx="301636" cy="301637"/>
            </a:xfrm>
            <a:prstGeom prst="rect">
              <a:avLst/>
            </a:prstGeom>
          </p:spPr>
        </p:pic>
        <p:pic>
          <p:nvPicPr>
            <p:cNvPr id="977" name="Graphic 976" descr="User">
              <a:extLst>
                <a:ext uri="{FF2B5EF4-FFF2-40B4-BE49-F238E27FC236}">
                  <a16:creationId xmlns:a16="http://schemas.microsoft.com/office/drawing/2014/main" id="{D915E00B-2C05-4BBC-BF17-505427233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5892628"/>
              <a:ext cx="301636" cy="301637"/>
            </a:xfrm>
            <a:prstGeom prst="rect">
              <a:avLst/>
            </a:prstGeom>
          </p:spPr>
        </p:pic>
        <p:pic>
          <p:nvPicPr>
            <p:cNvPr id="978" name="Graphic 977" descr="User">
              <a:extLst>
                <a:ext uri="{FF2B5EF4-FFF2-40B4-BE49-F238E27FC236}">
                  <a16:creationId xmlns:a16="http://schemas.microsoft.com/office/drawing/2014/main" id="{F6E6BC32-A77E-4F0C-8FFD-81FD9E61A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5890643"/>
              <a:ext cx="301636" cy="301637"/>
            </a:xfrm>
            <a:prstGeom prst="rect">
              <a:avLst/>
            </a:prstGeom>
          </p:spPr>
        </p:pic>
        <p:pic>
          <p:nvPicPr>
            <p:cNvPr id="979" name="Graphic 978" descr="User">
              <a:extLst>
                <a:ext uri="{FF2B5EF4-FFF2-40B4-BE49-F238E27FC236}">
                  <a16:creationId xmlns:a16="http://schemas.microsoft.com/office/drawing/2014/main" id="{44C52664-1290-445B-8DBC-81CD56B0A6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6142689"/>
              <a:ext cx="301636" cy="301637"/>
            </a:xfrm>
            <a:prstGeom prst="rect">
              <a:avLst/>
            </a:prstGeom>
          </p:spPr>
        </p:pic>
        <p:pic>
          <p:nvPicPr>
            <p:cNvPr id="980" name="Graphic 979" descr="User">
              <a:extLst>
                <a:ext uri="{FF2B5EF4-FFF2-40B4-BE49-F238E27FC236}">
                  <a16:creationId xmlns:a16="http://schemas.microsoft.com/office/drawing/2014/main" id="{3F8209E0-0E12-4066-9600-5CD2408A02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6142689"/>
              <a:ext cx="301636" cy="301637"/>
            </a:xfrm>
            <a:prstGeom prst="rect">
              <a:avLst/>
            </a:prstGeom>
          </p:spPr>
        </p:pic>
        <p:pic>
          <p:nvPicPr>
            <p:cNvPr id="981" name="Graphic 980" descr="User">
              <a:extLst>
                <a:ext uri="{FF2B5EF4-FFF2-40B4-BE49-F238E27FC236}">
                  <a16:creationId xmlns:a16="http://schemas.microsoft.com/office/drawing/2014/main" id="{DFC4F98B-0535-4BF9-B9EE-5A3DD9D336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6140704"/>
              <a:ext cx="301636" cy="301637"/>
            </a:xfrm>
            <a:prstGeom prst="rect">
              <a:avLst/>
            </a:prstGeom>
          </p:spPr>
        </p:pic>
        <p:pic>
          <p:nvPicPr>
            <p:cNvPr id="982" name="Graphic 981" descr="User">
              <a:extLst>
                <a:ext uri="{FF2B5EF4-FFF2-40B4-BE49-F238E27FC236}">
                  <a16:creationId xmlns:a16="http://schemas.microsoft.com/office/drawing/2014/main" id="{1BCF4F5C-7349-4CBC-9BFC-5DE3AE3F0F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5624188"/>
              <a:ext cx="301636" cy="301637"/>
            </a:xfrm>
            <a:prstGeom prst="rect">
              <a:avLst/>
            </a:prstGeom>
          </p:spPr>
        </p:pic>
        <p:pic>
          <p:nvPicPr>
            <p:cNvPr id="983" name="Graphic 982" descr="User">
              <a:extLst>
                <a:ext uri="{FF2B5EF4-FFF2-40B4-BE49-F238E27FC236}">
                  <a16:creationId xmlns:a16="http://schemas.microsoft.com/office/drawing/2014/main" id="{5DC533AF-50F4-4353-8C83-731C979B3C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5624188"/>
              <a:ext cx="301636" cy="301637"/>
            </a:xfrm>
            <a:prstGeom prst="rect">
              <a:avLst/>
            </a:prstGeom>
          </p:spPr>
        </p:pic>
        <p:pic>
          <p:nvPicPr>
            <p:cNvPr id="984" name="Graphic 983" descr="User">
              <a:extLst>
                <a:ext uri="{FF2B5EF4-FFF2-40B4-BE49-F238E27FC236}">
                  <a16:creationId xmlns:a16="http://schemas.microsoft.com/office/drawing/2014/main" id="{701618E9-3952-4E5D-8A92-63D9D9348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5622203"/>
              <a:ext cx="301636" cy="301637"/>
            </a:xfrm>
            <a:prstGeom prst="rect">
              <a:avLst/>
            </a:prstGeom>
          </p:spPr>
        </p:pic>
        <p:pic>
          <p:nvPicPr>
            <p:cNvPr id="985" name="Graphic 984" descr="User">
              <a:extLst>
                <a:ext uri="{FF2B5EF4-FFF2-40B4-BE49-F238E27FC236}">
                  <a16:creationId xmlns:a16="http://schemas.microsoft.com/office/drawing/2014/main" id="{56BD5DDB-68C3-4C19-BE63-D5EC5B6A0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893079"/>
              <a:ext cx="301636" cy="301637"/>
            </a:xfrm>
            <a:prstGeom prst="rect">
              <a:avLst/>
            </a:prstGeom>
          </p:spPr>
        </p:pic>
        <p:pic>
          <p:nvPicPr>
            <p:cNvPr id="986" name="Graphic 985" descr="User">
              <a:extLst>
                <a:ext uri="{FF2B5EF4-FFF2-40B4-BE49-F238E27FC236}">
                  <a16:creationId xmlns:a16="http://schemas.microsoft.com/office/drawing/2014/main" id="{7E251C86-1321-4BD0-B29A-77B786CB5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5893079"/>
              <a:ext cx="301636" cy="301637"/>
            </a:xfrm>
            <a:prstGeom prst="rect">
              <a:avLst/>
            </a:prstGeom>
          </p:spPr>
        </p:pic>
        <p:pic>
          <p:nvPicPr>
            <p:cNvPr id="987" name="Graphic 986" descr="User">
              <a:extLst>
                <a:ext uri="{FF2B5EF4-FFF2-40B4-BE49-F238E27FC236}">
                  <a16:creationId xmlns:a16="http://schemas.microsoft.com/office/drawing/2014/main" id="{689BD482-5A77-42D1-9202-996F4DBC6B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891093"/>
              <a:ext cx="301636" cy="301637"/>
            </a:xfrm>
            <a:prstGeom prst="rect">
              <a:avLst/>
            </a:prstGeom>
          </p:spPr>
        </p:pic>
        <p:pic>
          <p:nvPicPr>
            <p:cNvPr id="988" name="Graphic 987" descr="User">
              <a:extLst>
                <a:ext uri="{FF2B5EF4-FFF2-40B4-BE49-F238E27FC236}">
                  <a16:creationId xmlns:a16="http://schemas.microsoft.com/office/drawing/2014/main" id="{755393EE-B689-4E6B-B262-A8B5A6834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6143139"/>
              <a:ext cx="301636" cy="301637"/>
            </a:xfrm>
            <a:prstGeom prst="rect">
              <a:avLst/>
            </a:prstGeom>
          </p:spPr>
        </p:pic>
        <p:pic>
          <p:nvPicPr>
            <p:cNvPr id="989" name="Graphic 988" descr="User">
              <a:extLst>
                <a:ext uri="{FF2B5EF4-FFF2-40B4-BE49-F238E27FC236}">
                  <a16:creationId xmlns:a16="http://schemas.microsoft.com/office/drawing/2014/main" id="{FF8D6E16-2B55-4F4D-AF78-9FF2889CAF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6143139"/>
              <a:ext cx="301636" cy="301637"/>
            </a:xfrm>
            <a:prstGeom prst="rect">
              <a:avLst/>
            </a:prstGeom>
          </p:spPr>
        </p:pic>
        <p:pic>
          <p:nvPicPr>
            <p:cNvPr id="990" name="Graphic 989" descr="User">
              <a:extLst>
                <a:ext uri="{FF2B5EF4-FFF2-40B4-BE49-F238E27FC236}">
                  <a16:creationId xmlns:a16="http://schemas.microsoft.com/office/drawing/2014/main" id="{39664107-0C31-4992-9B7C-8E56E1CB6C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6141154"/>
              <a:ext cx="301636" cy="301637"/>
            </a:xfrm>
            <a:prstGeom prst="rect">
              <a:avLst/>
            </a:prstGeom>
          </p:spPr>
        </p:pic>
        <p:pic>
          <p:nvPicPr>
            <p:cNvPr id="950" name="Graphic 949" descr="User">
              <a:extLst>
                <a:ext uri="{FF2B5EF4-FFF2-40B4-BE49-F238E27FC236}">
                  <a16:creationId xmlns:a16="http://schemas.microsoft.com/office/drawing/2014/main" id="{E8184C49-421C-4686-B56D-20FB801C86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3304323"/>
              <a:ext cx="301636" cy="301637"/>
            </a:xfrm>
            <a:prstGeom prst="rect">
              <a:avLst/>
            </a:prstGeom>
          </p:spPr>
        </p:pic>
        <p:pic>
          <p:nvPicPr>
            <p:cNvPr id="951" name="Graphic 950" descr="User">
              <a:extLst>
                <a:ext uri="{FF2B5EF4-FFF2-40B4-BE49-F238E27FC236}">
                  <a16:creationId xmlns:a16="http://schemas.microsoft.com/office/drawing/2014/main" id="{11780E67-3485-41CD-B17E-26FB7DAE08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3304323"/>
              <a:ext cx="301636" cy="301637"/>
            </a:xfrm>
            <a:prstGeom prst="rect">
              <a:avLst/>
            </a:prstGeom>
          </p:spPr>
        </p:pic>
        <p:pic>
          <p:nvPicPr>
            <p:cNvPr id="952" name="Graphic 951" descr="User">
              <a:extLst>
                <a:ext uri="{FF2B5EF4-FFF2-40B4-BE49-F238E27FC236}">
                  <a16:creationId xmlns:a16="http://schemas.microsoft.com/office/drawing/2014/main" id="{ED2FD0F4-1486-464B-98B8-FA51F2696C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3302338"/>
              <a:ext cx="301636" cy="301637"/>
            </a:xfrm>
            <a:prstGeom prst="rect">
              <a:avLst/>
            </a:prstGeom>
          </p:spPr>
        </p:pic>
        <p:pic>
          <p:nvPicPr>
            <p:cNvPr id="953" name="Graphic 952" descr="User">
              <a:extLst>
                <a:ext uri="{FF2B5EF4-FFF2-40B4-BE49-F238E27FC236}">
                  <a16:creationId xmlns:a16="http://schemas.microsoft.com/office/drawing/2014/main" id="{FB64C2F9-A024-4E19-A643-B10787656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3573213"/>
              <a:ext cx="301636" cy="301637"/>
            </a:xfrm>
            <a:prstGeom prst="rect">
              <a:avLst/>
            </a:prstGeom>
          </p:spPr>
        </p:pic>
        <p:pic>
          <p:nvPicPr>
            <p:cNvPr id="954" name="Graphic 953" descr="User">
              <a:extLst>
                <a:ext uri="{FF2B5EF4-FFF2-40B4-BE49-F238E27FC236}">
                  <a16:creationId xmlns:a16="http://schemas.microsoft.com/office/drawing/2014/main" id="{475B728C-C73A-4D80-BEAA-C2F0961502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3573213"/>
              <a:ext cx="301636" cy="301637"/>
            </a:xfrm>
            <a:prstGeom prst="rect">
              <a:avLst/>
            </a:prstGeom>
          </p:spPr>
        </p:pic>
        <p:pic>
          <p:nvPicPr>
            <p:cNvPr id="955" name="Graphic 954" descr="User">
              <a:extLst>
                <a:ext uri="{FF2B5EF4-FFF2-40B4-BE49-F238E27FC236}">
                  <a16:creationId xmlns:a16="http://schemas.microsoft.com/office/drawing/2014/main" id="{4E85D7B2-5068-4431-BFCF-87B47C509A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3571228"/>
              <a:ext cx="301636" cy="301637"/>
            </a:xfrm>
            <a:prstGeom prst="rect">
              <a:avLst/>
            </a:prstGeom>
          </p:spPr>
        </p:pic>
        <p:pic>
          <p:nvPicPr>
            <p:cNvPr id="956" name="Graphic 955" descr="User">
              <a:extLst>
                <a:ext uri="{FF2B5EF4-FFF2-40B4-BE49-F238E27FC236}">
                  <a16:creationId xmlns:a16="http://schemas.microsoft.com/office/drawing/2014/main" id="{49906AA0-AFA1-4A67-AAA3-423555005E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3823274"/>
              <a:ext cx="301636" cy="301637"/>
            </a:xfrm>
            <a:prstGeom prst="rect">
              <a:avLst/>
            </a:prstGeom>
          </p:spPr>
        </p:pic>
        <p:pic>
          <p:nvPicPr>
            <p:cNvPr id="957" name="Graphic 956" descr="User">
              <a:extLst>
                <a:ext uri="{FF2B5EF4-FFF2-40B4-BE49-F238E27FC236}">
                  <a16:creationId xmlns:a16="http://schemas.microsoft.com/office/drawing/2014/main" id="{A759EF0D-5883-4F0A-A176-2F0701FEC2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3823274"/>
              <a:ext cx="301636" cy="301637"/>
            </a:xfrm>
            <a:prstGeom prst="rect">
              <a:avLst/>
            </a:prstGeom>
          </p:spPr>
        </p:pic>
        <p:pic>
          <p:nvPicPr>
            <p:cNvPr id="958" name="Graphic 957" descr="User">
              <a:extLst>
                <a:ext uri="{FF2B5EF4-FFF2-40B4-BE49-F238E27FC236}">
                  <a16:creationId xmlns:a16="http://schemas.microsoft.com/office/drawing/2014/main" id="{5434ACAD-032C-4BC0-B720-E112C534AF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3821289"/>
              <a:ext cx="301636" cy="301637"/>
            </a:xfrm>
            <a:prstGeom prst="rect">
              <a:avLst/>
            </a:prstGeom>
          </p:spPr>
        </p:pic>
        <p:pic>
          <p:nvPicPr>
            <p:cNvPr id="959" name="Graphic 958" descr="User">
              <a:extLst>
                <a:ext uri="{FF2B5EF4-FFF2-40B4-BE49-F238E27FC236}">
                  <a16:creationId xmlns:a16="http://schemas.microsoft.com/office/drawing/2014/main" id="{361E416F-D621-4DED-B29D-47A73AAFE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3304773"/>
              <a:ext cx="301636" cy="301637"/>
            </a:xfrm>
            <a:prstGeom prst="rect">
              <a:avLst/>
            </a:prstGeom>
          </p:spPr>
        </p:pic>
        <p:pic>
          <p:nvPicPr>
            <p:cNvPr id="960" name="Graphic 959" descr="User">
              <a:extLst>
                <a:ext uri="{FF2B5EF4-FFF2-40B4-BE49-F238E27FC236}">
                  <a16:creationId xmlns:a16="http://schemas.microsoft.com/office/drawing/2014/main" id="{EBCA9A68-3DF1-4DD9-A0FB-FACAD8D9EC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3304773"/>
              <a:ext cx="301636" cy="301637"/>
            </a:xfrm>
            <a:prstGeom prst="rect">
              <a:avLst/>
            </a:prstGeom>
          </p:spPr>
        </p:pic>
        <p:pic>
          <p:nvPicPr>
            <p:cNvPr id="961" name="Graphic 960" descr="User">
              <a:extLst>
                <a:ext uri="{FF2B5EF4-FFF2-40B4-BE49-F238E27FC236}">
                  <a16:creationId xmlns:a16="http://schemas.microsoft.com/office/drawing/2014/main" id="{6A677687-8E1D-4602-93B7-35504B019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3302788"/>
              <a:ext cx="301636" cy="301637"/>
            </a:xfrm>
            <a:prstGeom prst="rect">
              <a:avLst/>
            </a:prstGeom>
          </p:spPr>
        </p:pic>
        <p:pic>
          <p:nvPicPr>
            <p:cNvPr id="962" name="Graphic 961" descr="User">
              <a:extLst>
                <a:ext uri="{FF2B5EF4-FFF2-40B4-BE49-F238E27FC236}">
                  <a16:creationId xmlns:a16="http://schemas.microsoft.com/office/drawing/2014/main" id="{CDA44F48-5A78-4595-A7B7-AD0A60A4DD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3573664"/>
              <a:ext cx="301636" cy="301637"/>
            </a:xfrm>
            <a:prstGeom prst="rect">
              <a:avLst/>
            </a:prstGeom>
          </p:spPr>
        </p:pic>
        <p:pic>
          <p:nvPicPr>
            <p:cNvPr id="963" name="Graphic 962" descr="User">
              <a:extLst>
                <a:ext uri="{FF2B5EF4-FFF2-40B4-BE49-F238E27FC236}">
                  <a16:creationId xmlns:a16="http://schemas.microsoft.com/office/drawing/2014/main" id="{A63F1DCB-DAB9-4426-877F-4DFC05BE4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3573664"/>
              <a:ext cx="301636" cy="301637"/>
            </a:xfrm>
            <a:prstGeom prst="rect">
              <a:avLst/>
            </a:prstGeom>
          </p:spPr>
        </p:pic>
        <p:pic>
          <p:nvPicPr>
            <p:cNvPr id="964" name="Graphic 963" descr="User">
              <a:extLst>
                <a:ext uri="{FF2B5EF4-FFF2-40B4-BE49-F238E27FC236}">
                  <a16:creationId xmlns:a16="http://schemas.microsoft.com/office/drawing/2014/main" id="{FC11B095-326F-409C-8D2C-B41579D18B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3571678"/>
              <a:ext cx="301636" cy="301637"/>
            </a:xfrm>
            <a:prstGeom prst="rect">
              <a:avLst/>
            </a:prstGeom>
          </p:spPr>
        </p:pic>
        <p:pic>
          <p:nvPicPr>
            <p:cNvPr id="965" name="Graphic 964" descr="User">
              <a:extLst>
                <a:ext uri="{FF2B5EF4-FFF2-40B4-BE49-F238E27FC236}">
                  <a16:creationId xmlns:a16="http://schemas.microsoft.com/office/drawing/2014/main" id="{BAE33A1E-A7D8-43E0-BBA7-8727F55CDF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3823724"/>
              <a:ext cx="301636" cy="301637"/>
            </a:xfrm>
            <a:prstGeom prst="rect">
              <a:avLst/>
            </a:prstGeom>
          </p:spPr>
        </p:pic>
        <p:pic>
          <p:nvPicPr>
            <p:cNvPr id="966" name="Graphic 965" descr="User">
              <a:extLst>
                <a:ext uri="{FF2B5EF4-FFF2-40B4-BE49-F238E27FC236}">
                  <a16:creationId xmlns:a16="http://schemas.microsoft.com/office/drawing/2014/main" id="{94237D2A-0806-448A-98B5-3BDC91CA22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3823724"/>
              <a:ext cx="301636" cy="301637"/>
            </a:xfrm>
            <a:prstGeom prst="rect">
              <a:avLst/>
            </a:prstGeom>
          </p:spPr>
        </p:pic>
        <p:pic>
          <p:nvPicPr>
            <p:cNvPr id="967" name="Graphic 966" descr="User">
              <a:extLst>
                <a:ext uri="{FF2B5EF4-FFF2-40B4-BE49-F238E27FC236}">
                  <a16:creationId xmlns:a16="http://schemas.microsoft.com/office/drawing/2014/main" id="{56764F41-1411-45EB-AD32-4449734C27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3821739"/>
              <a:ext cx="301636" cy="301637"/>
            </a:xfrm>
            <a:prstGeom prst="rect">
              <a:avLst/>
            </a:prstGeom>
          </p:spPr>
        </p:pic>
        <p:pic>
          <p:nvPicPr>
            <p:cNvPr id="932" name="Graphic 931" descr="User">
              <a:extLst>
                <a:ext uri="{FF2B5EF4-FFF2-40B4-BE49-F238E27FC236}">
                  <a16:creationId xmlns:a16="http://schemas.microsoft.com/office/drawing/2014/main" id="{C75652E6-39E3-4693-A656-EB80B6552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4067157"/>
              <a:ext cx="301636" cy="301637"/>
            </a:xfrm>
            <a:prstGeom prst="rect">
              <a:avLst/>
            </a:prstGeom>
          </p:spPr>
        </p:pic>
        <p:pic>
          <p:nvPicPr>
            <p:cNvPr id="933" name="Graphic 932" descr="User">
              <a:extLst>
                <a:ext uri="{FF2B5EF4-FFF2-40B4-BE49-F238E27FC236}">
                  <a16:creationId xmlns:a16="http://schemas.microsoft.com/office/drawing/2014/main" id="{CAB1891E-71FD-430E-8904-9C56C5F1F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067157"/>
              <a:ext cx="301636" cy="301637"/>
            </a:xfrm>
            <a:prstGeom prst="rect">
              <a:avLst/>
            </a:prstGeom>
          </p:spPr>
        </p:pic>
        <p:pic>
          <p:nvPicPr>
            <p:cNvPr id="934" name="Graphic 933" descr="User">
              <a:extLst>
                <a:ext uri="{FF2B5EF4-FFF2-40B4-BE49-F238E27FC236}">
                  <a16:creationId xmlns:a16="http://schemas.microsoft.com/office/drawing/2014/main" id="{38F9679C-52AD-4E57-9CCF-BCB001B55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065172"/>
              <a:ext cx="301636" cy="301637"/>
            </a:xfrm>
            <a:prstGeom prst="rect">
              <a:avLst/>
            </a:prstGeom>
          </p:spPr>
        </p:pic>
        <p:pic>
          <p:nvPicPr>
            <p:cNvPr id="935" name="Graphic 934" descr="User">
              <a:extLst>
                <a:ext uri="{FF2B5EF4-FFF2-40B4-BE49-F238E27FC236}">
                  <a16:creationId xmlns:a16="http://schemas.microsoft.com/office/drawing/2014/main" id="{E129B1F7-B561-4E2C-9330-B0F8CA3050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4336047"/>
              <a:ext cx="301636" cy="301637"/>
            </a:xfrm>
            <a:prstGeom prst="rect">
              <a:avLst/>
            </a:prstGeom>
          </p:spPr>
        </p:pic>
        <p:pic>
          <p:nvPicPr>
            <p:cNvPr id="936" name="Graphic 935" descr="User">
              <a:extLst>
                <a:ext uri="{FF2B5EF4-FFF2-40B4-BE49-F238E27FC236}">
                  <a16:creationId xmlns:a16="http://schemas.microsoft.com/office/drawing/2014/main" id="{8171FF91-09A4-4096-B297-011D83F8AF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4336047"/>
              <a:ext cx="301636" cy="301637"/>
            </a:xfrm>
            <a:prstGeom prst="rect">
              <a:avLst/>
            </a:prstGeom>
          </p:spPr>
        </p:pic>
        <p:pic>
          <p:nvPicPr>
            <p:cNvPr id="937" name="Graphic 936" descr="User">
              <a:extLst>
                <a:ext uri="{FF2B5EF4-FFF2-40B4-BE49-F238E27FC236}">
                  <a16:creationId xmlns:a16="http://schemas.microsoft.com/office/drawing/2014/main" id="{F6E4CDDC-00F8-49BB-B4D7-2E19521DA7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4334062"/>
              <a:ext cx="301636" cy="301637"/>
            </a:xfrm>
            <a:prstGeom prst="rect">
              <a:avLst/>
            </a:prstGeom>
          </p:spPr>
        </p:pic>
        <p:pic>
          <p:nvPicPr>
            <p:cNvPr id="938" name="Graphic 937" descr="User">
              <a:extLst>
                <a:ext uri="{FF2B5EF4-FFF2-40B4-BE49-F238E27FC236}">
                  <a16:creationId xmlns:a16="http://schemas.microsoft.com/office/drawing/2014/main" id="{ADC19C5E-9BD7-41A3-B801-246800F2F2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4586108"/>
              <a:ext cx="301636" cy="301637"/>
            </a:xfrm>
            <a:prstGeom prst="rect">
              <a:avLst/>
            </a:prstGeom>
          </p:spPr>
        </p:pic>
        <p:pic>
          <p:nvPicPr>
            <p:cNvPr id="939" name="Graphic 938" descr="User">
              <a:extLst>
                <a:ext uri="{FF2B5EF4-FFF2-40B4-BE49-F238E27FC236}">
                  <a16:creationId xmlns:a16="http://schemas.microsoft.com/office/drawing/2014/main" id="{C98C1CC2-04F3-45B7-B57C-EA2ED50D8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4586108"/>
              <a:ext cx="301636" cy="301637"/>
            </a:xfrm>
            <a:prstGeom prst="rect">
              <a:avLst/>
            </a:prstGeom>
          </p:spPr>
        </p:pic>
        <p:pic>
          <p:nvPicPr>
            <p:cNvPr id="940" name="Graphic 939" descr="User">
              <a:extLst>
                <a:ext uri="{FF2B5EF4-FFF2-40B4-BE49-F238E27FC236}">
                  <a16:creationId xmlns:a16="http://schemas.microsoft.com/office/drawing/2014/main" id="{2AC14545-7FC3-4D33-8545-4BE432E67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4584123"/>
              <a:ext cx="301636" cy="301637"/>
            </a:xfrm>
            <a:prstGeom prst="rect">
              <a:avLst/>
            </a:prstGeom>
          </p:spPr>
        </p:pic>
        <p:pic>
          <p:nvPicPr>
            <p:cNvPr id="941" name="Graphic 940" descr="User">
              <a:extLst>
                <a:ext uri="{FF2B5EF4-FFF2-40B4-BE49-F238E27FC236}">
                  <a16:creationId xmlns:a16="http://schemas.microsoft.com/office/drawing/2014/main" id="{37869200-B313-48A9-9ACB-C496D1CD99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067607"/>
              <a:ext cx="301636" cy="301637"/>
            </a:xfrm>
            <a:prstGeom prst="rect">
              <a:avLst/>
            </a:prstGeom>
          </p:spPr>
        </p:pic>
        <p:pic>
          <p:nvPicPr>
            <p:cNvPr id="942" name="Graphic 941" descr="User">
              <a:extLst>
                <a:ext uri="{FF2B5EF4-FFF2-40B4-BE49-F238E27FC236}">
                  <a16:creationId xmlns:a16="http://schemas.microsoft.com/office/drawing/2014/main" id="{8164A469-58D8-4C15-9435-DC1939220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067607"/>
              <a:ext cx="301636" cy="301637"/>
            </a:xfrm>
            <a:prstGeom prst="rect">
              <a:avLst/>
            </a:prstGeom>
          </p:spPr>
        </p:pic>
        <p:pic>
          <p:nvPicPr>
            <p:cNvPr id="943" name="Graphic 942" descr="User">
              <a:extLst>
                <a:ext uri="{FF2B5EF4-FFF2-40B4-BE49-F238E27FC236}">
                  <a16:creationId xmlns:a16="http://schemas.microsoft.com/office/drawing/2014/main" id="{0497E737-BA17-4F5D-88ED-27CC410B2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065622"/>
              <a:ext cx="301636" cy="301637"/>
            </a:xfrm>
            <a:prstGeom prst="rect">
              <a:avLst/>
            </a:prstGeom>
          </p:spPr>
        </p:pic>
        <p:pic>
          <p:nvPicPr>
            <p:cNvPr id="944" name="Graphic 943" descr="User">
              <a:extLst>
                <a:ext uri="{FF2B5EF4-FFF2-40B4-BE49-F238E27FC236}">
                  <a16:creationId xmlns:a16="http://schemas.microsoft.com/office/drawing/2014/main" id="{F2C27E1C-13E4-48B8-A3C1-5A8EA6410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4336498"/>
              <a:ext cx="301636" cy="301637"/>
            </a:xfrm>
            <a:prstGeom prst="rect">
              <a:avLst/>
            </a:prstGeom>
          </p:spPr>
        </p:pic>
        <p:pic>
          <p:nvPicPr>
            <p:cNvPr id="945" name="Graphic 944" descr="User">
              <a:extLst>
                <a:ext uri="{FF2B5EF4-FFF2-40B4-BE49-F238E27FC236}">
                  <a16:creationId xmlns:a16="http://schemas.microsoft.com/office/drawing/2014/main" id="{DF6EF76C-5BE6-4A58-99F8-66FC13867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4336498"/>
              <a:ext cx="301636" cy="301637"/>
            </a:xfrm>
            <a:prstGeom prst="rect">
              <a:avLst/>
            </a:prstGeom>
          </p:spPr>
        </p:pic>
        <p:pic>
          <p:nvPicPr>
            <p:cNvPr id="946" name="Graphic 945" descr="User">
              <a:extLst>
                <a:ext uri="{FF2B5EF4-FFF2-40B4-BE49-F238E27FC236}">
                  <a16:creationId xmlns:a16="http://schemas.microsoft.com/office/drawing/2014/main" id="{DFB89D29-E55B-401C-9731-606DA6500D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4334512"/>
              <a:ext cx="301636" cy="301637"/>
            </a:xfrm>
            <a:prstGeom prst="rect">
              <a:avLst/>
            </a:prstGeom>
          </p:spPr>
        </p:pic>
        <p:pic>
          <p:nvPicPr>
            <p:cNvPr id="947" name="Graphic 946" descr="User">
              <a:extLst>
                <a:ext uri="{FF2B5EF4-FFF2-40B4-BE49-F238E27FC236}">
                  <a16:creationId xmlns:a16="http://schemas.microsoft.com/office/drawing/2014/main" id="{7CFBAAD4-B0F0-40EE-95D0-04D52B61AB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4586558"/>
              <a:ext cx="301636" cy="301637"/>
            </a:xfrm>
            <a:prstGeom prst="rect">
              <a:avLst/>
            </a:prstGeom>
          </p:spPr>
        </p:pic>
        <p:pic>
          <p:nvPicPr>
            <p:cNvPr id="948" name="Graphic 947" descr="User">
              <a:extLst>
                <a:ext uri="{FF2B5EF4-FFF2-40B4-BE49-F238E27FC236}">
                  <a16:creationId xmlns:a16="http://schemas.microsoft.com/office/drawing/2014/main" id="{E863D2F1-5536-4807-B49F-AC3B354773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4586558"/>
              <a:ext cx="301636" cy="301637"/>
            </a:xfrm>
            <a:prstGeom prst="rect">
              <a:avLst/>
            </a:prstGeom>
          </p:spPr>
        </p:pic>
        <p:pic>
          <p:nvPicPr>
            <p:cNvPr id="949" name="Graphic 948" descr="User">
              <a:extLst>
                <a:ext uri="{FF2B5EF4-FFF2-40B4-BE49-F238E27FC236}">
                  <a16:creationId xmlns:a16="http://schemas.microsoft.com/office/drawing/2014/main" id="{EC14A52C-4928-442D-813C-914C36238E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4584573"/>
              <a:ext cx="301636" cy="301637"/>
            </a:xfrm>
            <a:prstGeom prst="rect">
              <a:avLst/>
            </a:prstGeom>
          </p:spPr>
        </p:pic>
        <p:pic>
          <p:nvPicPr>
            <p:cNvPr id="912" name="Graphic 911" descr="User">
              <a:extLst>
                <a:ext uri="{FF2B5EF4-FFF2-40B4-BE49-F238E27FC236}">
                  <a16:creationId xmlns:a16="http://schemas.microsoft.com/office/drawing/2014/main" id="{8E10C7A5-6CDC-499E-9FEF-18FC731890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3305566"/>
              <a:ext cx="301636" cy="301637"/>
            </a:xfrm>
            <a:prstGeom prst="rect">
              <a:avLst/>
            </a:prstGeom>
          </p:spPr>
        </p:pic>
        <p:pic>
          <p:nvPicPr>
            <p:cNvPr id="913" name="Graphic 912" descr="User">
              <a:extLst>
                <a:ext uri="{FF2B5EF4-FFF2-40B4-BE49-F238E27FC236}">
                  <a16:creationId xmlns:a16="http://schemas.microsoft.com/office/drawing/2014/main" id="{1ECA7801-74E4-4CA0-BF01-D0B6409664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3305566"/>
              <a:ext cx="301636" cy="301637"/>
            </a:xfrm>
            <a:prstGeom prst="rect">
              <a:avLst/>
            </a:prstGeom>
          </p:spPr>
        </p:pic>
        <p:pic>
          <p:nvPicPr>
            <p:cNvPr id="915" name="Graphic 914" descr="User">
              <a:extLst>
                <a:ext uri="{FF2B5EF4-FFF2-40B4-BE49-F238E27FC236}">
                  <a16:creationId xmlns:a16="http://schemas.microsoft.com/office/drawing/2014/main" id="{20110947-ECA7-49D8-B30E-5518DB6A6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3574456"/>
              <a:ext cx="301636" cy="301637"/>
            </a:xfrm>
            <a:prstGeom prst="rect">
              <a:avLst/>
            </a:prstGeom>
          </p:spPr>
        </p:pic>
        <p:pic>
          <p:nvPicPr>
            <p:cNvPr id="916" name="Graphic 915" descr="User">
              <a:extLst>
                <a:ext uri="{FF2B5EF4-FFF2-40B4-BE49-F238E27FC236}">
                  <a16:creationId xmlns:a16="http://schemas.microsoft.com/office/drawing/2014/main" id="{96F7E93E-DC07-49A1-BCDD-0EC7753990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3574456"/>
              <a:ext cx="301636" cy="301637"/>
            </a:xfrm>
            <a:prstGeom prst="rect">
              <a:avLst/>
            </a:prstGeom>
          </p:spPr>
        </p:pic>
        <p:pic>
          <p:nvPicPr>
            <p:cNvPr id="918" name="Graphic 917" descr="User">
              <a:extLst>
                <a:ext uri="{FF2B5EF4-FFF2-40B4-BE49-F238E27FC236}">
                  <a16:creationId xmlns:a16="http://schemas.microsoft.com/office/drawing/2014/main" id="{4F792410-B868-409A-8396-416EE85EC5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3824517"/>
              <a:ext cx="301636" cy="301637"/>
            </a:xfrm>
            <a:prstGeom prst="rect">
              <a:avLst/>
            </a:prstGeom>
          </p:spPr>
        </p:pic>
        <p:pic>
          <p:nvPicPr>
            <p:cNvPr id="919" name="Graphic 918" descr="User">
              <a:extLst>
                <a:ext uri="{FF2B5EF4-FFF2-40B4-BE49-F238E27FC236}">
                  <a16:creationId xmlns:a16="http://schemas.microsoft.com/office/drawing/2014/main" id="{1C0B179E-D2F1-47D4-A89E-13D4A13C0F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3824517"/>
              <a:ext cx="301636" cy="301637"/>
            </a:xfrm>
            <a:prstGeom prst="rect">
              <a:avLst/>
            </a:prstGeom>
          </p:spPr>
        </p:pic>
        <p:pic>
          <p:nvPicPr>
            <p:cNvPr id="894" name="Graphic 893" descr="User">
              <a:extLst>
                <a:ext uri="{FF2B5EF4-FFF2-40B4-BE49-F238E27FC236}">
                  <a16:creationId xmlns:a16="http://schemas.microsoft.com/office/drawing/2014/main" id="{6F94004E-ADC7-4F53-85AE-67A80FF3C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068400"/>
              <a:ext cx="301636" cy="301637"/>
            </a:xfrm>
            <a:prstGeom prst="rect">
              <a:avLst/>
            </a:prstGeom>
          </p:spPr>
        </p:pic>
        <p:pic>
          <p:nvPicPr>
            <p:cNvPr id="895" name="Graphic 894" descr="User">
              <a:extLst>
                <a:ext uri="{FF2B5EF4-FFF2-40B4-BE49-F238E27FC236}">
                  <a16:creationId xmlns:a16="http://schemas.microsoft.com/office/drawing/2014/main" id="{7D5477F9-19B1-4CFB-A1A6-5BC448B83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068400"/>
              <a:ext cx="301636" cy="301637"/>
            </a:xfrm>
            <a:prstGeom prst="rect">
              <a:avLst/>
            </a:prstGeom>
          </p:spPr>
        </p:pic>
        <p:pic>
          <p:nvPicPr>
            <p:cNvPr id="897" name="Graphic 896" descr="User">
              <a:extLst>
                <a:ext uri="{FF2B5EF4-FFF2-40B4-BE49-F238E27FC236}">
                  <a16:creationId xmlns:a16="http://schemas.microsoft.com/office/drawing/2014/main" id="{13A7B81C-402E-4CDE-84B6-738C22421B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4337290"/>
              <a:ext cx="301636" cy="301637"/>
            </a:xfrm>
            <a:prstGeom prst="rect">
              <a:avLst/>
            </a:prstGeom>
          </p:spPr>
        </p:pic>
        <p:pic>
          <p:nvPicPr>
            <p:cNvPr id="898" name="Graphic 897" descr="User">
              <a:extLst>
                <a:ext uri="{FF2B5EF4-FFF2-40B4-BE49-F238E27FC236}">
                  <a16:creationId xmlns:a16="http://schemas.microsoft.com/office/drawing/2014/main" id="{CA8D5B25-0020-4414-B699-16B3211EFB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4337290"/>
              <a:ext cx="301636" cy="301637"/>
            </a:xfrm>
            <a:prstGeom prst="rect">
              <a:avLst/>
            </a:prstGeom>
          </p:spPr>
        </p:pic>
        <p:pic>
          <p:nvPicPr>
            <p:cNvPr id="900" name="Graphic 899" descr="User">
              <a:extLst>
                <a:ext uri="{FF2B5EF4-FFF2-40B4-BE49-F238E27FC236}">
                  <a16:creationId xmlns:a16="http://schemas.microsoft.com/office/drawing/2014/main" id="{62FFB64B-92DE-4E84-8C59-32F1614C30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4587351"/>
              <a:ext cx="301636" cy="301637"/>
            </a:xfrm>
            <a:prstGeom prst="rect">
              <a:avLst/>
            </a:prstGeom>
          </p:spPr>
        </p:pic>
        <p:pic>
          <p:nvPicPr>
            <p:cNvPr id="901" name="Graphic 900" descr="User">
              <a:extLst>
                <a:ext uri="{FF2B5EF4-FFF2-40B4-BE49-F238E27FC236}">
                  <a16:creationId xmlns:a16="http://schemas.microsoft.com/office/drawing/2014/main" id="{E1F098D3-4014-4F6F-82D7-49B7FF8D5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4587351"/>
              <a:ext cx="301636" cy="301637"/>
            </a:xfrm>
            <a:prstGeom prst="rect">
              <a:avLst/>
            </a:prstGeom>
          </p:spPr>
        </p:pic>
        <p:pic>
          <p:nvPicPr>
            <p:cNvPr id="873" name="Graphic 872" descr="User">
              <a:extLst>
                <a:ext uri="{FF2B5EF4-FFF2-40B4-BE49-F238E27FC236}">
                  <a16:creationId xmlns:a16="http://schemas.microsoft.com/office/drawing/2014/main" id="{0A276C09-15A6-4839-9A4A-7BAAE060C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4850820"/>
              <a:ext cx="301636" cy="301637"/>
            </a:xfrm>
            <a:prstGeom prst="rect">
              <a:avLst/>
            </a:prstGeom>
          </p:spPr>
        </p:pic>
        <p:pic>
          <p:nvPicPr>
            <p:cNvPr id="874" name="Graphic 873" descr="User">
              <a:extLst>
                <a:ext uri="{FF2B5EF4-FFF2-40B4-BE49-F238E27FC236}">
                  <a16:creationId xmlns:a16="http://schemas.microsoft.com/office/drawing/2014/main" id="{FA788440-F289-454C-A4B7-B749CFC2EE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850820"/>
              <a:ext cx="301636" cy="301637"/>
            </a:xfrm>
            <a:prstGeom prst="rect">
              <a:avLst/>
            </a:prstGeom>
          </p:spPr>
        </p:pic>
        <p:pic>
          <p:nvPicPr>
            <p:cNvPr id="875" name="Graphic 874" descr="User">
              <a:extLst>
                <a:ext uri="{FF2B5EF4-FFF2-40B4-BE49-F238E27FC236}">
                  <a16:creationId xmlns:a16="http://schemas.microsoft.com/office/drawing/2014/main" id="{D80ED9D4-5C44-4E92-ADD9-3015B4690D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848835"/>
              <a:ext cx="301636" cy="301637"/>
            </a:xfrm>
            <a:prstGeom prst="rect">
              <a:avLst/>
            </a:prstGeom>
          </p:spPr>
        </p:pic>
        <p:pic>
          <p:nvPicPr>
            <p:cNvPr id="876" name="Graphic 875" descr="User">
              <a:extLst>
                <a:ext uri="{FF2B5EF4-FFF2-40B4-BE49-F238E27FC236}">
                  <a16:creationId xmlns:a16="http://schemas.microsoft.com/office/drawing/2014/main" id="{0F64B041-A407-4604-B298-48582CFC8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5119710"/>
              <a:ext cx="301636" cy="301637"/>
            </a:xfrm>
            <a:prstGeom prst="rect">
              <a:avLst/>
            </a:prstGeom>
          </p:spPr>
        </p:pic>
        <p:pic>
          <p:nvPicPr>
            <p:cNvPr id="877" name="Graphic 876" descr="User">
              <a:extLst>
                <a:ext uri="{FF2B5EF4-FFF2-40B4-BE49-F238E27FC236}">
                  <a16:creationId xmlns:a16="http://schemas.microsoft.com/office/drawing/2014/main" id="{020D0CA2-3CDE-494B-80C2-C7E9991493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119710"/>
              <a:ext cx="301636" cy="301637"/>
            </a:xfrm>
            <a:prstGeom prst="rect">
              <a:avLst/>
            </a:prstGeom>
          </p:spPr>
        </p:pic>
        <p:pic>
          <p:nvPicPr>
            <p:cNvPr id="878" name="Graphic 877" descr="User">
              <a:extLst>
                <a:ext uri="{FF2B5EF4-FFF2-40B4-BE49-F238E27FC236}">
                  <a16:creationId xmlns:a16="http://schemas.microsoft.com/office/drawing/2014/main" id="{8FCADCB1-3392-4E93-B799-0493C6105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117725"/>
              <a:ext cx="301636" cy="301637"/>
            </a:xfrm>
            <a:prstGeom prst="rect">
              <a:avLst/>
            </a:prstGeom>
          </p:spPr>
        </p:pic>
        <p:pic>
          <p:nvPicPr>
            <p:cNvPr id="879" name="Graphic 878" descr="User">
              <a:extLst>
                <a:ext uri="{FF2B5EF4-FFF2-40B4-BE49-F238E27FC236}">
                  <a16:creationId xmlns:a16="http://schemas.microsoft.com/office/drawing/2014/main" id="{5CFCB6A0-AEF7-4C7A-B3C8-D95888A66D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5369771"/>
              <a:ext cx="301636" cy="301637"/>
            </a:xfrm>
            <a:prstGeom prst="rect">
              <a:avLst/>
            </a:prstGeom>
          </p:spPr>
        </p:pic>
        <p:pic>
          <p:nvPicPr>
            <p:cNvPr id="880" name="Graphic 879" descr="User">
              <a:extLst>
                <a:ext uri="{FF2B5EF4-FFF2-40B4-BE49-F238E27FC236}">
                  <a16:creationId xmlns:a16="http://schemas.microsoft.com/office/drawing/2014/main" id="{2289B8BD-FCD1-41A2-9761-71926E43F5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5369771"/>
              <a:ext cx="301636" cy="301637"/>
            </a:xfrm>
            <a:prstGeom prst="rect">
              <a:avLst/>
            </a:prstGeom>
          </p:spPr>
        </p:pic>
        <p:pic>
          <p:nvPicPr>
            <p:cNvPr id="881" name="Graphic 880" descr="User">
              <a:extLst>
                <a:ext uri="{FF2B5EF4-FFF2-40B4-BE49-F238E27FC236}">
                  <a16:creationId xmlns:a16="http://schemas.microsoft.com/office/drawing/2014/main" id="{B85ACE56-6E6A-4B42-AFFF-47C0036C10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5367786"/>
              <a:ext cx="301636" cy="301637"/>
            </a:xfrm>
            <a:prstGeom prst="rect">
              <a:avLst/>
            </a:prstGeom>
          </p:spPr>
        </p:pic>
        <p:pic>
          <p:nvPicPr>
            <p:cNvPr id="882" name="Graphic 881" descr="User">
              <a:extLst>
                <a:ext uri="{FF2B5EF4-FFF2-40B4-BE49-F238E27FC236}">
                  <a16:creationId xmlns:a16="http://schemas.microsoft.com/office/drawing/2014/main" id="{E68218FE-54DE-4AF9-B250-733EB9C4B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851270"/>
              <a:ext cx="301636" cy="301637"/>
            </a:xfrm>
            <a:prstGeom prst="rect">
              <a:avLst/>
            </a:prstGeom>
          </p:spPr>
        </p:pic>
        <p:pic>
          <p:nvPicPr>
            <p:cNvPr id="883" name="Graphic 882" descr="User">
              <a:extLst>
                <a:ext uri="{FF2B5EF4-FFF2-40B4-BE49-F238E27FC236}">
                  <a16:creationId xmlns:a16="http://schemas.microsoft.com/office/drawing/2014/main" id="{3CE71210-93D7-42C8-BD4E-E322FE2552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851270"/>
              <a:ext cx="301636" cy="301637"/>
            </a:xfrm>
            <a:prstGeom prst="rect">
              <a:avLst/>
            </a:prstGeom>
          </p:spPr>
        </p:pic>
        <p:pic>
          <p:nvPicPr>
            <p:cNvPr id="884" name="Graphic 883" descr="User">
              <a:extLst>
                <a:ext uri="{FF2B5EF4-FFF2-40B4-BE49-F238E27FC236}">
                  <a16:creationId xmlns:a16="http://schemas.microsoft.com/office/drawing/2014/main" id="{8E09AD70-2F63-4924-9C70-DD5C116C5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849285"/>
              <a:ext cx="301636" cy="301637"/>
            </a:xfrm>
            <a:prstGeom prst="rect">
              <a:avLst/>
            </a:prstGeom>
          </p:spPr>
        </p:pic>
        <p:pic>
          <p:nvPicPr>
            <p:cNvPr id="885" name="Graphic 884" descr="User">
              <a:extLst>
                <a:ext uri="{FF2B5EF4-FFF2-40B4-BE49-F238E27FC236}">
                  <a16:creationId xmlns:a16="http://schemas.microsoft.com/office/drawing/2014/main" id="{62F0DDE9-B862-46FB-A974-976E9926AB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120161"/>
              <a:ext cx="301636" cy="301637"/>
            </a:xfrm>
            <a:prstGeom prst="rect">
              <a:avLst/>
            </a:prstGeom>
          </p:spPr>
        </p:pic>
        <p:pic>
          <p:nvPicPr>
            <p:cNvPr id="886" name="Graphic 885" descr="User">
              <a:extLst>
                <a:ext uri="{FF2B5EF4-FFF2-40B4-BE49-F238E27FC236}">
                  <a16:creationId xmlns:a16="http://schemas.microsoft.com/office/drawing/2014/main" id="{24684863-ED78-4037-B1DA-649C651CBE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120161"/>
              <a:ext cx="301636" cy="301637"/>
            </a:xfrm>
            <a:prstGeom prst="rect">
              <a:avLst/>
            </a:prstGeom>
          </p:spPr>
        </p:pic>
        <p:pic>
          <p:nvPicPr>
            <p:cNvPr id="887" name="Graphic 886" descr="User">
              <a:extLst>
                <a:ext uri="{FF2B5EF4-FFF2-40B4-BE49-F238E27FC236}">
                  <a16:creationId xmlns:a16="http://schemas.microsoft.com/office/drawing/2014/main" id="{0BC0A91D-30EA-4384-8A90-4FD6C3501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118175"/>
              <a:ext cx="301636" cy="301637"/>
            </a:xfrm>
            <a:prstGeom prst="rect">
              <a:avLst/>
            </a:prstGeom>
          </p:spPr>
        </p:pic>
        <p:pic>
          <p:nvPicPr>
            <p:cNvPr id="888" name="Graphic 887" descr="User">
              <a:extLst>
                <a:ext uri="{FF2B5EF4-FFF2-40B4-BE49-F238E27FC236}">
                  <a16:creationId xmlns:a16="http://schemas.microsoft.com/office/drawing/2014/main" id="{189CAB0E-6621-48DF-A383-52D16DB867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5370221"/>
              <a:ext cx="301636" cy="301637"/>
            </a:xfrm>
            <a:prstGeom prst="rect">
              <a:avLst/>
            </a:prstGeom>
          </p:spPr>
        </p:pic>
        <p:pic>
          <p:nvPicPr>
            <p:cNvPr id="889" name="Graphic 888" descr="User">
              <a:extLst>
                <a:ext uri="{FF2B5EF4-FFF2-40B4-BE49-F238E27FC236}">
                  <a16:creationId xmlns:a16="http://schemas.microsoft.com/office/drawing/2014/main" id="{035FE322-CC7F-473F-9F46-6D6E06631F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5370221"/>
              <a:ext cx="301636" cy="301637"/>
            </a:xfrm>
            <a:prstGeom prst="rect">
              <a:avLst/>
            </a:prstGeom>
          </p:spPr>
        </p:pic>
        <p:pic>
          <p:nvPicPr>
            <p:cNvPr id="890" name="Graphic 889" descr="User">
              <a:extLst>
                <a:ext uri="{FF2B5EF4-FFF2-40B4-BE49-F238E27FC236}">
                  <a16:creationId xmlns:a16="http://schemas.microsoft.com/office/drawing/2014/main" id="{0A6D9737-D7EF-400A-9A90-B00EB012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5368236"/>
              <a:ext cx="301636" cy="301637"/>
            </a:xfrm>
            <a:prstGeom prst="rect">
              <a:avLst/>
            </a:prstGeom>
          </p:spPr>
        </p:pic>
        <p:pic>
          <p:nvPicPr>
            <p:cNvPr id="855" name="Graphic 854" descr="User">
              <a:extLst>
                <a:ext uri="{FF2B5EF4-FFF2-40B4-BE49-F238E27FC236}">
                  <a16:creationId xmlns:a16="http://schemas.microsoft.com/office/drawing/2014/main" id="{4C9B346A-0990-42C3-BFAB-6E6556398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5613654"/>
              <a:ext cx="301636" cy="301637"/>
            </a:xfrm>
            <a:prstGeom prst="rect">
              <a:avLst/>
            </a:prstGeom>
          </p:spPr>
        </p:pic>
        <p:pic>
          <p:nvPicPr>
            <p:cNvPr id="856" name="Graphic 855" descr="User">
              <a:extLst>
                <a:ext uri="{FF2B5EF4-FFF2-40B4-BE49-F238E27FC236}">
                  <a16:creationId xmlns:a16="http://schemas.microsoft.com/office/drawing/2014/main" id="{A30D3CBF-314B-477B-8336-AD7FB00B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5613654"/>
              <a:ext cx="301636" cy="301637"/>
            </a:xfrm>
            <a:prstGeom prst="rect">
              <a:avLst/>
            </a:prstGeom>
          </p:spPr>
        </p:pic>
        <p:pic>
          <p:nvPicPr>
            <p:cNvPr id="857" name="Graphic 856" descr="User">
              <a:extLst>
                <a:ext uri="{FF2B5EF4-FFF2-40B4-BE49-F238E27FC236}">
                  <a16:creationId xmlns:a16="http://schemas.microsoft.com/office/drawing/2014/main" id="{A3F30AAB-3884-4BC4-89B4-A2C9784A4B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5611669"/>
              <a:ext cx="301636" cy="301637"/>
            </a:xfrm>
            <a:prstGeom prst="rect">
              <a:avLst/>
            </a:prstGeom>
          </p:spPr>
        </p:pic>
        <p:pic>
          <p:nvPicPr>
            <p:cNvPr id="858" name="Graphic 857" descr="User">
              <a:extLst>
                <a:ext uri="{FF2B5EF4-FFF2-40B4-BE49-F238E27FC236}">
                  <a16:creationId xmlns:a16="http://schemas.microsoft.com/office/drawing/2014/main" id="{9BAC0BD5-1099-40EB-B3CA-A29BE4265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5882544"/>
              <a:ext cx="301636" cy="301637"/>
            </a:xfrm>
            <a:prstGeom prst="rect">
              <a:avLst/>
            </a:prstGeom>
          </p:spPr>
        </p:pic>
        <p:pic>
          <p:nvPicPr>
            <p:cNvPr id="859" name="Graphic 858" descr="User">
              <a:extLst>
                <a:ext uri="{FF2B5EF4-FFF2-40B4-BE49-F238E27FC236}">
                  <a16:creationId xmlns:a16="http://schemas.microsoft.com/office/drawing/2014/main" id="{7949EE61-D2BA-4346-9555-133DBEA16A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882544"/>
              <a:ext cx="301636" cy="301637"/>
            </a:xfrm>
            <a:prstGeom prst="rect">
              <a:avLst/>
            </a:prstGeom>
          </p:spPr>
        </p:pic>
        <p:pic>
          <p:nvPicPr>
            <p:cNvPr id="860" name="Graphic 859" descr="User">
              <a:extLst>
                <a:ext uri="{FF2B5EF4-FFF2-40B4-BE49-F238E27FC236}">
                  <a16:creationId xmlns:a16="http://schemas.microsoft.com/office/drawing/2014/main" id="{FBF032E8-C89C-4E5A-8E1E-32A362F010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880559"/>
              <a:ext cx="301636" cy="301637"/>
            </a:xfrm>
            <a:prstGeom prst="rect">
              <a:avLst/>
            </a:prstGeom>
          </p:spPr>
        </p:pic>
        <p:pic>
          <p:nvPicPr>
            <p:cNvPr id="861" name="Graphic 860" descr="User">
              <a:extLst>
                <a:ext uri="{FF2B5EF4-FFF2-40B4-BE49-F238E27FC236}">
                  <a16:creationId xmlns:a16="http://schemas.microsoft.com/office/drawing/2014/main" id="{3563488D-BAE3-4FB4-A511-BF36A65105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6132605"/>
              <a:ext cx="301636" cy="301637"/>
            </a:xfrm>
            <a:prstGeom prst="rect">
              <a:avLst/>
            </a:prstGeom>
          </p:spPr>
        </p:pic>
        <p:pic>
          <p:nvPicPr>
            <p:cNvPr id="862" name="Graphic 861" descr="User">
              <a:extLst>
                <a:ext uri="{FF2B5EF4-FFF2-40B4-BE49-F238E27FC236}">
                  <a16:creationId xmlns:a16="http://schemas.microsoft.com/office/drawing/2014/main" id="{0A7939F0-8100-47EB-A0C2-601329DDF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6132605"/>
              <a:ext cx="301636" cy="301637"/>
            </a:xfrm>
            <a:prstGeom prst="rect">
              <a:avLst/>
            </a:prstGeom>
          </p:spPr>
        </p:pic>
        <p:pic>
          <p:nvPicPr>
            <p:cNvPr id="863" name="Graphic 862" descr="User">
              <a:extLst>
                <a:ext uri="{FF2B5EF4-FFF2-40B4-BE49-F238E27FC236}">
                  <a16:creationId xmlns:a16="http://schemas.microsoft.com/office/drawing/2014/main" id="{FF89B504-AFD3-497F-A3C7-6DE4DA73CC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6130620"/>
              <a:ext cx="301636" cy="301637"/>
            </a:xfrm>
            <a:prstGeom prst="rect">
              <a:avLst/>
            </a:prstGeom>
          </p:spPr>
        </p:pic>
        <p:pic>
          <p:nvPicPr>
            <p:cNvPr id="864" name="Graphic 863" descr="User">
              <a:extLst>
                <a:ext uri="{FF2B5EF4-FFF2-40B4-BE49-F238E27FC236}">
                  <a16:creationId xmlns:a16="http://schemas.microsoft.com/office/drawing/2014/main" id="{066D052F-5B4C-4650-AB4B-8E9B92263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5614104"/>
              <a:ext cx="301636" cy="301637"/>
            </a:xfrm>
            <a:prstGeom prst="rect">
              <a:avLst/>
            </a:prstGeom>
          </p:spPr>
        </p:pic>
        <p:pic>
          <p:nvPicPr>
            <p:cNvPr id="865" name="Graphic 864" descr="User">
              <a:extLst>
                <a:ext uri="{FF2B5EF4-FFF2-40B4-BE49-F238E27FC236}">
                  <a16:creationId xmlns:a16="http://schemas.microsoft.com/office/drawing/2014/main" id="{509BA4E6-3B60-44A2-B565-19CFCE965D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5614104"/>
              <a:ext cx="301636" cy="301637"/>
            </a:xfrm>
            <a:prstGeom prst="rect">
              <a:avLst/>
            </a:prstGeom>
          </p:spPr>
        </p:pic>
        <p:pic>
          <p:nvPicPr>
            <p:cNvPr id="866" name="Graphic 865" descr="User">
              <a:extLst>
                <a:ext uri="{FF2B5EF4-FFF2-40B4-BE49-F238E27FC236}">
                  <a16:creationId xmlns:a16="http://schemas.microsoft.com/office/drawing/2014/main" id="{2C6A41F0-F0D6-4E4F-8EEE-D3F91F7B00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5612119"/>
              <a:ext cx="301636" cy="301637"/>
            </a:xfrm>
            <a:prstGeom prst="rect">
              <a:avLst/>
            </a:prstGeom>
          </p:spPr>
        </p:pic>
        <p:pic>
          <p:nvPicPr>
            <p:cNvPr id="867" name="Graphic 866" descr="User">
              <a:extLst>
                <a:ext uri="{FF2B5EF4-FFF2-40B4-BE49-F238E27FC236}">
                  <a16:creationId xmlns:a16="http://schemas.microsoft.com/office/drawing/2014/main" id="{A55966EA-FAA1-46B9-A173-AB7E87DF62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882995"/>
              <a:ext cx="301636" cy="301637"/>
            </a:xfrm>
            <a:prstGeom prst="rect">
              <a:avLst/>
            </a:prstGeom>
          </p:spPr>
        </p:pic>
        <p:pic>
          <p:nvPicPr>
            <p:cNvPr id="868" name="Graphic 867" descr="User">
              <a:extLst>
                <a:ext uri="{FF2B5EF4-FFF2-40B4-BE49-F238E27FC236}">
                  <a16:creationId xmlns:a16="http://schemas.microsoft.com/office/drawing/2014/main" id="{57CB55BB-C73C-4461-B604-BFAC98FC7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882995"/>
              <a:ext cx="301636" cy="301637"/>
            </a:xfrm>
            <a:prstGeom prst="rect">
              <a:avLst/>
            </a:prstGeom>
          </p:spPr>
        </p:pic>
        <p:pic>
          <p:nvPicPr>
            <p:cNvPr id="869" name="Graphic 868" descr="User">
              <a:extLst>
                <a:ext uri="{FF2B5EF4-FFF2-40B4-BE49-F238E27FC236}">
                  <a16:creationId xmlns:a16="http://schemas.microsoft.com/office/drawing/2014/main" id="{B32AC6BA-2A04-4F66-8AC7-F996E43DD6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881009"/>
              <a:ext cx="301636" cy="301637"/>
            </a:xfrm>
            <a:prstGeom prst="rect">
              <a:avLst/>
            </a:prstGeom>
          </p:spPr>
        </p:pic>
        <p:pic>
          <p:nvPicPr>
            <p:cNvPr id="870" name="Graphic 869" descr="User">
              <a:extLst>
                <a:ext uri="{FF2B5EF4-FFF2-40B4-BE49-F238E27FC236}">
                  <a16:creationId xmlns:a16="http://schemas.microsoft.com/office/drawing/2014/main" id="{C9817B40-ADC6-402F-BB98-B12B5F3BEF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6133055"/>
              <a:ext cx="301636" cy="301637"/>
            </a:xfrm>
            <a:prstGeom prst="rect">
              <a:avLst/>
            </a:prstGeom>
          </p:spPr>
        </p:pic>
        <p:pic>
          <p:nvPicPr>
            <p:cNvPr id="871" name="Graphic 870" descr="User">
              <a:extLst>
                <a:ext uri="{FF2B5EF4-FFF2-40B4-BE49-F238E27FC236}">
                  <a16:creationId xmlns:a16="http://schemas.microsoft.com/office/drawing/2014/main" id="{91E39D83-9005-481E-B6E9-0CBB2BB68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6133055"/>
              <a:ext cx="301636" cy="301637"/>
            </a:xfrm>
            <a:prstGeom prst="rect">
              <a:avLst/>
            </a:prstGeom>
          </p:spPr>
        </p:pic>
        <p:pic>
          <p:nvPicPr>
            <p:cNvPr id="872" name="Graphic 871" descr="User">
              <a:extLst>
                <a:ext uri="{FF2B5EF4-FFF2-40B4-BE49-F238E27FC236}">
                  <a16:creationId xmlns:a16="http://schemas.microsoft.com/office/drawing/2014/main" id="{36BA4A08-6B6A-45D5-ABD5-5FC550216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6131070"/>
              <a:ext cx="301636" cy="301637"/>
            </a:xfrm>
            <a:prstGeom prst="rect">
              <a:avLst/>
            </a:prstGeom>
          </p:spPr>
        </p:pic>
        <p:pic>
          <p:nvPicPr>
            <p:cNvPr id="835" name="Graphic 834" descr="User">
              <a:extLst>
                <a:ext uri="{FF2B5EF4-FFF2-40B4-BE49-F238E27FC236}">
                  <a16:creationId xmlns:a16="http://schemas.microsoft.com/office/drawing/2014/main" id="{D4FBB387-DFDC-4152-8511-B4A04B409F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852063"/>
              <a:ext cx="301636" cy="301637"/>
            </a:xfrm>
            <a:prstGeom prst="rect">
              <a:avLst/>
            </a:prstGeom>
          </p:spPr>
        </p:pic>
        <p:pic>
          <p:nvPicPr>
            <p:cNvPr id="836" name="Graphic 835" descr="User">
              <a:extLst>
                <a:ext uri="{FF2B5EF4-FFF2-40B4-BE49-F238E27FC236}">
                  <a16:creationId xmlns:a16="http://schemas.microsoft.com/office/drawing/2014/main" id="{8D3E8471-440A-4BEB-AF21-527CEBBD95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852063"/>
              <a:ext cx="301636" cy="301637"/>
            </a:xfrm>
            <a:prstGeom prst="rect">
              <a:avLst/>
            </a:prstGeom>
          </p:spPr>
        </p:pic>
        <p:pic>
          <p:nvPicPr>
            <p:cNvPr id="838" name="Graphic 837" descr="User">
              <a:extLst>
                <a:ext uri="{FF2B5EF4-FFF2-40B4-BE49-F238E27FC236}">
                  <a16:creationId xmlns:a16="http://schemas.microsoft.com/office/drawing/2014/main" id="{7DB5787C-6DCC-4229-ADC4-DB03DCB239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120953"/>
              <a:ext cx="301636" cy="301637"/>
            </a:xfrm>
            <a:prstGeom prst="rect">
              <a:avLst/>
            </a:prstGeom>
          </p:spPr>
        </p:pic>
        <p:pic>
          <p:nvPicPr>
            <p:cNvPr id="839" name="Graphic 838" descr="User">
              <a:extLst>
                <a:ext uri="{FF2B5EF4-FFF2-40B4-BE49-F238E27FC236}">
                  <a16:creationId xmlns:a16="http://schemas.microsoft.com/office/drawing/2014/main" id="{4A0581F9-8C96-456C-A9A6-BBF398355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120953"/>
              <a:ext cx="301636" cy="301637"/>
            </a:xfrm>
            <a:prstGeom prst="rect">
              <a:avLst/>
            </a:prstGeom>
          </p:spPr>
        </p:pic>
        <p:pic>
          <p:nvPicPr>
            <p:cNvPr id="841" name="Graphic 840" descr="User">
              <a:extLst>
                <a:ext uri="{FF2B5EF4-FFF2-40B4-BE49-F238E27FC236}">
                  <a16:creationId xmlns:a16="http://schemas.microsoft.com/office/drawing/2014/main" id="{6A328307-8B1A-4844-A44F-1B627AE41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5371014"/>
              <a:ext cx="301636" cy="301637"/>
            </a:xfrm>
            <a:prstGeom prst="rect">
              <a:avLst/>
            </a:prstGeom>
          </p:spPr>
        </p:pic>
        <p:pic>
          <p:nvPicPr>
            <p:cNvPr id="842" name="Graphic 841" descr="User">
              <a:extLst>
                <a:ext uri="{FF2B5EF4-FFF2-40B4-BE49-F238E27FC236}">
                  <a16:creationId xmlns:a16="http://schemas.microsoft.com/office/drawing/2014/main" id="{4C7CE694-5D40-4AB3-9F07-1E474155BE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5371014"/>
              <a:ext cx="301636" cy="301637"/>
            </a:xfrm>
            <a:prstGeom prst="rect">
              <a:avLst/>
            </a:prstGeom>
          </p:spPr>
        </p:pic>
        <p:pic>
          <p:nvPicPr>
            <p:cNvPr id="817" name="Graphic 816" descr="User">
              <a:extLst>
                <a:ext uri="{FF2B5EF4-FFF2-40B4-BE49-F238E27FC236}">
                  <a16:creationId xmlns:a16="http://schemas.microsoft.com/office/drawing/2014/main" id="{8948CFD1-B745-4B75-8505-8080CA356C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5614897"/>
              <a:ext cx="301636" cy="301637"/>
            </a:xfrm>
            <a:prstGeom prst="rect">
              <a:avLst/>
            </a:prstGeom>
          </p:spPr>
        </p:pic>
        <p:pic>
          <p:nvPicPr>
            <p:cNvPr id="818" name="Graphic 817" descr="User">
              <a:extLst>
                <a:ext uri="{FF2B5EF4-FFF2-40B4-BE49-F238E27FC236}">
                  <a16:creationId xmlns:a16="http://schemas.microsoft.com/office/drawing/2014/main" id="{CD3E9C76-31F9-4B18-BA55-128F46194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5614897"/>
              <a:ext cx="301636" cy="301637"/>
            </a:xfrm>
            <a:prstGeom prst="rect">
              <a:avLst/>
            </a:prstGeom>
          </p:spPr>
        </p:pic>
        <p:pic>
          <p:nvPicPr>
            <p:cNvPr id="820" name="Graphic 819" descr="User">
              <a:extLst>
                <a:ext uri="{FF2B5EF4-FFF2-40B4-BE49-F238E27FC236}">
                  <a16:creationId xmlns:a16="http://schemas.microsoft.com/office/drawing/2014/main" id="{06AFEA1D-34A4-41C1-A952-6DFD161EFF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883787"/>
              <a:ext cx="301636" cy="301637"/>
            </a:xfrm>
            <a:prstGeom prst="rect">
              <a:avLst/>
            </a:prstGeom>
          </p:spPr>
        </p:pic>
        <p:pic>
          <p:nvPicPr>
            <p:cNvPr id="821" name="Graphic 820" descr="User">
              <a:extLst>
                <a:ext uri="{FF2B5EF4-FFF2-40B4-BE49-F238E27FC236}">
                  <a16:creationId xmlns:a16="http://schemas.microsoft.com/office/drawing/2014/main" id="{7942010F-FFE7-4834-BCCB-6C76E43C1A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883787"/>
              <a:ext cx="301636" cy="301637"/>
            </a:xfrm>
            <a:prstGeom prst="rect">
              <a:avLst/>
            </a:prstGeom>
          </p:spPr>
        </p:pic>
        <p:pic>
          <p:nvPicPr>
            <p:cNvPr id="823" name="Graphic 822" descr="User">
              <a:extLst>
                <a:ext uri="{FF2B5EF4-FFF2-40B4-BE49-F238E27FC236}">
                  <a16:creationId xmlns:a16="http://schemas.microsoft.com/office/drawing/2014/main" id="{B6CD1674-ADC2-4CFE-A45E-7BE2648FF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6133848"/>
              <a:ext cx="301636" cy="301637"/>
            </a:xfrm>
            <a:prstGeom prst="rect">
              <a:avLst/>
            </a:prstGeom>
          </p:spPr>
        </p:pic>
        <p:pic>
          <p:nvPicPr>
            <p:cNvPr id="824" name="Graphic 823" descr="User">
              <a:extLst>
                <a:ext uri="{FF2B5EF4-FFF2-40B4-BE49-F238E27FC236}">
                  <a16:creationId xmlns:a16="http://schemas.microsoft.com/office/drawing/2014/main" id="{A68C85CC-20F3-445F-BA58-C25151BE3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6133848"/>
              <a:ext cx="301636" cy="301637"/>
            </a:xfrm>
            <a:prstGeom prst="rect">
              <a:avLst/>
            </a:prstGeom>
          </p:spPr>
        </p:pic>
      </p:grpSp>
    </p:spTree>
    <p:extLst>
      <p:ext uri="{BB962C8B-B14F-4D97-AF65-F5344CB8AC3E}">
        <p14:creationId xmlns:p14="http://schemas.microsoft.com/office/powerpoint/2010/main" val="11005391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F08880-1CE4-4B36-A7AC-A4F05F163B3C}"/>
              </a:ext>
            </a:extLst>
          </p:cNvPr>
          <p:cNvGrpSpPr/>
          <p:nvPr/>
        </p:nvGrpSpPr>
        <p:grpSpPr>
          <a:xfrm>
            <a:off x="1335374" y="215363"/>
            <a:ext cx="5292701" cy="6229413"/>
            <a:chOff x="1335374" y="215363"/>
            <a:chExt cx="5292701" cy="6229413"/>
          </a:xfrm>
        </p:grpSpPr>
        <p:pic>
          <p:nvPicPr>
            <p:cNvPr id="4" name="Graphic 3" descr="User">
              <a:extLst>
                <a:ext uri="{FF2B5EF4-FFF2-40B4-BE49-F238E27FC236}">
                  <a16:creationId xmlns:a16="http://schemas.microsoft.com/office/drawing/2014/main" id="{A9D9AF85-DE10-4597-B970-6C02BDBF6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0732" y="226189"/>
              <a:ext cx="301636" cy="301637"/>
            </a:xfrm>
            <a:prstGeom prst="rect">
              <a:avLst/>
            </a:prstGeom>
          </p:spPr>
        </p:pic>
        <p:pic>
          <p:nvPicPr>
            <p:cNvPr id="5" name="Graphic 4" descr="User">
              <a:extLst>
                <a:ext uri="{FF2B5EF4-FFF2-40B4-BE49-F238E27FC236}">
                  <a16:creationId xmlns:a16="http://schemas.microsoft.com/office/drawing/2014/main" id="{5AB07A17-99CB-446E-B203-EED77E0550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226189"/>
              <a:ext cx="301636" cy="301637"/>
            </a:xfrm>
            <a:prstGeom prst="rect">
              <a:avLst/>
            </a:prstGeom>
          </p:spPr>
        </p:pic>
        <p:pic>
          <p:nvPicPr>
            <p:cNvPr id="6" name="Graphic 5" descr="User">
              <a:extLst>
                <a:ext uri="{FF2B5EF4-FFF2-40B4-BE49-F238E27FC236}">
                  <a16:creationId xmlns:a16="http://schemas.microsoft.com/office/drawing/2014/main" id="{90AE90CB-D725-4E7D-9DCF-E350FCE07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24204"/>
              <a:ext cx="301636" cy="301637"/>
            </a:xfrm>
            <a:prstGeom prst="rect">
              <a:avLst/>
            </a:prstGeom>
          </p:spPr>
        </p:pic>
        <p:pic>
          <p:nvPicPr>
            <p:cNvPr id="8" name="Graphic 7" descr="User">
              <a:extLst>
                <a:ext uri="{FF2B5EF4-FFF2-40B4-BE49-F238E27FC236}">
                  <a16:creationId xmlns:a16="http://schemas.microsoft.com/office/drawing/2014/main" id="{C8956237-D3D7-40D6-BCB9-4835382323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428" y="495079"/>
              <a:ext cx="301636" cy="301637"/>
            </a:xfrm>
            <a:prstGeom prst="rect">
              <a:avLst/>
            </a:prstGeom>
          </p:spPr>
        </p:pic>
        <p:pic>
          <p:nvPicPr>
            <p:cNvPr id="9" name="Graphic 8" descr="User">
              <a:extLst>
                <a:ext uri="{FF2B5EF4-FFF2-40B4-BE49-F238E27FC236}">
                  <a16:creationId xmlns:a16="http://schemas.microsoft.com/office/drawing/2014/main" id="{C5FBDD11-1D7C-4705-8983-4F7B77FEB2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495079"/>
              <a:ext cx="301636" cy="301637"/>
            </a:xfrm>
            <a:prstGeom prst="rect">
              <a:avLst/>
            </a:prstGeom>
          </p:spPr>
        </p:pic>
        <p:pic>
          <p:nvPicPr>
            <p:cNvPr id="10" name="Graphic 9" descr="User">
              <a:extLst>
                <a:ext uri="{FF2B5EF4-FFF2-40B4-BE49-F238E27FC236}">
                  <a16:creationId xmlns:a16="http://schemas.microsoft.com/office/drawing/2014/main" id="{49F572CE-827A-41C6-A73B-DEB6F5EBD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493094"/>
              <a:ext cx="301636" cy="301637"/>
            </a:xfrm>
            <a:prstGeom prst="rect">
              <a:avLst/>
            </a:prstGeom>
          </p:spPr>
        </p:pic>
        <p:pic>
          <p:nvPicPr>
            <p:cNvPr id="11" name="Graphic 10" descr="User">
              <a:extLst>
                <a:ext uri="{FF2B5EF4-FFF2-40B4-BE49-F238E27FC236}">
                  <a16:creationId xmlns:a16="http://schemas.microsoft.com/office/drawing/2014/main" id="{D67AC210-EF8C-4022-9AE0-A60B6FE59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745140"/>
              <a:ext cx="301636" cy="301637"/>
            </a:xfrm>
            <a:prstGeom prst="rect">
              <a:avLst/>
            </a:prstGeom>
          </p:spPr>
        </p:pic>
        <p:pic>
          <p:nvPicPr>
            <p:cNvPr id="12" name="Graphic 11" descr="User">
              <a:extLst>
                <a:ext uri="{FF2B5EF4-FFF2-40B4-BE49-F238E27FC236}">
                  <a16:creationId xmlns:a16="http://schemas.microsoft.com/office/drawing/2014/main" id="{ED317026-D367-426A-A7BB-6FAB65D95A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745140"/>
              <a:ext cx="301636" cy="301637"/>
            </a:xfrm>
            <a:prstGeom prst="rect">
              <a:avLst/>
            </a:prstGeom>
          </p:spPr>
        </p:pic>
        <p:pic>
          <p:nvPicPr>
            <p:cNvPr id="13" name="Graphic 12" descr="User">
              <a:extLst>
                <a:ext uri="{FF2B5EF4-FFF2-40B4-BE49-F238E27FC236}">
                  <a16:creationId xmlns:a16="http://schemas.microsoft.com/office/drawing/2014/main" id="{A71A065A-0295-4AE0-832D-FA256A1471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9467" y="743155"/>
              <a:ext cx="301636" cy="301637"/>
            </a:xfrm>
            <a:prstGeom prst="rect">
              <a:avLst/>
            </a:prstGeom>
          </p:spPr>
        </p:pic>
        <p:pic>
          <p:nvPicPr>
            <p:cNvPr id="14" name="Graphic 13" descr="User">
              <a:extLst>
                <a:ext uri="{FF2B5EF4-FFF2-40B4-BE49-F238E27FC236}">
                  <a16:creationId xmlns:a16="http://schemas.microsoft.com/office/drawing/2014/main" id="{19081270-2D7A-4D1C-A83E-E8E97F35D7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226639"/>
              <a:ext cx="301636" cy="301637"/>
            </a:xfrm>
            <a:prstGeom prst="rect">
              <a:avLst/>
            </a:prstGeom>
          </p:spPr>
        </p:pic>
        <p:pic>
          <p:nvPicPr>
            <p:cNvPr id="15" name="Graphic 14" descr="User">
              <a:extLst>
                <a:ext uri="{FF2B5EF4-FFF2-40B4-BE49-F238E27FC236}">
                  <a16:creationId xmlns:a16="http://schemas.microsoft.com/office/drawing/2014/main" id="{343CE6AA-3C29-4B66-8D1B-4DE9771E8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226639"/>
              <a:ext cx="301636" cy="301637"/>
            </a:xfrm>
            <a:prstGeom prst="rect">
              <a:avLst/>
            </a:prstGeom>
          </p:spPr>
        </p:pic>
        <p:pic>
          <p:nvPicPr>
            <p:cNvPr id="16" name="Graphic 15" descr="User">
              <a:extLst>
                <a:ext uri="{FF2B5EF4-FFF2-40B4-BE49-F238E27FC236}">
                  <a16:creationId xmlns:a16="http://schemas.microsoft.com/office/drawing/2014/main" id="{4D46DD66-D08D-45A7-B361-5D5924D56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24654"/>
              <a:ext cx="301636" cy="301637"/>
            </a:xfrm>
            <a:prstGeom prst="rect">
              <a:avLst/>
            </a:prstGeom>
          </p:spPr>
        </p:pic>
        <p:pic>
          <p:nvPicPr>
            <p:cNvPr id="18" name="Graphic 17" descr="User">
              <a:extLst>
                <a:ext uri="{FF2B5EF4-FFF2-40B4-BE49-F238E27FC236}">
                  <a16:creationId xmlns:a16="http://schemas.microsoft.com/office/drawing/2014/main" id="{BEBD413C-A102-410E-8266-400732D3B7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0932" y="495530"/>
              <a:ext cx="301636" cy="301637"/>
            </a:xfrm>
            <a:prstGeom prst="rect">
              <a:avLst/>
            </a:prstGeom>
          </p:spPr>
        </p:pic>
        <p:pic>
          <p:nvPicPr>
            <p:cNvPr id="19" name="Graphic 18" descr="User">
              <a:extLst>
                <a:ext uri="{FF2B5EF4-FFF2-40B4-BE49-F238E27FC236}">
                  <a16:creationId xmlns:a16="http://schemas.microsoft.com/office/drawing/2014/main" id="{50C7C450-13AF-485A-8063-87446500F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495530"/>
              <a:ext cx="301636" cy="301637"/>
            </a:xfrm>
            <a:prstGeom prst="rect">
              <a:avLst/>
            </a:prstGeom>
          </p:spPr>
        </p:pic>
        <p:pic>
          <p:nvPicPr>
            <p:cNvPr id="20" name="Graphic 19" descr="User">
              <a:extLst>
                <a:ext uri="{FF2B5EF4-FFF2-40B4-BE49-F238E27FC236}">
                  <a16:creationId xmlns:a16="http://schemas.microsoft.com/office/drawing/2014/main" id="{CDA3A6D4-0E28-48B6-AA0F-AB2DC99471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493544"/>
              <a:ext cx="301636" cy="301637"/>
            </a:xfrm>
            <a:prstGeom prst="rect">
              <a:avLst/>
            </a:prstGeom>
          </p:spPr>
        </p:pic>
        <p:pic>
          <p:nvPicPr>
            <p:cNvPr id="21" name="Graphic 20" descr="User">
              <a:extLst>
                <a:ext uri="{FF2B5EF4-FFF2-40B4-BE49-F238E27FC236}">
                  <a16:creationId xmlns:a16="http://schemas.microsoft.com/office/drawing/2014/main" id="{2198A2DE-B9A6-48EA-B0AC-98BFD56C1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745590"/>
              <a:ext cx="301636" cy="301637"/>
            </a:xfrm>
            <a:prstGeom prst="rect">
              <a:avLst/>
            </a:prstGeom>
          </p:spPr>
        </p:pic>
        <p:pic>
          <p:nvPicPr>
            <p:cNvPr id="22" name="Graphic 21" descr="User">
              <a:extLst>
                <a:ext uri="{FF2B5EF4-FFF2-40B4-BE49-F238E27FC236}">
                  <a16:creationId xmlns:a16="http://schemas.microsoft.com/office/drawing/2014/main" id="{A0D36E05-29BD-4737-9550-C1416BE4A1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745590"/>
              <a:ext cx="301636" cy="301637"/>
            </a:xfrm>
            <a:prstGeom prst="rect">
              <a:avLst/>
            </a:prstGeom>
          </p:spPr>
        </p:pic>
        <p:pic>
          <p:nvPicPr>
            <p:cNvPr id="23" name="Graphic 22" descr="User">
              <a:extLst>
                <a:ext uri="{FF2B5EF4-FFF2-40B4-BE49-F238E27FC236}">
                  <a16:creationId xmlns:a16="http://schemas.microsoft.com/office/drawing/2014/main" id="{D1B8C96F-12AE-449C-9E35-657E2A4B1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743605"/>
              <a:ext cx="301636" cy="301637"/>
            </a:xfrm>
            <a:prstGeom prst="rect">
              <a:avLst/>
            </a:prstGeom>
          </p:spPr>
        </p:pic>
        <p:pic>
          <p:nvPicPr>
            <p:cNvPr id="48" name="Graphic 47" descr="User">
              <a:extLst>
                <a:ext uri="{FF2B5EF4-FFF2-40B4-BE49-F238E27FC236}">
                  <a16:creationId xmlns:a16="http://schemas.microsoft.com/office/drawing/2014/main" id="{C1CEBF52-E00C-46EA-8ACA-E08F7EA46F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989023"/>
              <a:ext cx="301636" cy="301637"/>
            </a:xfrm>
            <a:prstGeom prst="rect">
              <a:avLst/>
            </a:prstGeom>
          </p:spPr>
        </p:pic>
        <p:pic>
          <p:nvPicPr>
            <p:cNvPr id="49" name="Graphic 48" descr="User">
              <a:extLst>
                <a:ext uri="{FF2B5EF4-FFF2-40B4-BE49-F238E27FC236}">
                  <a16:creationId xmlns:a16="http://schemas.microsoft.com/office/drawing/2014/main" id="{03C7C449-AC48-46D6-9461-8F17E1D0A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989023"/>
              <a:ext cx="301636" cy="301637"/>
            </a:xfrm>
            <a:prstGeom prst="rect">
              <a:avLst/>
            </a:prstGeom>
          </p:spPr>
        </p:pic>
        <p:pic>
          <p:nvPicPr>
            <p:cNvPr id="50" name="Graphic 49" descr="User">
              <a:extLst>
                <a:ext uri="{FF2B5EF4-FFF2-40B4-BE49-F238E27FC236}">
                  <a16:creationId xmlns:a16="http://schemas.microsoft.com/office/drawing/2014/main" id="{F4A0622C-65C6-4FB7-BC6D-FBCC14986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987038"/>
              <a:ext cx="301636" cy="301637"/>
            </a:xfrm>
            <a:prstGeom prst="rect">
              <a:avLst/>
            </a:prstGeom>
          </p:spPr>
        </p:pic>
        <p:pic>
          <p:nvPicPr>
            <p:cNvPr id="51" name="Graphic 50" descr="User">
              <a:extLst>
                <a:ext uri="{FF2B5EF4-FFF2-40B4-BE49-F238E27FC236}">
                  <a16:creationId xmlns:a16="http://schemas.microsoft.com/office/drawing/2014/main" id="{8362E325-D07B-442C-BD9A-78281EFDAC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5428" y="1257913"/>
              <a:ext cx="301636" cy="301637"/>
            </a:xfrm>
            <a:prstGeom prst="rect">
              <a:avLst/>
            </a:prstGeom>
          </p:spPr>
        </p:pic>
        <p:pic>
          <p:nvPicPr>
            <p:cNvPr id="52" name="Graphic 51" descr="User">
              <a:extLst>
                <a:ext uri="{FF2B5EF4-FFF2-40B4-BE49-F238E27FC236}">
                  <a16:creationId xmlns:a16="http://schemas.microsoft.com/office/drawing/2014/main" id="{D6BCA65F-9092-40FF-AD1F-08B7811FE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1257913"/>
              <a:ext cx="301636" cy="301637"/>
            </a:xfrm>
            <a:prstGeom prst="rect">
              <a:avLst/>
            </a:prstGeom>
          </p:spPr>
        </p:pic>
        <p:pic>
          <p:nvPicPr>
            <p:cNvPr id="53" name="Graphic 52" descr="User">
              <a:extLst>
                <a:ext uri="{FF2B5EF4-FFF2-40B4-BE49-F238E27FC236}">
                  <a16:creationId xmlns:a16="http://schemas.microsoft.com/office/drawing/2014/main" id="{135EDBCB-7880-42D1-ADC3-5AA4C55C18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1255928"/>
              <a:ext cx="301636" cy="301637"/>
            </a:xfrm>
            <a:prstGeom prst="rect">
              <a:avLst/>
            </a:prstGeom>
          </p:spPr>
        </p:pic>
        <p:pic>
          <p:nvPicPr>
            <p:cNvPr id="54" name="Graphic 53" descr="User">
              <a:extLst>
                <a:ext uri="{FF2B5EF4-FFF2-40B4-BE49-F238E27FC236}">
                  <a16:creationId xmlns:a16="http://schemas.microsoft.com/office/drawing/2014/main" id="{674BDA39-7940-414A-A284-E9CDD31FB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73" y="1507974"/>
              <a:ext cx="301636" cy="301637"/>
            </a:xfrm>
            <a:prstGeom prst="rect">
              <a:avLst/>
            </a:prstGeom>
          </p:spPr>
        </p:pic>
        <p:pic>
          <p:nvPicPr>
            <p:cNvPr id="55" name="Graphic 54" descr="User">
              <a:extLst>
                <a:ext uri="{FF2B5EF4-FFF2-40B4-BE49-F238E27FC236}">
                  <a16:creationId xmlns:a16="http://schemas.microsoft.com/office/drawing/2014/main" id="{E0997FA8-298D-4748-B125-5D4D9D6CFD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1507974"/>
              <a:ext cx="301636" cy="301637"/>
            </a:xfrm>
            <a:prstGeom prst="rect">
              <a:avLst/>
            </a:prstGeom>
          </p:spPr>
        </p:pic>
        <p:pic>
          <p:nvPicPr>
            <p:cNvPr id="56" name="Graphic 55" descr="User">
              <a:extLst>
                <a:ext uri="{FF2B5EF4-FFF2-40B4-BE49-F238E27FC236}">
                  <a16:creationId xmlns:a16="http://schemas.microsoft.com/office/drawing/2014/main" id="{1437D472-7D82-4211-94EE-0A5F58CAE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1505989"/>
              <a:ext cx="301636" cy="301637"/>
            </a:xfrm>
            <a:prstGeom prst="rect">
              <a:avLst/>
            </a:prstGeom>
          </p:spPr>
        </p:pic>
        <p:pic>
          <p:nvPicPr>
            <p:cNvPr id="57" name="Graphic 56" descr="User">
              <a:extLst>
                <a:ext uri="{FF2B5EF4-FFF2-40B4-BE49-F238E27FC236}">
                  <a16:creationId xmlns:a16="http://schemas.microsoft.com/office/drawing/2014/main" id="{634000C1-ADB4-4823-83E6-D9D341B4D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989473"/>
              <a:ext cx="301636" cy="301637"/>
            </a:xfrm>
            <a:prstGeom prst="rect">
              <a:avLst/>
            </a:prstGeom>
          </p:spPr>
        </p:pic>
        <p:pic>
          <p:nvPicPr>
            <p:cNvPr id="58" name="Graphic 57" descr="User">
              <a:extLst>
                <a:ext uri="{FF2B5EF4-FFF2-40B4-BE49-F238E27FC236}">
                  <a16:creationId xmlns:a16="http://schemas.microsoft.com/office/drawing/2014/main" id="{19898D97-D725-49BA-B8C6-D97D20A912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989473"/>
              <a:ext cx="301636" cy="301637"/>
            </a:xfrm>
            <a:prstGeom prst="rect">
              <a:avLst/>
            </a:prstGeom>
          </p:spPr>
        </p:pic>
        <p:pic>
          <p:nvPicPr>
            <p:cNvPr id="59" name="Graphic 58" descr="User">
              <a:extLst>
                <a:ext uri="{FF2B5EF4-FFF2-40B4-BE49-F238E27FC236}">
                  <a16:creationId xmlns:a16="http://schemas.microsoft.com/office/drawing/2014/main" id="{C7DF50BF-B6D5-42A1-8ED2-3BEBD414C1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2255" y="987488"/>
              <a:ext cx="301636" cy="301637"/>
            </a:xfrm>
            <a:prstGeom prst="rect">
              <a:avLst/>
            </a:prstGeom>
          </p:spPr>
        </p:pic>
        <p:pic>
          <p:nvPicPr>
            <p:cNvPr id="60" name="Graphic 59" descr="User">
              <a:extLst>
                <a:ext uri="{FF2B5EF4-FFF2-40B4-BE49-F238E27FC236}">
                  <a16:creationId xmlns:a16="http://schemas.microsoft.com/office/drawing/2014/main" id="{A593A1DE-D775-4DEB-B10D-6EF4DF30B4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1258364"/>
              <a:ext cx="301636" cy="301637"/>
            </a:xfrm>
            <a:prstGeom prst="rect">
              <a:avLst/>
            </a:prstGeom>
          </p:spPr>
        </p:pic>
        <p:pic>
          <p:nvPicPr>
            <p:cNvPr id="61" name="Graphic 60" descr="User">
              <a:extLst>
                <a:ext uri="{FF2B5EF4-FFF2-40B4-BE49-F238E27FC236}">
                  <a16:creationId xmlns:a16="http://schemas.microsoft.com/office/drawing/2014/main" id="{2590B045-F7B6-43E3-BE78-19149979F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94" y="1258364"/>
              <a:ext cx="301636" cy="301637"/>
            </a:xfrm>
            <a:prstGeom prst="rect">
              <a:avLst/>
            </a:prstGeom>
          </p:spPr>
        </p:pic>
        <p:pic>
          <p:nvPicPr>
            <p:cNvPr id="62" name="Graphic 61" descr="User">
              <a:extLst>
                <a:ext uri="{FF2B5EF4-FFF2-40B4-BE49-F238E27FC236}">
                  <a16:creationId xmlns:a16="http://schemas.microsoft.com/office/drawing/2014/main" id="{B64CE481-58B9-4ADD-800A-13B31ECE7B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1256378"/>
              <a:ext cx="301636" cy="301637"/>
            </a:xfrm>
            <a:prstGeom prst="rect">
              <a:avLst/>
            </a:prstGeom>
          </p:spPr>
        </p:pic>
        <p:pic>
          <p:nvPicPr>
            <p:cNvPr id="63" name="Graphic 62" descr="User">
              <a:extLst>
                <a:ext uri="{FF2B5EF4-FFF2-40B4-BE49-F238E27FC236}">
                  <a16:creationId xmlns:a16="http://schemas.microsoft.com/office/drawing/2014/main" id="{2E9E8581-126B-4C08-B934-5251AC2B0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1508424"/>
              <a:ext cx="301636" cy="301637"/>
            </a:xfrm>
            <a:prstGeom prst="rect">
              <a:avLst/>
            </a:prstGeom>
          </p:spPr>
        </p:pic>
        <p:pic>
          <p:nvPicPr>
            <p:cNvPr id="64" name="Graphic 63" descr="User">
              <a:extLst>
                <a:ext uri="{FF2B5EF4-FFF2-40B4-BE49-F238E27FC236}">
                  <a16:creationId xmlns:a16="http://schemas.microsoft.com/office/drawing/2014/main" id="{DB00BF8A-B01C-40AF-91D2-811CDA5CF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638" y="1508424"/>
              <a:ext cx="301636" cy="301637"/>
            </a:xfrm>
            <a:prstGeom prst="rect">
              <a:avLst/>
            </a:prstGeom>
          </p:spPr>
        </p:pic>
        <p:pic>
          <p:nvPicPr>
            <p:cNvPr id="65" name="Graphic 64" descr="User">
              <a:extLst>
                <a:ext uri="{FF2B5EF4-FFF2-40B4-BE49-F238E27FC236}">
                  <a16:creationId xmlns:a16="http://schemas.microsoft.com/office/drawing/2014/main" id="{12950164-A226-4435-943D-AF99E401E2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1506439"/>
              <a:ext cx="301636" cy="301637"/>
            </a:xfrm>
            <a:prstGeom prst="rect">
              <a:avLst/>
            </a:prstGeom>
          </p:spPr>
        </p:pic>
        <p:pic>
          <p:nvPicPr>
            <p:cNvPr id="68" name="Graphic 67" descr="User">
              <a:extLst>
                <a:ext uri="{FF2B5EF4-FFF2-40B4-BE49-F238E27FC236}">
                  <a16:creationId xmlns:a16="http://schemas.microsoft.com/office/drawing/2014/main" id="{1F287124-9006-4EF9-9B8D-FF352DC4E6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27432"/>
              <a:ext cx="301636" cy="301637"/>
            </a:xfrm>
            <a:prstGeom prst="rect">
              <a:avLst/>
            </a:prstGeom>
          </p:spPr>
        </p:pic>
        <p:pic>
          <p:nvPicPr>
            <p:cNvPr id="69" name="Graphic 68" descr="User">
              <a:extLst>
                <a:ext uri="{FF2B5EF4-FFF2-40B4-BE49-F238E27FC236}">
                  <a16:creationId xmlns:a16="http://schemas.microsoft.com/office/drawing/2014/main" id="{07A9F937-FDD1-4BCD-88F2-EE216C7A99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27432"/>
              <a:ext cx="301636" cy="301637"/>
            </a:xfrm>
            <a:prstGeom prst="rect">
              <a:avLst/>
            </a:prstGeom>
          </p:spPr>
        </p:pic>
        <p:pic>
          <p:nvPicPr>
            <p:cNvPr id="70" name="Graphic 69" descr="User">
              <a:extLst>
                <a:ext uri="{FF2B5EF4-FFF2-40B4-BE49-F238E27FC236}">
                  <a16:creationId xmlns:a16="http://schemas.microsoft.com/office/drawing/2014/main" id="{6CD4F79F-704C-4692-B37A-CDD0AC479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225447"/>
              <a:ext cx="301636" cy="301637"/>
            </a:xfrm>
            <a:prstGeom prst="rect">
              <a:avLst/>
            </a:prstGeom>
          </p:spPr>
        </p:pic>
        <p:pic>
          <p:nvPicPr>
            <p:cNvPr id="71" name="Graphic 70" descr="User">
              <a:extLst>
                <a:ext uri="{FF2B5EF4-FFF2-40B4-BE49-F238E27FC236}">
                  <a16:creationId xmlns:a16="http://schemas.microsoft.com/office/drawing/2014/main" id="{C7BD78FD-CB95-441D-893C-4315F1E560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2241" y="496322"/>
              <a:ext cx="301636" cy="301637"/>
            </a:xfrm>
            <a:prstGeom prst="rect">
              <a:avLst/>
            </a:prstGeom>
          </p:spPr>
        </p:pic>
        <p:pic>
          <p:nvPicPr>
            <p:cNvPr id="72" name="Graphic 71" descr="User">
              <a:extLst>
                <a:ext uri="{FF2B5EF4-FFF2-40B4-BE49-F238E27FC236}">
                  <a16:creationId xmlns:a16="http://schemas.microsoft.com/office/drawing/2014/main" id="{6CEA159F-3A79-4872-876A-21C662EA4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496322"/>
              <a:ext cx="301636" cy="301637"/>
            </a:xfrm>
            <a:prstGeom prst="rect">
              <a:avLst/>
            </a:prstGeom>
          </p:spPr>
        </p:pic>
        <p:pic>
          <p:nvPicPr>
            <p:cNvPr id="73" name="Graphic 72" descr="User">
              <a:extLst>
                <a:ext uri="{FF2B5EF4-FFF2-40B4-BE49-F238E27FC236}">
                  <a16:creationId xmlns:a16="http://schemas.microsoft.com/office/drawing/2014/main" id="{F9C7EBAF-614E-442D-90EB-B92DD2BAA6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4236" y="494337"/>
              <a:ext cx="301636" cy="301637"/>
            </a:xfrm>
            <a:prstGeom prst="rect">
              <a:avLst/>
            </a:prstGeom>
          </p:spPr>
        </p:pic>
        <p:pic>
          <p:nvPicPr>
            <p:cNvPr id="74" name="Graphic 73" descr="User">
              <a:extLst>
                <a:ext uri="{FF2B5EF4-FFF2-40B4-BE49-F238E27FC236}">
                  <a16:creationId xmlns:a16="http://schemas.microsoft.com/office/drawing/2014/main" id="{37DCC826-3B47-46FB-8B50-C63405634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746383"/>
              <a:ext cx="301636" cy="301637"/>
            </a:xfrm>
            <a:prstGeom prst="rect">
              <a:avLst/>
            </a:prstGeom>
          </p:spPr>
        </p:pic>
        <p:pic>
          <p:nvPicPr>
            <p:cNvPr id="75" name="Graphic 74" descr="User">
              <a:extLst>
                <a:ext uri="{FF2B5EF4-FFF2-40B4-BE49-F238E27FC236}">
                  <a16:creationId xmlns:a16="http://schemas.microsoft.com/office/drawing/2014/main" id="{A5EB04A5-12EE-42E0-960D-5E42C18CF1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9947" y="746383"/>
              <a:ext cx="301636" cy="301637"/>
            </a:xfrm>
            <a:prstGeom prst="rect">
              <a:avLst/>
            </a:prstGeom>
          </p:spPr>
        </p:pic>
        <p:pic>
          <p:nvPicPr>
            <p:cNvPr id="76" name="Graphic 75" descr="User">
              <a:extLst>
                <a:ext uri="{FF2B5EF4-FFF2-40B4-BE49-F238E27FC236}">
                  <a16:creationId xmlns:a16="http://schemas.microsoft.com/office/drawing/2014/main" id="{42C01B97-94C1-4416-9B85-0A0ACC967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744398"/>
              <a:ext cx="301636" cy="301637"/>
            </a:xfrm>
            <a:prstGeom prst="rect">
              <a:avLst/>
            </a:prstGeom>
          </p:spPr>
        </p:pic>
        <p:pic>
          <p:nvPicPr>
            <p:cNvPr id="77" name="Graphic 76" descr="User">
              <a:extLst>
                <a:ext uri="{FF2B5EF4-FFF2-40B4-BE49-F238E27FC236}">
                  <a16:creationId xmlns:a16="http://schemas.microsoft.com/office/drawing/2014/main" id="{531490ED-F195-42B6-A217-6E6C61B108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27882"/>
              <a:ext cx="301636" cy="301637"/>
            </a:xfrm>
            <a:prstGeom prst="rect">
              <a:avLst/>
            </a:prstGeom>
          </p:spPr>
        </p:pic>
        <p:pic>
          <p:nvPicPr>
            <p:cNvPr id="78" name="Graphic 77" descr="User">
              <a:extLst>
                <a:ext uri="{FF2B5EF4-FFF2-40B4-BE49-F238E27FC236}">
                  <a16:creationId xmlns:a16="http://schemas.microsoft.com/office/drawing/2014/main" id="{DDFEA37A-1C13-4A13-81A1-711349DB84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227882"/>
              <a:ext cx="301636" cy="301637"/>
            </a:xfrm>
            <a:prstGeom prst="rect">
              <a:avLst/>
            </a:prstGeom>
          </p:spPr>
        </p:pic>
        <p:pic>
          <p:nvPicPr>
            <p:cNvPr id="79" name="Graphic 78" descr="User">
              <a:extLst>
                <a:ext uri="{FF2B5EF4-FFF2-40B4-BE49-F238E27FC236}">
                  <a16:creationId xmlns:a16="http://schemas.microsoft.com/office/drawing/2014/main" id="{D1BAC6A7-D33A-4C6E-8973-F28E46CF0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068" y="225897"/>
              <a:ext cx="301636" cy="301637"/>
            </a:xfrm>
            <a:prstGeom prst="rect">
              <a:avLst/>
            </a:prstGeom>
          </p:spPr>
        </p:pic>
        <p:pic>
          <p:nvPicPr>
            <p:cNvPr id="80" name="Graphic 79" descr="User">
              <a:extLst>
                <a:ext uri="{FF2B5EF4-FFF2-40B4-BE49-F238E27FC236}">
                  <a16:creationId xmlns:a16="http://schemas.microsoft.com/office/drawing/2014/main" id="{24A59EE7-925A-468A-97C9-6E2B6F28F4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496773"/>
              <a:ext cx="301636" cy="301637"/>
            </a:xfrm>
            <a:prstGeom prst="rect">
              <a:avLst/>
            </a:prstGeom>
          </p:spPr>
        </p:pic>
        <p:pic>
          <p:nvPicPr>
            <p:cNvPr id="81" name="Graphic 80" descr="User">
              <a:extLst>
                <a:ext uri="{FF2B5EF4-FFF2-40B4-BE49-F238E27FC236}">
                  <a16:creationId xmlns:a16="http://schemas.microsoft.com/office/drawing/2014/main" id="{027A362E-D0B5-465E-BF9A-4B1F2ED674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496773"/>
              <a:ext cx="301636" cy="301637"/>
            </a:xfrm>
            <a:prstGeom prst="rect">
              <a:avLst/>
            </a:prstGeom>
          </p:spPr>
        </p:pic>
        <p:pic>
          <p:nvPicPr>
            <p:cNvPr id="82" name="Graphic 81" descr="User">
              <a:extLst>
                <a:ext uri="{FF2B5EF4-FFF2-40B4-BE49-F238E27FC236}">
                  <a16:creationId xmlns:a16="http://schemas.microsoft.com/office/drawing/2014/main" id="{B815CBAE-FF20-4BDC-9E91-BC51BE307C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494787"/>
              <a:ext cx="301636" cy="301637"/>
            </a:xfrm>
            <a:prstGeom prst="rect">
              <a:avLst/>
            </a:prstGeom>
          </p:spPr>
        </p:pic>
        <p:pic>
          <p:nvPicPr>
            <p:cNvPr id="83" name="Graphic 82" descr="User">
              <a:extLst>
                <a:ext uri="{FF2B5EF4-FFF2-40B4-BE49-F238E27FC236}">
                  <a16:creationId xmlns:a16="http://schemas.microsoft.com/office/drawing/2014/main" id="{7F65E48B-87DF-4ED7-95C3-6C857CBA68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746833"/>
              <a:ext cx="301636" cy="301637"/>
            </a:xfrm>
            <a:prstGeom prst="rect">
              <a:avLst/>
            </a:prstGeom>
          </p:spPr>
        </p:pic>
        <p:pic>
          <p:nvPicPr>
            <p:cNvPr id="84" name="Graphic 83" descr="User">
              <a:extLst>
                <a:ext uri="{FF2B5EF4-FFF2-40B4-BE49-F238E27FC236}">
                  <a16:creationId xmlns:a16="http://schemas.microsoft.com/office/drawing/2014/main" id="{BF13A65E-5E81-444D-8F4B-F03CDBE03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746833"/>
              <a:ext cx="301636" cy="301637"/>
            </a:xfrm>
            <a:prstGeom prst="rect">
              <a:avLst/>
            </a:prstGeom>
          </p:spPr>
        </p:pic>
        <p:pic>
          <p:nvPicPr>
            <p:cNvPr id="85" name="Graphic 84" descr="User">
              <a:extLst>
                <a:ext uri="{FF2B5EF4-FFF2-40B4-BE49-F238E27FC236}">
                  <a16:creationId xmlns:a16="http://schemas.microsoft.com/office/drawing/2014/main" id="{C4CC83C0-2A77-42E2-9F26-4ABAC400D8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21785" y="744848"/>
              <a:ext cx="301636" cy="301637"/>
            </a:xfrm>
            <a:prstGeom prst="rect">
              <a:avLst/>
            </a:prstGeom>
          </p:spPr>
        </p:pic>
        <p:pic>
          <p:nvPicPr>
            <p:cNvPr id="87" name="Graphic 86" descr="User">
              <a:extLst>
                <a:ext uri="{FF2B5EF4-FFF2-40B4-BE49-F238E27FC236}">
                  <a16:creationId xmlns:a16="http://schemas.microsoft.com/office/drawing/2014/main" id="{96211557-B823-4ED0-B1C2-5E34B0386D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990266"/>
              <a:ext cx="301636" cy="301637"/>
            </a:xfrm>
            <a:prstGeom prst="rect">
              <a:avLst/>
            </a:prstGeom>
          </p:spPr>
        </p:pic>
        <p:pic>
          <p:nvPicPr>
            <p:cNvPr id="88" name="Graphic 87" descr="User">
              <a:extLst>
                <a:ext uri="{FF2B5EF4-FFF2-40B4-BE49-F238E27FC236}">
                  <a16:creationId xmlns:a16="http://schemas.microsoft.com/office/drawing/2014/main" id="{3E3AEC8A-777E-4A22-B13D-DABE25F480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990266"/>
              <a:ext cx="301636" cy="301637"/>
            </a:xfrm>
            <a:prstGeom prst="rect">
              <a:avLst/>
            </a:prstGeom>
          </p:spPr>
        </p:pic>
        <p:pic>
          <p:nvPicPr>
            <p:cNvPr id="89" name="Graphic 88" descr="User">
              <a:extLst>
                <a:ext uri="{FF2B5EF4-FFF2-40B4-BE49-F238E27FC236}">
                  <a16:creationId xmlns:a16="http://schemas.microsoft.com/office/drawing/2014/main" id="{8615BE81-D765-4DF8-9DC8-973E196AC8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988281"/>
              <a:ext cx="301636" cy="301637"/>
            </a:xfrm>
            <a:prstGeom prst="rect">
              <a:avLst/>
            </a:prstGeom>
          </p:spPr>
        </p:pic>
        <p:pic>
          <p:nvPicPr>
            <p:cNvPr id="90" name="Graphic 89" descr="User">
              <a:extLst>
                <a:ext uri="{FF2B5EF4-FFF2-40B4-BE49-F238E27FC236}">
                  <a16:creationId xmlns:a16="http://schemas.microsoft.com/office/drawing/2014/main" id="{6F8F6703-4C59-48D0-BE90-F33645F4C2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241" y="1259156"/>
              <a:ext cx="301636" cy="301637"/>
            </a:xfrm>
            <a:prstGeom prst="rect">
              <a:avLst/>
            </a:prstGeom>
          </p:spPr>
        </p:pic>
        <p:pic>
          <p:nvPicPr>
            <p:cNvPr id="91" name="Graphic 90" descr="User">
              <a:extLst>
                <a:ext uri="{FF2B5EF4-FFF2-40B4-BE49-F238E27FC236}">
                  <a16:creationId xmlns:a16="http://schemas.microsoft.com/office/drawing/2014/main" id="{E8F2D776-88DB-4F7E-8CCE-192B73EBF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1259156"/>
              <a:ext cx="301636" cy="301637"/>
            </a:xfrm>
            <a:prstGeom prst="rect">
              <a:avLst/>
            </a:prstGeom>
          </p:spPr>
        </p:pic>
        <p:pic>
          <p:nvPicPr>
            <p:cNvPr id="92" name="Graphic 91" descr="User">
              <a:extLst>
                <a:ext uri="{FF2B5EF4-FFF2-40B4-BE49-F238E27FC236}">
                  <a16:creationId xmlns:a16="http://schemas.microsoft.com/office/drawing/2014/main" id="{8B8A78E2-1181-484F-B74A-80DC2E4174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1257171"/>
              <a:ext cx="301636" cy="301637"/>
            </a:xfrm>
            <a:prstGeom prst="rect">
              <a:avLst/>
            </a:prstGeom>
          </p:spPr>
        </p:pic>
        <p:pic>
          <p:nvPicPr>
            <p:cNvPr id="93" name="Graphic 92" descr="User">
              <a:extLst>
                <a:ext uri="{FF2B5EF4-FFF2-40B4-BE49-F238E27FC236}">
                  <a16:creationId xmlns:a16="http://schemas.microsoft.com/office/drawing/2014/main" id="{C3C398E7-A002-4EB0-B6D9-7202A7571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1509217"/>
              <a:ext cx="301636" cy="301637"/>
            </a:xfrm>
            <a:prstGeom prst="rect">
              <a:avLst/>
            </a:prstGeom>
          </p:spPr>
        </p:pic>
        <p:pic>
          <p:nvPicPr>
            <p:cNvPr id="94" name="Graphic 93" descr="User">
              <a:extLst>
                <a:ext uri="{FF2B5EF4-FFF2-40B4-BE49-F238E27FC236}">
                  <a16:creationId xmlns:a16="http://schemas.microsoft.com/office/drawing/2014/main" id="{16AEFC82-52D5-46CF-962E-CBAB61E462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947" y="1509217"/>
              <a:ext cx="301636" cy="301637"/>
            </a:xfrm>
            <a:prstGeom prst="rect">
              <a:avLst/>
            </a:prstGeom>
          </p:spPr>
        </p:pic>
        <p:pic>
          <p:nvPicPr>
            <p:cNvPr id="95" name="Graphic 94" descr="User">
              <a:extLst>
                <a:ext uri="{FF2B5EF4-FFF2-40B4-BE49-F238E27FC236}">
                  <a16:creationId xmlns:a16="http://schemas.microsoft.com/office/drawing/2014/main" id="{A2A3D236-9B7A-4368-AC3F-799F2E682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80" y="1507232"/>
              <a:ext cx="301636" cy="301637"/>
            </a:xfrm>
            <a:prstGeom prst="rect">
              <a:avLst/>
            </a:prstGeom>
          </p:spPr>
        </p:pic>
        <p:pic>
          <p:nvPicPr>
            <p:cNvPr id="96" name="Graphic 95" descr="User">
              <a:extLst>
                <a:ext uri="{FF2B5EF4-FFF2-40B4-BE49-F238E27FC236}">
                  <a16:creationId xmlns:a16="http://schemas.microsoft.com/office/drawing/2014/main" id="{0704C804-9369-43F8-B871-9ACD9AA337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3049" y="990716"/>
              <a:ext cx="301636" cy="301637"/>
            </a:xfrm>
            <a:prstGeom prst="rect">
              <a:avLst/>
            </a:prstGeom>
          </p:spPr>
        </p:pic>
        <p:pic>
          <p:nvPicPr>
            <p:cNvPr id="97" name="Graphic 96" descr="User">
              <a:extLst>
                <a:ext uri="{FF2B5EF4-FFF2-40B4-BE49-F238E27FC236}">
                  <a16:creationId xmlns:a16="http://schemas.microsoft.com/office/drawing/2014/main" id="{5F1A3626-CBF1-4831-91C5-2E24BE52AF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990716"/>
              <a:ext cx="301636" cy="301637"/>
            </a:xfrm>
            <a:prstGeom prst="rect">
              <a:avLst/>
            </a:prstGeom>
          </p:spPr>
        </p:pic>
        <p:pic>
          <p:nvPicPr>
            <p:cNvPr id="98" name="Graphic 97" descr="User">
              <a:extLst>
                <a:ext uri="{FF2B5EF4-FFF2-40B4-BE49-F238E27FC236}">
                  <a16:creationId xmlns:a16="http://schemas.microsoft.com/office/drawing/2014/main" id="{43B91984-3B65-4218-8555-647C8BCACC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988731"/>
              <a:ext cx="301636" cy="301637"/>
            </a:xfrm>
            <a:prstGeom prst="rect">
              <a:avLst/>
            </a:prstGeom>
          </p:spPr>
        </p:pic>
        <p:pic>
          <p:nvPicPr>
            <p:cNvPr id="99" name="Graphic 98" descr="User">
              <a:extLst>
                <a:ext uri="{FF2B5EF4-FFF2-40B4-BE49-F238E27FC236}">
                  <a16:creationId xmlns:a16="http://schemas.microsoft.com/office/drawing/2014/main" id="{84AFE00A-1C4B-4190-AB4A-C1B4C883AC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1259607"/>
              <a:ext cx="301636" cy="301637"/>
            </a:xfrm>
            <a:prstGeom prst="rect">
              <a:avLst/>
            </a:prstGeom>
          </p:spPr>
        </p:pic>
        <p:pic>
          <p:nvPicPr>
            <p:cNvPr id="100" name="Graphic 99" descr="User">
              <a:extLst>
                <a:ext uri="{FF2B5EF4-FFF2-40B4-BE49-F238E27FC236}">
                  <a16:creationId xmlns:a16="http://schemas.microsoft.com/office/drawing/2014/main" id="{19F58DA1-805F-4496-9EA7-FFD12FCE86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1259607"/>
              <a:ext cx="301636" cy="301637"/>
            </a:xfrm>
            <a:prstGeom prst="rect">
              <a:avLst/>
            </a:prstGeom>
          </p:spPr>
        </p:pic>
        <p:pic>
          <p:nvPicPr>
            <p:cNvPr id="101" name="Graphic 100" descr="User">
              <a:extLst>
                <a:ext uri="{FF2B5EF4-FFF2-40B4-BE49-F238E27FC236}">
                  <a16:creationId xmlns:a16="http://schemas.microsoft.com/office/drawing/2014/main" id="{8F70CA68-9304-4C75-9C54-566B075DC6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1257621"/>
              <a:ext cx="301636" cy="301637"/>
            </a:xfrm>
            <a:prstGeom prst="rect">
              <a:avLst/>
            </a:prstGeom>
          </p:spPr>
        </p:pic>
        <p:pic>
          <p:nvPicPr>
            <p:cNvPr id="102" name="Graphic 101" descr="User">
              <a:extLst>
                <a:ext uri="{FF2B5EF4-FFF2-40B4-BE49-F238E27FC236}">
                  <a16:creationId xmlns:a16="http://schemas.microsoft.com/office/drawing/2014/main" id="{B6420304-AD07-4084-8B79-2BF9160EE3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1509667"/>
              <a:ext cx="301636" cy="301637"/>
            </a:xfrm>
            <a:prstGeom prst="rect">
              <a:avLst/>
            </a:prstGeom>
          </p:spPr>
        </p:pic>
        <p:pic>
          <p:nvPicPr>
            <p:cNvPr id="103" name="Graphic 102" descr="User">
              <a:extLst>
                <a:ext uri="{FF2B5EF4-FFF2-40B4-BE49-F238E27FC236}">
                  <a16:creationId xmlns:a16="http://schemas.microsoft.com/office/drawing/2014/main" id="{57DB53A9-6934-4675-B0B8-0A4378F425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1509667"/>
              <a:ext cx="301636" cy="301637"/>
            </a:xfrm>
            <a:prstGeom prst="rect">
              <a:avLst/>
            </a:prstGeom>
          </p:spPr>
        </p:pic>
        <p:pic>
          <p:nvPicPr>
            <p:cNvPr id="104" name="Graphic 103" descr="User">
              <a:extLst>
                <a:ext uri="{FF2B5EF4-FFF2-40B4-BE49-F238E27FC236}">
                  <a16:creationId xmlns:a16="http://schemas.microsoft.com/office/drawing/2014/main" id="{C9F4C299-AD89-4A81-8580-F6678122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85" y="1507682"/>
              <a:ext cx="301636" cy="301637"/>
            </a:xfrm>
            <a:prstGeom prst="rect">
              <a:avLst/>
            </a:prstGeom>
          </p:spPr>
        </p:pic>
        <p:pic>
          <p:nvPicPr>
            <p:cNvPr id="166" name="Graphic 165" descr="User">
              <a:extLst>
                <a:ext uri="{FF2B5EF4-FFF2-40B4-BE49-F238E27FC236}">
                  <a16:creationId xmlns:a16="http://schemas.microsoft.com/office/drawing/2014/main" id="{F1E07335-056F-485F-82B0-B95C824F0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1772686"/>
              <a:ext cx="301636" cy="301637"/>
            </a:xfrm>
            <a:prstGeom prst="rect">
              <a:avLst/>
            </a:prstGeom>
          </p:spPr>
        </p:pic>
        <p:pic>
          <p:nvPicPr>
            <p:cNvPr id="167" name="Graphic 166" descr="User">
              <a:extLst>
                <a:ext uri="{FF2B5EF4-FFF2-40B4-BE49-F238E27FC236}">
                  <a16:creationId xmlns:a16="http://schemas.microsoft.com/office/drawing/2014/main" id="{D51CA9AD-5285-4AAD-A009-B5CEC44D82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93" y="1772686"/>
              <a:ext cx="301636" cy="301637"/>
            </a:xfrm>
            <a:prstGeom prst="rect">
              <a:avLst/>
            </a:prstGeom>
          </p:spPr>
        </p:pic>
        <p:pic>
          <p:nvPicPr>
            <p:cNvPr id="168" name="Graphic 167" descr="User">
              <a:extLst>
                <a:ext uri="{FF2B5EF4-FFF2-40B4-BE49-F238E27FC236}">
                  <a16:creationId xmlns:a16="http://schemas.microsoft.com/office/drawing/2014/main" id="{CBB16CDB-AB86-460D-B923-5517747533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1770701"/>
              <a:ext cx="301636" cy="301637"/>
            </a:xfrm>
            <a:prstGeom prst="rect">
              <a:avLst/>
            </a:prstGeom>
          </p:spPr>
        </p:pic>
        <p:pic>
          <p:nvPicPr>
            <p:cNvPr id="169" name="Graphic 168" descr="User">
              <a:extLst>
                <a:ext uri="{FF2B5EF4-FFF2-40B4-BE49-F238E27FC236}">
                  <a16:creationId xmlns:a16="http://schemas.microsoft.com/office/drawing/2014/main" id="{7C781694-584F-4F0C-A0E5-31794358F5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041576"/>
              <a:ext cx="301636" cy="301637"/>
            </a:xfrm>
            <a:prstGeom prst="rect">
              <a:avLst/>
            </a:prstGeom>
          </p:spPr>
        </p:pic>
        <p:pic>
          <p:nvPicPr>
            <p:cNvPr id="170" name="Graphic 169" descr="User">
              <a:extLst>
                <a:ext uri="{FF2B5EF4-FFF2-40B4-BE49-F238E27FC236}">
                  <a16:creationId xmlns:a16="http://schemas.microsoft.com/office/drawing/2014/main" id="{1B2C4405-C82B-4944-BE37-8A767E391D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1089" y="2041576"/>
              <a:ext cx="301636" cy="301637"/>
            </a:xfrm>
            <a:prstGeom prst="rect">
              <a:avLst/>
            </a:prstGeom>
          </p:spPr>
        </p:pic>
        <p:pic>
          <p:nvPicPr>
            <p:cNvPr id="171" name="Graphic 170" descr="User">
              <a:extLst>
                <a:ext uri="{FF2B5EF4-FFF2-40B4-BE49-F238E27FC236}">
                  <a16:creationId xmlns:a16="http://schemas.microsoft.com/office/drawing/2014/main" id="{DF0CED7D-BEBD-42B3-8839-A7A716FD94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7423" y="2039591"/>
              <a:ext cx="301636" cy="301637"/>
            </a:xfrm>
            <a:prstGeom prst="rect">
              <a:avLst/>
            </a:prstGeom>
          </p:spPr>
        </p:pic>
        <p:pic>
          <p:nvPicPr>
            <p:cNvPr id="172" name="Graphic 171" descr="User">
              <a:extLst>
                <a:ext uri="{FF2B5EF4-FFF2-40B4-BE49-F238E27FC236}">
                  <a16:creationId xmlns:a16="http://schemas.microsoft.com/office/drawing/2014/main" id="{73130FD8-368B-49C9-A802-9490CC5CD9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2291637"/>
              <a:ext cx="301636" cy="301637"/>
            </a:xfrm>
            <a:prstGeom prst="rect">
              <a:avLst/>
            </a:prstGeom>
          </p:spPr>
        </p:pic>
        <p:pic>
          <p:nvPicPr>
            <p:cNvPr id="173" name="Graphic 172" descr="User">
              <a:extLst>
                <a:ext uri="{FF2B5EF4-FFF2-40B4-BE49-F238E27FC236}">
                  <a16:creationId xmlns:a16="http://schemas.microsoft.com/office/drawing/2014/main" id="{BE600250-4061-4541-853F-F965E05025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134" y="2291637"/>
              <a:ext cx="301636" cy="301637"/>
            </a:xfrm>
            <a:prstGeom prst="rect">
              <a:avLst/>
            </a:prstGeom>
          </p:spPr>
        </p:pic>
        <p:pic>
          <p:nvPicPr>
            <p:cNvPr id="174" name="Graphic 173" descr="User">
              <a:extLst>
                <a:ext uri="{FF2B5EF4-FFF2-40B4-BE49-F238E27FC236}">
                  <a16:creationId xmlns:a16="http://schemas.microsoft.com/office/drawing/2014/main" id="{C3EAD88F-A4ED-48DA-916B-D1B6046CE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67" y="2289652"/>
              <a:ext cx="301636" cy="301637"/>
            </a:xfrm>
            <a:prstGeom prst="rect">
              <a:avLst/>
            </a:prstGeom>
          </p:spPr>
        </p:pic>
        <p:pic>
          <p:nvPicPr>
            <p:cNvPr id="175" name="Graphic 174" descr="User">
              <a:extLst>
                <a:ext uri="{FF2B5EF4-FFF2-40B4-BE49-F238E27FC236}">
                  <a16:creationId xmlns:a16="http://schemas.microsoft.com/office/drawing/2014/main" id="{0A15C629-3A78-4F9E-A999-866B627BC3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236" y="1773136"/>
              <a:ext cx="301636" cy="301637"/>
            </a:xfrm>
            <a:prstGeom prst="rect">
              <a:avLst/>
            </a:prstGeom>
          </p:spPr>
        </p:pic>
        <p:pic>
          <p:nvPicPr>
            <p:cNvPr id="176" name="Graphic 175" descr="User">
              <a:extLst>
                <a:ext uri="{FF2B5EF4-FFF2-40B4-BE49-F238E27FC236}">
                  <a16:creationId xmlns:a16="http://schemas.microsoft.com/office/drawing/2014/main" id="{00A2DE1C-37E0-40E2-8035-2CFB01B1A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98" y="1773136"/>
              <a:ext cx="301636" cy="301637"/>
            </a:xfrm>
            <a:prstGeom prst="rect">
              <a:avLst/>
            </a:prstGeom>
          </p:spPr>
        </p:pic>
        <p:pic>
          <p:nvPicPr>
            <p:cNvPr id="177" name="Graphic 176" descr="User">
              <a:extLst>
                <a:ext uri="{FF2B5EF4-FFF2-40B4-BE49-F238E27FC236}">
                  <a16:creationId xmlns:a16="http://schemas.microsoft.com/office/drawing/2014/main" id="{87F19355-4134-4798-A851-6B62371CD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1771151"/>
              <a:ext cx="301636" cy="301637"/>
            </a:xfrm>
            <a:prstGeom prst="rect">
              <a:avLst/>
            </a:prstGeom>
          </p:spPr>
        </p:pic>
        <p:pic>
          <p:nvPicPr>
            <p:cNvPr id="178" name="Graphic 177" descr="User">
              <a:extLst>
                <a:ext uri="{FF2B5EF4-FFF2-40B4-BE49-F238E27FC236}">
                  <a16:creationId xmlns:a16="http://schemas.microsoft.com/office/drawing/2014/main" id="{9B538A77-7B64-4BC6-9B57-E9C27A768D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932" y="2042027"/>
              <a:ext cx="301636" cy="301637"/>
            </a:xfrm>
            <a:prstGeom prst="rect">
              <a:avLst/>
            </a:prstGeom>
          </p:spPr>
        </p:pic>
        <p:pic>
          <p:nvPicPr>
            <p:cNvPr id="179" name="Graphic 178" descr="User">
              <a:extLst>
                <a:ext uri="{FF2B5EF4-FFF2-40B4-BE49-F238E27FC236}">
                  <a16:creationId xmlns:a16="http://schemas.microsoft.com/office/drawing/2014/main" id="{DC9A99C4-6D57-4672-A94D-B0F476D17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042027"/>
              <a:ext cx="301636" cy="301637"/>
            </a:xfrm>
            <a:prstGeom prst="rect">
              <a:avLst/>
            </a:prstGeom>
          </p:spPr>
        </p:pic>
        <p:pic>
          <p:nvPicPr>
            <p:cNvPr id="180" name="Graphic 179" descr="User">
              <a:extLst>
                <a:ext uri="{FF2B5EF4-FFF2-40B4-BE49-F238E27FC236}">
                  <a16:creationId xmlns:a16="http://schemas.microsoft.com/office/drawing/2014/main" id="{95C7FE90-4FEB-4DE7-93FB-D90B1B25C2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927" y="2040041"/>
              <a:ext cx="301636" cy="301637"/>
            </a:xfrm>
            <a:prstGeom prst="rect">
              <a:avLst/>
            </a:prstGeom>
          </p:spPr>
        </p:pic>
        <p:pic>
          <p:nvPicPr>
            <p:cNvPr id="181" name="Graphic 180" descr="User">
              <a:extLst>
                <a:ext uri="{FF2B5EF4-FFF2-40B4-BE49-F238E27FC236}">
                  <a16:creationId xmlns:a16="http://schemas.microsoft.com/office/drawing/2014/main" id="{914D8618-B303-4F73-A5DD-30E063E99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2292087"/>
              <a:ext cx="301636" cy="301637"/>
            </a:xfrm>
            <a:prstGeom prst="rect">
              <a:avLst/>
            </a:prstGeom>
          </p:spPr>
        </p:pic>
        <p:pic>
          <p:nvPicPr>
            <p:cNvPr id="182" name="Graphic 181" descr="User">
              <a:extLst>
                <a:ext uri="{FF2B5EF4-FFF2-40B4-BE49-F238E27FC236}">
                  <a16:creationId xmlns:a16="http://schemas.microsoft.com/office/drawing/2014/main" id="{5BFD5492-0D39-4EBA-9323-54D52CFC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2292087"/>
              <a:ext cx="301636" cy="301637"/>
            </a:xfrm>
            <a:prstGeom prst="rect">
              <a:avLst/>
            </a:prstGeom>
          </p:spPr>
        </p:pic>
        <p:pic>
          <p:nvPicPr>
            <p:cNvPr id="183" name="Graphic 182" descr="User">
              <a:extLst>
                <a:ext uri="{FF2B5EF4-FFF2-40B4-BE49-F238E27FC236}">
                  <a16:creationId xmlns:a16="http://schemas.microsoft.com/office/drawing/2014/main" id="{A47349ED-48C1-4B37-B20F-8C600F43C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72" y="2290102"/>
              <a:ext cx="301636" cy="301637"/>
            </a:xfrm>
            <a:prstGeom prst="rect">
              <a:avLst/>
            </a:prstGeom>
          </p:spPr>
        </p:pic>
        <p:pic>
          <p:nvPicPr>
            <p:cNvPr id="148" name="Graphic 147" descr="User">
              <a:extLst>
                <a:ext uri="{FF2B5EF4-FFF2-40B4-BE49-F238E27FC236}">
                  <a16:creationId xmlns:a16="http://schemas.microsoft.com/office/drawing/2014/main" id="{DF438EA7-E246-4029-AF41-1886DA2B8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732" y="2535520"/>
              <a:ext cx="301636" cy="301637"/>
            </a:xfrm>
            <a:prstGeom prst="rect">
              <a:avLst/>
            </a:prstGeom>
          </p:spPr>
        </p:pic>
        <p:pic>
          <p:nvPicPr>
            <p:cNvPr id="149" name="Graphic 148" descr="User">
              <a:extLst>
                <a:ext uri="{FF2B5EF4-FFF2-40B4-BE49-F238E27FC236}">
                  <a16:creationId xmlns:a16="http://schemas.microsoft.com/office/drawing/2014/main" id="{DBD2E5DC-DA09-42A4-B752-BCFC9112C2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6393" y="2535520"/>
              <a:ext cx="301636" cy="301637"/>
            </a:xfrm>
            <a:prstGeom prst="rect">
              <a:avLst/>
            </a:prstGeom>
          </p:spPr>
        </p:pic>
        <p:pic>
          <p:nvPicPr>
            <p:cNvPr id="150" name="Graphic 149" descr="User">
              <a:extLst>
                <a:ext uri="{FF2B5EF4-FFF2-40B4-BE49-F238E27FC236}">
                  <a16:creationId xmlns:a16="http://schemas.microsoft.com/office/drawing/2014/main" id="{27701B11-1567-4291-A2E3-170ED3E19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751" y="2533535"/>
              <a:ext cx="301636" cy="301637"/>
            </a:xfrm>
            <a:prstGeom prst="rect">
              <a:avLst/>
            </a:prstGeom>
          </p:spPr>
        </p:pic>
        <p:pic>
          <p:nvPicPr>
            <p:cNvPr id="151" name="Graphic 150" descr="User">
              <a:extLst>
                <a:ext uri="{FF2B5EF4-FFF2-40B4-BE49-F238E27FC236}">
                  <a16:creationId xmlns:a16="http://schemas.microsoft.com/office/drawing/2014/main" id="{E5E55E40-7561-4819-B301-B63FDDE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428" y="2804410"/>
              <a:ext cx="301636" cy="301637"/>
            </a:xfrm>
            <a:prstGeom prst="rect">
              <a:avLst/>
            </a:prstGeom>
          </p:spPr>
        </p:pic>
        <p:pic>
          <p:nvPicPr>
            <p:cNvPr id="152" name="Graphic 151" descr="User">
              <a:extLst>
                <a:ext uri="{FF2B5EF4-FFF2-40B4-BE49-F238E27FC236}">
                  <a16:creationId xmlns:a16="http://schemas.microsoft.com/office/drawing/2014/main" id="{4019A249-B44B-46B0-AA2A-2CE30EFC9D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89" y="2804410"/>
              <a:ext cx="301636" cy="301637"/>
            </a:xfrm>
            <a:prstGeom prst="rect">
              <a:avLst/>
            </a:prstGeom>
          </p:spPr>
        </p:pic>
        <p:pic>
          <p:nvPicPr>
            <p:cNvPr id="153" name="Graphic 152" descr="User">
              <a:extLst>
                <a:ext uri="{FF2B5EF4-FFF2-40B4-BE49-F238E27FC236}">
                  <a16:creationId xmlns:a16="http://schemas.microsoft.com/office/drawing/2014/main" id="{7E83D4B5-C13F-46BF-BFFE-DC0B4943B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423" y="2802425"/>
              <a:ext cx="301636" cy="301637"/>
            </a:xfrm>
            <a:prstGeom prst="rect">
              <a:avLst/>
            </a:prstGeom>
          </p:spPr>
        </p:pic>
        <p:pic>
          <p:nvPicPr>
            <p:cNvPr id="154" name="Graphic 153" descr="User">
              <a:extLst>
                <a:ext uri="{FF2B5EF4-FFF2-40B4-BE49-F238E27FC236}">
                  <a16:creationId xmlns:a16="http://schemas.microsoft.com/office/drawing/2014/main" id="{EBCC6F1F-59BA-4BB7-BACE-8E5049BC42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73" y="3054471"/>
              <a:ext cx="301636" cy="301637"/>
            </a:xfrm>
            <a:prstGeom prst="rect">
              <a:avLst/>
            </a:prstGeom>
          </p:spPr>
        </p:pic>
        <p:pic>
          <p:nvPicPr>
            <p:cNvPr id="155" name="Graphic 154" descr="User">
              <a:extLst>
                <a:ext uri="{FF2B5EF4-FFF2-40B4-BE49-F238E27FC236}">
                  <a16:creationId xmlns:a16="http://schemas.microsoft.com/office/drawing/2014/main" id="{465229AD-CD80-4CDA-9A54-5B31EDA150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134" y="3054471"/>
              <a:ext cx="301636" cy="301637"/>
            </a:xfrm>
            <a:prstGeom prst="rect">
              <a:avLst/>
            </a:prstGeom>
          </p:spPr>
        </p:pic>
        <p:pic>
          <p:nvPicPr>
            <p:cNvPr id="156" name="Graphic 155" descr="User">
              <a:extLst>
                <a:ext uri="{FF2B5EF4-FFF2-40B4-BE49-F238E27FC236}">
                  <a16:creationId xmlns:a16="http://schemas.microsoft.com/office/drawing/2014/main" id="{97369FE6-51D9-4336-B84B-D086D115BF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67" y="3052486"/>
              <a:ext cx="301636" cy="301637"/>
            </a:xfrm>
            <a:prstGeom prst="rect">
              <a:avLst/>
            </a:prstGeom>
          </p:spPr>
        </p:pic>
        <p:pic>
          <p:nvPicPr>
            <p:cNvPr id="157" name="Graphic 156" descr="User">
              <a:extLst>
                <a:ext uri="{FF2B5EF4-FFF2-40B4-BE49-F238E27FC236}">
                  <a16:creationId xmlns:a16="http://schemas.microsoft.com/office/drawing/2014/main" id="{3C94B07F-B8A1-4A25-92BC-152F8F0B2D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6236" y="2535970"/>
              <a:ext cx="301636" cy="301637"/>
            </a:xfrm>
            <a:prstGeom prst="rect">
              <a:avLst/>
            </a:prstGeom>
          </p:spPr>
        </p:pic>
        <p:pic>
          <p:nvPicPr>
            <p:cNvPr id="158" name="Graphic 157" descr="User">
              <a:extLst>
                <a:ext uri="{FF2B5EF4-FFF2-40B4-BE49-F238E27FC236}">
                  <a16:creationId xmlns:a16="http://schemas.microsoft.com/office/drawing/2014/main" id="{53682D4C-8678-43B5-AB87-1A2462AF11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98" y="2535970"/>
              <a:ext cx="301636" cy="301637"/>
            </a:xfrm>
            <a:prstGeom prst="rect">
              <a:avLst/>
            </a:prstGeom>
          </p:spPr>
        </p:pic>
        <p:pic>
          <p:nvPicPr>
            <p:cNvPr id="159" name="Graphic 158" descr="User">
              <a:extLst>
                <a:ext uri="{FF2B5EF4-FFF2-40B4-BE49-F238E27FC236}">
                  <a16:creationId xmlns:a16="http://schemas.microsoft.com/office/drawing/2014/main" id="{95D990F8-98B8-4152-A4E0-50F1857F1F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55" y="2533985"/>
              <a:ext cx="301636" cy="301637"/>
            </a:xfrm>
            <a:prstGeom prst="rect">
              <a:avLst/>
            </a:prstGeom>
          </p:spPr>
        </p:pic>
        <p:pic>
          <p:nvPicPr>
            <p:cNvPr id="160" name="Graphic 159" descr="User">
              <a:extLst>
                <a:ext uri="{FF2B5EF4-FFF2-40B4-BE49-F238E27FC236}">
                  <a16:creationId xmlns:a16="http://schemas.microsoft.com/office/drawing/2014/main" id="{BDAD2981-1796-41C2-87E8-BCB79E351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932" y="2804861"/>
              <a:ext cx="301636" cy="301637"/>
            </a:xfrm>
            <a:prstGeom prst="rect">
              <a:avLst/>
            </a:prstGeom>
          </p:spPr>
        </p:pic>
        <p:pic>
          <p:nvPicPr>
            <p:cNvPr id="161" name="Graphic 160" descr="User">
              <a:extLst>
                <a:ext uri="{FF2B5EF4-FFF2-40B4-BE49-F238E27FC236}">
                  <a16:creationId xmlns:a16="http://schemas.microsoft.com/office/drawing/2014/main" id="{E975250D-A1B5-4457-853D-7833619D35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94" y="2804861"/>
              <a:ext cx="301636" cy="301637"/>
            </a:xfrm>
            <a:prstGeom prst="rect">
              <a:avLst/>
            </a:prstGeom>
          </p:spPr>
        </p:pic>
        <p:pic>
          <p:nvPicPr>
            <p:cNvPr id="162" name="Graphic 161" descr="User">
              <a:extLst>
                <a:ext uri="{FF2B5EF4-FFF2-40B4-BE49-F238E27FC236}">
                  <a16:creationId xmlns:a16="http://schemas.microsoft.com/office/drawing/2014/main" id="{7EAEB8C2-E9C0-4C8D-94FE-BCCD5C02C2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927" y="2802875"/>
              <a:ext cx="301636" cy="301637"/>
            </a:xfrm>
            <a:prstGeom prst="rect">
              <a:avLst/>
            </a:prstGeom>
          </p:spPr>
        </p:pic>
        <p:pic>
          <p:nvPicPr>
            <p:cNvPr id="163" name="Graphic 162" descr="User">
              <a:extLst>
                <a:ext uri="{FF2B5EF4-FFF2-40B4-BE49-F238E27FC236}">
                  <a16:creationId xmlns:a16="http://schemas.microsoft.com/office/drawing/2014/main" id="{E21F38AE-FBFC-42A7-B9FB-1EB62168E3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77" y="3054921"/>
              <a:ext cx="301636" cy="301637"/>
            </a:xfrm>
            <a:prstGeom prst="rect">
              <a:avLst/>
            </a:prstGeom>
          </p:spPr>
        </p:pic>
        <p:pic>
          <p:nvPicPr>
            <p:cNvPr id="164" name="Graphic 163" descr="User">
              <a:extLst>
                <a:ext uri="{FF2B5EF4-FFF2-40B4-BE49-F238E27FC236}">
                  <a16:creationId xmlns:a16="http://schemas.microsoft.com/office/drawing/2014/main" id="{812389D0-EF03-4092-BB3B-32D30CDA12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638" y="3054921"/>
              <a:ext cx="301636" cy="301637"/>
            </a:xfrm>
            <a:prstGeom prst="rect">
              <a:avLst/>
            </a:prstGeom>
          </p:spPr>
        </p:pic>
        <p:pic>
          <p:nvPicPr>
            <p:cNvPr id="165" name="Graphic 164" descr="User">
              <a:extLst>
                <a:ext uri="{FF2B5EF4-FFF2-40B4-BE49-F238E27FC236}">
                  <a16:creationId xmlns:a16="http://schemas.microsoft.com/office/drawing/2014/main" id="{A64C9829-CFDE-485E-8BB6-F2FE74CC0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72" y="3052936"/>
              <a:ext cx="301636" cy="301637"/>
            </a:xfrm>
            <a:prstGeom prst="rect">
              <a:avLst/>
            </a:prstGeom>
          </p:spPr>
        </p:pic>
        <p:pic>
          <p:nvPicPr>
            <p:cNvPr id="128" name="Graphic 127" descr="User">
              <a:extLst>
                <a:ext uri="{FF2B5EF4-FFF2-40B4-BE49-F238E27FC236}">
                  <a16:creationId xmlns:a16="http://schemas.microsoft.com/office/drawing/2014/main" id="{B7190CDC-E095-4600-B64B-175BB46430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1773929"/>
              <a:ext cx="301636" cy="301637"/>
            </a:xfrm>
            <a:prstGeom prst="rect">
              <a:avLst/>
            </a:prstGeom>
          </p:spPr>
        </p:pic>
        <p:pic>
          <p:nvPicPr>
            <p:cNvPr id="129" name="Graphic 128" descr="User">
              <a:extLst>
                <a:ext uri="{FF2B5EF4-FFF2-40B4-BE49-F238E27FC236}">
                  <a16:creationId xmlns:a16="http://schemas.microsoft.com/office/drawing/2014/main" id="{696A9A01-1C84-40CD-9CEF-7C05955DEF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206" y="1773929"/>
              <a:ext cx="301636" cy="301637"/>
            </a:xfrm>
            <a:prstGeom prst="rect">
              <a:avLst/>
            </a:prstGeom>
          </p:spPr>
        </p:pic>
        <p:pic>
          <p:nvPicPr>
            <p:cNvPr id="130" name="Graphic 129" descr="User">
              <a:extLst>
                <a:ext uri="{FF2B5EF4-FFF2-40B4-BE49-F238E27FC236}">
                  <a16:creationId xmlns:a16="http://schemas.microsoft.com/office/drawing/2014/main" id="{5AFBE3D6-F850-45FA-BD90-D22583BFC0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64" y="1771944"/>
              <a:ext cx="301636" cy="301637"/>
            </a:xfrm>
            <a:prstGeom prst="rect">
              <a:avLst/>
            </a:prstGeom>
          </p:spPr>
        </p:pic>
        <p:pic>
          <p:nvPicPr>
            <p:cNvPr id="131" name="Graphic 130" descr="User">
              <a:extLst>
                <a:ext uri="{FF2B5EF4-FFF2-40B4-BE49-F238E27FC236}">
                  <a16:creationId xmlns:a16="http://schemas.microsoft.com/office/drawing/2014/main" id="{82EFB999-6A07-4077-B228-D20802C0D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042819"/>
              <a:ext cx="301636" cy="301637"/>
            </a:xfrm>
            <a:prstGeom prst="rect">
              <a:avLst/>
            </a:prstGeom>
          </p:spPr>
        </p:pic>
        <p:pic>
          <p:nvPicPr>
            <p:cNvPr id="132" name="Graphic 131" descr="User">
              <a:extLst>
                <a:ext uri="{FF2B5EF4-FFF2-40B4-BE49-F238E27FC236}">
                  <a16:creationId xmlns:a16="http://schemas.microsoft.com/office/drawing/2014/main" id="{D531FDD1-9800-4568-9271-4DBB1B1756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042819"/>
              <a:ext cx="301636" cy="301637"/>
            </a:xfrm>
            <a:prstGeom prst="rect">
              <a:avLst/>
            </a:prstGeom>
          </p:spPr>
        </p:pic>
        <p:pic>
          <p:nvPicPr>
            <p:cNvPr id="133" name="Graphic 132" descr="User">
              <a:extLst>
                <a:ext uri="{FF2B5EF4-FFF2-40B4-BE49-F238E27FC236}">
                  <a16:creationId xmlns:a16="http://schemas.microsoft.com/office/drawing/2014/main" id="{93EE59A5-263F-4084-9CE7-0469D16AE6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040834"/>
              <a:ext cx="301636" cy="301637"/>
            </a:xfrm>
            <a:prstGeom prst="rect">
              <a:avLst/>
            </a:prstGeom>
          </p:spPr>
        </p:pic>
        <p:pic>
          <p:nvPicPr>
            <p:cNvPr id="134" name="Graphic 133" descr="User">
              <a:extLst>
                <a:ext uri="{FF2B5EF4-FFF2-40B4-BE49-F238E27FC236}">
                  <a16:creationId xmlns:a16="http://schemas.microsoft.com/office/drawing/2014/main" id="{DEADE5A8-935A-469E-B6E6-DC9AFE7435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86" y="2292880"/>
              <a:ext cx="301636" cy="301637"/>
            </a:xfrm>
            <a:prstGeom prst="rect">
              <a:avLst/>
            </a:prstGeom>
          </p:spPr>
        </p:pic>
        <p:pic>
          <p:nvPicPr>
            <p:cNvPr id="135" name="Graphic 134" descr="User">
              <a:extLst>
                <a:ext uri="{FF2B5EF4-FFF2-40B4-BE49-F238E27FC236}">
                  <a16:creationId xmlns:a16="http://schemas.microsoft.com/office/drawing/2014/main" id="{C8147B9C-1E77-4AA3-B402-2356EC78A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947" y="2292880"/>
              <a:ext cx="301636" cy="301637"/>
            </a:xfrm>
            <a:prstGeom prst="rect">
              <a:avLst/>
            </a:prstGeom>
          </p:spPr>
        </p:pic>
        <p:pic>
          <p:nvPicPr>
            <p:cNvPr id="136" name="Graphic 135" descr="User">
              <a:extLst>
                <a:ext uri="{FF2B5EF4-FFF2-40B4-BE49-F238E27FC236}">
                  <a16:creationId xmlns:a16="http://schemas.microsoft.com/office/drawing/2014/main" id="{8AED7BFF-A68E-414E-B834-A26E4867E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2290895"/>
              <a:ext cx="301636" cy="301637"/>
            </a:xfrm>
            <a:prstGeom prst="rect">
              <a:avLst/>
            </a:prstGeom>
          </p:spPr>
        </p:pic>
        <p:pic>
          <p:nvPicPr>
            <p:cNvPr id="137" name="Graphic 136" descr="User">
              <a:extLst>
                <a:ext uri="{FF2B5EF4-FFF2-40B4-BE49-F238E27FC236}">
                  <a16:creationId xmlns:a16="http://schemas.microsoft.com/office/drawing/2014/main" id="{BE864388-B6D0-4C2C-838F-A33C038350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1774379"/>
              <a:ext cx="301636" cy="301637"/>
            </a:xfrm>
            <a:prstGeom prst="rect">
              <a:avLst/>
            </a:prstGeom>
          </p:spPr>
        </p:pic>
        <p:pic>
          <p:nvPicPr>
            <p:cNvPr id="138" name="Graphic 137" descr="User">
              <a:extLst>
                <a:ext uri="{FF2B5EF4-FFF2-40B4-BE49-F238E27FC236}">
                  <a16:creationId xmlns:a16="http://schemas.microsoft.com/office/drawing/2014/main" id="{E43EE7EE-2CF1-47AA-A428-6453DA5BE1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711" y="1774379"/>
              <a:ext cx="301636" cy="301637"/>
            </a:xfrm>
            <a:prstGeom prst="rect">
              <a:avLst/>
            </a:prstGeom>
          </p:spPr>
        </p:pic>
        <p:pic>
          <p:nvPicPr>
            <p:cNvPr id="139" name="Graphic 138" descr="User">
              <a:extLst>
                <a:ext uri="{FF2B5EF4-FFF2-40B4-BE49-F238E27FC236}">
                  <a16:creationId xmlns:a16="http://schemas.microsoft.com/office/drawing/2014/main" id="{68A22720-EC2C-4A3C-B676-5D7E281E33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9068" y="1772394"/>
              <a:ext cx="301636" cy="301637"/>
            </a:xfrm>
            <a:prstGeom prst="rect">
              <a:avLst/>
            </a:prstGeom>
          </p:spPr>
        </p:pic>
        <p:pic>
          <p:nvPicPr>
            <p:cNvPr id="140" name="Graphic 139" descr="User">
              <a:extLst>
                <a:ext uri="{FF2B5EF4-FFF2-40B4-BE49-F238E27FC236}">
                  <a16:creationId xmlns:a16="http://schemas.microsoft.com/office/drawing/2014/main" id="{5F533A53-5908-453F-A717-DCB0060D1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745" y="2043270"/>
              <a:ext cx="301636" cy="301637"/>
            </a:xfrm>
            <a:prstGeom prst="rect">
              <a:avLst/>
            </a:prstGeom>
          </p:spPr>
        </p:pic>
        <p:pic>
          <p:nvPicPr>
            <p:cNvPr id="141" name="Graphic 140" descr="User">
              <a:extLst>
                <a:ext uri="{FF2B5EF4-FFF2-40B4-BE49-F238E27FC236}">
                  <a16:creationId xmlns:a16="http://schemas.microsoft.com/office/drawing/2014/main" id="{5D670E5B-C8FE-4117-B591-354016D7C1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407" y="2043270"/>
              <a:ext cx="301636" cy="301637"/>
            </a:xfrm>
            <a:prstGeom prst="rect">
              <a:avLst/>
            </a:prstGeom>
          </p:spPr>
        </p:pic>
        <p:pic>
          <p:nvPicPr>
            <p:cNvPr id="142" name="Graphic 141" descr="User">
              <a:extLst>
                <a:ext uri="{FF2B5EF4-FFF2-40B4-BE49-F238E27FC236}">
                  <a16:creationId xmlns:a16="http://schemas.microsoft.com/office/drawing/2014/main" id="{510113EA-54D9-4D60-9CC1-91AEFD5750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041284"/>
              <a:ext cx="301636" cy="301637"/>
            </a:xfrm>
            <a:prstGeom prst="rect">
              <a:avLst/>
            </a:prstGeom>
          </p:spPr>
        </p:pic>
        <p:pic>
          <p:nvPicPr>
            <p:cNvPr id="143" name="Graphic 142" descr="User">
              <a:extLst>
                <a:ext uri="{FF2B5EF4-FFF2-40B4-BE49-F238E27FC236}">
                  <a16:creationId xmlns:a16="http://schemas.microsoft.com/office/drawing/2014/main" id="{5E071D1E-2702-485A-AB59-FDABA28006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90" y="2293330"/>
              <a:ext cx="301636" cy="301637"/>
            </a:xfrm>
            <a:prstGeom prst="rect">
              <a:avLst/>
            </a:prstGeom>
          </p:spPr>
        </p:pic>
        <p:pic>
          <p:nvPicPr>
            <p:cNvPr id="144" name="Graphic 143" descr="User">
              <a:extLst>
                <a:ext uri="{FF2B5EF4-FFF2-40B4-BE49-F238E27FC236}">
                  <a16:creationId xmlns:a16="http://schemas.microsoft.com/office/drawing/2014/main" id="{8F13702F-6347-4B14-9494-E9FA386BA9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2293330"/>
              <a:ext cx="301636" cy="301637"/>
            </a:xfrm>
            <a:prstGeom prst="rect">
              <a:avLst/>
            </a:prstGeom>
          </p:spPr>
        </p:pic>
        <p:pic>
          <p:nvPicPr>
            <p:cNvPr id="145" name="Graphic 144" descr="User">
              <a:extLst>
                <a:ext uri="{FF2B5EF4-FFF2-40B4-BE49-F238E27FC236}">
                  <a16:creationId xmlns:a16="http://schemas.microsoft.com/office/drawing/2014/main" id="{B131111D-8BCF-4531-A6E0-DF99AE94B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2291345"/>
              <a:ext cx="301636" cy="301637"/>
            </a:xfrm>
            <a:prstGeom prst="rect">
              <a:avLst/>
            </a:prstGeom>
          </p:spPr>
        </p:pic>
        <p:pic>
          <p:nvPicPr>
            <p:cNvPr id="110" name="Graphic 109" descr="User">
              <a:extLst>
                <a:ext uri="{FF2B5EF4-FFF2-40B4-BE49-F238E27FC236}">
                  <a16:creationId xmlns:a16="http://schemas.microsoft.com/office/drawing/2014/main" id="{C7E61F70-9168-4D40-895F-AD55EB3D0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545" y="2536763"/>
              <a:ext cx="301636" cy="301637"/>
            </a:xfrm>
            <a:prstGeom prst="rect">
              <a:avLst/>
            </a:prstGeom>
          </p:spPr>
        </p:pic>
        <p:pic>
          <p:nvPicPr>
            <p:cNvPr id="111" name="Graphic 110" descr="User">
              <a:extLst>
                <a:ext uri="{FF2B5EF4-FFF2-40B4-BE49-F238E27FC236}">
                  <a16:creationId xmlns:a16="http://schemas.microsoft.com/office/drawing/2014/main" id="{31D24C22-18CA-41E1-A191-D4D762A50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206" y="2536763"/>
              <a:ext cx="301636" cy="301637"/>
            </a:xfrm>
            <a:prstGeom prst="rect">
              <a:avLst/>
            </a:prstGeom>
          </p:spPr>
        </p:pic>
        <p:pic>
          <p:nvPicPr>
            <p:cNvPr id="112" name="Graphic 111" descr="User">
              <a:extLst>
                <a:ext uri="{FF2B5EF4-FFF2-40B4-BE49-F238E27FC236}">
                  <a16:creationId xmlns:a16="http://schemas.microsoft.com/office/drawing/2014/main" id="{ADA6539D-ADE5-4FB9-8583-8F489F34AA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3564" y="2534778"/>
              <a:ext cx="301636" cy="301637"/>
            </a:xfrm>
            <a:prstGeom prst="rect">
              <a:avLst/>
            </a:prstGeom>
          </p:spPr>
        </p:pic>
        <p:pic>
          <p:nvPicPr>
            <p:cNvPr id="113" name="Graphic 112" descr="User">
              <a:extLst>
                <a:ext uri="{FF2B5EF4-FFF2-40B4-BE49-F238E27FC236}">
                  <a16:creationId xmlns:a16="http://schemas.microsoft.com/office/drawing/2014/main" id="{EC14C802-0E26-4B55-B0A1-7582C1CD0F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241" y="2805653"/>
              <a:ext cx="301636" cy="301637"/>
            </a:xfrm>
            <a:prstGeom prst="rect">
              <a:avLst/>
            </a:prstGeom>
          </p:spPr>
        </p:pic>
        <p:pic>
          <p:nvPicPr>
            <p:cNvPr id="114" name="Graphic 113" descr="User">
              <a:extLst>
                <a:ext uri="{FF2B5EF4-FFF2-40B4-BE49-F238E27FC236}">
                  <a16:creationId xmlns:a16="http://schemas.microsoft.com/office/drawing/2014/main" id="{5BE17C7A-7289-4F38-912D-4D54F1A25F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902" y="2805653"/>
              <a:ext cx="301636" cy="301637"/>
            </a:xfrm>
            <a:prstGeom prst="rect">
              <a:avLst/>
            </a:prstGeom>
          </p:spPr>
        </p:pic>
        <p:pic>
          <p:nvPicPr>
            <p:cNvPr id="115" name="Graphic 114" descr="User">
              <a:extLst>
                <a:ext uri="{FF2B5EF4-FFF2-40B4-BE49-F238E27FC236}">
                  <a16:creationId xmlns:a16="http://schemas.microsoft.com/office/drawing/2014/main" id="{16DC0705-4401-4EC2-B631-4ECB80158A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236" y="2803668"/>
              <a:ext cx="301636" cy="301637"/>
            </a:xfrm>
            <a:prstGeom prst="rect">
              <a:avLst/>
            </a:prstGeom>
          </p:spPr>
        </p:pic>
        <p:pic>
          <p:nvPicPr>
            <p:cNvPr id="116" name="Graphic 115" descr="User">
              <a:extLst>
                <a:ext uri="{FF2B5EF4-FFF2-40B4-BE49-F238E27FC236}">
                  <a16:creationId xmlns:a16="http://schemas.microsoft.com/office/drawing/2014/main" id="{542359F3-1928-45B5-AE8C-FFFC33656C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86" y="3055714"/>
              <a:ext cx="301636" cy="301637"/>
            </a:xfrm>
            <a:prstGeom prst="rect">
              <a:avLst/>
            </a:prstGeom>
          </p:spPr>
        </p:pic>
        <p:pic>
          <p:nvPicPr>
            <p:cNvPr id="117" name="Graphic 116" descr="User">
              <a:extLst>
                <a:ext uri="{FF2B5EF4-FFF2-40B4-BE49-F238E27FC236}">
                  <a16:creationId xmlns:a16="http://schemas.microsoft.com/office/drawing/2014/main" id="{C78AB828-1090-4B27-AFD0-8E9A25B21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947" y="3055714"/>
              <a:ext cx="301636" cy="301637"/>
            </a:xfrm>
            <a:prstGeom prst="rect">
              <a:avLst/>
            </a:prstGeom>
          </p:spPr>
        </p:pic>
        <p:pic>
          <p:nvPicPr>
            <p:cNvPr id="118" name="Graphic 117" descr="User">
              <a:extLst>
                <a:ext uri="{FF2B5EF4-FFF2-40B4-BE49-F238E27FC236}">
                  <a16:creationId xmlns:a16="http://schemas.microsoft.com/office/drawing/2014/main" id="{6D4121A1-7910-4D67-80F9-3416CBE85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80" y="3053729"/>
              <a:ext cx="301636" cy="301637"/>
            </a:xfrm>
            <a:prstGeom prst="rect">
              <a:avLst/>
            </a:prstGeom>
          </p:spPr>
        </p:pic>
        <p:pic>
          <p:nvPicPr>
            <p:cNvPr id="119" name="Graphic 118" descr="User">
              <a:extLst>
                <a:ext uri="{FF2B5EF4-FFF2-40B4-BE49-F238E27FC236}">
                  <a16:creationId xmlns:a16="http://schemas.microsoft.com/office/drawing/2014/main" id="{28DB4ADF-22EC-4E83-9705-67F332C56E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3049" y="2537213"/>
              <a:ext cx="301636" cy="301637"/>
            </a:xfrm>
            <a:prstGeom prst="rect">
              <a:avLst/>
            </a:prstGeom>
          </p:spPr>
        </p:pic>
        <p:pic>
          <p:nvPicPr>
            <p:cNvPr id="120" name="Graphic 119" descr="User">
              <a:extLst>
                <a:ext uri="{FF2B5EF4-FFF2-40B4-BE49-F238E27FC236}">
                  <a16:creationId xmlns:a16="http://schemas.microsoft.com/office/drawing/2014/main" id="{0EE026F1-21AA-4CAD-8373-589F10905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711" y="2537213"/>
              <a:ext cx="301636" cy="301637"/>
            </a:xfrm>
            <a:prstGeom prst="rect">
              <a:avLst/>
            </a:prstGeom>
          </p:spPr>
        </p:pic>
        <p:pic>
          <p:nvPicPr>
            <p:cNvPr id="121" name="Graphic 120" descr="User">
              <a:extLst>
                <a:ext uri="{FF2B5EF4-FFF2-40B4-BE49-F238E27FC236}">
                  <a16:creationId xmlns:a16="http://schemas.microsoft.com/office/drawing/2014/main" id="{B87D716C-22EB-4113-B188-1F88D9359A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68" y="2535228"/>
              <a:ext cx="301636" cy="301637"/>
            </a:xfrm>
            <a:prstGeom prst="rect">
              <a:avLst/>
            </a:prstGeom>
          </p:spPr>
        </p:pic>
        <p:pic>
          <p:nvPicPr>
            <p:cNvPr id="122" name="Graphic 121" descr="User">
              <a:extLst>
                <a:ext uri="{FF2B5EF4-FFF2-40B4-BE49-F238E27FC236}">
                  <a16:creationId xmlns:a16="http://schemas.microsoft.com/office/drawing/2014/main" id="{F1078704-837D-4BA8-B201-736B624BDD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7745" y="2806104"/>
              <a:ext cx="301636" cy="301637"/>
            </a:xfrm>
            <a:prstGeom prst="rect">
              <a:avLst/>
            </a:prstGeom>
          </p:spPr>
        </p:pic>
        <p:pic>
          <p:nvPicPr>
            <p:cNvPr id="123" name="Graphic 122" descr="User">
              <a:extLst>
                <a:ext uri="{FF2B5EF4-FFF2-40B4-BE49-F238E27FC236}">
                  <a16:creationId xmlns:a16="http://schemas.microsoft.com/office/drawing/2014/main" id="{CC5D3955-8390-4B31-B39F-F0BA72362E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407" y="2806104"/>
              <a:ext cx="301636" cy="301637"/>
            </a:xfrm>
            <a:prstGeom prst="rect">
              <a:avLst/>
            </a:prstGeom>
          </p:spPr>
        </p:pic>
        <p:pic>
          <p:nvPicPr>
            <p:cNvPr id="124" name="Graphic 123" descr="User">
              <a:extLst>
                <a:ext uri="{FF2B5EF4-FFF2-40B4-BE49-F238E27FC236}">
                  <a16:creationId xmlns:a16="http://schemas.microsoft.com/office/drawing/2014/main" id="{1C033CC7-0BEE-4B88-B1C8-735A6889D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740" y="2804118"/>
              <a:ext cx="301636" cy="301637"/>
            </a:xfrm>
            <a:prstGeom prst="rect">
              <a:avLst/>
            </a:prstGeom>
          </p:spPr>
        </p:pic>
        <p:pic>
          <p:nvPicPr>
            <p:cNvPr id="125" name="Graphic 124" descr="User">
              <a:extLst>
                <a:ext uri="{FF2B5EF4-FFF2-40B4-BE49-F238E27FC236}">
                  <a16:creationId xmlns:a16="http://schemas.microsoft.com/office/drawing/2014/main" id="{21A57A1A-CFAA-4539-B5CB-7F1BCC0A59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90" y="3056164"/>
              <a:ext cx="301636" cy="301637"/>
            </a:xfrm>
            <a:prstGeom prst="rect">
              <a:avLst/>
            </a:prstGeom>
          </p:spPr>
        </p:pic>
        <p:pic>
          <p:nvPicPr>
            <p:cNvPr id="126" name="Graphic 125" descr="User">
              <a:extLst>
                <a:ext uri="{FF2B5EF4-FFF2-40B4-BE49-F238E27FC236}">
                  <a16:creationId xmlns:a16="http://schemas.microsoft.com/office/drawing/2014/main" id="{09993014-5A78-4808-BDA0-F8B76071D9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451" y="3056164"/>
              <a:ext cx="301636" cy="301637"/>
            </a:xfrm>
            <a:prstGeom prst="rect">
              <a:avLst/>
            </a:prstGeom>
          </p:spPr>
        </p:pic>
        <p:pic>
          <p:nvPicPr>
            <p:cNvPr id="127" name="Graphic 126" descr="User">
              <a:extLst>
                <a:ext uri="{FF2B5EF4-FFF2-40B4-BE49-F238E27FC236}">
                  <a16:creationId xmlns:a16="http://schemas.microsoft.com/office/drawing/2014/main" id="{91B97701-3576-4F81-9D11-6E347C775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85" y="3054179"/>
              <a:ext cx="301636" cy="301637"/>
            </a:xfrm>
            <a:prstGeom prst="rect">
              <a:avLst/>
            </a:prstGeom>
          </p:spPr>
        </p:pic>
        <p:pic>
          <p:nvPicPr>
            <p:cNvPr id="245" name="Graphic 244" descr="User">
              <a:extLst>
                <a:ext uri="{FF2B5EF4-FFF2-40B4-BE49-F238E27FC236}">
                  <a16:creationId xmlns:a16="http://schemas.microsoft.com/office/drawing/2014/main" id="{6E3387BB-A08D-4840-B461-9C56440A2C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217348"/>
              <a:ext cx="301636" cy="301637"/>
            </a:xfrm>
            <a:prstGeom prst="rect">
              <a:avLst/>
            </a:prstGeom>
          </p:spPr>
        </p:pic>
        <p:pic>
          <p:nvPicPr>
            <p:cNvPr id="246" name="Graphic 245" descr="User">
              <a:extLst>
                <a:ext uri="{FF2B5EF4-FFF2-40B4-BE49-F238E27FC236}">
                  <a16:creationId xmlns:a16="http://schemas.microsoft.com/office/drawing/2014/main" id="{3885779B-C085-452E-9F49-6B9D003C13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17348"/>
              <a:ext cx="301636" cy="301637"/>
            </a:xfrm>
            <a:prstGeom prst="rect">
              <a:avLst/>
            </a:prstGeom>
          </p:spPr>
        </p:pic>
        <p:pic>
          <p:nvPicPr>
            <p:cNvPr id="247" name="Graphic 246" descr="User">
              <a:extLst>
                <a:ext uri="{FF2B5EF4-FFF2-40B4-BE49-F238E27FC236}">
                  <a16:creationId xmlns:a16="http://schemas.microsoft.com/office/drawing/2014/main" id="{5549166C-FFAC-4B8D-B916-4529FA24F3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19984" y="215363"/>
              <a:ext cx="301636" cy="301637"/>
            </a:xfrm>
            <a:prstGeom prst="rect">
              <a:avLst/>
            </a:prstGeom>
          </p:spPr>
        </p:pic>
        <p:pic>
          <p:nvPicPr>
            <p:cNvPr id="248" name="Graphic 247" descr="User">
              <a:extLst>
                <a:ext uri="{FF2B5EF4-FFF2-40B4-BE49-F238E27FC236}">
                  <a16:creationId xmlns:a16="http://schemas.microsoft.com/office/drawing/2014/main" id="{04BDD120-06EC-4CAB-812C-06E04607D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486238"/>
              <a:ext cx="301636" cy="301637"/>
            </a:xfrm>
            <a:prstGeom prst="rect">
              <a:avLst/>
            </a:prstGeom>
          </p:spPr>
        </p:pic>
        <p:pic>
          <p:nvPicPr>
            <p:cNvPr id="249" name="Graphic 248" descr="User">
              <a:extLst>
                <a:ext uri="{FF2B5EF4-FFF2-40B4-BE49-F238E27FC236}">
                  <a16:creationId xmlns:a16="http://schemas.microsoft.com/office/drawing/2014/main" id="{2A56002A-4952-49B9-B285-69D5450623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322" y="486238"/>
              <a:ext cx="301636" cy="301637"/>
            </a:xfrm>
            <a:prstGeom prst="rect">
              <a:avLst/>
            </a:prstGeom>
          </p:spPr>
        </p:pic>
        <p:pic>
          <p:nvPicPr>
            <p:cNvPr id="250" name="Graphic 249" descr="User">
              <a:extLst>
                <a:ext uri="{FF2B5EF4-FFF2-40B4-BE49-F238E27FC236}">
                  <a16:creationId xmlns:a16="http://schemas.microsoft.com/office/drawing/2014/main" id="{5F681B55-1DB3-4AC2-A1D1-1E8AC6AF56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484253"/>
              <a:ext cx="301636" cy="301637"/>
            </a:xfrm>
            <a:prstGeom prst="rect">
              <a:avLst/>
            </a:prstGeom>
          </p:spPr>
        </p:pic>
        <p:pic>
          <p:nvPicPr>
            <p:cNvPr id="251" name="Graphic 250" descr="User">
              <a:extLst>
                <a:ext uri="{FF2B5EF4-FFF2-40B4-BE49-F238E27FC236}">
                  <a16:creationId xmlns:a16="http://schemas.microsoft.com/office/drawing/2014/main" id="{B9D397A3-6441-4773-B031-CB41163A7A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736299"/>
              <a:ext cx="301636" cy="301637"/>
            </a:xfrm>
            <a:prstGeom prst="rect">
              <a:avLst/>
            </a:prstGeom>
          </p:spPr>
        </p:pic>
        <p:pic>
          <p:nvPicPr>
            <p:cNvPr id="252" name="Graphic 251" descr="User">
              <a:extLst>
                <a:ext uri="{FF2B5EF4-FFF2-40B4-BE49-F238E27FC236}">
                  <a16:creationId xmlns:a16="http://schemas.microsoft.com/office/drawing/2014/main" id="{2C15DECA-75E9-40B2-893B-EF6E02089B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736299"/>
              <a:ext cx="301636" cy="301637"/>
            </a:xfrm>
            <a:prstGeom prst="rect">
              <a:avLst/>
            </a:prstGeom>
          </p:spPr>
        </p:pic>
        <p:pic>
          <p:nvPicPr>
            <p:cNvPr id="253" name="Graphic 252" descr="User">
              <a:extLst>
                <a:ext uri="{FF2B5EF4-FFF2-40B4-BE49-F238E27FC236}">
                  <a16:creationId xmlns:a16="http://schemas.microsoft.com/office/drawing/2014/main" id="{761667A3-2153-4056-BEE2-A3CC3F7D73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2700" y="734314"/>
              <a:ext cx="301636" cy="301637"/>
            </a:xfrm>
            <a:prstGeom prst="rect">
              <a:avLst/>
            </a:prstGeom>
          </p:spPr>
        </p:pic>
        <p:pic>
          <p:nvPicPr>
            <p:cNvPr id="254" name="Graphic 253" descr="User">
              <a:extLst>
                <a:ext uri="{FF2B5EF4-FFF2-40B4-BE49-F238E27FC236}">
                  <a16:creationId xmlns:a16="http://schemas.microsoft.com/office/drawing/2014/main" id="{8B16022E-8A98-4448-91E9-EB0BCCA01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17798"/>
              <a:ext cx="301636" cy="301637"/>
            </a:xfrm>
            <a:prstGeom prst="rect">
              <a:avLst/>
            </a:prstGeom>
          </p:spPr>
        </p:pic>
        <p:pic>
          <p:nvPicPr>
            <p:cNvPr id="255" name="Graphic 254" descr="User">
              <a:extLst>
                <a:ext uri="{FF2B5EF4-FFF2-40B4-BE49-F238E27FC236}">
                  <a16:creationId xmlns:a16="http://schemas.microsoft.com/office/drawing/2014/main" id="{846AC73C-9FB8-4D63-B0FC-4C7051B304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217798"/>
              <a:ext cx="301636" cy="301637"/>
            </a:xfrm>
            <a:prstGeom prst="rect">
              <a:avLst/>
            </a:prstGeom>
          </p:spPr>
        </p:pic>
        <p:pic>
          <p:nvPicPr>
            <p:cNvPr id="256" name="Graphic 255" descr="User">
              <a:extLst>
                <a:ext uri="{FF2B5EF4-FFF2-40B4-BE49-F238E27FC236}">
                  <a16:creationId xmlns:a16="http://schemas.microsoft.com/office/drawing/2014/main" id="{67C90997-EC27-4E74-A840-BF034D203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215813"/>
              <a:ext cx="301636" cy="301637"/>
            </a:xfrm>
            <a:prstGeom prst="rect">
              <a:avLst/>
            </a:prstGeom>
          </p:spPr>
        </p:pic>
        <p:pic>
          <p:nvPicPr>
            <p:cNvPr id="257" name="Graphic 256" descr="User">
              <a:extLst>
                <a:ext uri="{FF2B5EF4-FFF2-40B4-BE49-F238E27FC236}">
                  <a16:creationId xmlns:a16="http://schemas.microsoft.com/office/drawing/2014/main" id="{61EBB9F0-850B-4E52-B6BB-C5052A4D8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165" y="486689"/>
              <a:ext cx="301636" cy="301637"/>
            </a:xfrm>
            <a:prstGeom prst="rect">
              <a:avLst/>
            </a:prstGeom>
          </p:spPr>
        </p:pic>
        <p:pic>
          <p:nvPicPr>
            <p:cNvPr id="258" name="Graphic 257" descr="User">
              <a:extLst>
                <a:ext uri="{FF2B5EF4-FFF2-40B4-BE49-F238E27FC236}">
                  <a16:creationId xmlns:a16="http://schemas.microsoft.com/office/drawing/2014/main" id="{BF10B31C-AE39-44AD-8721-D026D3B674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486689"/>
              <a:ext cx="301636" cy="301637"/>
            </a:xfrm>
            <a:prstGeom prst="rect">
              <a:avLst/>
            </a:prstGeom>
          </p:spPr>
        </p:pic>
        <p:pic>
          <p:nvPicPr>
            <p:cNvPr id="259" name="Graphic 258" descr="User">
              <a:extLst>
                <a:ext uri="{FF2B5EF4-FFF2-40B4-BE49-F238E27FC236}">
                  <a16:creationId xmlns:a16="http://schemas.microsoft.com/office/drawing/2014/main" id="{4399B5E6-E77B-4D8D-9141-773082B77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60" y="484703"/>
              <a:ext cx="301636" cy="301637"/>
            </a:xfrm>
            <a:prstGeom prst="rect">
              <a:avLst/>
            </a:prstGeom>
          </p:spPr>
        </p:pic>
        <p:pic>
          <p:nvPicPr>
            <p:cNvPr id="260" name="Graphic 259" descr="User">
              <a:extLst>
                <a:ext uri="{FF2B5EF4-FFF2-40B4-BE49-F238E27FC236}">
                  <a16:creationId xmlns:a16="http://schemas.microsoft.com/office/drawing/2014/main" id="{6C910CBC-8AC0-4C71-B45A-DE840FFD87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736749"/>
              <a:ext cx="301636" cy="301637"/>
            </a:xfrm>
            <a:prstGeom prst="rect">
              <a:avLst/>
            </a:prstGeom>
          </p:spPr>
        </p:pic>
        <p:pic>
          <p:nvPicPr>
            <p:cNvPr id="261" name="Graphic 260" descr="User">
              <a:extLst>
                <a:ext uri="{FF2B5EF4-FFF2-40B4-BE49-F238E27FC236}">
                  <a16:creationId xmlns:a16="http://schemas.microsoft.com/office/drawing/2014/main" id="{7FF68DFF-B6CF-4F35-800D-DF3C2DC9FC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736749"/>
              <a:ext cx="301636" cy="301637"/>
            </a:xfrm>
            <a:prstGeom prst="rect">
              <a:avLst/>
            </a:prstGeom>
          </p:spPr>
        </p:pic>
        <p:pic>
          <p:nvPicPr>
            <p:cNvPr id="262" name="Graphic 261" descr="User">
              <a:extLst>
                <a:ext uri="{FF2B5EF4-FFF2-40B4-BE49-F238E27FC236}">
                  <a16:creationId xmlns:a16="http://schemas.microsoft.com/office/drawing/2014/main" id="{755DFEB3-B395-4AFC-866A-73E346197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734764"/>
              <a:ext cx="301636" cy="301637"/>
            </a:xfrm>
            <a:prstGeom prst="rect">
              <a:avLst/>
            </a:prstGeom>
          </p:spPr>
        </p:pic>
        <p:pic>
          <p:nvPicPr>
            <p:cNvPr id="227" name="Graphic 226" descr="User">
              <a:extLst>
                <a:ext uri="{FF2B5EF4-FFF2-40B4-BE49-F238E27FC236}">
                  <a16:creationId xmlns:a16="http://schemas.microsoft.com/office/drawing/2014/main" id="{1EE9B3B9-70C7-457F-B193-9E2E37DD08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980182"/>
              <a:ext cx="301636" cy="301637"/>
            </a:xfrm>
            <a:prstGeom prst="rect">
              <a:avLst/>
            </a:prstGeom>
          </p:spPr>
        </p:pic>
        <p:pic>
          <p:nvPicPr>
            <p:cNvPr id="228" name="Graphic 227" descr="User">
              <a:extLst>
                <a:ext uri="{FF2B5EF4-FFF2-40B4-BE49-F238E27FC236}">
                  <a16:creationId xmlns:a16="http://schemas.microsoft.com/office/drawing/2014/main" id="{42CF2E66-568F-451E-B58B-006589ED1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980182"/>
              <a:ext cx="301636" cy="301637"/>
            </a:xfrm>
            <a:prstGeom prst="rect">
              <a:avLst/>
            </a:prstGeom>
          </p:spPr>
        </p:pic>
        <p:pic>
          <p:nvPicPr>
            <p:cNvPr id="229" name="Graphic 228" descr="User">
              <a:extLst>
                <a:ext uri="{FF2B5EF4-FFF2-40B4-BE49-F238E27FC236}">
                  <a16:creationId xmlns:a16="http://schemas.microsoft.com/office/drawing/2014/main" id="{54121DD7-F166-45D1-BDFB-2D9D5C275A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978197"/>
              <a:ext cx="301636" cy="301637"/>
            </a:xfrm>
            <a:prstGeom prst="rect">
              <a:avLst/>
            </a:prstGeom>
          </p:spPr>
        </p:pic>
        <p:pic>
          <p:nvPicPr>
            <p:cNvPr id="230" name="Graphic 229" descr="User">
              <a:extLst>
                <a:ext uri="{FF2B5EF4-FFF2-40B4-BE49-F238E27FC236}">
                  <a16:creationId xmlns:a16="http://schemas.microsoft.com/office/drawing/2014/main" id="{6792B3E3-8643-4B58-9C6B-52D1D93525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1249072"/>
              <a:ext cx="301636" cy="301637"/>
            </a:xfrm>
            <a:prstGeom prst="rect">
              <a:avLst/>
            </a:prstGeom>
          </p:spPr>
        </p:pic>
        <p:pic>
          <p:nvPicPr>
            <p:cNvPr id="231" name="Graphic 230" descr="User">
              <a:extLst>
                <a:ext uri="{FF2B5EF4-FFF2-40B4-BE49-F238E27FC236}">
                  <a16:creationId xmlns:a16="http://schemas.microsoft.com/office/drawing/2014/main" id="{C5EA74C4-7810-499C-8294-A8FC68084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1249072"/>
              <a:ext cx="301636" cy="301637"/>
            </a:xfrm>
            <a:prstGeom prst="rect">
              <a:avLst/>
            </a:prstGeom>
          </p:spPr>
        </p:pic>
        <p:pic>
          <p:nvPicPr>
            <p:cNvPr id="232" name="Graphic 231" descr="User">
              <a:extLst>
                <a:ext uri="{FF2B5EF4-FFF2-40B4-BE49-F238E27FC236}">
                  <a16:creationId xmlns:a16="http://schemas.microsoft.com/office/drawing/2014/main" id="{502C03E5-13C9-430C-A722-42A405BE8F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0656" y="1247087"/>
              <a:ext cx="301636" cy="301637"/>
            </a:xfrm>
            <a:prstGeom prst="rect">
              <a:avLst/>
            </a:prstGeom>
          </p:spPr>
        </p:pic>
        <p:pic>
          <p:nvPicPr>
            <p:cNvPr id="233" name="Graphic 232" descr="User">
              <a:extLst>
                <a:ext uri="{FF2B5EF4-FFF2-40B4-BE49-F238E27FC236}">
                  <a16:creationId xmlns:a16="http://schemas.microsoft.com/office/drawing/2014/main" id="{56449201-CED1-4DFC-8C6A-E5B70AD76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1499133"/>
              <a:ext cx="301636" cy="301637"/>
            </a:xfrm>
            <a:prstGeom prst="rect">
              <a:avLst/>
            </a:prstGeom>
          </p:spPr>
        </p:pic>
        <p:pic>
          <p:nvPicPr>
            <p:cNvPr id="234" name="Graphic 233" descr="User">
              <a:extLst>
                <a:ext uri="{FF2B5EF4-FFF2-40B4-BE49-F238E27FC236}">
                  <a16:creationId xmlns:a16="http://schemas.microsoft.com/office/drawing/2014/main" id="{9F26CE5E-C12D-4081-8C64-96B60B95F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1499133"/>
              <a:ext cx="301636" cy="301637"/>
            </a:xfrm>
            <a:prstGeom prst="rect">
              <a:avLst/>
            </a:prstGeom>
          </p:spPr>
        </p:pic>
        <p:pic>
          <p:nvPicPr>
            <p:cNvPr id="235" name="Graphic 234" descr="User">
              <a:extLst>
                <a:ext uri="{FF2B5EF4-FFF2-40B4-BE49-F238E27FC236}">
                  <a16:creationId xmlns:a16="http://schemas.microsoft.com/office/drawing/2014/main" id="{BAF64B3F-0DB6-4804-AEE1-444548FA8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1497148"/>
              <a:ext cx="301636" cy="301637"/>
            </a:xfrm>
            <a:prstGeom prst="rect">
              <a:avLst/>
            </a:prstGeom>
          </p:spPr>
        </p:pic>
        <p:pic>
          <p:nvPicPr>
            <p:cNvPr id="236" name="Graphic 235" descr="User">
              <a:extLst>
                <a:ext uri="{FF2B5EF4-FFF2-40B4-BE49-F238E27FC236}">
                  <a16:creationId xmlns:a16="http://schemas.microsoft.com/office/drawing/2014/main" id="{D9D25716-25B1-4BB1-8199-226E42523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980632"/>
              <a:ext cx="301636" cy="301637"/>
            </a:xfrm>
            <a:prstGeom prst="rect">
              <a:avLst/>
            </a:prstGeom>
          </p:spPr>
        </p:pic>
        <p:pic>
          <p:nvPicPr>
            <p:cNvPr id="237" name="Graphic 236" descr="User">
              <a:extLst>
                <a:ext uri="{FF2B5EF4-FFF2-40B4-BE49-F238E27FC236}">
                  <a16:creationId xmlns:a16="http://schemas.microsoft.com/office/drawing/2014/main" id="{EBF76CA0-D186-4AD5-A2A2-43AD4CA98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980632"/>
              <a:ext cx="301636" cy="301637"/>
            </a:xfrm>
            <a:prstGeom prst="rect">
              <a:avLst/>
            </a:prstGeom>
          </p:spPr>
        </p:pic>
        <p:pic>
          <p:nvPicPr>
            <p:cNvPr id="238" name="Graphic 237" descr="User">
              <a:extLst>
                <a:ext uri="{FF2B5EF4-FFF2-40B4-BE49-F238E27FC236}">
                  <a16:creationId xmlns:a16="http://schemas.microsoft.com/office/drawing/2014/main" id="{BCC076CF-BA4B-428E-BCD4-7AA77658B7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978647"/>
              <a:ext cx="301636" cy="301637"/>
            </a:xfrm>
            <a:prstGeom prst="rect">
              <a:avLst/>
            </a:prstGeom>
          </p:spPr>
        </p:pic>
        <p:pic>
          <p:nvPicPr>
            <p:cNvPr id="239" name="Graphic 238" descr="User">
              <a:extLst>
                <a:ext uri="{FF2B5EF4-FFF2-40B4-BE49-F238E27FC236}">
                  <a16:creationId xmlns:a16="http://schemas.microsoft.com/office/drawing/2014/main" id="{E57BC91F-DBF2-4823-BAB6-7A1475DF9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1249523"/>
              <a:ext cx="301636" cy="301637"/>
            </a:xfrm>
            <a:prstGeom prst="rect">
              <a:avLst/>
            </a:prstGeom>
          </p:spPr>
        </p:pic>
        <p:pic>
          <p:nvPicPr>
            <p:cNvPr id="240" name="Graphic 239" descr="User">
              <a:extLst>
                <a:ext uri="{FF2B5EF4-FFF2-40B4-BE49-F238E27FC236}">
                  <a16:creationId xmlns:a16="http://schemas.microsoft.com/office/drawing/2014/main" id="{393A8A12-A9F1-409F-BB3A-A9F11D0275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1249523"/>
              <a:ext cx="301636" cy="301637"/>
            </a:xfrm>
            <a:prstGeom prst="rect">
              <a:avLst/>
            </a:prstGeom>
          </p:spPr>
        </p:pic>
        <p:pic>
          <p:nvPicPr>
            <p:cNvPr id="241" name="Graphic 240" descr="User">
              <a:extLst>
                <a:ext uri="{FF2B5EF4-FFF2-40B4-BE49-F238E27FC236}">
                  <a16:creationId xmlns:a16="http://schemas.microsoft.com/office/drawing/2014/main" id="{A27550C3-90F9-450B-825C-986E3D07A0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6160" y="1247537"/>
              <a:ext cx="301636" cy="301637"/>
            </a:xfrm>
            <a:prstGeom prst="rect">
              <a:avLst/>
            </a:prstGeom>
          </p:spPr>
        </p:pic>
        <p:pic>
          <p:nvPicPr>
            <p:cNvPr id="242" name="Graphic 241" descr="User">
              <a:extLst>
                <a:ext uri="{FF2B5EF4-FFF2-40B4-BE49-F238E27FC236}">
                  <a16:creationId xmlns:a16="http://schemas.microsoft.com/office/drawing/2014/main" id="{B78B36E8-6464-436F-B6ED-9AD81FA655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210" y="1499583"/>
              <a:ext cx="301636" cy="301637"/>
            </a:xfrm>
            <a:prstGeom prst="rect">
              <a:avLst/>
            </a:prstGeom>
          </p:spPr>
        </p:pic>
        <p:pic>
          <p:nvPicPr>
            <p:cNvPr id="243" name="Graphic 242" descr="User">
              <a:extLst>
                <a:ext uri="{FF2B5EF4-FFF2-40B4-BE49-F238E27FC236}">
                  <a16:creationId xmlns:a16="http://schemas.microsoft.com/office/drawing/2014/main" id="{C73A4D34-3630-4583-B9CD-0D0BD9A3C2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1871" y="1499583"/>
              <a:ext cx="301636" cy="301637"/>
            </a:xfrm>
            <a:prstGeom prst="rect">
              <a:avLst/>
            </a:prstGeom>
          </p:spPr>
        </p:pic>
        <p:pic>
          <p:nvPicPr>
            <p:cNvPr id="244" name="Graphic 243" descr="User">
              <a:extLst>
                <a:ext uri="{FF2B5EF4-FFF2-40B4-BE49-F238E27FC236}">
                  <a16:creationId xmlns:a16="http://schemas.microsoft.com/office/drawing/2014/main" id="{6F6FA0E6-DE74-47B0-990A-79AA1563E1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1497598"/>
              <a:ext cx="301636" cy="301637"/>
            </a:xfrm>
            <a:prstGeom prst="rect">
              <a:avLst/>
            </a:prstGeom>
          </p:spPr>
        </p:pic>
        <p:pic>
          <p:nvPicPr>
            <p:cNvPr id="207" name="Graphic 206" descr="User">
              <a:extLst>
                <a:ext uri="{FF2B5EF4-FFF2-40B4-BE49-F238E27FC236}">
                  <a16:creationId xmlns:a16="http://schemas.microsoft.com/office/drawing/2014/main" id="{356B5B3E-7984-4FD6-8B85-574BD7A42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18591"/>
              <a:ext cx="301636" cy="301637"/>
            </a:xfrm>
            <a:prstGeom prst="rect">
              <a:avLst/>
            </a:prstGeom>
          </p:spPr>
        </p:pic>
        <p:pic>
          <p:nvPicPr>
            <p:cNvPr id="208" name="Graphic 207" descr="User">
              <a:extLst>
                <a:ext uri="{FF2B5EF4-FFF2-40B4-BE49-F238E27FC236}">
                  <a16:creationId xmlns:a16="http://schemas.microsoft.com/office/drawing/2014/main" id="{C870756C-0131-4B69-B64A-DB525136D5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6439" y="218591"/>
              <a:ext cx="301636" cy="301637"/>
            </a:xfrm>
            <a:prstGeom prst="rect">
              <a:avLst/>
            </a:prstGeom>
          </p:spPr>
        </p:pic>
        <p:pic>
          <p:nvPicPr>
            <p:cNvPr id="210" name="Graphic 209" descr="User">
              <a:extLst>
                <a:ext uri="{FF2B5EF4-FFF2-40B4-BE49-F238E27FC236}">
                  <a16:creationId xmlns:a16="http://schemas.microsoft.com/office/drawing/2014/main" id="{E35EB197-EA3A-4804-8A00-96AD7C7244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487481"/>
              <a:ext cx="301636" cy="301637"/>
            </a:xfrm>
            <a:prstGeom prst="rect">
              <a:avLst/>
            </a:prstGeom>
          </p:spPr>
        </p:pic>
        <p:pic>
          <p:nvPicPr>
            <p:cNvPr id="211" name="Graphic 210" descr="User">
              <a:extLst>
                <a:ext uri="{FF2B5EF4-FFF2-40B4-BE49-F238E27FC236}">
                  <a16:creationId xmlns:a16="http://schemas.microsoft.com/office/drawing/2014/main" id="{D8E1199B-0E63-409F-848D-A22366C7DB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487481"/>
              <a:ext cx="301636" cy="301637"/>
            </a:xfrm>
            <a:prstGeom prst="rect">
              <a:avLst/>
            </a:prstGeom>
          </p:spPr>
        </p:pic>
        <p:pic>
          <p:nvPicPr>
            <p:cNvPr id="213" name="Graphic 212" descr="User">
              <a:extLst>
                <a:ext uri="{FF2B5EF4-FFF2-40B4-BE49-F238E27FC236}">
                  <a16:creationId xmlns:a16="http://schemas.microsoft.com/office/drawing/2014/main" id="{29DDF41D-1D92-4117-9788-0E5A0BBE6F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737542"/>
              <a:ext cx="301636" cy="301637"/>
            </a:xfrm>
            <a:prstGeom prst="rect">
              <a:avLst/>
            </a:prstGeom>
          </p:spPr>
        </p:pic>
        <p:pic>
          <p:nvPicPr>
            <p:cNvPr id="214" name="Graphic 213" descr="User">
              <a:extLst>
                <a:ext uri="{FF2B5EF4-FFF2-40B4-BE49-F238E27FC236}">
                  <a16:creationId xmlns:a16="http://schemas.microsoft.com/office/drawing/2014/main" id="{0FAAB473-F0FE-464B-B894-12D182DFE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80" y="737542"/>
              <a:ext cx="301636" cy="301637"/>
            </a:xfrm>
            <a:prstGeom prst="rect">
              <a:avLst/>
            </a:prstGeom>
          </p:spPr>
        </p:pic>
        <p:pic>
          <p:nvPicPr>
            <p:cNvPr id="189" name="Graphic 188" descr="User">
              <a:extLst>
                <a:ext uri="{FF2B5EF4-FFF2-40B4-BE49-F238E27FC236}">
                  <a16:creationId xmlns:a16="http://schemas.microsoft.com/office/drawing/2014/main" id="{7649FDF3-AAEF-4676-881F-FEBFDECAC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981425"/>
              <a:ext cx="301636" cy="301637"/>
            </a:xfrm>
            <a:prstGeom prst="rect">
              <a:avLst/>
            </a:prstGeom>
          </p:spPr>
        </p:pic>
        <p:pic>
          <p:nvPicPr>
            <p:cNvPr id="190" name="Graphic 189" descr="User">
              <a:extLst>
                <a:ext uri="{FF2B5EF4-FFF2-40B4-BE49-F238E27FC236}">
                  <a16:creationId xmlns:a16="http://schemas.microsoft.com/office/drawing/2014/main" id="{398AE690-EF57-456F-9BF4-3089A3EDB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981425"/>
              <a:ext cx="301636" cy="301637"/>
            </a:xfrm>
            <a:prstGeom prst="rect">
              <a:avLst/>
            </a:prstGeom>
          </p:spPr>
        </p:pic>
        <p:pic>
          <p:nvPicPr>
            <p:cNvPr id="192" name="Graphic 191" descr="User">
              <a:extLst>
                <a:ext uri="{FF2B5EF4-FFF2-40B4-BE49-F238E27FC236}">
                  <a16:creationId xmlns:a16="http://schemas.microsoft.com/office/drawing/2014/main" id="{3438D450-4429-435E-B807-CDEE38BF1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1250315"/>
              <a:ext cx="301636" cy="301637"/>
            </a:xfrm>
            <a:prstGeom prst="rect">
              <a:avLst/>
            </a:prstGeom>
          </p:spPr>
        </p:pic>
        <p:pic>
          <p:nvPicPr>
            <p:cNvPr id="193" name="Graphic 192" descr="User">
              <a:extLst>
                <a:ext uri="{FF2B5EF4-FFF2-40B4-BE49-F238E27FC236}">
                  <a16:creationId xmlns:a16="http://schemas.microsoft.com/office/drawing/2014/main" id="{36CAACFF-E816-4FD4-B134-55B91A2400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1250315"/>
              <a:ext cx="301636" cy="301637"/>
            </a:xfrm>
            <a:prstGeom prst="rect">
              <a:avLst/>
            </a:prstGeom>
          </p:spPr>
        </p:pic>
        <p:pic>
          <p:nvPicPr>
            <p:cNvPr id="195" name="Graphic 194" descr="User">
              <a:extLst>
                <a:ext uri="{FF2B5EF4-FFF2-40B4-BE49-F238E27FC236}">
                  <a16:creationId xmlns:a16="http://schemas.microsoft.com/office/drawing/2014/main" id="{F59EE32F-CD5C-4B69-904C-9B651B420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519" y="1500376"/>
              <a:ext cx="301636" cy="301637"/>
            </a:xfrm>
            <a:prstGeom prst="rect">
              <a:avLst/>
            </a:prstGeom>
          </p:spPr>
        </p:pic>
        <p:pic>
          <p:nvPicPr>
            <p:cNvPr id="196" name="Graphic 195" descr="User">
              <a:extLst>
                <a:ext uri="{FF2B5EF4-FFF2-40B4-BE49-F238E27FC236}">
                  <a16:creationId xmlns:a16="http://schemas.microsoft.com/office/drawing/2014/main" id="{DB0671DC-BFCA-4551-BB16-F2FC9EEE3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1500376"/>
              <a:ext cx="301636" cy="301637"/>
            </a:xfrm>
            <a:prstGeom prst="rect">
              <a:avLst/>
            </a:prstGeom>
          </p:spPr>
        </p:pic>
        <p:pic>
          <p:nvPicPr>
            <p:cNvPr id="323" name="Graphic 322" descr="User">
              <a:extLst>
                <a:ext uri="{FF2B5EF4-FFF2-40B4-BE49-F238E27FC236}">
                  <a16:creationId xmlns:a16="http://schemas.microsoft.com/office/drawing/2014/main" id="{330F6C05-D24B-4E29-A06C-BF34444583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65" y="1763845"/>
              <a:ext cx="301636" cy="301637"/>
            </a:xfrm>
            <a:prstGeom prst="rect">
              <a:avLst/>
            </a:prstGeom>
          </p:spPr>
        </p:pic>
        <p:pic>
          <p:nvPicPr>
            <p:cNvPr id="324" name="Graphic 323" descr="User">
              <a:extLst>
                <a:ext uri="{FF2B5EF4-FFF2-40B4-BE49-F238E27FC236}">
                  <a16:creationId xmlns:a16="http://schemas.microsoft.com/office/drawing/2014/main" id="{11561F4C-9387-4D2C-80C0-C8855C613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626" y="1763845"/>
              <a:ext cx="301636" cy="301637"/>
            </a:xfrm>
            <a:prstGeom prst="rect">
              <a:avLst/>
            </a:prstGeom>
          </p:spPr>
        </p:pic>
        <p:pic>
          <p:nvPicPr>
            <p:cNvPr id="325" name="Graphic 324" descr="User">
              <a:extLst>
                <a:ext uri="{FF2B5EF4-FFF2-40B4-BE49-F238E27FC236}">
                  <a16:creationId xmlns:a16="http://schemas.microsoft.com/office/drawing/2014/main" id="{0ED43C6B-015D-460E-9FA4-E8448CAD2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84" y="1761860"/>
              <a:ext cx="301636" cy="301637"/>
            </a:xfrm>
            <a:prstGeom prst="rect">
              <a:avLst/>
            </a:prstGeom>
          </p:spPr>
        </p:pic>
        <p:pic>
          <p:nvPicPr>
            <p:cNvPr id="326" name="Graphic 325" descr="User">
              <a:extLst>
                <a:ext uri="{FF2B5EF4-FFF2-40B4-BE49-F238E27FC236}">
                  <a16:creationId xmlns:a16="http://schemas.microsoft.com/office/drawing/2014/main" id="{0E694A91-6F41-4900-910D-1FC150447B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032735"/>
              <a:ext cx="301636" cy="301637"/>
            </a:xfrm>
            <a:prstGeom prst="rect">
              <a:avLst/>
            </a:prstGeom>
          </p:spPr>
        </p:pic>
        <p:pic>
          <p:nvPicPr>
            <p:cNvPr id="327" name="Graphic 326" descr="User">
              <a:extLst>
                <a:ext uri="{FF2B5EF4-FFF2-40B4-BE49-F238E27FC236}">
                  <a16:creationId xmlns:a16="http://schemas.microsoft.com/office/drawing/2014/main" id="{1573009A-3E90-4B60-BBCB-CF449F07D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322" y="2032735"/>
              <a:ext cx="301636" cy="301637"/>
            </a:xfrm>
            <a:prstGeom prst="rect">
              <a:avLst/>
            </a:prstGeom>
          </p:spPr>
        </p:pic>
        <p:pic>
          <p:nvPicPr>
            <p:cNvPr id="328" name="Graphic 327" descr="User">
              <a:extLst>
                <a:ext uri="{FF2B5EF4-FFF2-40B4-BE49-F238E27FC236}">
                  <a16:creationId xmlns:a16="http://schemas.microsoft.com/office/drawing/2014/main" id="{AE18DB46-31AE-46F8-B4A9-2DF6681AB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030750"/>
              <a:ext cx="301636" cy="301637"/>
            </a:xfrm>
            <a:prstGeom prst="rect">
              <a:avLst/>
            </a:prstGeom>
          </p:spPr>
        </p:pic>
        <p:pic>
          <p:nvPicPr>
            <p:cNvPr id="329" name="Graphic 328" descr="User">
              <a:extLst>
                <a:ext uri="{FF2B5EF4-FFF2-40B4-BE49-F238E27FC236}">
                  <a16:creationId xmlns:a16="http://schemas.microsoft.com/office/drawing/2014/main" id="{CD11963E-59D7-4CE0-8069-86FB97346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706" y="2282796"/>
              <a:ext cx="301636" cy="301637"/>
            </a:xfrm>
            <a:prstGeom prst="rect">
              <a:avLst/>
            </a:prstGeom>
          </p:spPr>
        </p:pic>
        <p:pic>
          <p:nvPicPr>
            <p:cNvPr id="330" name="Graphic 329" descr="User">
              <a:extLst>
                <a:ext uri="{FF2B5EF4-FFF2-40B4-BE49-F238E27FC236}">
                  <a16:creationId xmlns:a16="http://schemas.microsoft.com/office/drawing/2014/main" id="{7248B7A1-2AD1-4AE5-873D-CB45E0E81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2282796"/>
              <a:ext cx="301636" cy="301637"/>
            </a:xfrm>
            <a:prstGeom prst="rect">
              <a:avLst/>
            </a:prstGeom>
          </p:spPr>
        </p:pic>
        <p:pic>
          <p:nvPicPr>
            <p:cNvPr id="331" name="Graphic 330" descr="User">
              <a:extLst>
                <a:ext uri="{FF2B5EF4-FFF2-40B4-BE49-F238E27FC236}">
                  <a16:creationId xmlns:a16="http://schemas.microsoft.com/office/drawing/2014/main" id="{889D98F8-45BA-43B8-A4F3-CD24253BF2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700" y="2280811"/>
              <a:ext cx="301636" cy="301637"/>
            </a:xfrm>
            <a:prstGeom prst="rect">
              <a:avLst/>
            </a:prstGeom>
          </p:spPr>
        </p:pic>
        <p:pic>
          <p:nvPicPr>
            <p:cNvPr id="332" name="Graphic 331" descr="User">
              <a:extLst>
                <a:ext uri="{FF2B5EF4-FFF2-40B4-BE49-F238E27FC236}">
                  <a16:creationId xmlns:a16="http://schemas.microsoft.com/office/drawing/2014/main" id="{4A07D869-4504-4585-B335-BD90D27A49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1764295"/>
              <a:ext cx="301636" cy="301637"/>
            </a:xfrm>
            <a:prstGeom prst="rect">
              <a:avLst/>
            </a:prstGeom>
          </p:spPr>
        </p:pic>
        <p:pic>
          <p:nvPicPr>
            <p:cNvPr id="333" name="Graphic 332" descr="User">
              <a:extLst>
                <a:ext uri="{FF2B5EF4-FFF2-40B4-BE49-F238E27FC236}">
                  <a16:creationId xmlns:a16="http://schemas.microsoft.com/office/drawing/2014/main" id="{17CBDD5B-022C-488F-BB74-7D1F17B56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131" y="1764295"/>
              <a:ext cx="301636" cy="301637"/>
            </a:xfrm>
            <a:prstGeom prst="rect">
              <a:avLst/>
            </a:prstGeom>
          </p:spPr>
        </p:pic>
        <p:pic>
          <p:nvPicPr>
            <p:cNvPr id="334" name="Graphic 333" descr="User">
              <a:extLst>
                <a:ext uri="{FF2B5EF4-FFF2-40B4-BE49-F238E27FC236}">
                  <a16:creationId xmlns:a16="http://schemas.microsoft.com/office/drawing/2014/main" id="{4D791969-CEC2-4250-8631-A2D24B32F9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88" y="1762310"/>
              <a:ext cx="301636" cy="301637"/>
            </a:xfrm>
            <a:prstGeom prst="rect">
              <a:avLst/>
            </a:prstGeom>
          </p:spPr>
        </p:pic>
        <p:pic>
          <p:nvPicPr>
            <p:cNvPr id="335" name="Graphic 334" descr="User">
              <a:extLst>
                <a:ext uri="{FF2B5EF4-FFF2-40B4-BE49-F238E27FC236}">
                  <a16:creationId xmlns:a16="http://schemas.microsoft.com/office/drawing/2014/main" id="{ED5B31FD-408E-4D45-AB0F-C70F16CE41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033186"/>
              <a:ext cx="301636" cy="301637"/>
            </a:xfrm>
            <a:prstGeom prst="rect">
              <a:avLst/>
            </a:prstGeom>
          </p:spPr>
        </p:pic>
        <p:pic>
          <p:nvPicPr>
            <p:cNvPr id="336" name="Graphic 335" descr="User">
              <a:extLst>
                <a:ext uri="{FF2B5EF4-FFF2-40B4-BE49-F238E27FC236}">
                  <a16:creationId xmlns:a16="http://schemas.microsoft.com/office/drawing/2014/main" id="{6B0D0D85-D35D-4A23-A720-080A9B42A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827" y="2033186"/>
              <a:ext cx="301636" cy="301637"/>
            </a:xfrm>
            <a:prstGeom prst="rect">
              <a:avLst/>
            </a:prstGeom>
          </p:spPr>
        </p:pic>
        <p:pic>
          <p:nvPicPr>
            <p:cNvPr id="337" name="Graphic 336" descr="User">
              <a:extLst>
                <a:ext uri="{FF2B5EF4-FFF2-40B4-BE49-F238E27FC236}">
                  <a16:creationId xmlns:a16="http://schemas.microsoft.com/office/drawing/2014/main" id="{BFB50CED-DB26-4650-9D49-AB38EA4323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031200"/>
              <a:ext cx="301636" cy="301637"/>
            </a:xfrm>
            <a:prstGeom prst="rect">
              <a:avLst/>
            </a:prstGeom>
          </p:spPr>
        </p:pic>
        <p:pic>
          <p:nvPicPr>
            <p:cNvPr id="338" name="Graphic 337" descr="User">
              <a:extLst>
                <a:ext uri="{FF2B5EF4-FFF2-40B4-BE49-F238E27FC236}">
                  <a16:creationId xmlns:a16="http://schemas.microsoft.com/office/drawing/2014/main" id="{9E1E9EC0-ECC9-4CEC-A14E-4D45C0B65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2283246"/>
              <a:ext cx="301636" cy="301637"/>
            </a:xfrm>
            <a:prstGeom prst="rect">
              <a:avLst/>
            </a:prstGeom>
          </p:spPr>
        </p:pic>
        <p:pic>
          <p:nvPicPr>
            <p:cNvPr id="339" name="Graphic 338" descr="User">
              <a:extLst>
                <a:ext uri="{FF2B5EF4-FFF2-40B4-BE49-F238E27FC236}">
                  <a16:creationId xmlns:a16="http://schemas.microsoft.com/office/drawing/2014/main" id="{588660CE-EC59-4A1A-B863-50C166D329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71" y="2283246"/>
              <a:ext cx="301636" cy="301637"/>
            </a:xfrm>
            <a:prstGeom prst="rect">
              <a:avLst/>
            </a:prstGeom>
          </p:spPr>
        </p:pic>
        <p:pic>
          <p:nvPicPr>
            <p:cNvPr id="340" name="Graphic 339" descr="User">
              <a:extLst>
                <a:ext uri="{FF2B5EF4-FFF2-40B4-BE49-F238E27FC236}">
                  <a16:creationId xmlns:a16="http://schemas.microsoft.com/office/drawing/2014/main" id="{381F96FF-3F3F-42F0-804C-FA0F7E88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205" y="2281261"/>
              <a:ext cx="301636" cy="301637"/>
            </a:xfrm>
            <a:prstGeom prst="rect">
              <a:avLst/>
            </a:prstGeom>
          </p:spPr>
        </p:pic>
        <p:pic>
          <p:nvPicPr>
            <p:cNvPr id="305" name="Graphic 304" descr="User">
              <a:extLst>
                <a:ext uri="{FF2B5EF4-FFF2-40B4-BE49-F238E27FC236}">
                  <a16:creationId xmlns:a16="http://schemas.microsoft.com/office/drawing/2014/main" id="{30CD21BB-411E-430D-B135-881CBBD5CD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3965" y="2526679"/>
              <a:ext cx="301636" cy="301637"/>
            </a:xfrm>
            <a:prstGeom prst="rect">
              <a:avLst/>
            </a:prstGeom>
          </p:spPr>
        </p:pic>
        <p:pic>
          <p:nvPicPr>
            <p:cNvPr id="306" name="Graphic 305" descr="User">
              <a:extLst>
                <a:ext uri="{FF2B5EF4-FFF2-40B4-BE49-F238E27FC236}">
                  <a16:creationId xmlns:a16="http://schemas.microsoft.com/office/drawing/2014/main" id="{03E94B80-9F35-4095-A76B-C78D073FDE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626" y="2526679"/>
              <a:ext cx="301636" cy="301637"/>
            </a:xfrm>
            <a:prstGeom prst="rect">
              <a:avLst/>
            </a:prstGeom>
          </p:spPr>
        </p:pic>
        <p:pic>
          <p:nvPicPr>
            <p:cNvPr id="307" name="Graphic 306" descr="User">
              <a:extLst>
                <a:ext uri="{FF2B5EF4-FFF2-40B4-BE49-F238E27FC236}">
                  <a16:creationId xmlns:a16="http://schemas.microsoft.com/office/drawing/2014/main" id="{CC06CB5B-2733-4FCB-97B6-9249E4FCD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984" y="2524694"/>
              <a:ext cx="301636" cy="301637"/>
            </a:xfrm>
            <a:prstGeom prst="rect">
              <a:avLst/>
            </a:prstGeom>
          </p:spPr>
        </p:pic>
        <p:pic>
          <p:nvPicPr>
            <p:cNvPr id="308" name="Graphic 307" descr="User">
              <a:extLst>
                <a:ext uri="{FF2B5EF4-FFF2-40B4-BE49-F238E27FC236}">
                  <a16:creationId xmlns:a16="http://schemas.microsoft.com/office/drawing/2014/main" id="{0ABBAF38-31EE-4E04-84F4-9904A68B8A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61" y="2795569"/>
              <a:ext cx="301636" cy="301637"/>
            </a:xfrm>
            <a:prstGeom prst="rect">
              <a:avLst/>
            </a:prstGeom>
          </p:spPr>
        </p:pic>
        <p:pic>
          <p:nvPicPr>
            <p:cNvPr id="309" name="Graphic 308" descr="User">
              <a:extLst>
                <a:ext uri="{FF2B5EF4-FFF2-40B4-BE49-F238E27FC236}">
                  <a16:creationId xmlns:a16="http://schemas.microsoft.com/office/drawing/2014/main" id="{46B808C2-6586-40D7-B791-2940D1F61E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4322" y="2795569"/>
              <a:ext cx="301636" cy="301637"/>
            </a:xfrm>
            <a:prstGeom prst="rect">
              <a:avLst/>
            </a:prstGeom>
          </p:spPr>
        </p:pic>
        <p:pic>
          <p:nvPicPr>
            <p:cNvPr id="310" name="Graphic 309" descr="User">
              <a:extLst>
                <a:ext uri="{FF2B5EF4-FFF2-40B4-BE49-F238E27FC236}">
                  <a16:creationId xmlns:a16="http://schemas.microsoft.com/office/drawing/2014/main" id="{5F05399C-8FD7-40E2-BF84-BD6DA2CCB8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56" y="2793584"/>
              <a:ext cx="301636" cy="301637"/>
            </a:xfrm>
            <a:prstGeom prst="rect">
              <a:avLst/>
            </a:prstGeom>
          </p:spPr>
        </p:pic>
        <p:pic>
          <p:nvPicPr>
            <p:cNvPr id="311" name="Graphic 310" descr="User">
              <a:extLst>
                <a:ext uri="{FF2B5EF4-FFF2-40B4-BE49-F238E27FC236}">
                  <a16:creationId xmlns:a16="http://schemas.microsoft.com/office/drawing/2014/main" id="{CB0142A2-DAE9-45A5-9693-7F4062EBD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706" y="3045630"/>
              <a:ext cx="301636" cy="301637"/>
            </a:xfrm>
            <a:prstGeom prst="rect">
              <a:avLst/>
            </a:prstGeom>
          </p:spPr>
        </p:pic>
        <p:pic>
          <p:nvPicPr>
            <p:cNvPr id="312" name="Graphic 311" descr="User">
              <a:extLst>
                <a:ext uri="{FF2B5EF4-FFF2-40B4-BE49-F238E27FC236}">
                  <a16:creationId xmlns:a16="http://schemas.microsoft.com/office/drawing/2014/main" id="{AC376B39-F218-4D72-8CDB-AC0B0DFE6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67" y="3045630"/>
              <a:ext cx="301636" cy="301637"/>
            </a:xfrm>
            <a:prstGeom prst="rect">
              <a:avLst/>
            </a:prstGeom>
          </p:spPr>
        </p:pic>
        <p:pic>
          <p:nvPicPr>
            <p:cNvPr id="313" name="Graphic 312" descr="User">
              <a:extLst>
                <a:ext uri="{FF2B5EF4-FFF2-40B4-BE49-F238E27FC236}">
                  <a16:creationId xmlns:a16="http://schemas.microsoft.com/office/drawing/2014/main" id="{A47828B9-3408-4DE6-9CAD-7E0AE9626D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700" y="3043645"/>
              <a:ext cx="301636" cy="301637"/>
            </a:xfrm>
            <a:prstGeom prst="rect">
              <a:avLst/>
            </a:prstGeom>
          </p:spPr>
        </p:pic>
        <p:pic>
          <p:nvPicPr>
            <p:cNvPr id="314" name="Graphic 313" descr="User">
              <a:extLst>
                <a:ext uri="{FF2B5EF4-FFF2-40B4-BE49-F238E27FC236}">
                  <a16:creationId xmlns:a16="http://schemas.microsoft.com/office/drawing/2014/main" id="{15F85511-16FF-43DC-B87E-2BEF40AEC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69" y="2527129"/>
              <a:ext cx="301636" cy="301637"/>
            </a:xfrm>
            <a:prstGeom prst="rect">
              <a:avLst/>
            </a:prstGeom>
          </p:spPr>
        </p:pic>
        <p:pic>
          <p:nvPicPr>
            <p:cNvPr id="315" name="Graphic 314" descr="User">
              <a:extLst>
                <a:ext uri="{FF2B5EF4-FFF2-40B4-BE49-F238E27FC236}">
                  <a16:creationId xmlns:a16="http://schemas.microsoft.com/office/drawing/2014/main" id="{D1F9F719-18E0-464B-8BB4-FD61272172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5131" y="2527129"/>
              <a:ext cx="301636" cy="301637"/>
            </a:xfrm>
            <a:prstGeom prst="rect">
              <a:avLst/>
            </a:prstGeom>
          </p:spPr>
        </p:pic>
        <p:pic>
          <p:nvPicPr>
            <p:cNvPr id="316" name="Graphic 315" descr="User">
              <a:extLst>
                <a:ext uri="{FF2B5EF4-FFF2-40B4-BE49-F238E27FC236}">
                  <a16:creationId xmlns:a16="http://schemas.microsoft.com/office/drawing/2014/main" id="{620C847C-9128-488B-A66B-9B17A17BA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88" y="2525144"/>
              <a:ext cx="301636" cy="301637"/>
            </a:xfrm>
            <a:prstGeom prst="rect">
              <a:avLst/>
            </a:prstGeom>
          </p:spPr>
        </p:pic>
        <p:pic>
          <p:nvPicPr>
            <p:cNvPr id="317" name="Graphic 316" descr="User">
              <a:extLst>
                <a:ext uri="{FF2B5EF4-FFF2-40B4-BE49-F238E27FC236}">
                  <a16:creationId xmlns:a16="http://schemas.microsoft.com/office/drawing/2014/main" id="{4DB63246-2A17-43F8-81A6-6EC9F67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65" y="2796020"/>
              <a:ext cx="301636" cy="301637"/>
            </a:xfrm>
            <a:prstGeom prst="rect">
              <a:avLst/>
            </a:prstGeom>
          </p:spPr>
        </p:pic>
        <p:pic>
          <p:nvPicPr>
            <p:cNvPr id="318" name="Graphic 317" descr="User">
              <a:extLst>
                <a:ext uri="{FF2B5EF4-FFF2-40B4-BE49-F238E27FC236}">
                  <a16:creationId xmlns:a16="http://schemas.microsoft.com/office/drawing/2014/main" id="{7447A2AA-EC49-4A3F-AEC4-49C720F90D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827" y="2796020"/>
              <a:ext cx="301636" cy="301637"/>
            </a:xfrm>
            <a:prstGeom prst="rect">
              <a:avLst/>
            </a:prstGeom>
          </p:spPr>
        </p:pic>
        <p:pic>
          <p:nvPicPr>
            <p:cNvPr id="319" name="Graphic 318" descr="User">
              <a:extLst>
                <a:ext uri="{FF2B5EF4-FFF2-40B4-BE49-F238E27FC236}">
                  <a16:creationId xmlns:a16="http://schemas.microsoft.com/office/drawing/2014/main" id="{C35F1555-2C2C-46A6-B49D-45ED168D0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60" y="2794034"/>
              <a:ext cx="301636" cy="301637"/>
            </a:xfrm>
            <a:prstGeom prst="rect">
              <a:avLst/>
            </a:prstGeom>
          </p:spPr>
        </p:pic>
        <p:pic>
          <p:nvPicPr>
            <p:cNvPr id="320" name="Graphic 319" descr="User">
              <a:extLst>
                <a:ext uri="{FF2B5EF4-FFF2-40B4-BE49-F238E27FC236}">
                  <a16:creationId xmlns:a16="http://schemas.microsoft.com/office/drawing/2014/main" id="{5B833BF2-63EA-41C8-B561-D603DC4710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210" y="3046080"/>
              <a:ext cx="301636" cy="301637"/>
            </a:xfrm>
            <a:prstGeom prst="rect">
              <a:avLst/>
            </a:prstGeom>
          </p:spPr>
        </p:pic>
        <p:pic>
          <p:nvPicPr>
            <p:cNvPr id="321" name="Graphic 320" descr="User">
              <a:extLst>
                <a:ext uri="{FF2B5EF4-FFF2-40B4-BE49-F238E27FC236}">
                  <a16:creationId xmlns:a16="http://schemas.microsoft.com/office/drawing/2014/main" id="{22D13202-E135-481F-A5CC-F6B36544F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1871" y="3046080"/>
              <a:ext cx="301636" cy="301637"/>
            </a:xfrm>
            <a:prstGeom prst="rect">
              <a:avLst/>
            </a:prstGeom>
          </p:spPr>
        </p:pic>
        <p:pic>
          <p:nvPicPr>
            <p:cNvPr id="322" name="Graphic 321" descr="User">
              <a:extLst>
                <a:ext uri="{FF2B5EF4-FFF2-40B4-BE49-F238E27FC236}">
                  <a16:creationId xmlns:a16="http://schemas.microsoft.com/office/drawing/2014/main" id="{81A4F430-2F2D-4C26-92EE-140C581F89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8205" y="3044095"/>
              <a:ext cx="301636" cy="301637"/>
            </a:xfrm>
            <a:prstGeom prst="rect">
              <a:avLst/>
            </a:prstGeom>
          </p:spPr>
        </p:pic>
        <p:pic>
          <p:nvPicPr>
            <p:cNvPr id="285" name="Graphic 284" descr="User">
              <a:extLst>
                <a:ext uri="{FF2B5EF4-FFF2-40B4-BE49-F238E27FC236}">
                  <a16:creationId xmlns:a16="http://schemas.microsoft.com/office/drawing/2014/main" id="{420A6263-7C75-4BE9-8DFC-6118D8E832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1765088"/>
              <a:ext cx="301636" cy="301637"/>
            </a:xfrm>
            <a:prstGeom prst="rect">
              <a:avLst/>
            </a:prstGeom>
          </p:spPr>
        </p:pic>
        <p:pic>
          <p:nvPicPr>
            <p:cNvPr id="286" name="Graphic 285" descr="User">
              <a:extLst>
                <a:ext uri="{FF2B5EF4-FFF2-40B4-BE49-F238E27FC236}">
                  <a16:creationId xmlns:a16="http://schemas.microsoft.com/office/drawing/2014/main" id="{AF87D0B5-F54F-495C-9F5D-FA1444052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439" y="1765088"/>
              <a:ext cx="301636" cy="301637"/>
            </a:xfrm>
            <a:prstGeom prst="rect">
              <a:avLst/>
            </a:prstGeom>
          </p:spPr>
        </p:pic>
        <p:pic>
          <p:nvPicPr>
            <p:cNvPr id="288" name="Graphic 287" descr="User">
              <a:extLst>
                <a:ext uri="{FF2B5EF4-FFF2-40B4-BE49-F238E27FC236}">
                  <a16:creationId xmlns:a16="http://schemas.microsoft.com/office/drawing/2014/main" id="{2764BDD1-0FFD-434F-9641-B0CEBB96D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474" y="2033978"/>
              <a:ext cx="301636" cy="301637"/>
            </a:xfrm>
            <a:prstGeom prst="rect">
              <a:avLst/>
            </a:prstGeom>
          </p:spPr>
        </p:pic>
        <p:pic>
          <p:nvPicPr>
            <p:cNvPr id="289" name="Graphic 288" descr="User">
              <a:extLst>
                <a:ext uri="{FF2B5EF4-FFF2-40B4-BE49-F238E27FC236}">
                  <a16:creationId xmlns:a16="http://schemas.microsoft.com/office/drawing/2014/main" id="{270946F1-EE82-454C-9CEF-1EFE07E2CD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135" y="2033978"/>
              <a:ext cx="301636" cy="301637"/>
            </a:xfrm>
            <a:prstGeom prst="rect">
              <a:avLst/>
            </a:prstGeom>
          </p:spPr>
        </p:pic>
        <p:pic>
          <p:nvPicPr>
            <p:cNvPr id="291" name="Graphic 290" descr="User">
              <a:extLst>
                <a:ext uri="{FF2B5EF4-FFF2-40B4-BE49-F238E27FC236}">
                  <a16:creationId xmlns:a16="http://schemas.microsoft.com/office/drawing/2014/main" id="{E9C73B50-ECB8-4E71-B8C0-B586F8F0B3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2284039"/>
              <a:ext cx="301636" cy="301637"/>
            </a:xfrm>
            <a:prstGeom prst="rect">
              <a:avLst/>
            </a:prstGeom>
          </p:spPr>
        </p:pic>
        <p:pic>
          <p:nvPicPr>
            <p:cNvPr id="292" name="Graphic 291" descr="User">
              <a:extLst>
                <a:ext uri="{FF2B5EF4-FFF2-40B4-BE49-F238E27FC236}">
                  <a16:creationId xmlns:a16="http://schemas.microsoft.com/office/drawing/2014/main" id="{696DF560-22BE-43E1-B5F9-8A1579371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2284039"/>
              <a:ext cx="301636" cy="301637"/>
            </a:xfrm>
            <a:prstGeom prst="rect">
              <a:avLst/>
            </a:prstGeom>
          </p:spPr>
        </p:pic>
        <p:pic>
          <p:nvPicPr>
            <p:cNvPr id="267" name="Graphic 266" descr="User">
              <a:extLst>
                <a:ext uri="{FF2B5EF4-FFF2-40B4-BE49-F238E27FC236}">
                  <a16:creationId xmlns:a16="http://schemas.microsoft.com/office/drawing/2014/main" id="{D5F0EE8B-BED6-405B-A6C1-BC3F1A5DD7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78" y="2527922"/>
              <a:ext cx="301636" cy="301637"/>
            </a:xfrm>
            <a:prstGeom prst="rect">
              <a:avLst/>
            </a:prstGeom>
          </p:spPr>
        </p:pic>
        <p:pic>
          <p:nvPicPr>
            <p:cNvPr id="268" name="Graphic 267" descr="User">
              <a:extLst>
                <a:ext uri="{FF2B5EF4-FFF2-40B4-BE49-F238E27FC236}">
                  <a16:creationId xmlns:a16="http://schemas.microsoft.com/office/drawing/2014/main" id="{A2F245B0-DBFD-48DE-91C1-C97528E699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6439" y="2527922"/>
              <a:ext cx="301636" cy="301637"/>
            </a:xfrm>
            <a:prstGeom prst="rect">
              <a:avLst/>
            </a:prstGeom>
          </p:spPr>
        </p:pic>
        <p:pic>
          <p:nvPicPr>
            <p:cNvPr id="270" name="Graphic 269" descr="User">
              <a:extLst>
                <a:ext uri="{FF2B5EF4-FFF2-40B4-BE49-F238E27FC236}">
                  <a16:creationId xmlns:a16="http://schemas.microsoft.com/office/drawing/2014/main" id="{E6F89400-7F9D-4033-AAFD-4E4D055A24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74" y="2796812"/>
              <a:ext cx="301636" cy="301637"/>
            </a:xfrm>
            <a:prstGeom prst="rect">
              <a:avLst/>
            </a:prstGeom>
          </p:spPr>
        </p:pic>
        <p:pic>
          <p:nvPicPr>
            <p:cNvPr id="271" name="Graphic 270" descr="User">
              <a:extLst>
                <a:ext uri="{FF2B5EF4-FFF2-40B4-BE49-F238E27FC236}">
                  <a16:creationId xmlns:a16="http://schemas.microsoft.com/office/drawing/2014/main" id="{894042CE-E463-49F0-9550-83734CA299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1135" y="2796812"/>
              <a:ext cx="301636" cy="301637"/>
            </a:xfrm>
            <a:prstGeom prst="rect">
              <a:avLst/>
            </a:prstGeom>
          </p:spPr>
        </p:pic>
        <p:pic>
          <p:nvPicPr>
            <p:cNvPr id="273" name="Graphic 272" descr="User">
              <a:extLst>
                <a:ext uri="{FF2B5EF4-FFF2-40B4-BE49-F238E27FC236}">
                  <a16:creationId xmlns:a16="http://schemas.microsoft.com/office/drawing/2014/main" id="{010CBD3F-9FFD-46B2-8793-B5D25625B3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519" y="3046873"/>
              <a:ext cx="301636" cy="301637"/>
            </a:xfrm>
            <a:prstGeom prst="rect">
              <a:avLst/>
            </a:prstGeom>
          </p:spPr>
        </p:pic>
        <p:pic>
          <p:nvPicPr>
            <p:cNvPr id="274" name="Graphic 273" descr="User">
              <a:extLst>
                <a:ext uri="{FF2B5EF4-FFF2-40B4-BE49-F238E27FC236}">
                  <a16:creationId xmlns:a16="http://schemas.microsoft.com/office/drawing/2014/main" id="{2F7D0991-91A8-4E67-AF54-CE12B5306C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80" y="3046873"/>
              <a:ext cx="301636" cy="301637"/>
            </a:xfrm>
            <a:prstGeom prst="rect">
              <a:avLst/>
            </a:prstGeom>
          </p:spPr>
        </p:pic>
        <p:pic>
          <p:nvPicPr>
            <p:cNvPr id="1106" name="Graphic 1105" descr="User">
              <a:extLst>
                <a:ext uri="{FF2B5EF4-FFF2-40B4-BE49-F238E27FC236}">
                  <a16:creationId xmlns:a16="http://schemas.microsoft.com/office/drawing/2014/main" id="{FF18BAE4-DDC3-418D-A1D4-6869E3A9D0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40678" y="3313164"/>
              <a:ext cx="301636" cy="301637"/>
            </a:xfrm>
            <a:prstGeom prst="rect">
              <a:avLst/>
            </a:prstGeom>
          </p:spPr>
        </p:pic>
        <p:pic>
          <p:nvPicPr>
            <p:cNvPr id="1107" name="Graphic 1106" descr="User">
              <a:extLst>
                <a:ext uri="{FF2B5EF4-FFF2-40B4-BE49-F238E27FC236}">
                  <a16:creationId xmlns:a16="http://schemas.microsoft.com/office/drawing/2014/main" id="{DB50451D-D13E-42D3-8E79-CDA79BE1C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3313164"/>
              <a:ext cx="301636" cy="301637"/>
            </a:xfrm>
            <a:prstGeom prst="rect">
              <a:avLst/>
            </a:prstGeom>
          </p:spPr>
        </p:pic>
        <p:pic>
          <p:nvPicPr>
            <p:cNvPr id="1108" name="Graphic 1107" descr="User">
              <a:extLst>
                <a:ext uri="{FF2B5EF4-FFF2-40B4-BE49-F238E27FC236}">
                  <a16:creationId xmlns:a16="http://schemas.microsoft.com/office/drawing/2014/main" id="{B4A9BE47-61DC-4619-A995-67B767A358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3311179"/>
              <a:ext cx="301636" cy="301637"/>
            </a:xfrm>
            <a:prstGeom prst="rect">
              <a:avLst/>
            </a:prstGeom>
          </p:spPr>
        </p:pic>
        <p:pic>
          <p:nvPicPr>
            <p:cNvPr id="1109" name="Graphic 1108" descr="User">
              <a:extLst>
                <a:ext uri="{FF2B5EF4-FFF2-40B4-BE49-F238E27FC236}">
                  <a16:creationId xmlns:a16="http://schemas.microsoft.com/office/drawing/2014/main" id="{8BB6FF3F-50DC-4566-8E1B-346C4B06D9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3582054"/>
              <a:ext cx="301636" cy="301637"/>
            </a:xfrm>
            <a:prstGeom prst="rect">
              <a:avLst/>
            </a:prstGeom>
          </p:spPr>
        </p:pic>
        <p:pic>
          <p:nvPicPr>
            <p:cNvPr id="1110" name="Graphic 1109" descr="User">
              <a:extLst>
                <a:ext uri="{FF2B5EF4-FFF2-40B4-BE49-F238E27FC236}">
                  <a16:creationId xmlns:a16="http://schemas.microsoft.com/office/drawing/2014/main" id="{B9A991C9-2AB8-4E9A-8EB1-97BFA7614D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3582054"/>
              <a:ext cx="301636" cy="301637"/>
            </a:xfrm>
            <a:prstGeom prst="rect">
              <a:avLst/>
            </a:prstGeom>
          </p:spPr>
        </p:pic>
        <p:pic>
          <p:nvPicPr>
            <p:cNvPr id="1111" name="Graphic 1110" descr="User">
              <a:extLst>
                <a:ext uri="{FF2B5EF4-FFF2-40B4-BE49-F238E27FC236}">
                  <a16:creationId xmlns:a16="http://schemas.microsoft.com/office/drawing/2014/main" id="{635C135E-A1EB-4D55-84B4-325514C6CD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3580069"/>
              <a:ext cx="301636" cy="301637"/>
            </a:xfrm>
            <a:prstGeom prst="rect">
              <a:avLst/>
            </a:prstGeom>
          </p:spPr>
        </p:pic>
        <p:pic>
          <p:nvPicPr>
            <p:cNvPr id="1112" name="Graphic 1111" descr="User">
              <a:extLst>
                <a:ext uri="{FF2B5EF4-FFF2-40B4-BE49-F238E27FC236}">
                  <a16:creationId xmlns:a16="http://schemas.microsoft.com/office/drawing/2014/main" id="{FE0EF75D-5ADA-4D57-A8CD-7D5D213D6C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3832115"/>
              <a:ext cx="301636" cy="301637"/>
            </a:xfrm>
            <a:prstGeom prst="rect">
              <a:avLst/>
            </a:prstGeom>
          </p:spPr>
        </p:pic>
        <p:pic>
          <p:nvPicPr>
            <p:cNvPr id="1113" name="Graphic 1112" descr="User">
              <a:extLst>
                <a:ext uri="{FF2B5EF4-FFF2-40B4-BE49-F238E27FC236}">
                  <a16:creationId xmlns:a16="http://schemas.microsoft.com/office/drawing/2014/main" id="{EB4E469F-B4D9-449A-9A59-E1196896D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080" y="3832115"/>
              <a:ext cx="301636" cy="301637"/>
            </a:xfrm>
            <a:prstGeom prst="rect">
              <a:avLst/>
            </a:prstGeom>
          </p:spPr>
        </p:pic>
        <p:pic>
          <p:nvPicPr>
            <p:cNvPr id="1114" name="Graphic 1113" descr="User">
              <a:extLst>
                <a:ext uri="{FF2B5EF4-FFF2-40B4-BE49-F238E27FC236}">
                  <a16:creationId xmlns:a16="http://schemas.microsoft.com/office/drawing/2014/main" id="{A0440990-3AB4-4527-9ABE-C8F7339BB7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9413" y="3830130"/>
              <a:ext cx="301636" cy="301637"/>
            </a:xfrm>
            <a:prstGeom prst="rect">
              <a:avLst/>
            </a:prstGeom>
          </p:spPr>
        </p:pic>
        <p:pic>
          <p:nvPicPr>
            <p:cNvPr id="1115" name="Graphic 1114" descr="User">
              <a:extLst>
                <a:ext uri="{FF2B5EF4-FFF2-40B4-BE49-F238E27FC236}">
                  <a16:creationId xmlns:a16="http://schemas.microsoft.com/office/drawing/2014/main" id="{D1A8DCE6-62A9-44FE-A6BE-CA1024E9D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3313614"/>
              <a:ext cx="301636" cy="301637"/>
            </a:xfrm>
            <a:prstGeom prst="rect">
              <a:avLst/>
            </a:prstGeom>
          </p:spPr>
        </p:pic>
        <p:pic>
          <p:nvPicPr>
            <p:cNvPr id="1116" name="Graphic 1115" descr="User">
              <a:extLst>
                <a:ext uri="{FF2B5EF4-FFF2-40B4-BE49-F238E27FC236}">
                  <a16:creationId xmlns:a16="http://schemas.microsoft.com/office/drawing/2014/main" id="{7BFF6737-7861-4500-86A9-FD91E70CC8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1844" y="3313614"/>
              <a:ext cx="301636" cy="301637"/>
            </a:xfrm>
            <a:prstGeom prst="rect">
              <a:avLst/>
            </a:prstGeom>
          </p:spPr>
        </p:pic>
        <p:pic>
          <p:nvPicPr>
            <p:cNvPr id="1117" name="Graphic 1116" descr="User">
              <a:extLst>
                <a:ext uri="{FF2B5EF4-FFF2-40B4-BE49-F238E27FC236}">
                  <a16:creationId xmlns:a16="http://schemas.microsoft.com/office/drawing/2014/main" id="{63363445-D84A-45B1-BB3F-1A6AF7EF4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3311629"/>
              <a:ext cx="301636" cy="301637"/>
            </a:xfrm>
            <a:prstGeom prst="rect">
              <a:avLst/>
            </a:prstGeom>
          </p:spPr>
        </p:pic>
        <p:pic>
          <p:nvPicPr>
            <p:cNvPr id="1118" name="Graphic 1117" descr="User">
              <a:extLst>
                <a:ext uri="{FF2B5EF4-FFF2-40B4-BE49-F238E27FC236}">
                  <a16:creationId xmlns:a16="http://schemas.microsoft.com/office/drawing/2014/main" id="{0867F6DD-5EB8-4640-BBB9-EB4CC2605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0878" y="3582505"/>
              <a:ext cx="301636" cy="301637"/>
            </a:xfrm>
            <a:prstGeom prst="rect">
              <a:avLst/>
            </a:prstGeom>
          </p:spPr>
        </p:pic>
        <p:pic>
          <p:nvPicPr>
            <p:cNvPr id="1119" name="Graphic 1118" descr="User">
              <a:extLst>
                <a:ext uri="{FF2B5EF4-FFF2-40B4-BE49-F238E27FC236}">
                  <a16:creationId xmlns:a16="http://schemas.microsoft.com/office/drawing/2014/main" id="{5E9F37FB-B863-46AC-BD8C-D27A659593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3582505"/>
              <a:ext cx="301636" cy="301637"/>
            </a:xfrm>
            <a:prstGeom prst="rect">
              <a:avLst/>
            </a:prstGeom>
          </p:spPr>
        </p:pic>
        <p:pic>
          <p:nvPicPr>
            <p:cNvPr id="1120" name="Graphic 1119" descr="User">
              <a:extLst>
                <a:ext uri="{FF2B5EF4-FFF2-40B4-BE49-F238E27FC236}">
                  <a16:creationId xmlns:a16="http://schemas.microsoft.com/office/drawing/2014/main" id="{0BAAB8CB-FCCE-421F-A366-60909AB25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3580519"/>
              <a:ext cx="301636" cy="301637"/>
            </a:xfrm>
            <a:prstGeom prst="rect">
              <a:avLst/>
            </a:prstGeom>
          </p:spPr>
        </p:pic>
        <p:pic>
          <p:nvPicPr>
            <p:cNvPr id="1121" name="Graphic 1120" descr="User">
              <a:extLst>
                <a:ext uri="{FF2B5EF4-FFF2-40B4-BE49-F238E27FC236}">
                  <a16:creationId xmlns:a16="http://schemas.microsoft.com/office/drawing/2014/main" id="{20696D85-2D73-4192-AA1B-A2AEDBC9CB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3832565"/>
              <a:ext cx="301636" cy="301637"/>
            </a:xfrm>
            <a:prstGeom prst="rect">
              <a:avLst/>
            </a:prstGeom>
          </p:spPr>
        </p:pic>
        <p:pic>
          <p:nvPicPr>
            <p:cNvPr id="1122" name="Graphic 1121" descr="User">
              <a:extLst>
                <a:ext uri="{FF2B5EF4-FFF2-40B4-BE49-F238E27FC236}">
                  <a16:creationId xmlns:a16="http://schemas.microsoft.com/office/drawing/2014/main" id="{1AD964DF-75FA-487F-B0F0-2643EC68F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3832565"/>
              <a:ext cx="301636" cy="301637"/>
            </a:xfrm>
            <a:prstGeom prst="rect">
              <a:avLst/>
            </a:prstGeom>
          </p:spPr>
        </p:pic>
        <p:pic>
          <p:nvPicPr>
            <p:cNvPr id="1123" name="Graphic 1122" descr="User">
              <a:extLst>
                <a:ext uri="{FF2B5EF4-FFF2-40B4-BE49-F238E27FC236}">
                  <a16:creationId xmlns:a16="http://schemas.microsoft.com/office/drawing/2014/main" id="{5F32BB4D-2629-48B6-BD83-78D277AD87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3830580"/>
              <a:ext cx="301636" cy="301637"/>
            </a:xfrm>
            <a:prstGeom prst="rect">
              <a:avLst/>
            </a:prstGeom>
          </p:spPr>
        </p:pic>
        <p:pic>
          <p:nvPicPr>
            <p:cNvPr id="1088" name="Graphic 1087" descr="User">
              <a:extLst>
                <a:ext uri="{FF2B5EF4-FFF2-40B4-BE49-F238E27FC236}">
                  <a16:creationId xmlns:a16="http://schemas.microsoft.com/office/drawing/2014/main" id="{43BA4F0B-1506-421E-996F-4C91F4CE8B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075998"/>
              <a:ext cx="301636" cy="301637"/>
            </a:xfrm>
            <a:prstGeom prst="rect">
              <a:avLst/>
            </a:prstGeom>
          </p:spPr>
        </p:pic>
        <p:pic>
          <p:nvPicPr>
            <p:cNvPr id="1089" name="Graphic 1088" descr="User">
              <a:extLst>
                <a:ext uri="{FF2B5EF4-FFF2-40B4-BE49-F238E27FC236}">
                  <a16:creationId xmlns:a16="http://schemas.microsoft.com/office/drawing/2014/main" id="{9B85C2D7-5233-4BBE-8B5C-0F70709B7A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075998"/>
              <a:ext cx="301636" cy="301637"/>
            </a:xfrm>
            <a:prstGeom prst="rect">
              <a:avLst/>
            </a:prstGeom>
          </p:spPr>
        </p:pic>
        <p:pic>
          <p:nvPicPr>
            <p:cNvPr id="1090" name="Graphic 1089" descr="User">
              <a:extLst>
                <a:ext uri="{FF2B5EF4-FFF2-40B4-BE49-F238E27FC236}">
                  <a16:creationId xmlns:a16="http://schemas.microsoft.com/office/drawing/2014/main" id="{4E6D67B9-4BC0-44B4-8C9A-797D5AE1D0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074013"/>
              <a:ext cx="301636" cy="301637"/>
            </a:xfrm>
            <a:prstGeom prst="rect">
              <a:avLst/>
            </a:prstGeom>
          </p:spPr>
        </p:pic>
        <p:pic>
          <p:nvPicPr>
            <p:cNvPr id="1091" name="Graphic 1090" descr="User">
              <a:extLst>
                <a:ext uri="{FF2B5EF4-FFF2-40B4-BE49-F238E27FC236}">
                  <a16:creationId xmlns:a16="http://schemas.microsoft.com/office/drawing/2014/main" id="{3C371E35-DDF7-4C14-AB0E-872A33BBB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4344888"/>
              <a:ext cx="301636" cy="301637"/>
            </a:xfrm>
            <a:prstGeom prst="rect">
              <a:avLst/>
            </a:prstGeom>
          </p:spPr>
        </p:pic>
        <p:pic>
          <p:nvPicPr>
            <p:cNvPr id="1092" name="Graphic 1091" descr="User">
              <a:extLst>
                <a:ext uri="{FF2B5EF4-FFF2-40B4-BE49-F238E27FC236}">
                  <a16:creationId xmlns:a16="http://schemas.microsoft.com/office/drawing/2014/main" id="{C0B8383F-DEFA-4E07-BAFA-01064E9F61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1035" y="4344888"/>
              <a:ext cx="301636" cy="301637"/>
            </a:xfrm>
            <a:prstGeom prst="rect">
              <a:avLst/>
            </a:prstGeom>
          </p:spPr>
        </p:pic>
        <p:pic>
          <p:nvPicPr>
            <p:cNvPr id="1093" name="Graphic 1092" descr="User">
              <a:extLst>
                <a:ext uri="{FF2B5EF4-FFF2-40B4-BE49-F238E27FC236}">
                  <a16:creationId xmlns:a16="http://schemas.microsoft.com/office/drawing/2014/main" id="{03390473-AF19-4A2C-875E-E31FEB41B6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4342903"/>
              <a:ext cx="301636" cy="301637"/>
            </a:xfrm>
            <a:prstGeom prst="rect">
              <a:avLst/>
            </a:prstGeom>
          </p:spPr>
        </p:pic>
        <p:pic>
          <p:nvPicPr>
            <p:cNvPr id="1094" name="Graphic 1093" descr="User">
              <a:extLst>
                <a:ext uri="{FF2B5EF4-FFF2-40B4-BE49-F238E27FC236}">
                  <a16:creationId xmlns:a16="http://schemas.microsoft.com/office/drawing/2014/main" id="{5573E7AD-E805-4D95-B966-C6EB03504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7419" y="4594949"/>
              <a:ext cx="301636" cy="301637"/>
            </a:xfrm>
            <a:prstGeom prst="rect">
              <a:avLst/>
            </a:prstGeom>
          </p:spPr>
        </p:pic>
        <p:pic>
          <p:nvPicPr>
            <p:cNvPr id="1095" name="Graphic 1094" descr="User">
              <a:extLst>
                <a:ext uri="{FF2B5EF4-FFF2-40B4-BE49-F238E27FC236}">
                  <a16:creationId xmlns:a16="http://schemas.microsoft.com/office/drawing/2014/main" id="{BEAB7EC0-4D9B-411D-B433-ED0BF5F03E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3080" y="4594949"/>
              <a:ext cx="301636" cy="301637"/>
            </a:xfrm>
            <a:prstGeom prst="rect">
              <a:avLst/>
            </a:prstGeom>
          </p:spPr>
        </p:pic>
        <p:pic>
          <p:nvPicPr>
            <p:cNvPr id="1096" name="Graphic 1095" descr="User">
              <a:extLst>
                <a:ext uri="{FF2B5EF4-FFF2-40B4-BE49-F238E27FC236}">
                  <a16:creationId xmlns:a16="http://schemas.microsoft.com/office/drawing/2014/main" id="{0B8FC339-3946-4E6C-9194-4AE3D57A14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413" y="4592964"/>
              <a:ext cx="301636" cy="301637"/>
            </a:xfrm>
            <a:prstGeom prst="rect">
              <a:avLst/>
            </a:prstGeom>
          </p:spPr>
        </p:pic>
        <p:pic>
          <p:nvPicPr>
            <p:cNvPr id="1097" name="Graphic 1096" descr="User">
              <a:extLst>
                <a:ext uri="{FF2B5EF4-FFF2-40B4-BE49-F238E27FC236}">
                  <a16:creationId xmlns:a16="http://schemas.microsoft.com/office/drawing/2014/main" id="{85705203-3606-4089-8C40-23E3C4041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6182" y="4076448"/>
              <a:ext cx="301636" cy="301637"/>
            </a:xfrm>
            <a:prstGeom prst="rect">
              <a:avLst/>
            </a:prstGeom>
          </p:spPr>
        </p:pic>
        <p:pic>
          <p:nvPicPr>
            <p:cNvPr id="1098" name="Graphic 1097" descr="User">
              <a:extLst>
                <a:ext uri="{FF2B5EF4-FFF2-40B4-BE49-F238E27FC236}">
                  <a16:creationId xmlns:a16="http://schemas.microsoft.com/office/drawing/2014/main" id="{FC6CA793-849C-420C-BE05-E6198B1BCC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076448"/>
              <a:ext cx="301636" cy="301637"/>
            </a:xfrm>
            <a:prstGeom prst="rect">
              <a:avLst/>
            </a:prstGeom>
          </p:spPr>
        </p:pic>
        <p:pic>
          <p:nvPicPr>
            <p:cNvPr id="1099" name="Graphic 1098" descr="User">
              <a:extLst>
                <a:ext uri="{FF2B5EF4-FFF2-40B4-BE49-F238E27FC236}">
                  <a16:creationId xmlns:a16="http://schemas.microsoft.com/office/drawing/2014/main" id="{60A7A0D6-6795-4DB7-AE32-9A35B2D9D6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201" y="4074463"/>
              <a:ext cx="301636" cy="301637"/>
            </a:xfrm>
            <a:prstGeom prst="rect">
              <a:avLst/>
            </a:prstGeom>
          </p:spPr>
        </p:pic>
        <p:pic>
          <p:nvPicPr>
            <p:cNvPr id="1100" name="Graphic 1099" descr="User">
              <a:extLst>
                <a:ext uri="{FF2B5EF4-FFF2-40B4-BE49-F238E27FC236}">
                  <a16:creationId xmlns:a16="http://schemas.microsoft.com/office/drawing/2014/main" id="{BAC5EFB3-D428-45FA-A3BA-F131F107ED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0878" y="4345339"/>
              <a:ext cx="301636" cy="301637"/>
            </a:xfrm>
            <a:prstGeom prst="rect">
              <a:avLst/>
            </a:prstGeom>
          </p:spPr>
        </p:pic>
        <p:pic>
          <p:nvPicPr>
            <p:cNvPr id="1101" name="Graphic 1100" descr="User">
              <a:extLst>
                <a:ext uri="{FF2B5EF4-FFF2-40B4-BE49-F238E27FC236}">
                  <a16:creationId xmlns:a16="http://schemas.microsoft.com/office/drawing/2014/main" id="{145DD563-A03D-48EC-8784-DDD8145B0F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4345339"/>
              <a:ext cx="301636" cy="301637"/>
            </a:xfrm>
            <a:prstGeom prst="rect">
              <a:avLst/>
            </a:prstGeom>
          </p:spPr>
        </p:pic>
        <p:pic>
          <p:nvPicPr>
            <p:cNvPr id="1102" name="Graphic 1101" descr="User">
              <a:extLst>
                <a:ext uri="{FF2B5EF4-FFF2-40B4-BE49-F238E27FC236}">
                  <a16:creationId xmlns:a16="http://schemas.microsoft.com/office/drawing/2014/main" id="{175519C0-7B15-417C-BEB4-03E5487814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4343353"/>
              <a:ext cx="301636" cy="301637"/>
            </a:xfrm>
            <a:prstGeom prst="rect">
              <a:avLst/>
            </a:prstGeom>
          </p:spPr>
        </p:pic>
        <p:pic>
          <p:nvPicPr>
            <p:cNvPr id="1103" name="Graphic 1102" descr="User">
              <a:extLst>
                <a:ext uri="{FF2B5EF4-FFF2-40B4-BE49-F238E27FC236}">
                  <a16:creationId xmlns:a16="http://schemas.microsoft.com/office/drawing/2014/main" id="{7599ECE5-9161-429F-A5AC-0CC2A97C9E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4595399"/>
              <a:ext cx="301636" cy="301637"/>
            </a:xfrm>
            <a:prstGeom prst="rect">
              <a:avLst/>
            </a:prstGeom>
          </p:spPr>
        </p:pic>
        <p:pic>
          <p:nvPicPr>
            <p:cNvPr id="1104" name="Graphic 1103" descr="User">
              <a:extLst>
                <a:ext uri="{FF2B5EF4-FFF2-40B4-BE49-F238E27FC236}">
                  <a16:creationId xmlns:a16="http://schemas.microsoft.com/office/drawing/2014/main" id="{A5BD1386-AF14-49BB-833E-69A65CE2F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4595399"/>
              <a:ext cx="301636" cy="301637"/>
            </a:xfrm>
            <a:prstGeom prst="rect">
              <a:avLst/>
            </a:prstGeom>
          </p:spPr>
        </p:pic>
        <p:pic>
          <p:nvPicPr>
            <p:cNvPr id="1105" name="Graphic 1104" descr="User">
              <a:extLst>
                <a:ext uri="{FF2B5EF4-FFF2-40B4-BE49-F238E27FC236}">
                  <a16:creationId xmlns:a16="http://schemas.microsoft.com/office/drawing/2014/main" id="{0E241F3E-C69C-4771-B7BD-8A1184B78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4593414"/>
              <a:ext cx="301636" cy="301637"/>
            </a:xfrm>
            <a:prstGeom prst="rect">
              <a:avLst/>
            </a:prstGeom>
          </p:spPr>
        </p:pic>
        <p:pic>
          <p:nvPicPr>
            <p:cNvPr id="1068" name="Graphic 1067" descr="User">
              <a:extLst>
                <a:ext uri="{FF2B5EF4-FFF2-40B4-BE49-F238E27FC236}">
                  <a16:creationId xmlns:a16="http://schemas.microsoft.com/office/drawing/2014/main" id="{D4BDEC8B-B06F-4C5D-B390-F3B9F4DB62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7491" y="3314407"/>
              <a:ext cx="301636" cy="301637"/>
            </a:xfrm>
            <a:prstGeom prst="rect">
              <a:avLst/>
            </a:prstGeom>
          </p:spPr>
        </p:pic>
        <p:pic>
          <p:nvPicPr>
            <p:cNvPr id="1069" name="Graphic 1068" descr="User">
              <a:extLst>
                <a:ext uri="{FF2B5EF4-FFF2-40B4-BE49-F238E27FC236}">
                  <a16:creationId xmlns:a16="http://schemas.microsoft.com/office/drawing/2014/main" id="{4840ACD2-0BCA-4201-B66F-7514DA715B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3314407"/>
              <a:ext cx="301636" cy="301637"/>
            </a:xfrm>
            <a:prstGeom prst="rect">
              <a:avLst/>
            </a:prstGeom>
          </p:spPr>
        </p:pic>
        <p:pic>
          <p:nvPicPr>
            <p:cNvPr id="1070" name="Graphic 1069" descr="User">
              <a:extLst>
                <a:ext uri="{FF2B5EF4-FFF2-40B4-BE49-F238E27FC236}">
                  <a16:creationId xmlns:a16="http://schemas.microsoft.com/office/drawing/2014/main" id="{3F3E8260-466F-4647-8D7B-4FBAE33279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3312422"/>
              <a:ext cx="301636" cy="301637"/>
            </a:xfrm>
            <a:prstGeom prst="rect">
              <a:avLst/>
            </a:prstGeom>
          </p:spPr>
        </p:pic>
        <p:pic>
          <p:nvPicPr>
            <p:cNvPr id="1071" name="Graphic 1070" descr="User">
              <a:extLst>
                <a:ext uri="{FF2B5EF4-FFF2-40B4-BE49-F238E27FC236}">
                  <a16:creationId xmlns:a16="http://schemas.microsoft.com/office/drawing/2014/main" id="{A7D5BAD0-89C7-4DCA-ACED-F962BD4F9A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3583297"/>
              <a:ext cx="301636" cy="301637"/>
            </a:xfrm>
            <a:prstGeom prst="rect">
              <a:avLst/>
            </a:prstGeom>
          </p:spPr>
        </p:pic>
        <p:pic>
          <p:nvPicPr>
            <p:cNvPr id="1072" name="Graphic 1071" descr="User">
              <a:extLst>
                <a:ext uri="{FF2B5EF4-FFF2-40B4-BE49-F238E27FC236}">
                  <a16:creationId xmlns:a16="http://schemas.microsoft.com/office/drawing/2014/main" id="{88398E30-2B71-430A-B71B-20E882CF3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3583297"/>
              <a:ext cx="301636" cy="301637"/>
            </a:xfrm>
            <a:prstGeom prst="rect">
              <a:avLst/>
            </a:prstGeom>
          </p:spPr>
        </p:pic>
        <p:pic>
          <p:nvPicPr>
            <p:cNvPr id="1073" name="Graphic 1072" descr="User">
              <a:extLst>
                <a:ext uri="{FF2B5EF4-FFF2-40B4-BE49-F238E27FC236}">
                  <a16:creationId xmlns:a16="http://schemas.microsoft.com/office/drawing/2014/main" id="{FC66747A-C390-403D-B3D8-13DFBD74A8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3581312"/>
              <a:ext cx="301636" cy="301637"/>
            </a:xfrm>
            <a:prstGeom prst="rect">
              <a:avLst/>
            </a:prstGeom>
          </p:spPr>
        </p:pic>
        <p:pic>
          <p:nvPicPr>
            <p:cNvPr id="1074" name="Graphic 1073" descr="User">
              <a:extLst>
                <a:ext uri="{FF2B5EF4-FFF2-40B4-BE49-F238E27FC236}">
                  <a16:creationId xmlns:a16="http://schemas.microsoft.com/office/drawing/2014/main" id="{CCC6B849-78AB-4CBF-B56D-9500B73F5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3833358"/>
              <a:ext cx="301636" cy="301637"/>
            </a:xfrm>
            <a:prstGeom prst="rect">
              <a:avLst/>
            </a:prstGeom>
          </p:spPr>
        </p:pic>
        <p:pic>
          <p:nvPicPr>
            <p:cNvPr id="1075" name="Graphic 1074" descr="User">
              <a:extLst>
                <a:ext uri="{FF2B5EF4-FFF2-40B4-BE49-F238E27FC236}">
                  <a16:creationId xmlns:a16="http://schemas.microsoft.com/office/drawing/2014/main" id="{ECE01A80-22D3-4DC2-BFEE-D2BC3EEC23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3833358"/>
              <a:ext cx="301636" cy="301637"/>
            </a:xfrm>
            <a:prstGeom prst="rect">
              <a:avLst/>
            </a:prstGeom>
          </p:spPr>
        </p:pic>
        <p:pic>
          <p:nvPicPr>
            <p:cNvPr id="1076" name="Graphic 1075" descr="User">
              <a:extLst>
                <a:ext uri="{FF2B5EF4-FFF2-40B4-BE49-F238E27FC236}">
                  <a16:creationId xmlns:a16="http://schemas.microsoft.com/office/drawing/2014/main" id="{9FF97010-7509-4375-80DE-C502A75C9F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3831373"/>
              <a:ext cx="301636" cy="301637"/>
            </a:xfrm>
            <a:prstGeom prst="rect">
              <a:avLst/>
            </a:prstGeom>
          </p:spPr>
        </p:pic>
        <p:pic>
          <p:nvPicPr>
            <p:cNvPr id="1077" name="Graphic 1076" descr="User">
              <a:extLst>
                <a:ext uri="{FF2B5EF4-FFF2-40B4-BE49-F238E27FC236}">
                  <a16:creationId xmlns:a16="http://schemas.microsoft.com/office/drawing/2014/main" id="{90B7364E-C0B8-403A-A080-0181A85E9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2995" y="3314857"/>
              <a:ext cx="301636" cy="301637"/>
            </a:xfrm>
            <a:prstGeom prst="rect">
              <a:avLst/>
            </a:prstGeom>
          </p:spPr>
        </p:pic>
        <p:pic>
          <p:nvPicPr>
            <p:cNvPr id="1078" name="Graphic 1077" descr="User">
              <a:extLst>
                <a:ext uri="{FF2B5EF4-FFF2-40B4-BE49-F238E27FC236}">
                  <a16:creationId xmlns:a16="http://schemas.microsoft.com/office/drawing/2014/main" id="{4940AB92-7C1E-4DE1-85E7-D3112BBA87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8657" y="3314857"/>
              <a:ext cx="301636" cy="301637"/>
            </a:xfrm>
            <a:prstGeom prst="rect">
              <a:avLst/>
            </a:prstGeom>
          </p:spPr>
        </p:pic>
        <p:pic>
          <p:nvPicPr>
            <p:cNvPr id="1079" name="Graphic 1078" descr="User">
              <a:extLst>
                <a:ext uri="{FF2B5EF4-FFF2-40B4-BE49-F238E27FC236}">
                  <a16:creationId xmlns:a16="http://schemas.microsoft.com/office/drawing/2014/main" id="{64A3D456-22F2-4AD1-B4E4-1BD76D7F75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3312872"/>
              <a:ext cx="301636" cy="301637"/>
            </a:xfrm>
            <a:prstGeom prst="rect">
              <a:avLst/>
            </a:prstGeom>
          </p:spPr>
        </p:pic>
        <p:pic>
          <p:nvPicPr>
            <p:cNvPr id="1080" name="Graphic 1079" descr="User">
              <a:extLst>
                <a:ext uri="{FF2B5EF4-FFF2-40B4-BE49-F238E27FC236}">
                  <a16:creationId xmlns:a16="http://schemas.microsoft.com/office/drawing/2014/main" id="{77EDE7E0-5716-4E8F-9C19-83C098E1D8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3583748"/>
              <a:ext cx="301636" cy="301637"/>
            </a:xfrm>
            <a:prstGeom prst="rect">
              <a:avLst/>
            </a:prstGeom>
          </p:spPr>
        </p:pic>
        <p:pic>
          <p:nvPicPr>
            <p:cNvPr id="1081" name="Graphic 1080" descr="User">
              <a:extLst>
                <a:ext uri="{FF2B5EF4-FFF2-40B4-BE49-F238E27FC236}">
                  <a16:creationId xmlns:a16="http://schemas.microsoft.com/office/drawing/2014/main" id="{59FE4D46-54EB-4082-953C-308F571B55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3583748"/>
              <a:ext cx="301636" cy="301637"/>
            </a:xfrm>
            <a:prstGeom prst="rect">
              <a:avLst/>
            </a:prstGeom>
          </p:spPr>
        </p:pic>
        <p:pic>
          <p:nvPicPr>
            <p:cNvPr id="1082" name="Graphic 1081" descr="User">
              <a:extLst>
                <a:ext uri="{FF2B5EF4-FFF2-40B4-BE49-F238E27FC236}">
                  <a16:creationId xmlns:a16="http://schemas.microsoft.com/office/drawing/2014/main" id="{9B551C36-1866-4AD9-BE43-2AA8FFCDA4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9686" y="3581762"/>
              <a:ext cx="301636" cy="301637"/>
            </a:xfrm>
            <a:prstGeom prst="rect">
              <a:avLst/>
            </a:prstGeom>
          </p:spPr>
        </p:pic>
        <p:pic>
          <p:nvPicPr>
            <p:cNvPr id="1083" name="Graphic 1082" descr="User">
              <a:extLst>
                <a:ext uri="{FF2B5EF4-FFF2-40B4-BE49-F238E27FC236}">
                  <a16:creationId xmlns:a16="http://schemas.microsoft.com/office/drawing/2014/main" id="{7EBA8697-089B-43F3-8C01-9EF86EE4E5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3833808"/>
              <a:ext cx="301636" cy="301637"/>
            </a:xfrm>
            <a:prstGeom prst="rect">
              <a:avLst/>
            </a:prstGeom>
          </p:spPr>
        </p:pic>
        <p:pic>
          <p:nvPicPr>
            <p:cNvPr id="1084" name="Graphic 1083" descr="User">
              <a:extLst>
                <a:ext uri="{FF2B5EF4-FFF2-40B4-BE49-F238E27FC236}">
                  <a16:creationId xmlns:a16="http://schemas.microsoft.com/office/drawing/2014/main" id="{E44C7A98-590C-4D51-B290-CA60E1F60C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55397" y="3833808"/>
              <a:ext cx="301636" cy="301637"/>
            </a:xfrm>
            <a:prstGeom prst="rect">
              <a:avLst/>
            </a:prstGeom>
          </p:spPr>
        </p:pic>
        <p:pic>
          <p:nvPicPr>
            <p:cNvPr id="1085" name="Graphic 1084" descr="User">
              <a:extLst>
                <a:ext uri="{FF2B5EF4-FFF2-40B4-BE49-F238E27FC236}">
                  <a16:creationId xmlns:a16="http://schemas.microsoft.com/office/drawing/2014/main" id="{65CE2E01-D9E8-4690-A4A3-4C556CE18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3831823"/>
              <a:ext cx="301636" cy="301637"/>
            </a:xfrm>
            <a:prstGeom prst="rect">
              <a:avLst/>
            </a:prstGeom>
          </p:spPr>
        </p:pic>
        <p:pic>
          <p:nvPicPr>
            <p:cNvPr id="1050" name="Graphic 1049" descr="User">
              <a:extLst>
                <a:ext uri="{FF2B5EF4-FFF2-40B4-BE49-F238E27FC236}">
                  <a16:creationId xmlns:a16="http://schemas.microsoft.com/office/drawing/2014/main" id="{C7CA8D16-FC6D-4568-B8AA-59AF10D458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7491" y="4077241"/>
              <a:ext cx="301636" cy="301637"/>
            </a:xfrm>
            <a:prstGeom prst="rect">
              <a:avLst/>
            </a:prstGeom>
          </p:spPr>
        </p:pic>
        <p:pic>
          <p:nvPicPr>
            <p:cNvPr id="1051" name="Graphic 1050" descr="User">
              <a:extLst>
                <a:ext uri="{FF2B5EF4-FFF2-40B4-BE49-F238E27FC236}">
                  <a16:creationId xmlns:a16="http://schemas.microsoft.com/office/drawing/2014/main" id="{7E3C4ECA-0DC0-4259-A565-E4F4872969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4077241"/>
              <a:ext cx="301636" cy="301637"/>
            </a:xfrm>
            <a:prstGeom prst="rect">
              <a:avLst/>
            </a:prstGeom>
          </p:spPr>
        </p:pic>
        <p:pic>
          <p:nvPicPr>
            <p:cNvPr id="1052" name="Graphic 1051" descr="User">
              <a:extLst>
                <a:ext uri="{FF2B5EF4-FFF2-40B4-BE49-F238E27FC236}">
                  <a16:creationId xmlns:a16="http://schemas.microsoft.com/office/drawing/2014/main" id="{BB11CD62-D367-4C3E-B80C-B3FBC9A860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3510" y="4075256"/>
              <a:ext cx="301636" cy="301637"/>
            </a:xfrm>
            <a:prstGeom prst="rect">
              <a:avLst/>
            </a:prstGeom>
          </p:spPr>
        </p:pic>
        <p:pic>
          <p:nvPicPr>
            <p:cNvPr id="1053" name="Graphic 1052" descr="User">
              <a:extLst>
                <a:ext uri="{FF2B5EF4-FFF2-40B4-BE49-F238E27FC236}">
                  <a16:creationId xmlns:a16="http://schemas.microsoft.com/office/drawing/2014/main" id="{F4DF8CF6-264A-4E03-A142-0B95B72395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4346131"/>
              <a:ext cx="301636" cy="301637"/>
            </a:xfrm>
            <a:prstGeom prst="rect">
              <a:avLst/>
            </a:prstGeom>
          </p:spPr>
        </p:pic>
        <p:pic>
          <p:nvPicPr>
            <p:cNvPr id="1054" name="Graphic 1053" descr="User">
              <a:extLst>
                <a:ext uri="{FF2B5EF4-FFF2-40B4-BE49-F238E27FC236}">
                  <a16:creationId xmlns:a16="http://schemas.microsoft.com/office/drawing/2014/main" id="{7A50F920-C245-4FB7-8C0C-CD5A3A8DE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7848" y="4346131"/>
              <a:ext cx="301636" cy="301637"/>
            </a:xfrm>
            <a:prstGeom prst="rect">
              <a:avLst/>
            </a:prstGeom>
          </p:spPr>
        </p:pic>
        <p:pic>
          <p:nvPicPr>
            <p:cNvPr id="1055" name="Graphic 1054" descr="User">
              <a:extLst>
                <a:ext uri="{FF2B5EF4-FFF2-40B4-BE49-F238E27FC236}">
                  <a16:creationId xmlns:a16="http://schemas.microsoft.com/office/drawing/2014/main" id="{891BD2C1-4DF2-4856-8DBD-259F421395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4344146"/>
              <a:ext cx="301636" cy="301637"/>
            </a:xfrm>
            <a:prstGeom prst="rect">
              <a:avLst/>
            </a:prstGeom>
          </p:spPr>
        </p:pic>
        <p:pic>
          <p:nvPicPr>
            <p:cNvPr id="1056" name="Graphic 1055" descr="User">
              <a:extLst>
                <a:ext uri="{FF2B5EF4-FFF2-40B4-BE49-F238E27FC236}">
                  <a16:creationId xmlns:a16="http://schemas.microsoft.com/office/drawing/2014/main" id="{FF79AA27-DFC6-4FBB-8EA6-50F978B4DC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232" y="4596192"/>
              <a:ext cx="301636" cy="301637"/>
            </a:xfrm>
            <a:prstGeom prst="rect">
              <a:avLst/>
            </a:prstGeom>
          </p:spPr>
        </p:pic>
        <p:pic>
          <p:nvPicPr>
            <p:cNvPr id="1057" name="Graphic 1056" descr="User">
              <a:extLst>
                <a:ext uri="{FF2B5EF4-FFF2-40B4-BE49-F238E27FC236}">
                  <a16:creationId xmlns:a16="http://schemas.microsoft.com/office/drawing/2014/main" id="{8F09463D-6E01-49CD-B2B6-F2871D851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4596192"/>
              <a:ext cx="301636" cy="301637"/>
            </a:xfrm>
            <a:prstGeom prst="rect">
              <a:avLst/>
            </a:prstGeom>
          </p:spPr>
        </p:pic>
        <p:pic>
          <p:nvPicPr>
            <p:cNvPr id="1058" name="Graphic 1057" descr="User">
              <a:extLst>
                <a:ext uri="{FF2B5EF4-FFF2-40B4-BE49-F238E27FC236}">
                  <a16:creationId xmlns:a16="http://schemas.microsoft.com/office/drawing/2014/main" id="{43638E6A-95E1-45F4-A842-3DCD58FB38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4594207"/>
              <a:ext cx="301636" cy="301637"/>
            </a:xfrm>
            <a:prstGeom prst="rect">
              <a:avLst/>
            </a:prstGeom>
          </p:spPr>
        </p:pic>
        <p:pic>
          <p:nvPicPr>
            <p:cNvPr id="1059" name="Graphic 1058" descr="User">
              <a:extLst>
                <a:ext uri="{FF2B5EF4-FFF2-40B4-BE49-F238E27FC236}">
                  <a16:creationId xmlns:a16="http://schemas.microsoft.com/office/drawing/2014/main" id="{7FD94843-C469-444F-BA7E-4C3BACA713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077691"/>
              <a:ext cx="301636" cy="301637"/>
            </a:xfrm>
            <a:prstGeom prst="rect">
              <a:avLst/>
            </a:prstGeom>
          </p:spPr>
        </p:pic>
        <p:pic>
          <p:nvPicPr>
            <p:cNvPr id="1060" name="Graphic 1059" descr="User">
              <a:extLst>
                <a:ext uri="{FF2B5EF4-FFF2-40B4-BE49-F238E27FC236}">
                  <a16:creationId xmlns:a16="http://schemas.microsoft.com/office/drawing/2014/main" id="{6E149BB0-2810-400D-8B2D-D47C037274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077691"/>
              <a:ext cx="301636" cy="301637"/>
            </a:xfrm>
            <a:prstGeom prst="rect">
              <a:avLst/>
            </a:prstGeom>
          </p:spPr>
        </p:pic>
        <p:pic>
          <p:nvPicPr>
            <p:cNvPr id="1061" name="Graphic 1060" descr="User">
              <a:extLst>
                <a:ext uri="{FF2B5EF4-FFF2-40B4-BE49-F238E27FC236}">
                  <a16:creationId xmlns:a16="http://schemas.microsoft.com/office/drawing/2014/main" id="{B9518942-3ED5-44BD-A481-8F2FB696A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9014" y="4075706"/>
              <a:ext cx="301636" cy="301637"/>
            </a:xfrm>
            <a:prstGeom prst="rect">
              <a:avLst/>
            </a:prstGeom>
          </p:spPr>
        </p:pic>
        <p:pic>
          <p:nvPicPr>
            <p:cNvPr id="1062" name="Graphic 1061" descr="User">
              <a:extLst>
                <a:ext uri="{FF2B5EF4-FFF2-40B4-BE49-F238E27FC236}">
                  <a16:creationId xmlns:a16="http://schemas.microsoft.com/office/drawing/2014/main" id="{0177B29E-5D92-4D53-AB6B-ECFFC1661B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4346582"/>
              <a:ext cx="301636" cy="301637"/>
            </a:xfrm>
            <a:prstGeom prst="rect">
              <a:avLst/>
            </a:prstGeom>
          </p:spPr>
        </p:pic>
        <p:pic>
          <p:nvPicPr>
            <p:cNvPr id="1063" name="Graphic 1062" descr="User">
              <a:extLst>
                <a:ext uri="{FF2B5EF4-FFF2-40B4-BE49-F238E27FC236}">
                  <a16:creationId xmlns:a16="http://schemas.microsoft.com/office/drawing/2014/main" id="{B8F69108-C3B9-4B66-A6ED-951C0B037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3353" y="4346582"/>
              <a:ext cx="301636" cy="301637"/>
            </a:xfrm>
            <a:prstGeom prst="rect">
              <a:avLst/>
            </a:prstGeom>
          </p:spPr>
        </p:pic>
        <p:pic>
          <p:nvPicPr>
            <p:cNvPr id="1064" name="Graphic 1063" descr="User">
              <a:extLst>
                <a:ext uri="{FF2B5EF4-FFF2-40B4-BE49-F238E27FC236}">
                  <a16:creationId xmlns:a16="http://schemas.microsoft.com/office/drawing/2014/main" id="{CAAF0590-8DD4-42D1-BC42-A2F590D9C9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4344596"/>
              <a:ext cx="301636" cy="301637"/>
            </a:xfrm>
            <a:prstGeom prst="rect">
              <a:avLst/>
            </a:prstGeom>
          </p:spPr>
        </p:pic>
        <p:pic>
          <p:nvPicPr>
            <p:cNvPr id="1065" name="Graphic 1064" descr="User">
              <a:extLst>
                <a:ext uri="{FF2B5EF4-FFF2-40B4-BE49-F238E27FC236}">
                  <a16:creationId xmlns:a16="http://schemas.microsoft.com/office/drawing/2014/main" id="{BC950DFE-061A-45F9-BD2D-62D8D1B037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89736" y="4596642"/>
              <a:ext cx="301636" cy="301637"/>
            </a:xfrm>
            <a:prstGeom prst="rect">
              <a:avLst/>
            </a:prstGeom>
          </p:spPr>
        </p:pic>
        <p:pic>
          <p:nvPicPr>
            <p:cNvPr id="1066" name="Graphic 1065" descr="User">
              <a:extLst>
                <a:ext uri="{FF2B5EF4-FFF2-40B4-BE49-F238E27FC236}">
                  <a16:creationId xmlns:a16="http://schemas.microsoft.com/office/drawing/2014/main" id="{EA3A8267-5FF9-4DF9-B8C8-8CC5555A0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5397" y="4596642"/>
              <a:ext cx="301636" cy="301637"/>
            </a:xfrm>
            <a:prstGeom prst="rect">
              <a:avLst/>
            </a:prstGeom>
          </p:spPr>
        </p:pic>
        <p:pic>
          <p:nvPicPr>
            <p:cNvPr id="1067" name="Graphic 1066" descr="User">
              <a:extLst>
                <a:ext uri="{FF2B5EF4-FFF2-40B4-BE49-F238E27FC236}">
                  <a16:creationId xmlns:a16="http://schemas.microsoft.com/office/drawing/2014/main" id="{5327C009-B1F7-4CF0-8A42-4CB0F164A7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4594657"/>
              <a:ext cx="301636" cy="301637"/>
            </a:xfrm>
            <a:prstGeom prst="rect">
              <a:avLst/>
            </a:prstGeom>
          </p:spPr>
        </p:pic>
        <p:pic>
          <p:nvPicPr>
            <p:cNvPr id="1029" name="Graphic 1028" descr="User">
              <a:extLst>
                <a:ext uri="{FF2B5EF4-FFF2-40B4-BE49-F238E27FC236}">
                  <a16:creationId xmlns:a16="http://schemas.microsoft.com/office/drawing/2014/main" id="{9C569C9E-C1E3-468E-A912-4E4CB48B4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4859661"/>
              <a:ext cx="301636" cy="301637"/>
            </a:xfrm>
            <a:prstGeom prst="rect">
              <a:avLst/>
            </a:prstGeom>
          </p:spPr>
        </p:pic>
        <p:pic>
          <p:nvPicPr>
            <p:cNvPr id="1030" name="Graphic 1029" descr="User">
              <a:extLst>
                <a:ext uri="{FF2B5EF4-FFF2-40B4-BE49-F238E27FC236}">
                  <a16:creationId xmlns:a16="http://schemas.microsoft.com/office/drawing/2014/main" id="{9597B627-BAF8-4B3A-8167-55AED3C468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4859661"/>
              <a:ext cx="301636" cy="301637"/>
            </a:xfrm>
            <a:prstGeom prst="rect">
              <a:avLst/>
            </a:prstGeom>
          </p:spPr>
        </p:pic>
        <p:pic>
          <p:nvPicPr>
            <p:cNvPr id="1031" name="Graphic 1030" descr="User">
              <a:extLst>
                <a:ext uri="{FF2B5EF4-FFF2-40B4-BE49-F238E27FC236}">
                  <a16:creationId xmlns:a16="http://schemas.microsoft.com/office/drawing/2014/main" id="{2C17A1C8-DE1A-4832-B3A3-8CA98AB71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6697" y="4857676"/>
              <a:ext cx="301636" cy="301637"/>
            </a:xfrm>
            <a:prstGeom prst="rect">
              <a:avLst/>
            </a:prstGeom>
          </p:spPr>
        </p:pic>
        <p:pic>
          <p:nvPicPr>
            <p:cNvPr id="1032" name="Graphic 1031" descr="User">
              <a:extLst>
                <a:ext uri="{FF2B5EF4-FFF2-40B4-BE49-F238E27FC236}">
                  <a16:creationId xmlns:a16="http://schemas.microsoft.com/office/drawing/2014/main" id="{537A24DD-B689-4F10-A520-3098FA01B7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128551"/>
              <a:ext cx="301636" cy="301637"/>
            </a:xfrm>
            <a:prstGeom prst="rect">
              <a:avLst/>
            </a:prstGeom>
          </p:spPr>
        </p:pic>
        <p:pic>
          <p:nvPicPr>
            <p:cNvPr id="1033" name="Graphic 1032" descr="User">
              <a:extLst>
                <a:ext uri="{FF2B5EF4-FFF2-40B4-BE49-F238E27FC236}">
                  <a16:creationId xmlns:a16="http://schemas.microsoft.com/office/drawing/2014/main" id="{65380841-0FB3-4133-B914-CEA319E554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1035" y="5128551"/>
              <a:ext cx="301636" cy="301637"/>
            </a:xfrm>
            <a:prstGeom prst="rect">
              <a:avLst/>
            </a:prstGeom>
          </p:spPr>
        </p:pic>
        <p:pic>
          <p:nvPicPr>
            <p:cNvPr id="1034" name="Graphic 1033" descr="User">
              <a:extLst>
                <a:ext uri="{FF2B5EF4-FFF2-40B4-BE49-F238E27FC236}">
                  <a16:creationId xmlns:a16="http://schemas.microsoft.com/office/drawing/2014/main" id="{B21AA057-7E5F-459E-BCCB-C9827E0FA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7369" y="5126566"/>
              <a:ext cx="301636" cy="301637"/>
            </a:xfrm>
            <a:prstGeom prst="rect">
              <a:avLst/>
            </a:prstGeom>
          </p:spPr>
        </p:pic>
        <p:pic>
          <p:nvPicPr>
            <p:cNvPr id="1035" name="Graphic 1034" descr="User">
              <a:extLst>
                <a:ext uri="{FF2B5EF4-FFF2-40B4-BE49-F238E27FC236}">
                  <a16:creationId xmlns:a16="http://schemas.microsoft.com/office/drawing/2014/main" id="{F4D1F114-BE15-4DCB-97F0-0DE07D59B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7419" y="5378612"/>
              <a:ext cx="301636" cy="301637"/>
            </a:xfrm>
            <a:prstGeom prst="rect">
              <a:avLst/>
            </a:prstGeom>
          </p:spPr>
        </p:pic>
        <p:pic>
          <p:nvPicPr>
            <p:cNvPr id="1036" name="Graphic 1035" descr="User">
              <a:extLst>
                <a:ext uri="{FF2B5EF4-FFF2-40B4-BE49-F238E27FC236}">
                  <a16:creationId xmlns:a16="http://schemas.microsoft.com/office/drawing/2014/main" id="{B7B2E3DA-EE34-44B1-A336-894812EEC5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5378612"/>
              <a:ext cx="301636" cy="301637"/>
            </a:xfrm>
            <a:prstGeom prst="rect">
              <a:avLst/>
            </a:prstGeom>
          </p:spPr>
        </p:pic>
        <p:pic>
          <p:nvPicPr>
            <p:cNvPr id="1037" name="Graphic 1036" descr="User">
              <a:extLst>
                <a:ext uri="{FF2B5EF4-FFF2-40B4-BE49-F238E27FC236}">
                  <a16:creationId xmlns:a16="http://schemas.microsoft.com/office/drawing/2014/main" id="{4E18FE4C-C90A-4999-B15B-8CE330916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5376627"/>
              <a:ext cx="301636" cy="301637"/>
            </a:xfrm>
            <a:prstGeom prst="rect">
              <a:avLst/>
            </a:prstGeom>
          </p:spPr>
        </p:pic>
        <p:pic>
          <p:nvPicPr>
            <p:cNvPr id="1038" name="Graphic 1037" descr="User">
              <a:extLst>
                <a:ext uri="{FF2B5EF4-FFF2-40B4-BE49-F238E27FC236}">
                  <a16:creationId xmlns:a16="http://schemas.microsoft.com/office/drawing/2014/main" id="{AC7C8B55-79F6-4E84-A3BC-448EA27274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6182" y="4860111"/>
              <a:ext cx="301636" cy="301637"/>
            </a:xfrm>
            <a:prstGeom prst="rect">
              <a:avLst/>
            </a:prstGeom>
          </p:spPr>
        </p:pic>
        <p:pic>
          <p:nvPicPr>
            <p:cNvPr id="1039" name="Graphic 1038" descr="User">
              <a:extLst>
                <a:ext uri="{FF2B5EF4-FFF2-40B4-BE49-F238E27FC236}">
                  <a16:creationId xmlns:a16="http://schemas.microsoft.com/office/drawing/2014/main" id="{1965DBEF-B236-4ED9-BF32-9E7420F771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4860111"/>
              <a:ext cx="301636" cy="301637"/>
            </a:xfrm>
            <a:prstGeom prst="rect">
              <a:avLst/>
            </a:prstGeom>
          </p:spPr>
        </p:pic>
        <p:pic>
          <p:nvPicPr>
            <p:cNvPr id="1040" name="Graphic 1039" descr="User">
              <a:extLst>
                <a:ext uri="{FF2B5EF4-FFF2-40B4-BE49-F238E27FC236}">
                  <a16:creationId xmlns:a16="http://schemas.microsoft.com/office/drawing/2014/main" id="{02C055A3-BDFA-4CD1-A929-18157AAB9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201" y="4858126"/>
              <a:ext cx="301636" cy="301637"/>
            </a:xfrm>
            <a:prstGeom prst="rect">
              <a:avLst/>
            </a:prstGeom>
          </p:spPr>
        </p:pic>
        <p:pic>
          <p:nvPicPr>
            <p:cNvPr id="1041" name="Graphic 1040" descr="User">
              <a:extLst>
                <a:ext uri="{FF2B5EF4-FFF2-40B4-BE49-F238E27FC236}">
                  <a16:creationId xmlns:a16="http://schemas.microsoft.com/office/drawing/2014/main" id="{5FE5E753-6A5B-4DAE-964B-561B51AE8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129002"/>
              <a:ext cx="301636" cy="301637"/>
            </a:xfrm>
            <a:prstGeom prst="rect">
              <a:avLst/>
            </a:prstGeom>
          </p:spPr>
        </p:pic>
        <p:pic>
          <p:nvPicPr>
            <p:cNvPr id="1042" name="Graphic 1041" descr="User">
              <a:extLst>
                <a:ext uri="{FF2B5EF4-FFF2-40B4-BE49-F238E27FC236}">
                  <a16:creationId xmlns:a16="http://schemas.microsoft.com/office/drawing/2014/main" id="{08BBD269-C631-4634-ABDE-467B157E9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6540" y="5129002"/>
              <a:ext cx="301636" cy="301637"/>
            </a:xfrm>
            <a:prstGeom prst="rect">
              <a:avLst/>
            </a:prstGeom>
          </p:spPr>
        </p:pic>
        <p:pic>
          <p:nvPicPr>
            <p:cNvPr id="1043" name="Graphic 1042" descr="User">
              <a:extLst>
                <a:ext uri="{FF2B5EF4-FFF2-40B4-BE49-F238E27FC236}">
                  <a16:creationId xmlns:a16="http://schemas.microsoft.com/office/drawing/2014/main" id="{8CAB4967-E287-4AC2-A9BA-935F3DB87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2873" y="5127016"/>
              <a:ext cx="301636" cy="301637"/>
            </a:xfrm>
            <a:prstGeom prst="rect">
              <a:avLst/>
            </a:prstGeom>
          </p:spPr>
        </p:pic>
        <p:pic>
          <p:nvPicPr>
            <p:cNvPr id="1044" name="Graphic 1043" descr="User">
              <a:extLst>
                <a:ext uri="{FF2B5EF4-FFF2-40B4-BE49-F238E27FC236}">
                  <a16:creationId xmlns:a16="http://schemas.microsoft.com/office/drawing/2014/main" id="{85C67F53-4464-4109-8645-1D0B8CCB2B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2923" y="5379062"/>
              <a:ext cx="301636" cy="301637"/>
            </a:xfrm>
            <a:prstGeom prst="rect">
              <a:avLst/>
            </a:prstGeom>
          </p:spPr>
        </p:pic>
        <p:pic>
          <p:nvPicPr>
            <p:cNvPr id="1045" name="Graphic 1044" descr="User">
              <a:extLst>
                <a:ext uri="{FF2B5EF4-FFF2-40B4-BE49-F238E27FC236}">
                  <a16:creationId xmlns:a16="http://schemas.microsoft.com/office/drawing/2014/main" id="{66FF4F97-48B0-4432-B005-15C64078CE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584" y="5379062"/>
              <a:ext cx="301636" cy="301637"/>
            </a:xfrm>
            <a:prstGeom prst="rect">
              <a:avLst/>
            </a:prstGeom>
          </p:spPr>
        </p:pic>
        <p:pic>
          <p:nvPicPr>
            <p:cNvPr id="1046" name="Graphic 1045" descr="User">
              <a:extLst>
                <a:ext uri="{FF2B5EF4-FFF2-40B4-BE49-F238E27FC236}">
                  <a16:creationId xmlns:a16="http://schemas.microsoft.com/office/drawing/2014/main" id="{2EA368A6-642B-4765-A50E-3F6B5D36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4918" y="5377077"/>
              <a:ext cx="301636" cy="301637"/>
            </a:xfrm>
            <a:prstGeom prst="rect">
              <a:avLst/>
            </a:prstGeom>
          </p:spPr>
        </p:pic>
        <p:pic>
          <p:nvPicPr>
            <p:cNvPr id="1011" name="Graphic 1010" descr="User">
              <a:extLst>
                <a:ext uri="{FF2B5EF4-FFF2-40B4-BE49-F238E27FC236}">
                  <a16:creationId xmlns:a16="http://schemas.microsoft.com/office/drawing/2014/main" id="{5408A8C2-ACE1-4ED7-96F1-9FE484144E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0678" y="5622495"/>
              <a:ext cx="301636" cy="301637"/>
            </a:xfrm>
            <a:prstGeom prst="rect">
              <a:avLst/>
            </a:prstGeom>
          </p:spPr>
        </p:pic>
        <p:pic>
          <p:nvPicPr>
            <p:cNvPr id="1012" name="Graphic 1011" descr="User">
              <a:extLst>
                <a:ext uri="{FF2B5EF4-FFF2-40B4-BE49-F238E27FC236}">
                  <a16:creationId xmlns:a16="http://schemas.microsoft.com/office/drawing/2014/main" id="{3BFEEC39-3F11-457B-801D-DFC914C30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339" y="5622495"/>
              <a:ext cx="301636" cy="301637"/>
            </a:xfrm>
            <a:prstGeom prst="rect">
              <a:avLst/>
            </a:prstGeom>
          </p:spPr>
        </p:pic>
        <p:pic>
          <p:nvPicPr>
            <p:cNvPr id="1013" name="Graphic 1012" descr="User">
              <a:extLst>
                <a:ext uri="{FF2B5EF4-FFF2-40B4-BE49-F238E27FC236}">
                  <a16:creationId xmlns:a16="http://schemas.microsoft.com/office/drawing/2014/main" id="{002DD7AD-D5DA-430F-A29F-6D07DD26CE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697" y="5620510"/>
              <a:ext cx="301636" cy="301637"/>
            </a:xfrm>
            <a:prstGeom prst="rect">
              <a:avLst/>
            </a:prstGeom>
          </p:spPr>
        </p:pic>
        <p:pic>
          <p:nvPicPr>
            <p:cNvPr id="1014" name="Graphic 1013" descr="User">
              <a:extLst>
                <a:ext uri="{FF2B5EF4-FFF2-40B4-BE49-F238E27FC236}">
                  <a16:creationId xmlns:a16="http://schemas.microsoft.com/office/drawing/2014/main" id="{F06AB0DF-4898-4998-9F22-927C0A015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5374" y="5891385"/>
              <a:ext cx="301636" cy="301637"/>
            </a:xfrm>
            <a:prstGeom prst="rect">
              <a:avLst/>
            </a:prstGeom>
          </p:spPr>
        </p:pic>
        <p:pic>
          <p:nvPicPr>
            <p:cNvPr id="1015" name="Graphic 1014" descr="User">
              <a:extLst>
                <a:ext uri="{FF2B5EF4-FFF2-40B4-BE49-F238E27FC236}">
                  <a16:creationId xmlns:a16="http://schemas.microsoft.com/office/drawing/2014/main" id="{3FE1A905-1A4A-4CDC-91A4-1194D231C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1035" y="5891385"/>
              <a:ext cx="301636" cy="301637"/>
            </a:xfrm>
            <a:prstGeom prst="rect">
              <a:avLst/>
            </a:prstGeom>
          </p:spPr>
        </p:pic>
        <p:pic>
          <p:nvPicPr>
            <p:cNvPr id="1016" name="Graphic 1015" descr="User">
              <a:extLst>
                <a:ext uri="{FF2B5EF4-FFF2-40B4-BE49-F238E27FC236}">
                  <a16:creationId xmlns:a16="http://schemas.microsoft.com/office/drawing/2014/main" id="{0302F34B-5D95-40EF-9227-7C57CE327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7369" y="5889400"/>
              <a:ext cx="301636" cy="301637"/>
            </a:xfrm>
            <a:prstGeom prst="rect">
              <a:avLst/>
            </a:prstGeom>
          </p:spPr>
        </p:pic>
        <p:pic>
          <p:nvPicPr>
            <p:cNvPr id="1017" name="Graphic 1016" descr="User">
              <a:extLst>
                <a:ext uri="{FF2B5EF4-FFF2-40B4-BE49-F238E27FC236}">
                  <a16:creationId xmlns:a16="http://schemas.microsoft.com/office/drawing/2014/main" id="{1F7094F9-721F-49D8-8547-12A940D089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7419" y="6141446"/>
              <a:ext cx="301636" cy="301637"/>
            </a:xfrm>
            <a:prstGeom prst="rect">
              <a:avLst/>
            </a:prstGeom>
          </p:spPr>
        </p:pic>
        <p:pic>
          <p:nvPicPr>
            <p:cNvPr id="1018" name="Graphic 1017" descr="User">
              <a:extLst>
                <a:ext uri="{FF2B5EF4-FFF2-40B4-BE49-F238E27FC236}">
                  <a16:creationId xmlns:a16="http://schemas.microsoft.com/office/drawing/2014/main" id="{E08FAB05-1801-4E39-A83B-C1E2B0B4D0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3080" y="6141446"/>
              <a:ext cx="301636" cy="301637"/>
            </a:xfrm>
            <a:prstGeom prst="rect">
              <a:avLst/>
            </a:prstGeom>
          </p:spPr>
        </p:pic>
        <p:pic>
          <p:nvPicPr>
            <p:cNvPr id="1019" name="Graphic 1018" descr="User">
              <a:extLst>
                <a:ext uri="{FF2B5EF4-FFF2-40B4-BE49-F238E27FC236}">
                  <a16:creationId xmlns:a16="http://schemas.microsoft.com/office/drawing/2014/main" id="{FCC8D5A6-40D0-46EA-BF59-F0335C9C90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413" y="6139461"/>
              <a:ext cx="301636" cy="301637"/>
            </a:xfrm>
            <a:prstGeom prst="rect">
              <a:avLst/>
            </a:prstGeom>
          </p:spPr>
        </p:pic>
        <p:pic>
          <p:nvPicPr>
            <p:cNvPr id="1020" name="Graphic 1019" descr="User">
              <a:extLst>
                <a:ext uri="{FF2B5EF4-FFF2-40B4-BE49-F238E27FC236}">
                  <a16:creationId xmlns:a16="http://schemas.microsoft.com/office/drawing/2014/main" id="{B791B2FD-B892-429F-B60F-99890581F2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182" y="5622945"/>
              <a:ext cx="301636" cy="301637"/>
            </a:xfrm>
            <a:prstGeom prst="rect">
              <a:avLst/>
            </a:prstGeom>
          </p:spPr>
        </p:pic>
        <p:pic>
          <p:nvPicPr>
            <p:cNvPr id="1021" name="Graphic 1020" descr="User">
              <a:extLst>
                <a:ext uri="{FF2B5EF4-FFF2-40B4-BE49-F238E27FC236}">
                  <a16:creationId xmlns:a16="http://schemas.microsoft.com/office/drawing/2014/main" id="{D29953F4-5DE6-440B-8750-BF70BDE150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1844" y="5622945"/>
              <a:ext cx="301636" cy="301637"/>
            </a:xfrm>
            <a:prstGeom prst="rect">
              <a:avLst/>
            </a:prstGeom>
          </p:spPr>
        </p:pic>
        <p:pic>
          <p:nvPicPr>
            <p:cNvPr id="1022" name="Graphic 1021" descr="User">
              <a:extLst>
                <a:ext uri="{FF2B5EF4-FFF2-40B4-BE49-F238E27FC236}">
                  <a16:creationId xmlns:a16="http://schemas.microsoft.com/office/drawing/2014/main" id="{133C8243-2108-46F9-808B-18B36C5193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2201" y="5620960"/>
              <a:ext cx="301636" cy="301637"/>
            </a:xfrm>
            <a:prstGeom prst="rect">
              <a:avLst/>
            </a:prstGeom>
          </p:spPr>
        </p:pic>
        <p:pic>
          <p:nvPicPr>
            <p:cNvPr id="1023" name="Graphic 1022" descr="User">
              <a:extLst>
                <a:ext uri="{FF2B5EF4-FFF2-40B4-BE49-F238E27FC236}">
                  <a16:creationId xmlns:a16="http://schemas.microsoft.com/office/drawing/2014/main" id="{43D5EDD5-998B-4797-8D20-2A83169A61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0878" y="5891836"/>
              <a:ext cx="301636" cy="301637"/>
            </a:xfrm>
            <a:prstGeom prst="rect">
              <a:avLst/>
            </a:prstGeom>
          </p:spPr>
        </p:pic>
        <p:pic>
          <p:nvPicPr>
            <p:cNvPr id="1024" name="Graphic 1023" descr="User">
              <a:extLst>
                <a:ext uri="{FF2B5EF4-FFF2-40B4-BE49-F238E27FC236}">
                  <a16:creationId xmlns:a16="http://schemas.microsoft.com/office/drawing/2014/main" id="{357756D5-7AEA-496A-AD38-BC47552DA3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40" y="5891836"/>
              <a:ext cx="301636" cy="301637"/>
            </a:xfrm>
            <a:prstGeom prst="rect">
              <a:avLst/>
            </a:prstGeom>
          </p:spPr>
        </p:pic>
        <p:pic>
          <p:nvPicPr>
            <p:cNvPr id="1025" name="Graphic 1024" descr="User">
              <a:extLst>
                <a:ext uri="{FF2B5EF4-FFF2-40B4-BE49-F238E27FC236}">
                  <a16:creationId xmlns:a16="http://schemas.microsoft.com/office/drawing/2014/main" id="{5391C5F1-3C2C-4261-B148-EC275688EB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52873" y="5889850"/>
              <a:ext cx="301636" cy="301637"/>
            </a:xfrm>
            <a:prstGeom prst="rect">
              <a:avLst/>
            </a:prstGeom>
          </p:spPr>
        </p:pic>
        <p:pic>
          <p:nvPicPr>
            <p:cNvPr id="1026" name="Graphic 1025" descr="User">
              <a:extLst>
                <a:ext uri="{FF2B5EF4-FFF2-40B4-BE49-F238E27FC236}">
                  <a16:creationId xmlns:a16="http://schemas.microsoft.com/office/drawing/2014/main" id="{58BED3F3-1520-40DA-9B5D-04ADD45A6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22923" y="6141896"/>
              <a:ext cx="301636" cy="301637"/>
            </a:xfrm>
            <a:prstGeom prst="rect">
              <a:avLst/>
            </a:prstGeom>
          </p:spPr>
        </p:pic>
        <p:pic>
          <p:nvPicPr>
            <p:cNvPr id="1027" name="Graphic 1026" descr="User">
              <a:extLst>
                <a:ext uri="{FF2B5EF4-FFF2-40B4-BE49-F238E27FC236}">
                  <a16:creationId xmlns:a16="http://schemas.microsoft.com/office/drawing/2014/main" id="{610EF73D-6921-4133-B370-D5243D2373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8584" y="6141896"/>
              <a:ext cx="301636" cy="301637"/>
            </a:xfrm>
            <a:prstGeom prst="rect">
              <a:avLst/>
            </a:prstGeom>
          </p:spPr>
        </p:pic>
        <p:pic>
          <p:nvPicPr>
            <p:cNvPr id="1028" name="Graphic 1027" descr="User">
              <a:extLst>
                <a:ext uri="{FF2B5EF4-FFF2-40B4-BE49-F238E27FC236}">
                  <a16:creationId xmlns:a16="http://schemas.microsoft.com/office/drawing/2014/main" id="{0A423AD4-3E55-4C0E-B16D-B3ED85211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18" y="6139911"/>
              <a:ext cx="301636" cy="301637"/>
            </a:xfrm>
            <a:prstGeom prst="rect">
              <a:avLst/>
            </a:prstGeom>
          </p:spPr>
        </p:pic>
        <p:pic>
          <p:nvPicPr>
            <p:cNvPr id="991" name="Graphic 990" descr="User">
              <a:extLst>
                <a:ext uri="{FF2B5EF4-FFF2-40B4-BE49-F238E27FC236}">
                  <a16:creationId xmlns:a16="http://schemas.microsoft.com/office/drawing/2014/main" id="{81537CE1-A414-467D-9237-4427C64A78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07491" y="4860904"/>
              <a:ext cx="301636" cy="301637"/>
            </a:xfrm>
            <a:prstGeom prst="rect">
              <a:avLst/>
            </a:prstGeom>
          </p:spPr>
        </p:pic>
        <p:pic>
          <p:nvPicPr>
            <p:cNvPr id="992" name="Graphic 991" descr="User">
              <a:extLst>
                <a:ext uri="{FF2B5EF4-FFF2-40B4-BE49-F238E27FC236}">
                  <a16:creationId xmlns:a16="http://schemas.microsoft.com/office/drawing/2014/main" id="{DD128FAD-0E4D-4717-9F8C-EFC7343F4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3152" y="4860904"/>
              <a:ext cx="301636" cy="301637"/>
            </a:xfrm>
            <a:prstGeom prst="rect">
              <a:avLst/>
            </a:prstGeom>
          </p:spPr>
        </p:pic>
        <p:pic>
          <p:nvPicPr>
            <p:cNvPr id="993" name="Graphic 992" descr="User">
              <a:extLst>
                <a:ext uri="{FF2B5EF4-FFF2-40B4-BE49-F238E27FC236}">
                  <a16:creationId xmlns:a16="http://schemas.microsoft.com/office/drawing/2014/main" id="{DDF920DC-1857-4691-9323-086ACD3327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3510" y="4858919"/>
              <a:ext cx="301636" cy="301637"/>
            </a:xfrm>
            <a:prstGeom prst="rect">
              <a:avLst/>
            </a:prstGeom>
          </p:spPr>
        </p:pic>
        <p:pic>
          <p:nvPicPr>
            <p:cNvPr id="994" name="Graphic 993" descr="User">
              <a:extLst>
                <a:ext uri="{FF2B5EF4-FFF2-40B4-BE49-F238E27FC236}">
                  <a16:creationId xmlns:a16="http://schemas.microsoft.com/office/drawing/2014/main" id="{CC4A76F0-A0DF-484A-B1D8-D873B0EF75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2187" y="5129794"/>
              <a:ext cx="301636" cy="301637"/>
            </a:xfrm>
            <a:prstGeom prst="rect">
              <a:avLst/>
            </a:prstGeom>
          </p:spPr>
        </p:pic>
        <p:pic>
          <p:nvPicPr>
            <p:cNvPr id="995" name="Graphic 994" descr="User">
              <a:extLst>
                <a:ext uri="{FF2B5EF4-FFF2-40B4-BE49-F238E27FC236}">
                  <a16:creationId xmlns:a16="http://schemas.microsoft.com/office/drawing/2014/main" id="{6F88EF3B-5195-4DD4-9548-F539E6DCBB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7848" y="5129794"/>
              <a:ext cx="301636" cy="301637"/>
            </a:xfrm>
            <a:prstGeom prst="rect">
              <a:avLst/>
            </a:prstGeom>
          </p:spPr>
        </p:pic>
        <p:pic>
          <p:nvPicPr>
            <p:cNvPr id="996" name="Graphic 995" descr="User">
              <a:extLst>
                <a:ext uri="{FF2B5EF4-FFF2-40B4-BE49-F238E27FC236}">
                  <a16:creationId xmlns:a16="http://schemas.microsoft.com/office/drawing/2014/main" id="{39B54F49-0F2E-496E-851B-72E59DE26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4182" y="5127809"/>
              <a:ext cx="301636" cy="301637"/>
            </a:xfrm>
            <a:prstGeom prst="rect">
              <a:avLst/>
            </a:prstGeom>
          </p:spPr>
        </p:pic>
        <p:pic>
          <p:nvPicPr>
            <p:cNvPr id="997" name="Graphic 996" descr="User">
              <a:extLst>
                <a:ext uri="{FF2B5EF4-FFF2-40B4-BE49-F238E27FC236}">
                  <a16:creationId xmlns:a16="http://schemas.microsoft.com/office/drawing/2014/main" id="{41B70CD8-C740-457D-9C2A-CD24050D8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5379855"/>
              <a:ext cx="301636" cy="301637"/>
            </a:xfrm>
            <a:prstGeom prst="rect">
              <a:avLst/>
            </a:prstGeom>
          </p:spPr>
        </p:pic>
        <p:pic>
          <p:nvPicPr>
            <p:cNvPr id="998" name="Graphic 997" descr="User">
              <a:extLst>
                <a:ext uri="{FF2B5EF4-FFF2-40B4-BE49-F238E27FC236}">
                  <a16:creationId xmlns:a16="http://schemas.microsoft.com/office/drawing/2014/main" id="{ACEBEFAD-6699-43F8-9DBB-E80C8F7177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5379855"/>
              <a:ext cx="301636" cy="301637"/>
            </a:xfrm>
            <a:prstGeom prst="rect">
              <a:avLst/>
            </a:prstGeom>
          </p:spPr>
        </p:pic>
        <p:pic>
          <p:nvPicPr>
            <p:cNvPr id="999" name="Graphic 998" descr="User">
              <a:extLst>
                <a:ext uri="{FF2B5EF4-FFF2-40B4-BE49-F238E27FC236}">
                  <a16:creationId xmlns:a16="http://schemas.microsoft.com/office/drawing/2014/main" id="{C8758C4E-3C01-4318-B3A3-6C51FF205A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6226" y="5377870"/>
              <a:ext cx="301636" cy="301637"/>
            </a:xfrm>
            <a:prstGeom prst="rect">
              <a:avLst/>
            </a:prstGeom>
          </p:spPr>
        </p:pic>
        <p:pic>
          <p:nvPicPr>
            <p:cNvPr id="1000" name="Graphic 999" descr="User">
              <a:extLst>
                <a:ext uri="{FF2B5EF4-FFF2-40B4-BE49-F238E27FC236}">
                  <a16:creationId xmlns:a16="http://schemas.microsoft.com/office/drawing/2014/main" id="{16BDAA78-9908-426C-B59F-59B1379AC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4861354"/>
              <a:ext cx="301636" cy="301637"/>
            </a:xfrm>
            <a:prstGeom prst="rect">
              <a:avLst/>
            </a:prstGeom>
          </p:spPr>
        </p:pic>
        <p:pic>
          <p:nvPicPr>
            <p:cNvPr id="1001" name="Graphic 1000" descr="User">
              <a:extLst>
                <a:ext uri="{FF2B5EF4-FFF2-40B4-BE49-F238E27FC236}">
                  <a16:creationId xmlns:a16="http://schemas.microsoft.com/office/drawing/2014/main" id="{A74954E5-F79D-498E-9BC7-29BD8A0995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4861354"/>
              <a:ext cx="301636" cy="301637"/>
            </a:xfrm>
            <a:prstGeom prst="rect">
              <a:avLst/>
            </a:prstGeom>
          </p:spPr>
        </p:pic>
        <p:pic>
          <p:nvPicPr>
            <p:cNvPr id="1002" name="Graphic 1001" descr="User">
              <a:extLst>
                <a:ext uri="{FF2B5EF4-FFF2-40B4-BE49-F238E27FC236}">
                  <a16:creationId xmlns:a16="http://schemas.microsoft.com/office/drawing/2014/main" id="{114587BB-61E0-4B53-8B89-3B3CDB815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4859369"/>
              <a:ext cx="301636" cy="301637"/>
            </a:xfrm>
            <a:prstGeom prst="rect">
              <a:avLst/>
            </a:prstGeom>
          </p:spPr>
        </p:pic>
        <p:pic>
          <p:nvPicPr>
            <p:cNvPr id="1003" name="Graphic 1002" descr="User">
              <a:extLst>
                <a:ext uri="{FF2B5EF4-FFF2-40B4-BE49-F238E27FC236}">
                  <a16:creationId xmlns:a16="http://schemas.microsoft.com/office/drawing/2014/main" id="{C6E47A2F-C618-41E7-A6E9-ED18B18A6A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130245"/>
              <a:ext cx="301636" cy="301637"/>
            </a:xfrm>
            <a:prstGeom prst="rect">
              <a:avLst/>
            </a:prstGeom>
          </p:spPr>
        </p:pic>
        <p:pic>
          <p:nvPicPr>
            <p:cNvPr id="1004" name="Graphic 1003" descr="User">
              <a:extLst>
                <a:ext uri="{FF2B5EF4-FFF2-40B4-BE49-F238E27FC236}">
                  <a16:creationId xmlns:a16="http://schemas.microsoft.com/office/drawing/2014/main" id="{DA8F7118-2E29-46B4-AE2A-6C874D39A2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53353" y="5130245"/>
              <a:ext cx="301636" cy="301637"/>
            </a:xfrm>
            <a:prstGeom prst="rect">
              <a:avLst/>
            </a:prstGeom>
          </p:spPr>
        </p:pic>
        <p:pic>
          <p:nvPicPr>
            <p:cNvPr id="1005" name="Graphic 1004" descr="User">
              <a:extLst>
                <a:ext uri="{FF2B5EF4-FFF2-40B4-BE49-F238E27FC236}">
                  <a16:creationId xmlns:a16="http://schemas.microsoft.com/office/drawing/2014/main" id="{DA10BC25-A50B-4585-9CD9-F7E7DFD17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128259"/>
              <a:ext cx="301636" cy="301637"/>
            </a:xfrm>
            <a:prstGeom prst="rect">
              <a:avLst/>
            </a:prstGeom>
          </p:spPr>
        </p:pic>
        <p:pic>
          <p:nvPicPr>
            <p:cNvPr id="1006" name="Graphic 1005" descr="User">
              <a:extLst>
                <a:ext uri="{FF2B5EF4-FFF2-40B4-BE49-F238E27FC236}">
                  <a16:creationId xmlns:a16="http://schemas.microsoft.com/office/drawing/2014/main" id="{27283F83-1DBE-4C53-907F-4518FE46D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9736" y="5380305"/>
              <a:ext cx="301636" cy="301637"/>
            </a:xfrm>
            <a:prstGeom prst="rect">
              <a:avLst/>
            </a:prstGeom>
          </p:spPr>
        </p:pic>
        <p:pic>
          <p:nvPicPr>
            <p:cNvPr id="1007" name="Graphic 1006" descr="User">
              <a:extLst>
                <a:ext uri="{FF2B5EF4-FFF2-40B4-BE49-F238E27FC236}">
                  <a16:creationId xmlns:a16="http://schemas.microsoft.com/office/drawing/2014/main" id="{DAB40CC0-9D3C-4BD8-85C7-3A996F50F9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5397" y="5380305"/>
              <a:ext cx="301636" cy="301637"/>
            </a:xfrm>
            <a:prstGeom prst="rect">
              <a:avLst/>
            </a:prstGeom>
          </p:spPr>
        </p:pic>
        <p:pic>
          <p:nvPicPr>
            <p:cNvPr id="1008" name="Graphic 1007" descr="User">
              <a:extLst>
                <a:ext uri="{FF2B5EF4-FFF2-40B4-BE49-F238E27FC236}">
                  <a16:creationId xmlns:a16="http://schemas.microsoft.com/office/drawing/2014/main" id="{0063450E-F338-4290-A229-A43A01935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731" y="5378320"/>
              <a:ext cx="301636" cy="301637"/>
            </a:xfrm>
            <a:prstGeom prst="rect">
              <a:avLst/>
            </a:prstGeom>
          </p:spPr>
        </p:pic>
        <p:pic>
          <p:nvPicPr>
            <p:cNvPr id="973" name="Graphic 972" descr="User">
              <a:extLst>
                <a:ext uri="{FF2B5EF4-FFF2-40B4-BE49-F238E27FC236}">
                  <a16:creationId xmlns:a16="http://schemas.microsoft.com/office/drawing/2014/main" id="{39F07E42-9728-4559-8B81-6E97BC43F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7491" y="5623738"/>
              <a:ext cx="301636" cy="301637"/>
            </a:xfrm>
            <a:prstGeom prst="rect">
              <a:avLst/>
            </a:prstGeom>
          </p:spPr>
        </p:pic>
        <p:pic>
          <p:nvPicPr>
            <p:cNvPr id="974" name="Graphic 973" descr="User">
              <a:extLst>
                <a:ext uri="{FF2B5EF4-FFF2-40B4-BE49-F238E27FC236}">
                  <a16:creationId xmlns:a16="http://schemas.microsoft.com/office/drawing/2014/main" id="{148FBBD6-DD26-42D4-B3BD-A42FB5D750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3152" y="5623738"/>
              <a:ext cx="301636" cy="301637"/>
            </a:xfrm>
            <a:prstGeom prst="rect">
              <a:avLst/>
            </a:prstGeom>
          </p:spPr>
        </p:pic>
        <p:pic>
          <p:nvPicPr>
            <p:cNvPr id="975" name="Graphic 974" descr="User">
              <a:extLst>
                <a:ext uri="{FF2B5EF4-FFF2-40B4-BE49-F238E27FC236}">
                  <a16:creationId xmlns:a16="http://schemas.microsoft.com/office/drawing/2014/main" id="{9E219437-D364-42AF-8488-D16D7EE8E6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3510" y="5621753"/>
              <a:ext cx="301636" cy="301637"/>
            </a:xfrm>
            <a:prstGeom prst="rect">
              <a:avLst/>
            </a:prstGeom>
          </p:spPr>
        </p:pic>
        <p:pic>
          <p:nvPicPr>
            <p:cNvPr id="976" name="Graphic 975" descr="User">
              <a:extLst>
                <a:ext uri="{FF2B5EF4-FFF2-40B4-BE49-F238E27FC236}">
                  <a16:creationId xmlns:a16="http://schemas.microsoft.com/office/drawing/2014/main" id="{FFEF11B4-38B8-493E-AF50-56BCE52AAC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2187" y="5892628"/>
              <a:ext cx="301636" cy="301637"/>
            </a:xfrm>
            <a:prstGeom prst="rect">
              <a:avLst/>
            </a:prstGeom>
          </p:spPr>
        </p:pic>
        <p:pic>
          <p:nvPicPr>
            <p:cNvPr id="977" name="Graphic 976" descr="User">
              <a:extLst>
                <a:ext uri="{FF2B5EF4-FFF2-40B4-BE49-F238E27FC236}">
                  <a16:creationId xmlns:a16="http://schemas.microsoft.com/office/drawing/2014/main" id="{D915E00B-2C05-4BBC-BF17-5054272338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67848" y="5892628"/>
              <a:ext cx="301636" cy="301637"/>
            </a:xfrm>
            <a:prstGeom prst="rect">
              <a:avLst/>
            </a:prstGeom>
          </p:spPr>
        </p:pic>
        <p:pic>
          <p:nvPicPr>
            <p:cNvPr id="978" name="Graphic 977" descr="User">
              <a:extLst>
                <a:ext uri="{FF2B5EF4-FFF2-40B4-BE49-F238E27FC236}">
                  <a16:creationId xmlns:a16="http://schemas.microsoft.com/office/drawing/2014/main" id="{F6E6BC32-A77E-4F0C-8FFD-81FD9E61A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4182" y="5890643"/>
              <a:ext cx="301636" cy="301637"/>
            </a:xfrm>
            <a:prstGeom prst="rect">
              <a:avLst/>
            </a:prstGeom>
          </p:spPr>
        </p:pic>
        <p:pic>
          <p:nvPicPr>
            <p:cNvPr id="979" name="Graphic 978" descr="User">
              <a:extLst>
                <a:ext uri="{FF2B5EF4-FFF2-40B4-BE49-F238E27FC236}">
                  <a16:creationId xmlns:a16="http://schemas.microsoft.com/office/drawing/2014/main" id="{44C52664-1290-445B-8DBC-81CD56B0A6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232" y="6142689"/>
              <a:ext cx="301636" cy="301637"/>
            </a:xfrm>
            <a:prstGeom prst="rect">
              <a:avLst/>
            </a:prstGeom>
          </p:spPr>
        </p:pic>
        <p:pic>
          <p:nvPicPr>
            <p:cNvPr id="980" name="Graphic 979" descr="User">
              <a:extLst>
                <a:ext uri="{FF2B5EF4-FFF2-40B4-BE49-F238E27FC236}">
                  <a16:creationId xmlns:a16="http://schemas.microsoft.com/office/drawing/2014/main" id="{3F8209E0-0E12-4066-9600-5CD2408A02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893" y="6142689"/>
              <a:ext cx="301636" cy="301637"/>
            </a:xfrm>
            <a:prstGeom prst="rect">
              <a:avLst/>
            </a:prstGeom>
          </p:spPr>
        </p:pic>
        <p:pic>
          <p:nvPicPr>
            <p:cNvPr id="981" name="Graphic 980" descr="User">
              <a:extLst>
                <a:ext uri="{FF2B5EF4-FFF2-40B4-BE49-F238E27FC236}">
                  <a16:creationId xmlns:a16="http://schemas.microsoft.com/office/drawing/2014/main" id="{DFC4F98B-0535-4BF9-B9EE-5A3DD9D336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36226" y="6140704"/>
              <a:ext cx="301636" cy="301637"/>
            </a:xfrm>
            <a:prstGeom prst="rect">
              <a:avLst/>
            </a:prstGeom>
          </p:spPr>
        </p:pic>
        <p:pic>
          <p:nvPicPr>
            <p:cNvPr id="982" name="Graphic 981" descr="User">
              <a:extLst>
                <a:ext uri="{FF2B5EF4-FFF2-40B4-BE49-F238E27FC236}">
                  <a16:creationId xmlns:a16="http://schemas.microsoft.com/office/drawing/2014/main" id="{1BCF4F5C-7349-4CBC-9BFC-5DE3AE3F0F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995" y="5624188"/>
              <a:ext cx="301636" cy="301637"/>
            </a:xfrm>
            <a:prstGeom prst="rect">
              <a:avLst/>
            </a:prstGeom>
          </p:spPr>
        </p:pic>
        <p:pic>
          <p:nvPicPr>
            <p:cNvPr id="983" name="Graphic 982" descr="User">
              <a:extLst>
                <a:ext uri="{FF2B5EF4-FFF2-40B4-BE49-F238E27FC236}">
                  <a16:creationId xmlns:a16="http://schemas.microsoft.com/office/drawing/2014/main" id="{5DC533AF-50F4-4353-8C83-731C979B3C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8657" y="5624188"/>
              <a:ext cx="301636" cy="301637"/>
            </a:xfrm>
            <a:prstGeom prst="rect">
              <a:avLst/>
            </a:prstGeom>
          </p:spPr>
        </p:pic>
        <p:pic>
          <p:nvPicPr>
            <p:cNvPr id="984" name="Graphic 983" descr="User">
              <a:extLst>
                <a:ext uri="{FF2B5EF4-FFF2-40B4-BE49-F238E27FC236}">
                  <a16:creationId xmlns:a16="http://schemas.microsoft.com/office/drawing/2014/main" id="{701618E9-3952-4E5D-8A92-63D9D9348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014" y="5622203"/>
              <a:ext cx="301636" cy="301637"/>
            </a:xfrm>
            <a:prstGeom prst="rect">
              <a:avLst/>
            </a:prstGeom>
          </p:spPr>
        </p:pic>
        <p:pic>
          <p:nvPicPr>
            <p:cNvPr id="985" name="Graphic 984" descr="User">
              <a:extLst>
                <a:ext uri="{FF2B5EF4-FFF2-40B4-BE49-F238E27FC236}">
                  <a16:creationId xmlns:a16="http://schemas.microsoft.com/office/drawing/2014/main" id="{56BD5DDB-68C3-4C19-BE63-D5EC5B6A0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7691" y="5893079"/>
              <a:ext cx="301636" cy="301637"/>
            </a:xfrm>
            <a:prstGeom prst="rect">
              <a:avLst/>
            </a:prstGeom>
          </p:spPr>
        </p:pic>
        <p:pic>
          <p:nvPicPr>
            <p:cNvPr id="986" name="Graphic 985" descr="User">
              <a:extLst>
                <a:ext uri="{FF2B5EF4-FFF2-40B4-BE49-F238E27FC236}">
                  <a16:creationId xmlns:a16="http://schemas.microsoft.com/office/drawing/2014/main" id="{7E251C86-1321-4BD0-B29A-77B786CB5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3353" y="5893079"/>
              <a:ext cx="301636" cy="301637"/>
            </a:xfrm>
            <a:prstGeom prst="rect">
              <a:avLst/>
            </a:prstGeom>
          </p:spPr>
        </p:pic>
        <p:pic>
          <p:nvPicPr>
            <p:cNvPr id="987" name="Graphic 986" descr="User">
              <a:extLst>
                <a:ext uri="{FF2B5EF4-FFF2-40B4-BE49-F238E27FC236}">
                  <a16:creationId xmlns:a16="http://schemas.microsoft.com/office/drawing/2014/main" id="{689BD482-5A77-42D1-9202-996F4DBC6B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9686" y="5891093"/>
              <a:ext cx="301636" cy="301637"/>
            </a:xfrm>
            <a:prstGeom prst="rect">
              <a:avLst/>
            </a:prstGeom>
          </p:spPr>
        </p:pic>
        <p:pic>
          <p:nvPicPr>
            <p:cNvPr id="988" name="Graphic 987" descr="User">
              <a:extLst>
                <a:ext uri="{FF2B5EF4-FFF2-40B4-BE49-F238E27FC236}">
                  <a16:creationId xmlns:a16="http://schemas.microsoft.com/office/drawing/2014/main" id="{755393EE-B689-4E6B-B262-A8B5A6834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9736" y="6143139"/>
              <a:ext cx="301636" cy="301637"/>
            </a:xfrm>
            <a:prstGeom prst="rect">
              <a:avLst/>
            </a:prstGeom>
          </p:spPr>
        </p:pic>
        <p:pic>
          <p:nvPicPr>
            <p:cNvPr id="989" name="Graphic 988" descr="User">
              <a:extLst>
                <a:ext uri="{FF2B5EF4-FFF2-40B4-BE49-F238E27FC236}">
                  <a16:creationId xmlns:a16="http://schemas.microsoft.com/office/drawing/2014/main" id="{FF8D6E16-2B55-4F4D-AF78-9FF2889CAF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55397" y="6143139"/>
              <a:ext cx="301636" cy="301637"/>
            </a:xfrm>
            <a:prstGeom prst="rect">
              <a:avLst/>
            </a:prstGeom>
          </p:spPr>
        </p:pic>
        <p:pic>
          <p:nvPicPr>
            <p:cNvPr id="990" name="Graphic 989" descr="User">
              <a:extLst>
                <a:ext uri="{FF2B5EF4-FFF2-40B4-BE49-F238E27FC236}">
                  <a16:creationId xmlns:a16="http://schemas.microsoft.com/office/drawing/2014/main" id="{39664107-0C31-4992-9B7C-8E56E1CB6C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1731" y="6141154"/>
              <a:ext cx="301636" cy="301637"/>
            </a:xfrm>
            <a:prstGeom prst="rect">
              <a:avLst/>
            </a:prstGeom>
          </p:spPr>
        </p:pic>
        <p:pic>
          <p:nvPicPr>
            <p:cNvPr id="950" name="Graphic 949" descr="User">
              <a:extLst>
                <a:ext uri="{FF2B5EF4-FFF2-40B4-BE49-F238E27FC236}">
                  <a16:creationId xmlns:a16="http://schemas.microsoft.com/office/drawing/2014/main" id="{E8184C49-421C-4686-B56D-20FB801C86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3304323"/>
              <a:ext cx="301636" cy="301637"/>
            </a:xfrm>
            <a:prstGeom prst="rect">
              <a:avLst/>
            </a:prstGeom>
          </p:spPr>
        </p:pic>
        <p:pic>
          <p:nvPicPr>
            <p:cNvPr id="951" name="Graphic 950" descr="User">
              <a:extLst>
                <a:ext uri="{FF2B5EF4-FFF2-40B4-BE49-F238E27FC236}">
                  <a16:creationId xmlns:a16="http://schemas.microsoft.com/office/drawing/2014/main" id="{11780E67-3485-41CD-B17E-26FB7DAE08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3304323"/>
              <a:ext cx="301636" cy="301637"/>
            </a:xfrm>
            <a:prstGeom prst="rect">
              <a:avLst/>
            </a:prstGeom>
          </p:spPr>
        </p:pic>
        <p:pic>
          <p:nvPicPr>
            <p:cNvPr id="952" name="Graphic 951" descr="User">
              <a:extLst>
                <a:ext uri="{FF2B5EF4-FFF2-40B4-BE49-F238E27FC236}">
                  <a16:creationId xmlns:a16="http://schemas.microsoft.com/office/drawing/2014/main" id="{ED2FD0F4-1486-464B-98B8-FA51F2696C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3302338"/>
              <a:ext cx="301636" cy="301637"/>
            </a:xfrm>
            <a:prstGeom prst="rect">
              <a:avLst/>
            </a:prstGeom>
          </p:spPr>
        </p:pic>
        <p:pic>
          <p:nvPicPr>
            <p:cNvPr id="953" name="Graphic 952" descr="User">
              <a:extLst>
                <a:ext uri="{FF2B5EF4-FFF2-40B4-BE49-F238E27FC236}">
                  <a16:creationId xmlns:a16="http://schemas.microsoft.com/office/drawing/2014/main" id="{FB64C2F9-A024-4E19-A643-B10787656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3573213"/>
              <a:ext cx="301636" cy="301637"/>
            </a:xfrm>
            <a:prstGeom prst="rect">
              <a:avLst/>
            </a:prstGeom>
          </p:spPr>
        </p:pic>
        <p:pic>
          <p:nvPicPr>
            <p:cNvPr id="954" name="Graphic 953" descr="User">
              <a:extLst>
                <a:ext uri="{FF2B5EF4-FFF2-40B4-BE49-F238E27FC236}">
                  <a16:creationId xmlns:a16="http://schemas.microsoft.com/office/drawing/2014/main" id="{475B728C-C73A-4D80-BEAA-C2F0961502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3573213"/>
              <a:ext cx="301636" cy="301637"/>
            </a:xfrm>
            <a:prstGeom prst="rect">
              <a:avLst/>
            </a:prstGeom>
          </p:spPr>
        </p:pic>
        <p:pic>
          <p:nvPicPr>
            <p:cNvPr id="955" name="Graphic 954" descr="User">
              <a:extLst>
                <a:ext uri="{FF2B5EF4-FFF2-40B4-BE49-F238E27FC236}">
                  <a16:creationId xmlns:a16="http://schemas.microsoft.com/office/drawing/2014/main" id="{4E85D7B2-5068-4431-BFCF-87B47C509A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0602" y="3571228"/>
              <a:ext cx="301636" cy="301637"/>
            </a:xfrm>
            <a:prstGeom prst="rect">
              <a:avLst/>
            </a:prstGeom>
          </p:spPr>
        </p:pic>
        <p:pic>
          <p:nvPicPr>
            <p:cNvPr id="956" name="Graphic 955" descr="User">
              <a:extLst>
                <a:ext uri="{FF2B5EF4-FFF2-40B4-BE49-F238E27FC236}">
                  <a16:creationId xmlns:a16="http://schemas.microsoft.com/office/drawing/2014/main" id="{49906AA0-AFA1-4A67-AAA3-423555005E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3823274"/>
              <a:ext cx="301636" cy="301637"/>
            </a:xfrm>
            <a:prstGeom prst="rect">
              <a:avLst/>
            </a:prstGeom>
          </p:spPr>
        </p:pic>
        <p:pic>
          <p:nvPicPr>
            <p:cNvPr id="957" name="Graphic 956" descr="User">
              <a:extLst>
                <a:ext uri="{FF2B5EF4-FFF2-40B4-BE49-F238E27FC236}">
                  <a16:creationId xmlns:a16="http://schemas.microsoft.com/office/drawing/2014/main" id="{A759EF0D-5883-4F0A-A176-2F0701FEC2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3823274"/>
              <a:ext cx="301636" cy="301637"/>
            </a:xfrm>
            <a:prstGeom prst="rect">
              <a:avLst/>
            </a:prstGeom>
          </p:spPr>
        </p:pic>
        <p:pic>
          <p:nvPicPr>
            <p:cNvPr id="958" name="Graphic 957" descr="User">
              <a:extLst>
                <a:ext uri="{FF2B5EF4-FFF2-40B4-BE49-F238E27FC236}">
                  <a16:creationId xmlns:a16="http://schemas.microsoft.com/office/drawing/2014/main" id="{5434ACAD-032C-4BC0-B720-E112C534AF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2646" y="3821289"/>
              <a:ext cx="301636" cy="301637"/>
            </a:xfrm>
            <a:prstGeom prst="rect">
              <a:avLst/>
            </a:prstGeom>
          </p:spPr>
        </p:pic>
        <p:pic>
          <p:nvPicPr>
            <p:cNvPr id="959" name="Graphic 958" descr="User">
              <a:extLst>
                <a:ext uri="{FF2B5EF4-FFF2-40B4-BE49-F238E27FC236}">
                  <a16:creationId xmlns:a16="http://schemas.microsoft.com/office/drawing/2014/main" id="{361E416F-D621-4DED-B29D-47A73AAFE8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3304773"/>
              <a:ext cx="301636" cy="301637"/>
            </a:xfrm>
            <a:prstGeom prst="rect">
              <a:avLst/>
            </a:prstGeom>
          </p:spPr>
        </p:pic>
        <p:pic>
          <p:nvPicPr>
            <p:cNvPr id="960" name="Graphic 959" descr="User">
              <a:extLst>
                <a:ext uri="{FF2B5EF4-FFF2-40B4-BE49-F238E27FC236}">
                  <a16:creationId xmlns:a16="http://schemas.microsoft.com/office/drawing/2014/main" id="{EBCA9A68-3DF1-4DD9-A0FB-FACAD8D9EC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3304773"/>
              <a:ext cx="301636" cy="301637"/>
            </a:xfrm>
            <a:prstGeom prst="rect">
              <a:avLst/>
            </a:prstGeom>
          </p:spPr>
        </p:pic>
        <p:pic>
          <p:nvPicPr>
            <p:cNvPr id="961" name="Graphic 960" descr="User">
              <a:extLst>
                <a:ext uri="{FF2B5EF4-FFF2-40B4-BE49-F238E27FC236}">
                  <a16:creationId xmlns:a16="http://schemas.microsoft.com/office/drawing/2014/main" id="{6A677687-8E1D-4602-93B7-35504B019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3302788"/>
              <a:ext cx="301636" cy="301637"/>
            </a:xfrm>
            <a:prstGeom prst="rect">
              <a:avLst/>
            </a:prstGeom>
          </p:spPr>
        </p:pic>
        <p:pic>
          <p:nvPicPr>
            <p:cNvPr id="962" name="Graphic 961" descr="User">
              <a:extLst>
                <a:ext uri="{FF2B5EF4-FFF2-40B4-BE49-F238E27FC236}">
                  <a16:creationId xmlns:a16="http://schemas.microsoft.com/office/drawing/2014/main" id="{CDA44F48-5A78-4595-A7B7-AD0A60A4DD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3573664"/>
              <a:ext cx="301636" cy="301637"/>
            </a:xfrm>
            <a:prstGeom prst="rect">
              <a:avLst/>
            </a:prstGeom>
          </p:spPr>
        </p:pic>
        <p:pic>
          <p:nvPicPr>
            <p:cNvPr id="963" name="Graphic 962" descr="User">
              <a:extLst>
                <a:ext uri="{FF2B5EF4-FFF2-40B4-BE49-F238E27FC236}">
                  <a16:creationId xmlns:a16="http://schemas.microsoft.com/office/drawing/2014/main" id="{A63F1DCB-DAB9-4426-877F-4DFC05BE4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3573664"/>
              <a:ext cx="301636" cy="301637"/>
            </a:xfrm>
            <a:prstGeom prst="rect">
              <a:avLst/>
            </a:prstGeom>
          </p:spPr>
        </p:pic>
        <p:pic>
          <p:nvPicPr>
            <p:cNvPr id="964" name="Graphic 963" descr="User">
              <a:extLst>
                <a:ext uri="{FF2B5EF4-FFF2-40B4-BE49-F238E27FC236}">
                  <a16:creationId xmlns:a16="http://schemas.microsoft.com/office/drawing/2014/main" id="{FC11B095-326F-409C-8D2C-B41579D18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6106" y="3571678"/>
              <a:ext cx="301636" cy="301637"/>
            </a:xfrm>
            <a:prstGeom prst="rect">
              <a:avLst/>
            </a:prstGeom>
          </p:spPr>
        </p:pic>
        <p:pic>
          <p:nvPicPr>
            <p:cNvPr id="965" name="Graphic 964" descr="User">
              <a:extLst>
                <a:ext uri="{FF2B5EF4-FFF2-40B4-BE49-F238E27FC236}">
                  <a16:creationId xmlns:a16="http://schemas.microsoft.com/office/drawing/2014/main" id="{BAE33A1E-A7D8-43E0-BBA7-8727F55CDF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3823724"/>
              <a:ext cx="301636" cy="301637"/>
            </a:xfrm>
            <a:prstGeom prst="rect">
              <a:avLst/>
            </a:prstGeom>
          </p:spPr>
        </p:pic>
        <p:pic>
          <p:nvPicPr>
            <p:cNvPr id="966" name="Graphic 965" descr="User">
              <a:extLst>
                <a:ext uri="{FF2B5EF4-FFF2-40B4-BE49-F238E27FC236}">
                  <a16:creationId xmlns:a16="http://schemas.microsoft.com/office/drawing/2014/main" id="{94237D2A-0806-448A-98B5-3BDC91CA22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3823724"/>
              <a:ext cx="301636" cy="301637"/>
            </a:xfrm>
            <a:prstGeom prst="rect">
              <a:avLst/>
            </a:prstGeom>
          </p:spPr>
        </p:pic>
        <p:pic>
          <p:nvPicPr>
            <p:cNvPr id="967" name="Graphic 966" descr="User">
              <a:extLst>
                <a:ext uri="{FF2B5EF4-FFF2-40B4-BE49-F238E27FC236}">
                  <a16:creationId xmlns:a16="http://schemas.microsoft.com/office/drawing/2014/main" id="{56764F41-1411-45EB-AD32-4449734C27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3821739"/>
              <a:ext cx="301636" cy="301637"/>
            </a:xfrm>
            <a:prstGeom prst="rect">
              <a:avLst/>
            </a:prstGeom>
          </p:spPr>
        </p:pic>
        <p:pic>
          <p:nvPicPr>
            <p:cNvPr id="932" name="Graphic 931" descr="User">
              <a:extLst>
                <a:ext uri="{FF2B5EF4-FFF2-40B4-BE49-F238E27FC236}">
                  <a16:creationId xmlns:a16="http://schemas.microsoft.com/office/drawing/2014/main" id="{C75652E6-39E3-4693-A656-EB80B6552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911" y="4067157"/>
              <a:ext cx="301636" cy="301637"/>
            </a:xfrm>
            <a:prstGeom prst="rect">
              <a:avLst/>
            </a:prstGeom>
          </p:spPr>
        </p:pic>
        <p:pic>
          <p:nvPicPr>
            <p:cNvPr id="933" name="Graphic 932" descr="User">
              <a:extLst>
                <a:ext uri="{FF2B5EF4-FFF2-40B4-BE49-F238E27FC236}">
                  <a16:creationId xmlns:a16="http://schemas.microsoft.com/office/drawing/2014/main" id="{CAB1891E-71FD-430E-8904-9C56C5F1F6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9572" y="4067157"/>
              <a:ext cx="301636" cy="301637"/>
            </a:xfrm>
            <a:prstGeom prst="rect">
              <a:avLst/>
            </a:prstGeom>
          </p:spPr>
        </p:pic>
        <p:pic>
          <p:nvPicPr>
            <p:cNvPr id="934" name="Graphic 933" descr="User">
              <a:extLst>
                <a:ext uri="{FF2B5EF4-FFF2-40B4-BE49-F238E27FC236}">
                  <a16:creationId xmlns:a16="http://schemas.microsoft.com/office/drawing/2014/main" id="{38F9679C-52AD-4E57-9CCF-BCB001B55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4065172"/>
              <a:ext cx="301636" cy="301637"/>
            </a:xfrm>
            <a:prstGeom prst="rect">
              <a:avLst/>
            </a:prstGeom>
          </p:spPr>
        </p:pic>
        <p:pic>
          <p:nvPicPr>
            <p:cNvPr id="935" name="Graphic 934" descr="User">
              <a:extLst>
                <a:ext uri="{FF2B5EF4-FFF2-40B4-BE49-F238E27FC236}">
                  <a16:creationId xmlns:a16="http://schemas.microsoft.com/office/drawing/2014/main" id="{E129B1F7-B561-4E2C-9330-B0F8CA3050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8607" y="4336047"/>
              <a:ext cx="301636" cy="301637"/>
            </a:xfrm>
            <a:prstGeom prst="rect">
              <a:avLst/>
            </a:prstGeom>
          </p:spPr>
        </p:pic>
        <p:pic>
          <p:nvPicPr>
            <p:cNvPr id="936" name="Graphic 935" descr="User">
              <a:extLst>
                <a:ext uri="{FF2B5EF4-FFF2-40B4-BE49-F238E27FC236}">
                  <a16:creationId xmlns:a16="http://schemas.microsoft.com/office/drawing/2014/main" id="{8171FF91-09A4-4096-B297-011D83F8AF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4336047"/>
              <a:ext cx="301636" cy="301637"/>
            </a:xfrm>
            <a:prstGeom prst="rect">
              <a:avLst/>
            </a:prstGeom>
          </p:spPr>
        </p:pic>
        <p:pic>
          <p:nvPicPr>
            <p:cNvPr id="937" name="Graphic 936" descr="User">
              <a:extLst>
                <a:ext uri="{FF2B5EF4-FFF2-40B4-BE49-F238E27FC236}">
                  <a16:creationId xmlns:a16="http://schemas.microsoft.com/office/drawing/2014/main" id="{F6E4CDDC-00F8-49BB-B4D7-2E19521DA7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0602" y="4334062"/>
              <a:ext cx="301636" cy="301637"/>
            </a:xfrm>
            <a:prstGeom prst="rect">
              <a:avLst/>
            </a:prstGeom>
          </p:spPr>
        </p:pic>
        <p:pic>
          <p:nvPicPr>
            <p:cNvPr id="938" name="Graphic 937" descr="User">
              <a:extLst>
                <a:ext uri="{FF2B5EF4-FFF2-40B4-BE49-F238E27FC236}">
                  <a16:creationId xmlns:a16="http://schemas.microsoft.com/office/drawing/2014/main" id="{ADC19C5E-9BD7-41A3-B801-246800F2F2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4586108"/>
              <a:ext cx="301636" cy="301637"/>
            </a:xfrm>
            <a:prstGeom prst="rect">
              <a:avLst/>
            </a:prstGeom>
          </p:spPr>
        </p:pic>
        <p:pic>
          <p:nvPicPr>
            <p:cNvPr id="939" name="Graphic 938" descr="User">
              <a:extLst>
                <a:ext uri="{FF2B5EF4-FFF2-40B4-BE49-F238E27FC236}">
                  <a16:creationId xmlns:a16="http://schemas.microsoft.com/office/drawing/2014/main" id="{C98C1CC2-04F3-45B7-B57C-EA2ED50D84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6313" y="4586108"/>
              <a:ext cx="301636" cy="301637"/>
            </a:xfrm>
            <a:prstGeom prst="rect">
              <a:avLst/>
            </a:prstGeom>
          </p:spPr>
        </p:pic>
        <p:pic>
          <p:nvPicPr>
            <p:cNvPr id="940" name="Graphic 939" descr="User">
              <a:extLst>
                <a:ext uri="{FF2B5EF4-FFF2-40B4-BE49-F238E27FC236}">
                  <a16:creationId xmlns:a16="http://schemas.microsoft.com/office/drawing/2014/main" id="{2AC14545-7FC3-4D33-8545-4BE432E67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4584123"/>
              <a:ext cx="301636" cy="301637"/>
            </a:xfrm>
            <a:prstGeom prst="rect">
              <a:avLst/>
            </a:prstGeom>
          </p:spPr>
        </p:pic>
        <p:pic>
          <p:nvPicPr>
            <p:cNvPr id="941" name="Graphic 940" descr="User">
              <a:extLst>
                <a:ext uri="{FF2B5EF4-FFF2-40B4-BE49-F238E27FC236}">
                  <a16:creationId xmlns:a16="http://schemas.microsoft.com/office/drawing/2014/main" id="{37869200-B313-48A9-9ACB-C496D1CD99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067607"/>
              <a:ext cx="301636" cy="301637"/>
            </a:xfrm>
            <a:prstGeom prst="rect">
              <a:avLst/>
            </a:prstGeom>
          </p:spPr>
        </p:pic>
        <p:pic>
          <p:nvPicPr>
            <p:cNvPr id="942" name="Graphic 941" descr="User">
              <a:extLst>
                <a:ext uri="{FF2B5EF4-FFF2-40B4-BE49-F238E27FC236}">
                  <a16:creationId xmlns:a16="http://schemas.microsoft.com/office/drawing/2014/main" id="{8164A469-58D8-4C15-9435-DC1939220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4067607"/>
              <a:ext cx="301636" cy="301637"/>
            </a:xfrm>
            <a:prstGeom prst="rect">
              <a:avLst/>
            </a:prstGeom>
          </p:spPr>
        </p:pic>
        <p:pic>
          <p:nvPicPr>
            <p:cNvPr id="943" name="Graphic 942" descr="User">
              <a:extLst>
                <a:ext uri="{FF2B5EF4-FFF2-40B4-BE49-F238E27FC236}">
                  <a16:creationId xmlns:a16="http://schemas.microsoft.com/office/drawing/2014/main" id="{0497E737-BA17-4F5D-88ED-27CC410B2F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434" y="4065622"/>
              <a:ext cx="301636" cy="301637"/>
            </a:xfrm>
            <a:prstGeom prst="rect">
              <a:avLst/>
            </a:prstGeom>
          </p:spPr>
        </p:pic>
        <p:pic>
          <p:nvPicPr>
            <p:cNvPr id="944" name="Graphic 943" descr="User">
              <a:extLst>
                <a:ext uri="{FF2B5EF4-FFF2-40B4-BE49-F238E27FC236}">
                  <a16:creationId xmlns:a16="http://schemas.microsoft.com/office/drawing/2014/main" id="{F2C27E1C-13E4-48B8-A3C1-5A8EA6410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4336498"/>
              <a:ext cx="301636" cy="301637"/>
            </a:xfrm>
            <a:prstGeom prst="rect">
              <a:avLst/>
            </a:prstGeom>
          </p:spPr>
        </p:pic>
        <p:pic>
          <p:nvPicPr>
            <p:cNvPr id="945" name="Graphic 944" descr="User">
              <a:extLst>
                <a:ext uri="{FF2B5EF4-FFF2-40B4-BE49-F238E27FC236}">
                  <a16:creationId xmlns:a16="http://schemas.microsoft.com/office/drawing/2014/main" id="{DF6EF76C-5BE6-4A58-99F8-66FC13867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4336498"/>
              <a:ext cx="301636" cy="301637"/>
            </a:xfrm>
            <a:prstGeom prst="rect">
              <a:avLst/>
            </a:prstGeom>
          </p:spPr>
        </p:pic>
        <p:pic>
          <p:nvPicPr>
            <p:cNvPr id="946" name="Graphic 945" descr="User">
              <a:extLst>
                <a:ext uri="{FF2B5EF4-FFF2-40B4-BE49-F238E27FC236}">
                  <a16:creationId xmlns:a16="http://schemas.microsoft.com/office/drawing/2014/main" id="{DFB89D29-E55B-401C-9731-606DA6500D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4334512"/>
              <a:ext cx="301636" cy="301637"/>
            </a:xfrm>
            <a:prstGeom prst="rect">
              <a:avLst/>
            </a:prstGeom>
          </p:spPr>
        </p:pic>
        <p:pic>
          <p:nvPicPr>
            <p:cNvPr id="947" name="Graphic 946" descr="User">
              <a:extLst>
                <a:ext uri="{FF2B5EF4-FFF2-40B4-BE49-F238E27FC236}">
                  <a16:creationId xmlns:a16="http://schemas.microsoft.com/office/drawing/2014/main" id="{7CFBAAD4-B0F0-40EE-95D0-04D52B61AB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76156" y="4586558"/>
              <a:ext cx="301636" cy="301637"/>
            </a:xfrm>
            <a:prstGeom prst="rect">
              <a:avLst/>
            </a:prstGeom>
          </p:spPr>
        </p:pic>
        <p:pic>
          <p:nvPicPr>
            <p:cNvPr id="948" name="Graphic 947" descr="User">
              <a:extLst>
                <a:ext uri="{FF2B5EF4-FFF2-40B4-BE49-F238E27FC236}">
                  <a16:creationId xmlns:a16="http://schemas.microsoft.com/office/drawing/2014/main" id="{E863D2F1-5536-4807-B49F-AC3B354773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4586558"/>
              <a:ext cx="301636" cy="301637"/>
            </a:xfrm>
            <a:prstGeom prst="rect">
              <a:avLst/>
            </a:prstGeom>
          </p:spPr>
        </p:pic>
        <p:pic>
          <p:nvPicPr>
            <p:cNvPr id="949" name="Graphic 948" descr="User">
              <a:extLst>
                <a:ext uri="{FF2B5EF4-FFF2-40B4-BE49-F238E27FC236}">
                  <a16:creationId xmlns:a16="http://schemas.microsoft.com/office/drawing/2014/main" id="{EC14A52C-4928-442D-813C-914C36238E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4584573"/>
              <a:ext cx="301636" cy="301637"/>
            </a:xfrm>
            <a:prstGeom prst="rect">
              <a:avLst/>
            </a:prstGeom>
          </p:spPr>
        </p:pic>
        <p:pic>
          <p:nvPicPr>
            <p:cNvPr id="912" name="Graphic 911" descr="User">
              <a:extLst>
                <a:ext uri="{FF2B5EF4-FFF2-40B4-BE49-F238E27FC236}">
                  <a16:creationId xmlns:a16="http://schemas.microsoft.com/office/drawing/2014/main" id="{8E10C7A5-6CDC-499E-9FEF-18FC731890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3305566"/>
              <a:ext cx="301636" cy="301637"/>
            </a:xfrm>
            <a:prstGeom prst="rect">
              <a:avLst/>
            </a:prstGeom>
          </p:spPr>
        </p:pic>
        <p:pic>
          <p:nvPicPr>
            <p:cNvPr id="913" name="Graphic 912" descr="User">
              <a:extLst>
                <a:ext uri="{FF2B5EF4-FFF2-40B4-BE49-F238E27FC236}">
                  <a16:creationId xmlns:a16="http://schemas.microsoft.com/office/drawing/2014/main" id="{1ECA7801-74E4-4CA0-BF01-D0B6409664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3305566"/>
              <a:ext cx="301636" cy="301637"/>
            </a:xfrm>
            <a:prstGeom prst="rect">
              <a:avLst/>
            </a:prstGeom>
          </p:spPr>
        </p:pic>
        <p:pic>
          <p:nvPicPr>
            <p:cNvPr id="915" name="Graphic 914" descr="User">
              <a:extLst>
                <a:ext uri="{FF2B5EF4-FFF2-40B4-BE49-F238E27FC236}">
                  <a16:creationId xmlns:a16="http://schemas.microsoft.com/office/drawing/2014/main" id="{20110947-ECA7-49D8-B30E-5518DB6A67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3574456"/>
              <a:ext cx="301636" cy="301637"/>
            </a:xfrm>
            <a:prstGeom prst="rect">
              <a:avLst/>
            </a:prstGeom>
          </p:spPr>
        </p:pic>
        <p:pic>
          <p:nvPicPr>
            <p:cNvPr id="916" name="Graphic 915" descr="User">
              <a:extLst>
                <a:ext uri="{FF2B5EF4-FFF2-40B4-BE49-F238E27FC236}">
                  <a16:creationId xmlns:a16="http://schemas.microsoft.com/office/drawing/2014/main" id="{96F7E93E-DC07-49A1-BCDD-0EC775399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081" y="3574456"/>
              <a:ext cx="301636" cy="301637"/>
            </a:xfrm>
            <a:prstGeom prst="rect">
              <a:avLst/>
            </a:prstGeom>
          </p:spPr>
        </p:pic>
        <p:pic>
          <p:nvPicPr>
            <p:cNvPr id="918" name="Graphic 917" descr="User">
              <a:extLst>
                <a:ext uri="{FF2B5EF4-FFF2-40B4-BE49-F238E27FC236}">
                  <a16:creationId xmlns:a16="http://schemas.microsoft.com/office/drawing/2014/main" id="{4F792410-B868-409A-8396-416EE85EC5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3824517"/>
              <a:ext cx="301636" cy="301637"/>
            </a:xfrm>
            <a:prstGeom prst="rect">
              <a:avLst/>
            </a:prstGeom>
          </p:spPr>
        </p:pic>
        <p:pic>
          <p:nvPicPr>
            <p:cNvPr id="919" name="Graphic 918" descr="User">
              <a:extLst>
                <a:ext uri="{FF2B5EF4-FFF2-40B4-BE49-F238E27FC236}">
                  <a16:creationId xmlns:a16="http://schemas.microsoft.com/office/drawing/2014/main" id="{1C0B179E-D2F1-47D4-A89E-13D4A13C0F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3824517"/>
              <a:ext cx="301636" cy="301637"/>
            </a:xfrm>
            <a:prstGeom prst="rect">
              <a:avLst/>
            </a:prstGeom>
          </p:spPr>
        </p:pic>
        <p:pic>
          <p:nvPicPr>
            <p:cNvPr id="894" name="Graphic 893" descr="User">
              <a:extLst>
                <a:ext uri="{FF2B5EF4-FFF2-40B4-BE49-F238E27FC236}">
                  <a16:creationId xmlns:a16="http://schemas.microsoft.com/office/drawing/2014/main" id="{6F94004E-ADC7-4F53-85AE-67A80FF3C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068400"/>
              <a:ext cx="301636" cy="301637"/>
            </a:xfrm>
            <a:prstGeom prst="rect">
              <a:avLst/>
            </a:prstGeom>
          </p:spPr>
        </p:pic>
        <p:pic>
          <p:nvPicPr>
            <p:cNvPr id="895" name="Graphic 894" descr="User">
              <a:extLst>
                <a:ext uri="{FF2B5EF4-FFF2-40B4-BE49-F238E27FC236}">
                  <a16:creationId xmlns:a16="http://schemas.microsoft.com/office/drawing/2014/main" id="{7D5477F9-19B1-4CFB-A1A6-5BC448B834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4068400"/>
              <a:ext cx="301636" cy="301637"/>
            </a:xfrm>
            <a:prstGeom prst="rect">
              <a:avLst/>
            </a:prstGeom>
          </p:spPr>
        </p:pic>
        <p:pic>
          <p:nvPicPr>
            <p:cNvPr id="897" name="Graphic 896" descr="User">
              <a:extLst>
                <a:ext uri="{FF2B5EF4-FFF2-40B4-BE49-F238E27FC236}">
                  <a16:creationId xmlns:a16="http://schemas.microsoft.com/office/drawing/2014/main" id="{13A7B81C-402E-4CDE-84B6-738C22421B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55420" y="4337290"/>
              <a:ext cx="301636" cy="301637"/>
            </a:xfrm>
            <a:prstGeom prst="rect">
              <a:avLst/>
            </a:prstGeom>
          </p:spPr>
        </p:pic>
        <p:pic>
          <p:nvPicPr>
            <p:cNvPr id="898" name="Graphic 897" descr="User">
              <a:extLst>
                <a:ext uri="{FF2B5EF4-FFF2-40B4-BE49-F238E27FC236}">
                  <a16:creationId xmlns:a16="http://schemas.microsoft.com/office/drawing/2014/main" id="{CA8D5B25-0020-4414-B699-16B3211EFB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4337290"/>
              <a:ext cx="301636" cy="301637"/>
            </a:xfrm>
            <a:prstGeom prst="rect">
              <a:avLst/>
            </a:prstGeom>
          </p:spPr>
        </p:pic>
        <p:pic>
          <p:nvPicPr>
            <p:cNvPr id="900" name="Graphic 899" descr="User">
              <a:extLst>
                <a:ext uri="{FF2B5EF4-FFF2-40B4-BE49-F238E27FC236}">
                  <a16:creationId xmlns:a16="http://schemas.microsoft.com/office/drawing/2014/main" id="{62FFB64B-92DE-4E84-8C59-32F1614C30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7465" y="4587351"/>
              <a:ext cx="301636" cy="301637"/>
            </a:xfrm>
            <a:prstGeom prst="rect">
              <a:avLst/>
            </a:prstGeom>
          </p:spPr>
        </p:pic>
        <p:pic>
          <p:nvPicPr>
            <p:cNvPr id="901" name="Graphic 900" descr="User">
              <a:extLst>
                <a:ext uri="{FF2B5EF4-FFF2-40B4-BE49-F238E27FC236}">
                  <a16:creationId xmlns:a16="http://schemas.microsoft.com/office/drawing/2014/main" id="{E1F098D3-4014-4F6F-82D7-49B7FF8D5C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4587351"/>
              <a:ext cx="301636" cy="301637"/>
            </a:xfrm>
            <a:prstGeom prst="rect">
              <a:avLst/>
            </a:prstGeom>
          </p:spPr>
        </p:pic>
        <p:pic>
          <p:nvPicPr>
            <p:cNvPr id="873" name="Graphic 872" descr="User">
              <a:extLst>
                <a:ext uri="{FF2B5EF4-FFF2-40B4-BE49-F238E27FC236}">
                  <a16:creationId xmlns:a16="http://schemas.microsoft.com/office/drawing/2014/main" id="{0A276C09-15A6-4839-9A4A-7BAAE060C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4850820"/>
              <a:ext cx="301636" cy="301637"/>
            </a:xfrm>
            <a:prstGeom prst="rect">
              <a:avLst/>
            </a:prstGeom>
          </p:spPr>
        </p:pic>
        <p:pic>
          <p:nvPicPr>
            <p:cNvPr id="874" name="Graphic 873" descr="User">
              <a:extLst>
                <a:ext uri="{FF2B5EF4-FFF2-40B4-BE49-F238E27FC236}">
                  <a16:creationId xmlns:a16="http://schemas.microsoft.com/office/drawing/2014/main" id="{FA788440-F289-454C-A4B7-B749CFC2EE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4850820"/>
              <a:ext cx="301636" cy="301637"/>
            </a:xfrm>
            <a:prstGeom prst="rect">
              <a:avLst/>
            </a:prstGeom>
          </p:spPr>
        </p:pic>
        <p:pic>
          <p:nvPicPr>
            <p:cNvPr id="875" name="Graphic 874" descr="User">
              <a:extLst>
                <a:ext uri="{FF2B5EF4-FFF2-40B4-BE49-F238E27FC236}">
                  <a16:creationId xmlns:a16="http://schemas.microsoft.com/office/drawing/2014/main" id="{D80ED9D4-5C44-4E92-ADD9-3015B4690D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19930" y="4848835"/>
              <a:ext cx="301636" cy="301637"/>
            </a:xfrm>
            <a:prstGeom prst="rect">
              <a:avLst/>
            </a:prstGeom>
          </p:spPr>
        </p:pic>
        <p:pic>
          <p:nvPicPr>
            <p:cNvPr id="876" name="Graphic 875" descr="User">
              <a:extLst>
                <a:ext uri="{FF2B5EF4-FFF2-40B4-BE49-F238E27FC236}">
                  <a16:creationId xmlns:a16="http://schemas.microsoft.com/office/drawing/2014/main" id="{0F64B041-A407-4604-B298-48582CFC8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8607" y="5119710"/>
              <a:ext cx="301636" cy="301637"/>
            </a:xfrm>
            <a:prstGeom prst="rect">
              <a:avLst/>
            </a:prstGeom>
          </p:spPr>
        </p:pic>
        <p:pic>
          <p:nvPicPr>
            <p:cNvPr id="877" name="Graphic 876" descr="User">
              <a:extLst>
                <a:ext uri="{FF2B5EF4-FFF2-40B4-BE49-F238E27FC236}">
                  <a16:creationId xmlns:a16="http://schemas.microsoft.com/office/drawing/2014/main" id="{020D0CA2-3CDE-494B-80C2-C7E9991493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4268" y="5119710"/>
              <a:ext cx="301636" cy="301637"/>
            </a:xfrm>
            <a:prstGeom prst="rect">
              <a:avLst/>
            </a:prstGeom>
          </p:spPr>
        </p:pic>
        <p:pic>
          <p:nvPicPr>
            <p:cNvPr id="878" name="Graphic 877" descr="User">
              <a:extLst>
                <a:ext uri="{FF2B5EF4-FFF2-40B4-BE49-F238E27FC236}">
                  <a16:creationId xmlns:a16="http://schemas.microsoft.com/office/drawing/2014/main" id="{8FCADCB1-3392-4E93-B799-0493C6105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117725"/>
              <a:ext cx="301636" cy="301637"/>
            </a:xfrm>
            <a:prstGeom prst="rect">
              <a:avLst/>
            </a:prstGeom>
          </p:spPr>
        </p:pic>
        <p:pic>
          <p:nvPicPr>
            <p:cNvPr id="879" name="Graphic 878" descr="User">
              <a:extLst>
                <a:ext uri="{FF2B5EF4-FFF2-40B4-BE49-F238E27FC236}">
                  <a16:creationId xmlns:a16="http://schemas.microsoft.com/office/drawing/2014/main" id="{5CFCB6A0-AEF7-4C7A-B3C8-D95888A66D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0652" y="5369771"/>
              <a:ext cx="301636" cy="301637"/>
            </a:xfrm>
            <a:prstGeom prst="rect">
              <a:avLst/>
            </a:prstGeom>
          </p:spPr>
        </p:pic>
        <p:pic>
          <p:nvPicPr>
            <p:cNvPr id="880" name="Graphic 879" descr="User">
              <a:extLst>
                <a:ext uri="{FF2B5EF4-FFF2-40B4-BE49-F238E27FC236}">
                  <a16:creationId xmlns:a16="http://schemas.microsoft.com/office/drawing/2014/main" id="{2289B8BD-FCD1-41A2-9761-71926E43F5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5369771"/>
              <a:ext cx="301636" cy="301637"/>
            </a:xfrm>
            <a:prstGeom prst="rect">
              <a:avLst/>
            </a:prstGeom>
          </p:spPr>
        </p:pic>
        <p:pic>
          <p:nvPicPr>
            <p:cNvPr id="881" name="Graphic 880" descr="User">
              <a:extLst>
                <a:ext uri="{FF2B5EF4-FFF2-40B4-BE49-F238E27FC236}">
                  <a16:creationId xmlns:a16="http://schemas.microsoft.com/office/drawing/2014/main" id="{B85ACE56-6E6A-4B42-AFFF-47C0036C10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2646" y="5367786"/>
              <a:ext cx="301636" cy="301637"/>
            </a:xfrm>
            <a:prstGeom prst="rect">
              <a:avLst/>
            </a:prstGeom>
          </p:spPr>
        </p:pic>
        <p:pic>
          <p:nvPicPr>
            <p:cNvPr id="882" name="Graphic 881" descr="User">
              <a:extLst>
                <a:ext uri="{FF2B5EF4-FFF2-40B4-BE49-F238E27FC236}">
                  <a16:creationId xmlns:a16="http://schemas.microsoft.com/office/drawing/2014/main" id="{E68218FE-54DE-4AF9-B250-733EB9C4B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415" y="4851270"/>
              <a:ext cx="301636" cy="301637"/>
            </a:xfrm>
            <a:prstGeom prst="rect">
              <a:avLst/>
            </a:prstGeom>
          </p:spPr>
        </p:pic>
        <p:pic>
          <p:nvPicPr>
            <p:cNvPr id="883" name="Graphic 882" descr="User">
              <a:extLst>
                <a:ext uri="{FF2B5EF4-FFF2-40B4-BE49-F238E27FC236}">
                  <a16:creationId xmlns:a16="http://schemas.microsoft.com/office/drawing/2014/main" id="{3CE71210-93D7-42C8-BD4E-E322FE2552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077" y="4851270"/>
              <a:ext cx="301636" cy="301637"/>
            </a:xfrm>
            <a:prstGeom prst="rect">
              <a:avLst/>
            </a:prstGeom>
          </p:spPr>
        </p:pic>
        <p:pic>
          <p:nvPicPr>
            <p:cNvPr id="884" name="Graphic 883" descr="User">
              <a:extLst>
                <a:ext uri="{FF2B5EF4-FFF2-40B4-BE49-F238E27FC236}">
                  <a16:creationId xmlns:a16="http://schemas.microsoft.com/office/drawing/2014/main" id="{8E09AD70-2F63-4924-9C70-DD5C116C5B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34" y="4849285"/>
              <a:ext cx="301636" cy="301637"/>
            </a:xfrm>
            <a:prstGeom prst="rect">
              <a:avLst/>
            </a:prstGeom>
          </p:spPr>
        </p:pic>
        <p:pic>
          <p:nvPicPr>
            <p:cNvPr id="885" name="Graphic 884" descr="User">
              <a:extLst>
                <a:ext uri="{FF2B5EF4-FFF2-40B4-BE49-F238E27FC236}">
                  <a16:creationId xmlns:a16="http://schemas.microsoft.com/office/drawing/2014/main" id="{62F0DDE9-B862-46FB-A974-976E9926AB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120161"/>
              <a:ext cx="301636" cy="301637"/>
            </a:xfrm>
            <a:prstGeom prst="rect">
              <a:avLst/>
            </a:prstGeom>
          </p:spPr>
        </p:pic>
        <p:pic>
          <p:nvPicPr>
            <p:cNvPr id="886" name="Graphic 885" descr="User">
              <a:extLst>
                <a:ext uri="{FF2B5EF4-FFF2-40B4-BE49-F238E27FC236}">
                  <a16:creationId xmlns:a16="http://schemas.microsoft.com/office/drawing/2014/main" id="{24684863-ED78-4037-B1DA-649C651CBE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773" y="5120161"/>
              <a:ext cx="301636" cy="301637"/>
            </a:xfrm>
            <a:prstGeom prst="rect">
              <a:avLst/>
            </a:prstGeom>
          </p:spPr>
        </p:pic>
        <p:pic>
          <p:nvPicPr>
            <p:cNvPr id="887" name="Graphic 886" descr="User">
              <a:extLst>
                <a:ext uri="{FF2B5EF4-FFF2-40B4-BE49-F238E27FC236}">
                  <a16:creationId xmlns:a16="http://schemas.microsoft.com/office/drawing/2014/main" id="{0BC0A91D-30EA-4384-8A90-4FD6C3501A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118175"/>
              <a:ext cx="301636" cy="301637"/>
            </a:xfrm>
            <a:prstGeom prst="rect">
              <a:avLst/>
            </a:prstGeom>
          </p:spPr>
        </p:pic>
        <p:pic>
          <p:nvPicPr>
            <p:cNvPr id="888" name="Graphic 887" descr="User">
              <a:extLst>
                <a:ext uri="{FF2B5EF4-FFF2-40B4-BE49-F238E27FC236}">
                  <a16:creationId xmlns:a16="http://schemas.microsoft.com/office/drawing/2014/main" id="{189CAB0E-6621-48DF-A383-52D16DB867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6156" y="5370221"/>
              <a:ext cx="301636" cy="301637"/>
            </a:xfrm>
            <a:prstGeom prst="rect">
              <a:avLst/>
            </a:prstGeom>
          </p:spPr>
        </p:pic>
        <p:pic>
          <p:nvPicPr>
            <p:cNvPr id="889" name="Graphic 888" descr="User">
              <a:extLst>
                <a:ext uri="{FF2B5EF4-FFF2-40B4-BE49-F238E27FC236}">
                  <a16:creationId xmlns:a16="http://schemas.microsoft.com/office/drawing/2014/main" id="{035FE322-CC7F-473F-9F46-6D6E06631F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5370221"/>
              <a:ext cx="301636" cy="301637"/>
            </a:xfrm>
            <a:prstGeom prst="rect">
              <a:avLst/>
            </a:prstGeom>
          </p:spPr>
        </p:pic>
        <p:pic>
          <p:nvPicPr>
            <p:cNvPr id="890" name="Graphic 889" descr="User">
              <a:extLst>
                <a:ext uri="{FF2B5EF4-FFF2-40B4-BE49-F238E27FC236}">
                  <a16:creationId xmlns:a16="http://schemas.microsoft.com/office/drawing/2014/main" id="{0A6D9737-D7EF-400A-9A90-B00EB012A1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5368236"/>
              <a:ext cx="301636" cy="301637"/>
            </a:xfrm>
            <a:prstGeom prst="rect">
              <a:avLst/>
            </a:prstGeom>
          </p:spPr>
        </p:pic>
        <p:pic>
          <p:nvPicPr>
            <p:cNvPr id="855" name="Graphic 854" descr="User">
              <a:extLst>
                <a:ext uri="{FF2B5EF4-FFF2-40B4-BE49-F238E27FC236}">
                  <a16:creationId xmlns:a16="http://schemas.microsoft.com/office/drawing/2014/main" id="{4C9B346A-0990-42C3-BFAB-6E6556398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3911" y="5613654"/>
              <a:ext cx="301636" cy="301637"/>
            </a:xfrm>
            <a:prstGeom prst="rect">
              <a:avLst/>
            </a:prstGeom>
          </p:spPr>
        </p:pic>
        <p:pic>
          <p:nvPicPr>
            <p:cNvPr id="856" name="Graphic 855" descr="User">
              <a:extLst>
                <a:ext uri="{FF2B5EF4-FFF2-40B4-BE49-F238E27FC236}">
                  <a16:creationId xmlns:a16="http://schemas.microsoft.com/office/drawing/2014/main" id="{A30D3CBF-314B-477B-8336-AD7FB00BE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59572" y="5613654"/>
              <a:ext cx="301636" cy="301637"/>
            </a:xfrm>
            <a:prstGeom prst="rect">
              <a:avLst/>
            </a:prstGeom>
          </p:spPr>
        </p:pic>
        <p:pic>
          <p:nvPicPr>
            <p:cNvPr id="857" name="Graphic 856" descr="User">
              <a:extLst>
                <a:ext uri="{FF2B5EF4-FFF2-40B4-BE49-F238E27FC236}">
                  <a16:creationId xmlns:a16="http://schemas.microsoft.com/office/drawing/2014/main" id="{A3F30AAB-3884-4BC4-89B4-A2C9784A4B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9930" y="5611669"/>
              <a:ext cx="301636" cy="301637"/>
            </a:xfrm>
            <a:prstGeom prst="rect">
              <a:avLst/>
            </a:prstGeom>
          </p:spPr>
        </p:pic>
        <p:pic>
          <p:nvPicPr>
            <p:cNvPr id="858" name="Graphic 857" descr="User">
              <a:extLst>
                <a:ext uri="{FF2B5EF4-FFF2-40B4-BE49-F238E27FC236}">
                  <a16:creationId xmlns:a16="http://schemas.microsoft.com/office/drawing/2014/main" id="{9BAC0BD5-1099-40EB-B3CA-A29BE4265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8607" y="5882544"/>
              <a:ext cx="301636" cy="301637"/>
            </a:xfrm>
            <a:prstGeom prst="rect">
              <a:avLst/>
            </a:prstGeom>
          </p:spPr>
        </p:pic>
        <p:pic>
          <p:nvPicPr>
            <p:cNvPr id="859" name="Graphic 858" descr="User">
              <a:extLst>
                <a:ext uri="{FF2B5EF4-FFF2-40B4-BE49-F238E27FC236}">
                  <a16:creationId xmlns:a16="http://schemas.microsoft.com/office/drawing/2014/main" id="{7949EE61-D2BA-4346-9555-133DBEA16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68" y="5882544"/>
              <a:ext cx="301636" cy="301637"/>
            </a:xfrm>
            <a:prstGeom prst="rect">
              <a:avLst/>
            </a:prstGeom>
          </p:spPr>
        </p:pic>
        <p:pic>
          <p:nvPicPr>
            <p:cNvPr id="860" name="Graphic 859" descr="User">
              <a:extLst>
                <a:ext uri="{FF2B5EF4-FFF2-40B4-BE49-F238E27FC236}">
                  <a16:creationId xmlns:a16="http://schemas.microsoft.com/office/drawing/2014/main" id="{FBF032E8-C89C-4E5A-8E1E-32A362F010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0602" y="5880559"/>
              <a:ext cx="301636" cy="301637"/>
            </a:xfrm>
            <a:prstGeom prst="rect">
              <a:avLst/>
            </a:prstGeom>
          </p:spPr>
        </p:pic>
        <p:pic>
          <p:nvPicPr>
            <p:cNvPr id="861" name="Graphic 860" descr="User">
              <a:extLst>
                <a:ext uri="{FF2B5EF4-FFF2-40B4-BE49-F238E27FC236}">
                  <a16:creationId xmlns:a16="http://schemas.microsoft.com/office/drawing/2014/main" id="{3563488D-BAE3-4FB4-A511-BF36A65105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0652" y="6132605"/>
              <a:ext cx="301636" cy="301637"/>
            </a:xfrm>
            <a:prstGeom prst="rect">
              <a:avLst/>
            </a:prstGeom>
          </p:spPr>
        </p:pic>
        <p:pic>
          <p:nvPicPr>
            <p:cNvPr id="862" name="Graphic 861" descr="User">
              <a:extLst>
                <a:ext uri="{FF2B5EF4-FFF2-40B4-BE49-F238E27FC236}">
                  <a16:creationId xmlns:a16="http://schemas.microsoft.com/office/drawing/2014/main" id="{0A7939F0-8100-47EB-A0C2-601329DDFD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6313" y="6132605"/>
              <a:ext cx="301636" cy="301637"/>
            </a:xfrm>
            <a:prstGeom prst="rect">
              <a:avLst/>
            </a:prstGeom>
          </p:spPr>
        </p:pic>
        <p:pic>
          <p:nvPicPr>
            <p:cNvPr id="863" name="Graphic 862" descr="User">
              <a:extLst>
                <a:ext uri="{FF2B5EF4-FFF2-40B4-BE49-F238E27FC236}">
                  <a16:creationId xmlns:a16="http://schemas.microsoft.com/office/drawing/2014/main" id="{FF89B504-AFD3-497F-A3C7-6DE4DA73CC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2646" y="6130620"/>
              <a:ext cx="301636" cy="301637"/>
            </a:xfrm>
            <a:prstGeom prst="rect">
              <a:avLst/>
            </a:prstGeom>
          </p:spPr>
        </p:pic>
        <p:pic>
          <p:nvPicPr>
            <p:cNvPr id="864" name="Graphic 863" descr="User">
              <a:extLst>
                <a:ext uri="{FF2B5EF4-FFF2-40B4-BE49-F238E27FC236}">
                  <a16:creationId xmlns:a16="http://schemas.microsoft.com/office/drawing/2014/main" id="{066D052F-5B4C-4650-AB4B-8E9B92263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15" y="5614104"/>
              <a:ext cx="301636" cy="301637"/>
            </a:xfrm>
            <a:prstGeom prst="rect">
              <a:avLst/>
            </a:prstGeom>
          </p:spPr>
        </p:pic>
        <p:pic>
          <p:nvPicPr>
            <p:cNvPr id="865" name="Graphic 864" descr="User">
              <a:extLst>
                <a:ext uri="{FF2B5EF4-FFF2-40B4-BE49-F238E27FC236}">
                  <a16:creationId xmlns:a16="http://schemas.microsoft.com/office/drawing/2014/main" id="{509BA4E6-3B60-44A2-B565-19CFCE965D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5077" y="5614104"/>
              <a:ext cx="301636" cy="301637"/>
            </a:xfrm>
            <a:prstGeom prst="rect">
              <a:avLst/>
            </a:prstGeom>
          </p:spPr>
        </p:pic>
        <p:pic>
          <p:nvPicPr>
            <p:cNvPr id="866" name="Graphic 865" descr="User">
              <a:extLst>
                <a:ext uri="{FF2B5EF4-FFF2-40B4-BE49-F238E27FC236}">
                  <a16:creationId xmlns:a16="http://schemas.microsoft.com/office/drawing/2014/main" id="{2C6A41F0-F0D6-4E4F-8EEE-D3F91F7B00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5434" y="5612119"/>
              <a:ext cx="301636" cy="301637"/>
            </a:xfrm>
            <a:prstGeom prst="rect">
              <a:avLst/>
            </a:prstGeom>
          </p:spPr>
        </p:pic>
        <p:pic>
          <p:nvPicPr>
            <p:cNvPr id="867" name="Graphic 866" descr="User">
              <a:extLst>
                <a:ext uri="{FF2B5EF4-FFF2-40B4-BE49-F238E27FC236}">
                  <a16:creationId xmlns:a16="http://schemas.microsoft.com/office/drawing/2014/main" id="{A55966EA-FAA1-46B9-A173-AB7E87DF62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4111" y="5882995"/>
              <a:ext cx="301636" cy="301637"/>
            </a:xfrm>
            <a:prstGeom prst="rect">
              <a:avLst/>
            </a:prstGeom>
          </p:spPr>
        </p:pic>
        <p:pic>
          <p:nvPicPr>
            <p:cNvPr id="868" name="Graphic 867" descr="User">
              <a:extLst>
                <a:ext uri="{FF2B5EF4-FFF2-40B4-BE49-F238E27FC236}">
                  <a16:creationId xmlns:a16="http://schemas.microsoft.com/office/drawing/2014/main" id="{57CB55BB-C73C-4461-B604-BFAC98FC7C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9773" y="5882995"/>
              <a:ext cx="301636" cy="301637"/>
            </a:xfrm>
            <a:prstGeom prst="rect">
              <a:avLst/>
            </a:prstGeom>
          </p:spPr>
        </p:pic>
        <p:pic>
          <p:nvPicPr>
            <p:cNvPr id="869" name="Graphic 868" descr="User">
              <a:extLst>
                <a:ext uri="{FF2B5EF4-FFF2-40B4-BE49-F238E27FC236}">
                  <a16:creationId xmlns:a16="http://schemas.microsoft.com/office/drawing/2014/main" id="{B32AC6BA-2A04-4F66-8AC7-F996E43DD6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6106" y="5881009"/>
              <a:ext cx="301636" cy="301637"/>
            </a:xfrm>
            <a:prstGeom prst="rect">
              <a:avLst/>
            </a:prstGeom>
          </p:spPr>
        </p:pic>
        <p:pic>
          <p:nvPicPr>
            <p:cNvPr id="870" name="Graphic 869" descr="User">
              <a:extLst>
                <a:ext uri="{FF2B5EF4-FFF2-40B4-BE49-F238E27FC236}">
                  <a16:creationId xmlns:a16="http://schemas.microsoft.com/office/drawing/2014/main" id="{C9817B40-ADC6-402F-BB98-B12B5F3BEF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6156" y="6133055"/>
              <a:ext cx="301636" cy="301637"/>
            </a:xfrm>
            <a:prstGeom prst="rect">
              <a:avLst/>
            </a:prstGeom>
          </p:spPr>
        </p:pic>
        <p:pic>
          <p:nvPicPr>
            <p:cNvPr id="871" name="Graphic 870" descr="User">
              <a:extLst>
                <a:ext uri="{FF2B5EF4-FFF2-40B4-BE49-F238E27FC236}">
                  <a16:creationId xmlns:a16="http://schemas.microsoft.com/office/drawing/2014/main" id="{91E39D83-9005-481E-B6E9-0CBB2BB68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1817" y="6133055"/>
              <a:ext cx="301636" cy="301637"/>
            </a:xfrm>
            <a:prstGeom prst="rect">
              <a:avLst/>
            </a:prstGeom>
          </p:spPr>
        </p:pic>
        <p:pic>
          <p:nvPicPr>
            <p:cNvPr id="872" name="Graphic 871" descr="User">
              <a:extLst>
                <a:ext uri="{FF2B5EF4-FFF2-40B4-BE49-F238E27FC236}">
                  <a16:creationId xmlns:a16="http://schemas.microsoft.com/office/drawing/2014/main" id="{36BA4A08-6B6A-45D5-ABD5-5FC550216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8151" y="6131070"/>
              <a:ext cx="301636" cy="301637"/>
            </a:xfrm>
            <a:prstGeom prst="rect">
              <a:avLst/>
            </a:prstGeom>
          </p:spPr>
        </p:pic>
        <p:pic>
          <p:nvPicPr>
            <p:cNvPr id="835" name="Graphic 834" descr="User">
              <a:extLst>
                <a:ext uri="{FF2B5EF4-FFF2-40B4-BE49-F238E27FC236}">
                  <a16:creationId xmlns:a16="http://schemas.microsoft.com/office/drawing/2014/main" id="{D4FBB387-DFDC-4152-8511-B4A04B409F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4852063"/>
              <a:ext cx="301636" cy="301637"/>
            </a:xfrm>
            <a:prstGeom prst="rect">
              <a:avLst/>
            </a:prstGeom>
          </p:spPr>
        </p:pic>
        <p:pic>
          <p:nvPicPr>
            <p:cNvPr id="836" name="Graphic 835" descr="User">
              <a:extLst>
                <a:ext uri="{FF2B5EF4-FFF2-40B4-BE49-F238E27FC236}">
                  <a16:creationId xmlns:a16="http://schemas.microsoft.com/office/drawing/2014/main" id="{8D3E8471-440A-4BEB-AF21-527CEBBD95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385" y="4852063"/>
              <a:ext cx="301636" cy="301637"/>
            </a:xfrm>
            <a:prstGeom prst="rect">
              <a:avLst/>
            </a:prstGeom>
          </p:spPr>
        </p:pic>
        <p:pic>
          <p:nvPicPr>
            <p:cNvPr id="838" name="Graphic 837" descr="User">
              <a:extLst>
                <a:ext uri="{FF2B5EF4-FFF2-40B4-BE49-F238E27FC236}">
                  <a16:creationId xmlns:a16="http://schemas.microsoft.com/office/drawing/2014/main" id="{7DB5787C-6DCC-4229-ADC4-DB03DCB239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120953"/>
              <a:ext cx="301636" cy="301637"/>
            </a:xfrm>
            <a:prstGeom prst="rect">
              <a:avLst/>
            </a:prstGeom>
          </p:spPr>
        </p:pic>
        <p:pic>
          <p:nvPicPr>
            <p:cNvPr id="839" name="Graphic 838" descr="User">
              <a:extLst>
                <a:ext uri="{FF2B5EF4-FFF2-40B4-BE49-F238E27FC236}">
                  <a16:creationId xmlns:a16="http://schemas.microsoft.com/office/drawing/2014/main" id="{4A0581F9-8C96-456C-A9A6-BBF398355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120953"/>
              <a:ext cx="301636" cy="301637"/>
            </a:xfrm>
            <a:prstGeom prst="rect">
              <a:avLst/>
            </a:prstGeom>
          </p:spPr>
        </p:pic>
        <p:pic>
          <p:nvPicPr>
            <p:cNvPr id="841" name="Graphic 840" descr="User">
              <a:extLst>
                <a:ext uri="{FF2B5EF4-FFF2-40B4-BE49-F238E27FC236}">
                  <a16:creationId xmlns:a16="http://schemas.microsoft.com/office/drawing/2014/main" id="{6A328307-8B1A-4844-A44F-1B627AE41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5371014"/>
              <a:ext cx="301636" cy="301637"/>
            </a:xfrm>
            <a:prstGeom prst="rect">
              <a:avLst/>
            </a:prstGeom>
          </p:spPr>
        </p:pic>
        <p:pic>
          <p:nvPicPr>
            <p:cNvPr id="842" name="Graphic 841" descr="User">
              <a:extLst>
                <a:ext uri="{FF2B5EF4-FFF2-40B4-BE49-F238E27FC236}">
                  <a16:creationId xmlns:a16="http://schemas.microsoft.com/office/drawing/2014/main" id="{4C7CE694-5D40-4AB3-9F07-1E474155BE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3126" y="5371014"/>
              <a:ext cx="301636" cy="301637"/>
            </a:xfrm>
            <a:prstGeom prst="rect">
              <a:avLst/>
            </a:prstGeom>
          </p:spPr>
        </p:pic>
        <p:pic>
          <p:nvPicPr>
            <p:cNvPr id="817" name="Graphic 816" descr="User">
              <a:extLst>
                <a:ext uri="{FF2B5EF4-FFF2-40B4-BE49-F238E27FC236}">
                  <a16:creationId xmlns:a16="http://schemas.microsoft.com/office/drawing/2014/main" id="{8948CFD1-B745-4B75-8505-8080CA356C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0724" y="5614897"/>
              <a:ext cx="301636" cy="301637"/>
            </a:xfrm>
            <a:prstGeom prst="rect">
              <a:avLst/>
            </a:prstGeom>
          </p:spPr>
        </p:pic>
        <p:pic>
          <p:nvPicPr>
            <p:cNvPr id="818" name="Graphic 817" descr="User">
              <a:extLst>
                <a:ext uri="{FF2B5EF4-FFF2-40B4-BE49-F238E27FC236}">
                  <a16:creationId xmlns:a16="http://schemas.microsoft.com/office/drawing/2014/main" id="{CD3E9C76-31F9-4B18-BA55-128F46194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6385" y="5614897"/>
              <a:ext cx="301636" cy="301637"/>
            </a:xfrm>
            <a:prstGeom prst="rect">
              <a:avLst/>
            </a:prstGeom>
          </p:spPr>
        </p:pic>
        <p:pic>
          <p:nvPicPr>
            <p:cNvPr id="820" name="Graphic 819" descr="User">
              <a:extLst>
                <a:ext uri="{FF2B5EF4-FFF2-40B4-BE49-F238E27FC236}">
                  <a16:creationId xmlns:a16="http://schemas.microsoft.com/office/drawing/2014/main" id="{06AFEA1D-34A4-41C1-A952-6DFD161EFF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5420" y="5883787"/>
              <a:ext cx="301636" cy="301637"/>
            </a:xfrm>
            <a:prstGeom prst="rect">
              <a:avLst/>
            </a:prstGeom>
          </p:spPr>
        </p:pic>
        <p:pic>
          <p:nvPicPr>
            <p:cNvPr id="821" name="Graphic 820" descr="User">
              <a:extLst>
                <a:ext uri="{FF2B5EF4-FFF2-40B4-BE49-F238E27FC236}">
                  <a16:creationId xmlns:a16="http://schemas.microsoft.com/office/drawing/2014/main" id="{7942010F-FFE7-4834-BCCB-6C76E43C1A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1081" y="5883787"/>
              <a:ext cx="301636" cy="301637"/>
            </a:xfrm>
            <a:prstGeom prst="rect">
              <a:avLst/>
            </a:prstGeom>
          </p:spPr>
        </p:pic>
        <p:pic>
          <p:nvPicPr>
            <p:cNvPr id="823" name="Graphic 822" descr="User">
              <a:extLst>
                <a:ext uri="{FF2B5EF4-FFF2-40B4-BE49-F238E27FC236}">
                  <a16:creationId xmlns:a16="http://schemas.microsoft.com/office/drawing/2014/main" id="{B6CD1674-ADC2-4CFE-A45E-7BE2648FF7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7465" y="6133848"/>
              <a:ext cx="301636" cy="301637"/>
            </a:xfrm>
            <a:prstGeom prst="rect">
              <a:avLst/>
            </a:prstGeom>
          </p:spPr>
        </p:pic>
        <p:pic>
          <p:nvPicPr>
            <p:cNvPr id="824" name="Graphic 823" descr="User">
              <a:extLst>
                <a:ext uri="{FF2B5EF4-FFF2-40B4-BE49-F238E27FC236}">
                  <a16:creationId xmlns:a16="http://schemas.microsoft.com/office/drawing/2014/main" id="{A68C85CC-20F3-445F-BA58-C25151BE3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3126" y="6133848"/>
              <a:ext cx="301636" cy="301637"/>
            </a:xfrm>
            <a:prstGeom prst="rect">
              <a:avLst/>
            </a:prstGeom>
          </p:spPr>
        </p:pic>
      </p:grpSp>
    </p:spTree>
    <p:extLst>
      <p:ext uri="{BB962C8B-B14F-4D97-AF65-F5344CB8AC3E}">
        <p14:creationId xmlns:p14="http://schemas.microsoft.com/office/powerpoint/2010/main" val="16996929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56D4A-6774-4A42-8E23-2A5DB7A091BF}"/>
              </a:ext>
            </a:extLst>
          </p:cNvPr>
          <p:cNvSpPr txBox="1">
            <a:spLocks/>
          </p:cNvSpPr>
          <p:nvPr/>
        </p:nvSpPr>
        <p:spPr>
          <a:xfrm>
            <a:off x="1293905" y="985034"/>
            <a:ext cx="9604189" cy="3551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400" dirty="0">
                <a:latin typeface="Times New Roman" panose="02020603050405020304" pitchFamily="18" charset="0"/>
                <a:cs typeface="Times New Roman" panose="02020603050405020304" pitchFamily="18" charset="0"/>
              </a:rPr>
              <a:t>Sample Size</a:t>
            </a:r>
          </a:p>
          <a:p>
            <a:pPr>
              <a:spcAft>
                <a:spcPts val="600"/>
              </a:spcAft>
            </a:pPr>
            <a:r>
              <a:rPr lang="en-US" sz="4400" dirty="0">
                <a:latin typeface="Times New Roman" panose="02020603050405020304" pitchFamily="18" charset="0"/>
                <a:cs typeface="Times New Roman" panose="02020603050405020304" pitchFamily="18" charset="0"/>
              </a:rPr>
              <a:t>Population's variability plays a critical role in determining the extent that the sample average will match the population average</a:t>
            </a:r>
          </a:p>
          <a:p>
            <a:pPr marL="0" indent="0">
              <a:spcAft>
                <a:spcPts val="600"/>
              </a:spcAft>
              <a:buNone/>
            </a:pPr>
            <a:endParaRPr lang="en-US" sz="4400" dirty="0">
              <a:latin typeface="Times New Roman" panose="02020603050405020304" pitchFamily="18" charset="0"/>
              <a:cs typeface="Times New Roman" panose="02020603050405020304" pitchFamily="18" charset="0"/>
            </a:endParaRPr>
          </a:p>
          <a:p>
            <a:pPr marL="0" indent="0" algn="ctr">
              <a:spcAft>
                <a:spcPts val="600"/>
              </a:spcAft>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2547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56D4A-6774-4A42-8E23-2A5DB7A091BF}"/>
              </a:ext>
            </a:extLst>
          </p:cNvPr>
          <p:cNvSpPr txBox="1">
            <a:spLocks/>
          </p:cNvSpPr>
          <p:nvPr/>
        </p:nvSpPr>
        <p:spPr>
          <a:xfrm>
            <a:off x="1293905" y="985034"/>
            <a:ext cx="9604189" cy="3751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Research Design &amp; Methods Flaws</a:t>
            </a:r>
          </a:p>
          <a:p>
            <a:pPr>
              <a:spcAft>
                <a:spcPts val="600"/>
              </a:spcAft>
            </a:pPr>
            <a:r>
              <a:rPr lang="en-US" sz="4000" dirty="0">
                <a:latin typeface="Times New Roman" panose="02020603050405020304" pitchFamily="18" charset="0"/>
                <a:cs typeface="Times New Roman" panose="02020603050405020304" pitchFamily="18" charset="0"/>
              </a:rPr>
              <a:t>Experimenter Bias</a:t>
            </a:r>
          </a:p>
          <a:p>
            <a:pPr>
              <a:spcAft>
                <a:spcPts val="600"/>
              </a:spcAft>
            </a:pPr>
            <a:r>
              <a:rPr lang="en-US" sz="4000" dirty="0">
                <a:latin typeface="Times New Roman" panose="02020603050405020304" pitchFamily="18" charset="0"/>
                <a:cs typeface="Times New Roman" panose="02020603050405020304" pitchFamily="18" charset="0"/>
              </a:rPr>
              <a:t>Subject Bias</a:t>
            </a:r>
          </a:p>
          <a:p>
            <a:pPr>
              <a:spcAft>
                <a:spcPts val="600"/>
              </a:spcAft>
            </a:pPr>
            <a:r>
              <a:rPr lang="en-US" sz="4000" dirty="0">
                <a:latin typeface="Times New Roman" panose="02020603050405020304" pitchFamily="18" charset="0"/>
                <a:cs typeface="Times New Roman" panose="02020603050405020304" pitchFamily="18" charset="0"/>
              </a:rPr>
              <a:t>Poor Sample Selection</a:t>
            </a:r>
          </a:p>
          <a:p>
            <a:pPr>
              <a:spcAft>
                <a:spcPts val="600"/>
              </a:spcAft>
            </a:pPr>
            <a:r>
              <a:rPr lang="en-US" sz="4000" dirty="0">
                <a:latin typeface="Times New Roman" panose="02020603050405020304" pitchFamily="18" charset="0"/>
                <a:cs typeface="Times New Roman" panose="02020603050405020304" pitchFamily="18" charset="0"/>
              </a:rPr>
              <a:t>Small Sample Size</a:t>
            </a:r>
          </a:p>
        </p:txBody>
      </p:sp>
    </p:spTree>
    <p:extLst>
      <p:ext uri="{BB962C8B-B14F-4D97-AF65-F5344CB8AC3E}">
        <p14:creationId xmlns:p14="http://schemas.microsoft.com/office/powerpoint/2010/main" val="17436673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56D4A-6774-4A42-8E23-2A5DB7A091BF}"/>
              </a:ext>
            </a:extLst>
          </p:cNvPr>
          <p:cNvSpPr txBox="1">
            <a:spLocks/>
          </p:cNvSpPr>
          <p:nvPr/>
        </p:nvSpPr>
        <p:spPr>
          <a:xfrm>
            <a:off x="1301720" y="985034"/>
            <a:ext cx="9604189" cy="197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Generalizability</a:t>
            </a:r>
          </a:p>
          <a:p>
            <a:pPr marL="0" indent="0">
              <a:spcAft>
                <a:spcPts val="600"/>
              </a:spcAft>
              <a:buNone/>
            </a:pPr>
            <a:r>
              <a:rPr lang="en-US" sz="4000" dirty="0">
                <a:latin typeface="Times New Roman" panose="02020603050405020304" pitchFamily="18" charset="0"/>
                <a:cs typeface="Times New Roman" panose="02020603050405020304" pitchFamily="18" charset="0"/>
              </a:rPr>
              <a:t>How much our results generalize to the “real world”</a:t>
            </a:r>
          </a:p>
        </p:txBody>
      </p:sp>
    </p:spTree>
    <p:extLst>
      <p:ext uri="{BB962C8B-B14F-4D97-AF65-F5344CB8AC3E}">
        <p14:creationId xmlns:p14="http://schemas.microsoft.com/office/powerpoint/2010/main" val="335493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D1E3E0E5-53F5-4B13-8A8F-1A3E51077F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0454" y="1703673"/>
            <a:ext cx="1734953" cy="1734953"/>
          </a:xfrm>
          <a:prstGeom prst="rect">
            <a:avLst/>
          </a:prstGeom>
        </p:spPr>
      </p:pic>
      <p:pic>
        <p:nvPicPr>
          <p:cNvPr id="5" name="Graphic 4" descr="Bar graph with upward trend">
            <a:extLst>
              <a:ext uri="{FF2B5EF4-FFF2-40B4-BE49-F238E27FC236}">
                <a16:creationId xmlns:a16="http://schemas.microsoft.com/office/drawing/2014/main" id="{3D01D3B8-BF36-4F49-A393-A9D96A0E74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90296" y="1999650"/>
            <a:ext cx="596338" cy="596338"/>
          </a:xfrm>
          <a:prstGeom prst="rect">
            <a:avLst/>
          </a:prstGeom>
        </p:spPr>
      </p:pic>
      <p:pic>
        <p:nvPicPr>
          <p:cNvPr id="6" name="Graphic 5" descr="User">
            <a:extLst>
              <a:ext uri="{FF2B5EF4-FFF2-40B4-BE49-F238E27FC236}">
                <a16:creationId xmlns:a16="http://schemas.microsoft.com/office/drawing/2014/main" id="{3DB4BCDE-3BC7-4114-9422-0D9BB93801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19863" y="3250932"/>
            <a:ext cx="1576137" cy="1576137"/>
          </a:xfrm>
          <a:prstGeom prst="rect">
            <a:avLst/>
          </a:prstGeom>
        </p:spPr>
      </p:pic>
    </p:spTree>
    <p:extLst>
      <p:ext uri="{BB962C8B-B14F-4D97-AF65-F5344CB8AC3E}">
        <p14:creationId xmlns:p14="http://schemas.microsoft.com/office/powerpoint/2010/main" val="27699656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F56D4A-6774-4A42-8E23-2A5DB7A091BF}"/>
              </a:ext>
            </a:extLst>
          </p:cNvPr>
          <p:cNvSpPr txBox="1">
            <a:spLocks/>
          </p:cNvSpPr>
          <p:nvPr/>
        </p:nvSpPr>
        <p:spPr>
          <a:xfrm>
            <a:off x="1301720" y="985034"/>
            <a:ext cx="9604189" cy="197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600"/>
              </a:spcAft>
              <a:buNone/>
            </a:pPr>
            <a:r>
              <a:rPr lang="en-US" sz="4000" dirty="0">
                <a:latin typeface="Times New Roman" panose="02020603050405020304" pitchFamily="18" charset="0"/>
                <a:cs typeface="Times New Roman" panose="02020603050405020304" pitchFamily="18" charset="0"/>
              </a:rPr>
              <a:t>Replication</a:t>
            </a:r>
          </a:p>
          <a:p>
            <a:pPr marL="0" indent="0">
              <a:spcAft>
                <a:spcPts val="600"/>
              </a:spcAft>
              <a:buNone/>
            </a:pPr>
            <a:r>
              <a:rPr lang="en-US" sz="4000" dirty="0">
                <a:latin typeface="Times New Roman" panose="02020603050405020304" pitchFamily="18" charset="0"/>
                <a:cs typeface="Times New Roman" panose="02020603050405020304" pitchFamily="18" charset="0"/>
              </a:rPr>
              <a:t>Multiple studies that show a similar trend or have the same results</a:t>
            </a:r>
          </a:p>
        </p:txBody>
      </p:sp>
    </p:spTree>
    <p:extLst>
      <p:ext uri="{BB962C8B-B14F-4D97-AF65-F5344CB8AC3E}">
        <p14:creationId xmlns:p14="http://schemas.microsoft.com/office/powerpoint/2010/main" val="24490693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Bracket 3">
            <a:extLst>
              <a:ext uri="{FF2B5EF4-FFF2-40B4-BE49-F238E27FC236}">
                <a16:creationId xmlns:a16="http://schemas.microsoft.com/office/drawing/2014/main" id="{596A9F45-44F4-406F-A39F-B7C4279D04A4}"/>
              </a:ext>
            </a:extLst>
          </p:cNvPr>
          <p:cNvSpPr/>
          <p:nvPr/>
        </p:nvSpPr>
        <p:spPr>
          <a:xfrm rot="5400000">
            <a:off x="5659893" y="-189821"/>
            <a:ext cx="640893" cy="9339945"/>
          </a:xfrm>
          <a:prstGeom prst="righ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03EF0AE-C156-4C91-9424-965E290C4095}"/>
              </a:ext>
            </a:extLst>
          </p:cNvPr>
          <p:cNvCxnSpPr>
            <a:cxnSpLocks/>
          </p:cNvCxnSpPr>
          <p:nvPr/>
        </p:nvCxnSpPr>
        <p:spPr>
          <a:xfrm>
            <a:off x="1549525" y="1600200"/>
            <a:ext cx="9100787" cy="0"/>
          </a:xfrm>
          <a:prstGeom prst="line">
            <a:avLst/>
          </a:prstGeom>
          <a:ln w="34925"/>
        </p:spPr>
        <p:style>
          <a:lnRef idx="1">
            <a:schemeClr val="dk1"/>
          </a:lnRef>
          <a:fillRef idx="0">
            <a:schemeClr val="dk1"/>
          </a:fillRef>
          <a:effectRef idx="0">
            <a:schemeClr val="dk1"/>
          </a:effectRef>
          <a:fontRef idx="minor">
            <a:schemeClr val="tx1"/>
          </a:fontRef>
        </p:style>
      </p:cxnSp>
      <p:sp>
        <p:nvSpPr>
          <p:cNvPr id="11" name="Flowchart: Connector 10">
            <a:extLst>
              <a:ext uri="{FF2B5EF4-FFF2-40B4-BE49-F238E27FC236}">
                <a16:creationId xmlns:a16="http://schemas.microsoft.com/office/drawing/2014/main" id="{74E2AF14-4432-4F09-9B0D-99D2B053EC35}"/>
              </a:ext>
            </a:extLst>
          </p:cNvPr>
          <p:cNvSpPr>
            <a:spLocks noChangeAspect="1"/>
          </p:cNvSpPr>
          <p:nvPr/>
        </p:nvSpPr>
        <p:spPr>
          <a:xfrm>
            <a:off x="1427232" y="1410677"/>
            <a:ext cx="350556" cy="3505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4A7A8B3-A204-40D1-AF83-C06AAB8B8A1D}"/>
              </a:ext>
            </a:extLst>
          </p:cNvPr>
          <p:cNvSpPr>
            <a:spLocks noChangeAspect="1"/>
          </p:cNvSpPr>
          <p:nvPr/>
        </p:nvSpPr>
        <p:spPr>
          <a:xfrm>
            <a:off x="2755279" y="1418937"/>
            <a:ext cx="350556" cy="3505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262625E9-F4AE-4B4B-87AC-215D9C169EE9}"/>
              </a:ext>
            </a:extLst>
          </p:cNvPr>
          <p:cNvSpPr>
            <a:spLocks noChangeAspect="1"/>
          </p:cNvSpPr>
          <p:nvPr/>
        </p:nvSpPr>
        <p:spPr>
          <a:xfrm>
            <a:off x="4182418" y="1422693"/>
            <a:ext cx="350556" cy="3505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83C348FD-A497-4DB4-8548-2B0072FFA785}"/>
              </a:ext>
            </a:extLst>
          </p:cNvPr>
          <p:cNvSpPr>
            <a:spLocks noChangeAspect="1"/>
          </p:cNvSpPr>
          <p:nvPr/>
        </p:nvSpPr>
        <p:spPr>
          <a:xfrm>
            <a:off x="6799481" y="1436210"/>
            <a:ext cx="350556" cy="3505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86AD8CC0-CE75-4105-B927-289C28C76C53}"/>
              </a:ext>
            </a:extLst>
          </p:cNvPr>
          <p:cNvSpPr>
            <a:spLocks noChangeAspect="1"/>
          </p:cNvSpPr>
          <p:nvPr/>
        </p:nvSpPr>
        <p:spPr>
          <a:xfrm>
            <a:off x="8659798" y="1431701"/>
            <a:ext cx="350556" cy="3505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CAF6C2FD-BCB3-4F7C-A1E5-5AF435E0D4C8}"/>
              </a:ext>
            </a:extLst>
          </p:cNvPr>
          <p:cNvSpPr>
            <a:spLocks noChangeAspect="1"/>
          </p:cNvSpPr>
          <p:nvPr/>
        </p:nvSpPr>
        <p:spPr>
          <a:xfrm>
            <a:off x="10412010" y="1436208"/>
            <a:ext cx="350556" cy="3505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44A76FDC-2AF3-4AF4-B8D4-FDAC3E12CA59}"/>
              </a:ext>
            </a:extLst>
          </p:cNvPr>
          <p:cNvSpPr>
            <a:spLocks noChangeAspect="1"/>
          </p:cNvSpPr>
          <p:nvPr/>
        </p:nvSpPr>
        <p:spPr>
          <a:xfrm>
            <a:off x="5489454" y="1427945"/>
            <a:ext cx="350556" cy="3505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7456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C2B982-1CE0-46E1-8497-49E2C8ACE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417" y="287791"/>
            <a:ext cx="5857875" cy="585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50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2273</TotalTime>
  <Words>1325</Words>
  <Application>Microsoft Office PowerPoint</Application>
  <PresentationFormat>Widescreen</PresentationFormat>
  <Paragraphs>344</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Shubeck</dc:creator>
  <cp:lastModifiedBy>Keith Shubeck</cp:lastModifiedBy>
  <cp:revision>99</cp:revision>
  <dcterms:created xsi:type="dcterms:W3CDTF">2019-09-04T15:34:28Z</dcterms:created>
  <dcterms:modified xsi:type="dcterms:W3CDTF">2019-10-23T20:00:48Z</dcterms:modified>
</cp:coreProperties>
</file>