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EA77-CBD7-442C-862D-6CB7D0830C2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BE56-74BC-48B4-8D38-5D5AEA9A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BC38-78D5-4561-8673-CC719162273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953D-E991-4A8D-A874-DADF9BC58EBE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BEE-36B3-4822-905A-86EB51DFC9F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220-8695-4733-8B67-903D3E9C901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D3E-145D-4DF3-9D68-875B8A8EBAF5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10-1715-4ECC-B269-9B3F2C72E636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B2C9-1B89-4D3C-83E8-7D6B028621F7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7CD1-942D-4645-9266-5DEC73F57ABA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80F-9BC4-4DB1-BFBB-82A7E8A2A225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F0F-0868-49B9-B414-52807FF4AFC7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450E-476A-4585-8810-163B38336090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3687-4252-440F-8B22-C05B07CF5C2F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15114051/2sB2j98p3F" TargetMode="External"/><Relationship Id="rId2" Type="http://schemas.openxmlformats.org/officeDocument/2006/relationships/hyperlink" Target="https://github.com/keithtumusiime/dfcu-Preliminary-Interview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ithtumusiime/dfcu-Preliminary-Interview-Project/blob/main/README.m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DFCU Payment Gateway – Preliminary Interview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Software Developer Role</a:t>
            </a:r>
          </a:p>
          <a:p>
            <a:r>
              <a:rPr dirty="0"/>
              <a:t>Keith Tumusiime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4655-5073-D51C-97A6-2573553E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CFF-33AB-43AA-8F42-10581820369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A412-CA95-8EFF-74FE-E467D679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DFCU Payment Gateway API and Client successfully meet the requirements for secure and efficient payment processing.</a:t>
            </a:r>
          </a:p>
          <a:p>
            <a:r>
              <a:t>Ready for production deployment with optional enhancements for scalability and security.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185E-1D6C-8EAB-A0D7-68ED6EA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A40-693E-42A8-94CB-52DA0BF90550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4F94-9A77-2348-0AAD-9AF658FD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B2DA-C3EB-5FDB-C4D7-60E09A0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C587-017A-C6E2-56EF-9F67BFD2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https://github.com/keithtumusiime/dfcu-Preliminary-Interview-Project</a:t>
            </a:r>
            <a:endParaRPr lang="en-US" dirty="0"/>
          </a:p>
          <a:p>
            <a:r>
              <a:rPr lang="en-US" dirty="0"/>
              <a:t>API documentation: </a:t>
            </a:r>
            <a:r>
              <a:rPr lang="en-US" dirty="0">
                <a:hlinkClick r:id="rId3"/>
              </a:rPr>
              <a:t>https://documenter.getpostman.com/view/15114051/2sB2j98p3F</a:t>
            </a:r>
            <a:endParaRPr lang="en-US" dirty="0"/>
          </a:p>
          <a:p>
            <a:r>
              <a:rPr lang="en-US" dirty="0"/>
              <a:t>Deployment Guide: </a:t>
            </a:r>
            <a:r>
              <a:rPr lang="en-US" dirty="0">
                <a:hlinkClick r:id="rId4"/>
              </a:rPr>
              <a:t>https://github.com/keithtumusiime/dfcu-Preliminary-Interview-Project/blob/main/README.md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AABB-8C34-B6EB-E4C3-78C6311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220-8695-4733-8B67-903D3E9C901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5FED-7CC0-F673-CCB8-A9BC063E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clarifications?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9217-4610-9AFA-2D4B-FE034BA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DF-9CD6-4524-AB37-4C314D3D9AF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3DF40-228C-C289-100F-352DA79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Payment Gateway System with the following features:</a:t>
            </a:r>
          </a:p>
          <a:p>
            <a:r>
              <a:rPr dirty="0"/>
              <a:t>Payment initiation and verification.</a:t>
            </a:r>
          </a:p>
          <a:p>
            <a:r>
              <a:rPr dirty="0"/>
              <a:t>A client interface to initiate payments and check transaction statuses.</a:t>
            </a:r>
          </a:p>
          <a:p>
            <a:r>
              <a:rPr dirty="0"/>
              <a:t>Simple, secure, and scalable architecture.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AD65-640A-691E-414E-60FBDD7E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3BDD-42D5-4273-9CAF-3BF760819C9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BD9C-12F4-97D8-8687-BBDEAB91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API (Backend): Built using PHP with MySQL database for payment transactions.</a:t>
            </a:r>
          </a:p>
          <a:p>
            <a:r>
              <a:rPr dirty="0"/>
              <a:t>Frontend (Client): Web-based interface in HTML, Bootstrap, and jQuery.</a:t>
            </a:r>
          </a:p>
          <a:p>
            <a:r>
              <a:rPr dirty="0"/>
              <a:t>Database: MySQL for storing transaction details like payer, payee, amounts, references, and transaction status.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6974-95F3-73B3-3144-5D7087F5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BF7-4B77-4AE8-92B6-C17742E7B648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80BD5-4D9E-1351-5A53-6D24ABC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Endpoints: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sz="1900" dirty="0"/>
              <a:t>-</a:t>
            </a:r>
            <a:r>
              <a:rPr sz="1900" dirty="0">
                <a:solidFill>
                  <a:schemeClr val="accent6">
                    <a:lumMod val="50000"/>
                  </a:schemeClr>
                </a:solidFill>
              </a:rPr>
              <a:t> POST </a:t>
            </a:r>
            <a:r>
              <a:rPr sz="1900" dirty="0"/>
              <a:t>/payment/initiate: Initiates a payment.</a:t>
            </a:r>
          </a:p>
          <a:p>
            <a:pPr marL="0" indent="0">
              <a:buNone/>
            </a:pPr>
            <a:r>
              <a:rPr sz="1900" dirty="0"/>
              <a:t>  </a:t>
            </a:r>
            <a:r>
              <a:rPr lang="en-US" sz="1900" dirty="0"/>
              <a:t>	</a:t>
            </a:r>
            <a:r>
              <a:rPr sz="1900" dirty="0"/>
              <a:t>-</a:t>
            </a:r>
            <a:r>
              <a:rPr sz="1900" dirty="0">
                <a:solidFill>
                  <a:schemeClr val="accent6">
                    <a:lumMod val="75000"/>
                  </a:schemeClr>
                </a:solidFill>
              </a:rPr>
              <a:t> GET </a:t>
            </a:r>
            <a:r>
              <a:rPr sz="1900" dirty="0"/>
              <a:t>/payment/verify/{</a:t>
            </a:r>
            <a:r>
              <a:rPr sz="1900" dirty="0" err="1"/>
              <a:t>transaction_reference</a:t>
            </a:r>
            <a:r>
              <a:rPr sz="1900" dirty="0"/>
              <a:t>}:</a:t>
            </a:r>
            <a:r>
              <a:rPr lang="en-US" sz="1900" dirty="0"/>
              <a:t> </a:t>
            </a:r>
            <a:r>
              <a:rPr sz="1900" dirty="0"/>
              <a:t> Verifies the payment status.</a:t>
            </a:r>
          </a:p>
          <a:p>
            <a:r>
              <a:rPr dirty="0"/>
              <a:t>Database Schema:</a:t>
            </a:r>
          </a:p>
          <a:p>
            <a:pPr marL="0" indent="0">
              <a:buNone/>
            </a:pPr>
            <a:r>
              <a:rPr sz="2400" i="1" dirty="0"/>
              <a:t>  </a:t>
            </a:r>
            <a:r>
              <a:rPr lang="en-US" sz="2400" i="1" dirty="0"/>
              <a:t>	- transactions table with fields such as id, </a:t>
            </a:r>
            <a:r>
              <a:rPr lang="en-US" sz="2400" i="1" dirty="0" err="1"/>
              <a:t>payer_account</a:t>
            </a:r>
            <a:r>
              <a:rPr lang="en-US" sz="2400" i="1" dirty="0"/>
              <a:t>, 	</a:t>
            </a:r>
            <a:r>
              <a:rPr lang="en-US" sz="2400" i="1" dirty="0" err="1"/>
              <a:t>payee_account</a:t>
            </a:r>
            <a:r>
              <a:rPr lang="en-US" sz="2400" i="1" dirty="0"/>
              <a:t>, amount, currency, </a:t>
            </a:r>
            <a:r>
              <a:rPr lang="en-US" sz="2400" i="1" dirty="0" err="1"/>
              <a:t>payer_reference</a:t>
            </a:r>
            <a:r>
              <a:rPr lang="en-US" sz="2400" i="1" dirty="0"/>
              <a:t>, 	</a:t>
            </a:r>
            <a:r>
              <a:rPr lang="en-US" sz="2400" i="1" dirty="0" err="1"/>
              <a:t>transaction_reference</a:t>
            </a:r>
            <a:r>
              <a:rPr sz="2400" i="1" dirty="0"/>
              <a:t>, status, </a:t>
            </a:r>
            <a:r>
              <a:rPr sz="2400" i="1" dirty="0" err="1"/>
              <a:t>created_at</a:t>
            </a:r>
            <a:r>
              <a:rPr sz="2400" i="1" dirty="0"/>
              <a:t>.</a:t>
            </a:r>
          </a:p>
          <a:p>
            <a:r>
              <a:rPr dirty="0"/>
              <a:t>Technology Stack: PHP, MySQL, Apache/Nginx.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417F-9BDD-3027-3B48-F48A9D7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400-0F72-4A8F-A854-705AB5A5849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E305B-3179-7C6D-5703-6182F7FA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User Interface: Clean UI with Bootstrap and interactive elements using jQuery.</a:t>
            </a:r>
          </a:p>
          <a:p>
            <a:r>
              <a:rPr dirty="0"/>
              <a:t>Key Features: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sz="2400" i="1" dirty="0"/>
              <a:t>- Input fields for payer and payee accounts, amount, and </a:t>
            </a:r>
            <a:r>
              <a:rPr lang="en-US" sz="2400" i="1" dirty="0"/>
              <a:t>	</a:t>
            </a:r>
            <a:r>
              <a:rPr sz="2400" i="1" dirty="0"/>
              <a:t>currency.</a:t>
            </a:r>
          </a:p>
          <a:p>
            <a:pPr marL="0" indent="0">
              <a:buNone/>
            </a:pPr>
            <a:r>
              <a:rPr sz="2400" i="1" dirty="0"/>
              <a:t>  </a:t>
            </a:r>
            <a:r>
              <a:rPr lang="en-US" sz="2400" i="1" dirty="0"/>
              <a:t>	</a:t>
            </a:r>
            <a:r>
              <a:rPr sz="2400" i="1" dirty="0"/>
              <a:t>- Payment initiation form and transaction status checker.</a:t>
            </a:r>
          </a:p>
          <a:p>
            <a:r>
              <a:rPr dirty="0"/>
              <a:t>Workflow: User submits payment, receives a </a:t>
            </a:r>
            <a:r>
              <a:rPr lang="en-US" dirty="0"/>
              <a:t>transaction </a:t>
            </a:r>
            <a:r>
              <a:rPr dirty="0"/>
              <a:t>reference</a:t>
            </a:r>
            <a:r>
              <a:rPr lang="en-US" dirty="0"/>
              <a:t> and message description</a:t>
            </a:r>
            <a:r>
              <a:rPr dirty="0"/>
              <a:t>, and can later check the status.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4E27-A29C-7FE3-C1DE-D568FF8E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0F0-8FE3-428C-BEC5-F77BB4BD82BA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A03E-F7A0-128F-621B-ABACE775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CREATE TABLE `transactions` (  `id` int(11)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payer_account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varchar(10)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payee_account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varchar(10) NOT NULL,  `amount` decimal(10,2) NOT NULL,  `currency` varchar(3)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payer_reference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varchar(255) DEFAULT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transaction_reference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varchar(36) NOT NULL,  `status`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enum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('PENDING','SUCCESSFUL','FAILED')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created_at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timestamp NOT NULL DEFAULT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current_timestamp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()) ENGINE=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InnoDB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DEFAULT CHARSET=utf8mb4 COLLATE=utf8mb4_general_ci;</a:t>
            </a:r>
            <a:endParaRPr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AB90-E3EC-9F40-91F9-81478EF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110-D2C5-4FFC-B5AF-A35BA825427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9E32-1B2C-E002-11CC-51D6A864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CORS: API configured to handle external requests.</a:t>
            </a:r>
          </a:p>
          <a:p>
            <a:r>
              <a:rPr dirty="0"/>
              <a:t>SQL Injection Protection: Prepared statements used for database queries.</a:t>
            </a:r>
          </a:p>
          <a:p>
            <a:r>
              <a:rPr dirty="0"/>
              <a:t>Input Validation: Ensures payment data integrity.</a:t>
            </a:r>
          </a:p>
          <a:p>
            <a:r>
              <a:rPr dirty="0"/>
              <a:t>HTTPS: Recommending production deployment over HTTPS.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D58A-9F06-BBFA-1912-85261C5B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820-CEB4-49D7-8ED0-B903F4CE2D1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3FD7-CCE0-BE25-69F9-C5BFF97C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Screenshots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A09FC-4437-AEB2-0A0B-8428D78F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2293200"/>
            <a:ext cx="4219059" cy="36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35D54-C9F1-73DF-2C96-D6244EDD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93200"/>
            <a:ext cx="4219059" cy="3626794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EB3497-00D5-5716-8EF4-6FB5B00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2596-43C5-494E-8308-6567429664A3}" type="datetime1">
              <a:rPr lang="en-US" smtClean="0"/>
              <a:t>5/10/2025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E76B3F-8A06-0A0F-286E-C51B4D59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 /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Authentication: Adding user authentication (e.g., JWT).</a:t>
            </a:r>
          </a:p>
          <a:p>
            <a:r>
              <a:rPr dirty="0"/>
              <a:t>Webhooks: Implementing a notification system for transaction status updates.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C9BC-F044-29D2-8828-9C2369E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E24-4256-44C0-993F-FBC857669284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58F5-4D70-3FE0-0EBC-3B54FDFA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560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DFCU Payment Gateway – Preliminary Interview Project</vt:lpstr>
      <vt:lpstr>Problem Statement</vt:lpstr>
      <vt:lpstr>Solution Overview</vt:lpstr>
      <vt:lpstr>API Architecture</vt:lpstr>
      <vt:lpstr>Client-Side Design</vt:lpstr>
      <vt:lpstr>Database Schema</vt:lpstr>
      <vt:lpstr>Security Considerations</vt:lpstr>
      <vt:lpstr>Live Demo</vt:lpstr>
      <vt:lpstr>Next Steps / Future Enhancements</vt:lpstr>
      <vt:lpstr>Conclusion</vt:lpstr>
      <vt:lpstr>Resources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Tumusiime Keith</cp:lastModifiedBy>
  <cp:revision>8</cp:revision>
  <dcterms:created xsi:type="dcterms:W3CDTF">2013-01-27T09:14:16Z</dcterms:created>
  <dcterms:modified xsi:type="dcterms:W3CDTF">2025-05-10T09:59:54Z</dcterms:modified>
  <cp:category/>
</cp:coreProperties>
</file>