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43EA77-CBD7-442C-862D-6CB7D0830C23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BBE56-74BC-48B4-8D38-5D5AEA9AB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65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2BC38-78D5-4561-8673-CC7191622737}" type="datetime1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953D-E991-4A8D-A874-DADF9BC58EBE}" type="datetime1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BFBEE-36B3-4822-905A-86EB51DFC9F1}" type="datetime1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1220-8695-4733-8B67-903D3E9C901D}" type="datetime1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3D3E-145D-4DF3-9D68-875B8A8EBAF5}" type="datetime1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61310-1715-4ECC-B269-9B3F2C72E636}" type="datetime1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B2C9-1B89-4D3C-83E8-7D6B028621F7}" type="datetime1">
              <a:rPr lang="en-US" smtClean="0"/>
              <a:t>5/10/2025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7CD1-942D-4645-9266-5DEC73F57ABA}" type="datetime1">
              <a:rPr lang="en-US" smtClean="0"/>
              <a:t>5/10/2025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880F-9BC4-4DB1-BFBB-82A7E8A2A225}" type="datetime1">
              <a:rPr lang="en-US" smtClean="0"/>
              <a:t>5/10/2025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DF0F-0868-49B9-B414-52807FF4AFC7}" type="datetime1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450E-476A-4585-8810-163B38336090}" type="datetime1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53687-4252-440F-8B22-C05B07CF5C2F}" type="datetime1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DFCU Payment Gateway – Preliminary Interview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Software Developer Role</a:t>
            </a:r>
          </a:p>
          <a:p>
            <a:r>
              <a:rPr dirty="0"/>
              <a:t>Keith Tumusiime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24655-5073-D51C-97A6-2573553E4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9CFF-33AB-43AA-8F42-105818203691}" type="datetime1">
              <a:rPr lang="en-US" smtClean="0"/>
              <a:t>5/10/2025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CDA412-CA95-8EFF-74FE-E467D679D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DFCU Payment Gateway API and Client successfully meet the requirements for secure and efficient payment processing.</a:t>
            </a:r>
          </a:p>
          <a:p>
            <a:r>
              <a:t>Ready for production deployment with optional enhancements for scalability and security.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6185E-1D6C-8EAB-A0D7-68ED6EAD8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FA40-693E-42A8-94CB-52DA0BF90550}" type="datetime1">
              <a:rPr lang="en-US" smtClean="0"/>
              <a:t>5/10/2025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1E4F94-9A77-2348-0AAD-9AF658FDE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Any questions or clarifications?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79217-4610-9AFA-2D4B-FE034BA75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5DDF-9CD6-4524-AB37-4C314D3D9AF7}" type="datetime1">
              <a:rPr lang="en-US" smtClean="0"/>
              <a:t>5/10/2025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73DF40-228C-C289-100F-352DA791A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Build a Payment Gateway System with the following features:</a:t>
            </a:r>
          </a:p>
          <a:p>
            <a:r>
              <a:rPr dirty="0"/>
              <a:t>Payment initiation and verification.</a:t>
            </a:r>
          </a:p>
          <a:p>
            <a:r>
              <a:rPr dirty="0"/>
              <a:t>A client interface to initiate payments and check transaction statuses.</a:t>
            </a:r>
          </a:p>
          <a:p>
            <a:r>
              <a:rPr dirty="0"/>
              <a:t>Simple, secure, and scalable architecture.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3AD65-640A-691E-414E-60FBDD7E8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3BDD-42D5-4273-9CAF-3BF760819C93}" type="datetime1">
              <a:rPr lang="en-US" smtClean="0"/>
              <a:t>5/10/2025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FBD9C-12F4-97D8-8687-BBDEAB91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API (Backend): Built using PHP with MySQL database for payment transactions.</a:t>
            </a:r>
          </a:p>
          <a:p>
            <a:r>
              <a:rPr dirty="0"/>
              <a:t>Frontend (Client): Web-based interface in HTML, Bootstrap, and jQuery.</a:t>
            </a:r>
          </a:p>
          <a:p>
            <a:r>
              <a:rPr dirty="0"/>
              <a:t>Database: MySQL for storing transaction details like payer, payee, amounts, references, and transaction status.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F6974-95F3-73B3-3144-5D7087F5E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ABF7-4B77-4AE8-92B6-C17742E7B648}" type="datetime1">
              <a:rPr lang="en-US" smtClean="0"/>
              <a:t>5/10/2025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80BD5-4D9E-1351-5A53-6D24ABC97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API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Endpoints:</a:t>
            </a:r>
          </a:p>
          <a:p>
            <a:pPr marL="0" indent="0">
              <a:buNone/>
            </a:pPr>
            <a:r>
              <a:rPr dirty="0"/>
              <a:t>  </a:t>
            </a:r>
            <a:r>
              <a:rPr lang="en-US" dirty="0"/>
              <a:t>	</a:t>
            </a:r>
            <a:r>
              <a:rPr sz="1900" dirty="0"/>
              <a:t>-</a:t>
            </a:r>
            <a:r>
              <a:rPr sz="1900" dirty="0">
                <a:solidFill>
                  <a:schemeClr val="accent6">
                    <a:lumMod val="50000"/>
                  </a:schemeClr>
                </a:solidFill>
              </a:rPr>
              <a:t> POST </a:t>
            </a:r>
            <a:r>
              <a:rPr sz="1900" dirty="0"/>
              <a:t>/payment/initiate: Initiates a payment.</a:t>
            </a:r>
          </a:p>
          <a:p>
            <a:pPr marL="0" indent="0">
              <a:buNone/>
            </a:pPr>
            <a:r>
              <a:rPr sz="1900" dirty="0"/>
              <a:t>  </a:t>
            </a:r>
            <a:r>
              <a:rPr lang="en-US" sz="1900" dirty="0"/>
              <a:t>	</a:t>
            </a:r>
            <a:r>
              <a:rPr sz="1900" dirty="0"/>
              <a:t>-</a:t>
            </a:r>
            <a:r>
              <a:rPr sz="1900" dirty="0">
                <a:solidFill>
                  <a:schemeClr val="accent6">
                    <a:lumMod val="75000"/>
                  </a:schemeClr>
                </a:solidFill>
              </a:rPr>
              <a:t> GET </a:t>
            </a:r>
            <a:r>
              <a:rPr sz="1900" dirty="0"/>
              <a:t>/payment/verify/{</a:t>
            </a:r>
            <a:r>
              <a:rPr sz="1900" dirty="0" err="1"/>
              <a:t>transaction_reference</a:t>
            </a:r>
            <a:r>
              <a:rPr sz="1900" dirty="0"/>
              <a:t>}:</a:t>
            </a:r>
            <a:r>
              <a:rPr lang="en-US" sz="1900" dirty="0"/>
              <a:t> </a:t>
            </a:r>
            <a:r>
              <a:rPr sz="1900" dirty="0"/>
              <a:t> Verifies the payment status.</a:t>
            </a:r>
          </a:p>
          <a:p>
            <a:r>
              <a:rPr dirty="0"/>
              <a:t>Database Schema:</a:t>
            </a:r>
          </a:p>
          <a:p>
            <a:pPr marL="0" indent="0">
              <a:buNone/>
            </a:pPr>
            <a:r>
              <a:rPr sz="2400" i="1" dirty="0"/>
              <a:t>  </a:t>
            </a:r>
            <a:r>
              <a:rPr lang="en-US" sz="2400" i="1" dirty="0"/>
              <a:t>	- transactions table with fields such as id, </a:t>
            </a:r>
            <a:r>
              <a:rPr lang="en-US" sz="2400" i="1" dirty="0" err="1"/>
              <a:t>payer_account</a:t>
            </a:r>
            <a:r>
              <a:rPr lang="en-US" sz="2400" i="1" dirty="0"/>
              <a:t>, 	</a:t>
            </a:r>
            <a:r>
              <a:rPr lang="en-US" sz="2400" i="1" dirty="0" err="1"/>
              <a:t>payee_account</a:t>
            </a:r>
            <a:r>
              <a:rPr lang="en-US" sz="2400" i="1" dirty="0"/>
              <a:t>, amount, currency, </a:t>
            </a:r>
            <a:r>
              <a:rPr lang="en-US" sz="2400" i="1" dirty="0" err="1"/>
              <a:t>payer_reference</a:t>
            </a:r>
            <a:r>
              <a:rPr lang="en-US" sz="2400" i="1" dirty="0"/>
              <a:t>, 	</a:t>
            </a:r>
            <a:r>
              <a:rPr lang="en-US" sz="2400" i="1" dirty="0" err="1"/>
              <a:t>transaction_reference</a:t>
            </a:r>
            <a:r>
              <a:rPr sz="2400" i="1" dirty="0"/>
              <a:t>, status, </a:t>
            </a:r>
            <a:r>
              <a:rPr sz="2400" i="1" dirty="0" err="1"/>
              <a:t>created_at</a:t>
            </a:r>
            <a:r>
              <a:rPr sz="2400" i="1" dirty="0"/>
              <a:t>.</a:t>
            </a:r>
          </a:p>
          <a:p>
            <a:r>
              <a:rPr dirty="0"/>
              <a:t>Technology Stack: PHP, MySQL, Apache/Nginx.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1417F-9BDD-3027-3B48-F48A9D747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2400-0F72-4A8F-A854-705AB5A58497}" type="datetime1">
              <a:rPr lang="en-US" smtClean="0"/>
              <a:t>5/10/2025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7E305B-3179-7C6D-5703-6182F7FA9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Client-Side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User Interface: Clean UI with Bootstrap and interactive elements using jQuery.</a:t>
            </a:r>
          </a:p>
          <a:p>
            <a:r>
              <a:rPr dirty="0"/>
              <a:t>Key Features:</a:t>
            </a:r>
          </a:p>
          <a:p>
            <a:pPr marL="0" indent="0">
              <a:buNone/>
            </a:pPr>
            <a:r>
              <a:rPr dirty="0"/>
              <a:t>  </a:t>
            </a:r>
            <a:r>
              <a:rPr lang="en-US" dirty="0"/>
              <a:t>	</a:t>
            </a:r>
            <a:r>
              <a:rPr sz="2400" i="1" dirty="0"/>
              <a:t>- Input fields for payer and payee accounts, amount, and </a:t>
            </a:r>
            <a:r>
              <a:rPr lang="en-US" sz="2400" i="1" dirty="0"/>
              <a:t>	</a:t>
            </a:r>
            <a:r>
              <a:rPr sz="2400" i="1" dirty="0"/>
              <a:t>currency.</a:t>
            </a:r>
          </a:p>
          <a:p>
            <a:pPr marL="0" indent="0">
              <a:buNone/>
            </a:pPr>
            <a:r>
              <a:rPr sz="2400" i="1" dirty="0"/>
              <a:t>  </a:t>
            </a:r>
            <a:r>
              <a:rPr lang="en-US" sz="2400" i="1" dirty="0"/>
              <a:t>	</a:t>
            </a:r>
            <a:r>
              <a:rPr sz="2400" i="1" dirty="0"/>
              <a:t>- Payment initiation form and transaction status checker.</a:t>
            </a:r>
          </a:p>
          <a:p>
            <a:r>
              <a:rPr dirty="0"/>
              <a:t>Workflow: User submits payment, receives a </a:t>
            </a:r>
            <a:r>
              <a:rPr lang="en-US" dirty="0"/>
              <a:t>transaction </a:t>
            </a:r>
            <a:r>
              <a:rPr dirty="0"/>
              <a:t>reference</a:t>
            </a:r>
            <a:r>
              <a:rPr lang="en-US" dirty="0"/>
              <a:t> and message description</a:t>
            </a:r>
            <a:r>
              <a:rPr dirty="0"/>
              <a:t>, and can later check the status.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A4E27-A29C-7FE3-C1DE-D568FF8E2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6F0F0-8FE3-428C-BEC5-F77BB4BD82BA}" type="datetime1">
              <a:rPr lang="en-US" smtClean="0"/>
              <a:t>5/10/2025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7A03E-F7A0-128F-621B-ABACE7750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Database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</a:rPr>
              <a:t>CREATE TABLE `transactions` (  `id` int(11) NOT NULL,  `</a:t>
            </a:r>
            <a:r>
              <a:rPr lang="en-US" sz="2000" i="1" dirty="0" err="1">
                <a:solidFill>
                  <a:schemeClr val="accent6">
                    <a:lumMod val="75000"/>
                  </a:schemeClr>
                </a:solidFill>
              </a:rPr>
              <a:t>payer_account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</a:rPr>
              <a:t>` varchar(10) NOT NULL,  `</a:t>
            </a:r>
            <a:r>
              <a:rPr lang="en-US" sz="2000" i="1" dirty="0" err="1">
                <a:solidFill>
                  <a:schemeClr val="accent6">
                    <a:lumMod val="75000"/>
                  </a:schemeClr>
                </a:solidFill>
              </a:rPr>
              <a:t>payee_account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</a:rPr>
              <a:t>` varchar(10) NOT NULL,  `amount` decimal(10,2) NOT NULL,  `currency` varchar(3) NOT NULL,  `</a:t>
            </a:r>
            <a:r>
              <a:rPr lang="en-US" sz="2000" i="1" dirty="0" err="1">
                <a:solidFill>
                  <a:schemeClr val="accent6">
                    <a:lumMod val="75000"/>
                  </a:schemeClr>
                </a:solidFill>
              </a:rPr>
              <a:t>payer_reference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</a:rPr>
              <a:t>` varchar(255) DEFAULT NULL,  `</a:t>
            </a:r>
            <a:r>
              <a:rPr lang="en-US" sz="2000" i="1" dirty="0" err="1">
                <a:solidFill>
                  <a:schemeClr val="accent6">
                    <a:lumMod val="75000"/>
                  </a:schemeClr>
                </a:solidFill>
              </a:rPr>
              <a:t>transaction_reference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</a:rPr>
              <a:t>` varchar(36) NOT NULL,  `status` </a:t>
            </a:r>
            <a:r>
              <a:rPr lang="en-US" sz="2000" i="1" dirty="0" err="1">
                <a:solidFill>
                  <a:schemeClr val="accent6">
                    <a:lumMod val="75000"/>
                  </a:schemeClr>
                </a:solidFill>
              </a:rPr>
              <a:t>enum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</a:rPr>
              <a:t>('PENDING','SUCCESSFUL','FAILED') NOT NULL,  `</a:t>
            </a:r>
            <a:r>
              <a:rPr lang="en-US" sz="2000" i="1" dirty="0" err="1">
                <a:solidFill>
                  <a:schemeClr val="accent6">
                    <a:lumMod val="75000"/>
                  </a:schemeClr>
                </a:solidFill>
              </a:rPr>
              <a:t>created_at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</a:rPr>
              <a:t>` timestamp NOT NULL DEFAULT </a:t>
            </a:r>
            <a:r>
              <a:rPr lang="en-US" sz="2000" i="1" dirty="0" err="1">
                <a:solidFill>
                  <a:schemeClr val="accent6">
                    <a:lumMod val="75000"/>
                  </a:schemeClr>
                </a:solidFill>
              </a:rPr>
              <a:t>current_timestamp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</a:rPr>
              <a:t>()) ENGINE=</a:t>
            </a:r>
            <a:r>
              <a:rPr lang="en-US" sz="2000" i="1" dirty="0" err="1">
                <a:solidFill>
                  <a:schemeClr val="accent6">
                    <a:lumMod val="75000"/>
                  </a:schemeClr>
                </a:solidFill>
              </a:rPr>
              <a:t>InnoDB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</a:rPr>
              <a:t> DEFAULT CHARSET=utf8mb4 COLLATE=utf8mb4_general_ci;</a:t>
            </a:r>
            <a:endParaRPr sz="20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7AB90-E3EC-9F40-91F9-81478EFA5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5110-D2C5-4FFC-B5AF-A35BA8254273}" type="datetime1">
              <a:rPr lang="en-US" smtClean="0"/>
              <a:t>5/10/2025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FE9E32-1B2C-E002-11CC-51D6A864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CORS: API configured to handle external requests.</a:t>
            </a:r>
          </a:p>
          <a:p>
            <a:r>
              <a:rPr dirty="0"/>
              <a:t>SQL Injection Protection: Prepared statements used for database queries.</a:t>
            </a:r>
          </a:p>
          <a:p>
            <a:r>
              <a:rPr dirty="0"/>
              <a:t>Input Validation: Ensures payment data integrity.</a:t>
            </a:r>
          </a:p>
          <a:p>
            <a:r>
              <a:rPr dirty="0"/>
              <a:t>HTTPS: Recommending production deployment over HTTPS.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BD58A-9F06-BBFA-1912-85261C5BC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F1820-CEB4-49D7-8ED0-B903F4CE2D11}" type="datetime1">
              <a:rPr lang="en-US" smtClean="0"/>
              <a:t>5/10/2025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893FD7-CCE0-BE25-69F9-C5BFF97C2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Live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Screenshots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7A09FC-4437-AEB2-0A0B-8428D78F8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77" y="2293200"/>
            <a:ext cx="4219059" cy="36267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E35D54-C9F1-73DF-2C96-D6244EDDC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293200"/>
            <a:ext cx="4219059" cy="3626794"/>
          </a:xfrm>
          <a:prstGeom prst="rect">
            <a:avLst/>
          </a:prstGeom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3EB3497-00D5-5716-8EF4-6FB5B0029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C2596-43C5-494E-8308-6567429664A3}" type="datetime1">
              <a:rPr lang="en-US" smtClean="0"/>
              <a:t>5/10/2025</a:t>
            </a:fld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E76B3F-8A06-0A0F-286E-C51B4D595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Next Steps / 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Authentication: Adding user authentication (e.g., JWT).</a:t>
            </a:r>
          </a:p>
          <a:p>
            <a:r>
              <a:rPr dirty="0"/>
              <a:t>Webhooks: Implementing a notification system for transaction status updates.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FC9BC-F044-29D2-8828-9C2369EB6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4E24-4256-44C0-993F-FBC857669284}" type="datetime1">
              <a:rPr lang="en-US" smtClean="0"/>
              <a:t>5/10/2025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3158F5-4D70-3FE0-0EBC-3B54FDFA9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512</Words>
  <Application>Microsoft Office PowerPoint</Application>
  <PresentationFormat>On-screen Show (4:3)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Arial</vt:lpstr>
      <vt:lpstr>Calibri</vt:lpstr>
      <vt:lpstr>Office Theme</vt:lpstr>
      <vt:lpstr>DFCU Payment Gateway – Preliminary Interview Project</vt:lpstr>
      <vt:lpstr>Problem Statement</vt:lpstr>
      <vt:lpstr>Solution Overview</vt:lpstr>
      <vt:lpstr>API Architecture</vt:lpstr>
      <vt:lpstr>Client-Side Design</vt:lpstr>
      <vt:lpstr>Database Schema</vt:lpstr>
      <vt:lpstr>Security Considerations</vt:lpstr>
      <vt:lpstr>Live Demo</vt:lpstr>
      <vt:lpstr>Next Steps / Future Enhancements</vt:lpstr>
      <vt:lpstr>Conclusion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Tumusiime Keith</cp:lastModifiedBy>
  <cp:revision>7</cp:revision>
  <dcterms:created xsi:type="dcterms:W3CDTF">2013-01-27T09:14:16Z</dcterms:created>
  <dcterms:modified xsi:type="dcterms:W3CDTF">2025-05-10T09:11:32Z</dcterms:modified>
  <cp:category/>
</cp:coreProperties>
</file>