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6"/>
  </p:notesMasterIdLst>
  <p:handoutMasterIdLst>
    <p:handoutMasterId r:id="rId17"/>
  </p:handoutMasterIdLst>
  <p:sldIdLst>
    <p:sldId id="289" r:id="rId5"/>
    <p:sldId id="288" r:id="rId6"/>
    <p:sldId id="276" r:id="rId7"/>
    <p:sldId id="283" r:id="rId8"/>
    <p:sldId id="290" r:id="rId9"/>
    <p:sldId id="264" r:id="rId10"/>
    <p:sldId id="291" r:id="rId11"/>
    <p:sldId id="292" r:id="rId12"/>
    <p:sldId id="265" r:id="rId13"/>
    <p:sldId id="262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65B2A-759C-4A47-A95B-4746821CBC7F}" v="2283" dt="2024-04-28T23:18:17.103"/>
    <p1510:client id="{9B6C8F3C-7B23-4CCA-AC91-B3A50B1965FA}" v="4" dt="2024-04-29T19:13:01.123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>
        <p:scale>
          <a:sx n="100" d="100"/>
          <a:sy n="100" d="100"/>
        </p:scale>
        <p:origin x="-38" y="-2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h Wright" userId="eaee9d598b6c8317" providerId="LiveId" clId="{1F065B2A-759C-4A47-A95B-4746821CBC7F}"/>
    <pc:docChg chg="undo custSel addSld delSld modSld sldOrd">
      <pc:chgData name="Keith Wright" userId="eaee9d598b6c8317" providerId="LiveId" clId="{1F065B2A-759C-4A47-A95B-4746821CBC7F}" dt="2024-04-30T03:40:07.368" v="2482" actId="2696"/>
      <pc:docMkLst>
        <pc:docMk/>
      </pc:docMkLst>
      <pc:sldChg chg="addSp delSp modSp del mod modClrScheme chgLayout">
        <pc:chgData name="Keith Wright" userId="eaee9d598b6c8317" providerId="LiveId" clId="{1F065B2A-759C-4A47-A95B-4746821CBC7F}" dt="2024-04-30T03:39:59.446" v="2481" actId="2696"/>
        <pc:sldMkLst>
          <pc:docMk/>
          <pc:sldMk cId="435195399" sldId="257"/>
        </pc:sldMkLst>
        <pc:spChg chg="mod ord">
          <ac:chgData name="Keith Wright" userId="eaee9d598b6c8317" providerId="LiveId" clId="{1F065B2A-759C-4A47-A95B-4746821CBC7F}" dt="2024-04-23T03:39:43.196" v="1496" actId="1038"/>
          <ac:spMkLst>
            <pc:docMk/>
            <pc:sldMk cId="435195399" sldId="257"/>
            <ac:spMk id="2" creationId="{BF463CB3-2956-E8D2-C23D-A3BAA7295DEC}"/>
          </ac:spMkLst>
        </pc:spChg>
        <pc:spChg chg="del mod">
          <ac:chgData name="Keith Wright" userId="eaee9d598b6c8317" providerId="LiveId" clId="{1F065B2A-759C-4A47-A95B-4746821CBC7F}" dt="2024-04-23T02:53:50.714" v="410" actId="478"/>
          <ac:spMkLst>
            <pc:docMk/>
            <pc:sldMk cId="435195399" sldId="257"/>
            <ac:spMk id="3" creationId="{FEECEBD4-35BF-26BB-D438-DA43EBD5EE89}"/>
          </ac:spMkLst>
        </pc:spChg>
        <pc:spChg chg="add del mod ord">
          <ac:chgData name="Keith Wright" userId="eaee9d598b6c8317" providerId="LiveId" clId="{1F065B2A-759C-4A47-A95B-4746821CBC7F}" dt="2024-04-23T02:54:34.856" v="415" actId="478"/>
          <ac:spMkLst>
            <pc:docMk/>
            <pc:sldMk cId="435195399" sldId="257"/>
            <ac:spMk id="4" creationId="{82E208F9-336F-0B90-3560-1B64488F38BD}"/>
          </ac:spMkLst>
        </pc:spChg>
      </pc:sldChg>
      <pc:sldChg chg="mod modShow">
        <pc:chgData name="Keith Wright" userId="eaee9d598b6c8317" providerId="LiveId" clId="{1F065B2A-759C-4A47-A95B-4746821CBC7F}" dt="2024-04-23T02:52:07.628" v="369" actId="729"/>
        <pc:sldMkLst>
          <pc:docMk/>
          <pc:sldMk cId="3666674671" sldId="261"/>
        </pc:sldMkLst>
      </pc:sldChg>
      <pc:sldChg chg="modSp mod">
        <pc:chgData name="Keith Wright" userId="eaee9d598b6c8317" providerId="LiveId" clId="{1F065B2A-759C-4A47-A95B-4746821CBC7F}" dt="2024-04-23T22:29:35.459" v="2388" actId="20577"/>
        <pc:sldMkLst>
          <pc:docMk/>
          <pc:sldMk cId="1210802199" sldId="262"/>
        </pc:sldMkLst>
        <pc:spChg chg="mod">
          <ac:chgData name="Keith Wright" userId="eaee9d598b6c8317" providerId="LiveId" clId="{1F065B2A-759C-4A47-A95B-4746821CBC7F}" dt="2024-04-23T03:47:33.434" v="1557" actId="2711"/>
          <ac:spMkLst>
            <pc:docMk/>
            <pc:sldMk cId="1210802199" sldId="262"/>
            <ac:spMk id="2" creationId="{28BAC361-0D7A-DC05-86B5-6DD77D322F5B}"/>
          </ac:spMkLst>
        </pc:spChg>
        <pc:spChg chg="mod">
          <ac:chgData name="Keith Wright" userId="eaee9d598b6c8317" providerId="LiveId" clId="{1F065B2A-759C-4A47-A95B-4746821CBC7F}" dt="2024-04-23T22:29:35.459" v="2388" actId="20577"/>
          <ac:spMkLst>
            <pc:docMk/>
            <pc:sldMk cId="1210802199" sldId="262"/>
            <ac:spMk id="3" creationId="{1BE98EFF-197D-3136-70B9-7BBD30A48931}"/>
          </ac:spMkLst>
        </pc:spChg>
      </pc:sldChg>
      <pc:sldChg chg="del">
        <pc:chgData name="Keith Wright" userId="eaee9d598b6c8317" providerId="LiveId" clId="{1F065B2A-759C-4A47-A95B-4746821CBC7F}" dt="2024-04-23T03:38:15.462" v="1435" actId="47"/>
        <pc:sldMkLst>
          <pc:docMk/>
          <pc:sldMk cId="2737241225" sldId="263"/>
        </pc:sldMkLst>
      </pc:sldChg>
      <pc:sldChg chg="add mod ord modShow">
        <pc:chgData name="Keith Wright" userId="eaee9d598b6c8317" providerId="LiveId" clId="{1F065B2A-759C-4A47-A95B-4746821CBC7F}" dt="2024-04-23T23:00:33.004" v="2447"/>
        <pc:sldMkLst>
          <pc:docMk/>
          <pc:sldMk cId="63465223" sldId="264"/>
        </pc:sldMkLst>
      </pc:sldChg>
      <pc:sldChg chg="addSp delSp modSp del mod setBg modClrScheme modShow chgLayout">
        <pc:chgData name="Keith Wright" userId="eaee9d598b6c8317" providerId="LiveId" clId="{1F065B2A-759C-4A47-A95B-4746821CBC7F}" dt="2024-04-23T22:42:56.374" v="2419" actId="2696"/>
        <pc:sldMkLst>
          <pc:docMk/>
          <pc:sldMk cId="837402205" sldId="264"/>
        </pc:sldMkLst>
        <pc:spChg chg="add del mod ord">
          <ac:chgData name="Keith Wright" userId="eaee9d598b6c8317" providerId="LiveId" clId="{1F065B2A-759C-4A47-A95B-4746821CBC7F}" dt="2024-04-23T03:48:06.799" v="1559" actId="255"/>
          <ac:spMkLst>
            <pc:docMk/>
            <pc:sldMk cId="837402205" sldId="264"/>
            <ac:spMk id="2" creationId="{47A9874B-BCA9-8420-1595-EDD1865A099A}"/>
          </ac:spMkLst>
        </pc:spChg>
        <pc:spChg chg="del mod ord">
          <ac:chgData name="Keith Wright" userId="eaee9d598b6c8317" providerId="LiveId" clId="{1F065B2A-759C-4A47-A95B-4746821CBC7F}" dt="2024-04-23T01:57:24.434" v="353" actId="700"/>
          <ac:spMkLst>
            <pc:docMk/>
            <pc:sldMk cId="837402205" sldId="264"/>
            <ac:spMk id="3" creationId="{68A5FD2B-E3E5-1C2B-0151-21F216B14A33}"/>
          </ac:spMkLst>
        </pc:spChg>
        <pc:spChg chg="del mod ord">
          <ac:chgData name="Keith Wright" userId="eaee9d598b6c8317" providerId="LiveId" clId="{1F065B2A-759C-4A47-A95B-4746821CBC7F}" dt="2024-04-23T01:57:24.434" v="353" actId="700"/>
          <ac:spMkLst>
            <pc:docMk/>
            <pc:sldMk cId="837402205" sldId="264"/>
            <ac:spMk id="4" creationId="{ACFBB810-3430-2C29-1AA0-9744AA0A1AA3}"/>
          </ac:spMkLst>
        </pc:spChg>
        <pc:spChg chg="add del mod ord">
          <ac:chgData name="Keith Wright" userId="eaee9d598b6c8317" providerId="LiveId" clId="{1F065B2A-759C-4A47-A95B-4746821CBC7F}" dt="2024-04-23T01:57:29.735" v="354" actId="22"/>
          <ac:spMkLst>
            <pc:docMk/>
            <pc:sldMk cId="837402205" sldId="264"/>
            <ac:spMk id="5" creationId="{02B7B94A-ABC6-44F8-578B-DA832CC43471}"/>
          </ac:spMkLst>
        </pc:spChg>
        <pc:spChg chg="add mod ord">
          <ac:chgData name="Keith Wright" userId="eaee9d598b6c8317" providerId="LiveId" clId="{1F065B2A-759C-4A47-A95B-4746821CBC7F}" dt="2024-04-23T22:28:07.638" v="2292" actId="27636"/>
          <ac:spMkLst>
            <pc:docMk/>
            <pc:sldMk cId="837402205" sldId="264"/>
            <ac:spMk id="6" creationId="{1DB9928C-018D-7606-323F-BB4E92BFED43}"/>
          </ac:spMkLst>
        </pc:spChg>
        <pc:spChg chg="add del mod">
          <ac:chgData name="Keith Wright" userId="eaee9d598b6c8317" providerId="LiveId" clId="{1F065B2A-759C-4A47-A95B-4746821CBC7F}" dt="2024-04-23T01:58:15.734" v="364" actId="478"/>
          <ac:spMkLst>
            <pc:docMk/>
            <pc:sldMk cId="837402205" sldId="264"/>
            <ac:spMk id="10" creationId="{48CCA74B-70DA-6B53-384E-AE1695369263}"/>
          </ac:spMkLst>
        </pc:spChg>
        <pc:spChg chg="add del">
          <ac:chgData name="Keith Wright" userId="eaee9d598b6c8317" providerId="LiveId" clId="{1F065B2A-759C-4A47-A95B-4746821CBC7F}" dt="2024-04-23T01:57:38.784" v="357" actId="26606"/>
          <ac:spMkLst>
            <pc:docMk/>
            <pc:sldMk cId="837402205" sldId="264"/>
            <ac:spMk id="27" creationId="{F8222250-799A-4AD0-9BD1-BE6EB7A06AD0}"/>
          </ac:spMkLst>
        </pc:spChg>
        <pc:spChg chg="add del">
          <ac:chgData name="Keith Wright" userId="eaee9d598b6c8317" providerId="LiveId" clId="{1F065B2A-759C-4A47-A95B-4746821CBC7F}" dt="2024-04-23T01:57:38.784" v="357" actId="26606"/>
          <ac:spMkLst>
            <pc:docMk/>
            <pc:sldMk cId="837402205" sldId="264"/>
            <ac:spMk id="29" creationId="{B770432A-C0A6-4D4F-AE2C-705049DAB85F}"/>
          </ac:spMkLst>
        </pc:spChg>
        <pc:spChg chg="add del">
          <ac:chgData name="Keith Wright" userId="eaee9d598b6c8317" providerId="LiveId" clId="{1F065B2A-759C-4A47-A95B-4746821CBC7F}" dt="2024-04-23T02:56:10.354" v="443" actId="26606"/>
          <ac:spMkLst>
            <pc:docMk/>
            <pc:sldMk cId="837402205" sldId="264"/>
            <ac:spMk id="35" creationId="{F8222250-799A-4AD0-9BD1-BE6EB7A06AD0}"/>
          </ac:spMkLst>
        </pc:spChg>
        <pc:spChg chg="add del">
          <ac:chgData name="Keith Wright" userId="eaee9d598b6c8317" providerId="LiveId" clId="{1F065B2A-759C-4A47-A95B-4746821CBC7F}" dt="2024-04-23T02:56:10.354" v="443" actId="26606"/>
          <ac:spMkLst>
            <pc:docMk/>
            <pc:sldMk cId="837402205" sldId="264"/>
            <ac:spMk id="37" creationId="{B770432A-C0A6-4D4F-AE2C-705049DAB85F}"/>
          </ac:spMkLst>
        </pc:spChg>
        <pc:spChg chg="add del">
          <ac:chgData name="Keith Wright" userId="eaee9d598b6c8317" providerId="LiveId" clId="{1F065B2A-759C-4A47-A95B-4746821CBC7F}" dt="2024-04-23T02:56:15.972" v="445" actId="26606"/>
          <ac:spMkLst>
            <pc:docMk/>
            <pc:sldMk cId="837402205" sldId="264"/>
            <ac:spMk id="50" creationId="{052B717E-679E-41A4-B95A-8F7DFAD3FA30}"/>
          </ac:spMkLst>
        </pc:spChg>
        <pc:spChg chg="add del">
          <ac:chgData name="Keith Wright" userId="eaee9d598b6c8317" providerId="LiveId" clId="{1F065B2A-759C-4A47-A95B-4746821CBC7F}" dt="2024-04-23T02:56:15.972" v="445" actId="26606"/>
          <ac:spMkLst>
            <pc:docMk/>
            <pc:sldMk cId="837402205" sldId="264"/>
            <ac:spMk id="51" creationId="{0B0EB278-F8C7-43AD-BCE2-A2F4D98C499D}"/>
          </ac:spMkLst>
        </pc:spChg>
        <pc:spChg chg="add del">
          <ac:chgData name="Keith Wright" userId="eaee9d598b6c8317" providerId="LiveId" clId="{1F065B2A-759C-4A47-A95B-4746821CBC7F}" dt="2024-04-23T02:58:57.478" v="496" actId="26606"/>
          <ac:spMkLst>
            <pc:docMk/>
            <pc:sldMk cId="837402205" sldId="264"/>
            <ac:spMk id="56" creationId="{F8222250-799A-4AD0-9BD1-BE6EB7A06AD0}"/>
          </ac:spMkLst>
        </pc:spChg>
        <pc:spChg chg="add del">
          <ac:chgData name="Keith Wright" userId="eaee9d598b6c8317" providerId="LiveId" clId="{1F065B2A-759C-4A47-A95B-4746821CBC7F}" dt="2024-04-23T02:58:57.478" v="496" actId="26606"/>
          <ac:spMkLst>
            <pc:docMk/>
            <pc:sldMk cId="837402205" sldId="264"/>
            <ac:spMk id="57" creationId="{B770432A-C0A6-4D4F-AE2C-705049DAB85F}"/>
          </ac:spMkLst>
        </pc:spChg>
        <pc:spChg chg="add del mod">
          <ac:chgData name="Keith Wright" userId="eaee9d598b6c8317" providerId="LiveId" clId="{1F065B2A-759C-4A47-A95B-4746821CBC7F}" dt="2024-04-23T03:36:24.126" v="1351" actId="478"/>
          <ac:spMkLst>
            <pc:docMk/>
            <pc:sldMk cId="837402205" sldId="264"/>
            <ac:spMk id="60" creationId="{46DB144B-84E0-A42E-0427-C7AE978E9DD3}"/>
          </ac:spMkLst>
        </pc:spChg>
        <pc:picChg chg="add del mod ord">
          <ac:chgData name="Keith Wright" userId="eaee9d598b6c8317" providerId="LiveId" clId="{1F065B2A-759C-4A47-A95B-4746821CBC7F}" dt="2024-04-23T01:57:53.431" v="358" actId="478"/>
          <ac:picMkLst>
            <pc:docMk/>
            <pc:sldMk cId="837402205" sldId="264"/>
            <ac:picMk id="8" creationId="{5EEF3660-9844-A3AD-92BB-0CB9D699F96A}"/>
          </ac:picMkLst>
        </pc:picChg>
        <pc:picChg chg="add del mod">
          <ac:chgData name="Keith Wright" userId="eaee9d598b6c8317" providerId="LiveId" clId="{1F065B2A-759C-4A47-A95B-4746821CBC7F}" dt="2024-04-23T02:02:14.303" v="368" actId="21"/>
          <ac:picMkLst>
            <pc:docMk/>
            <pc:sldMk cId="837402205" sldId="264"/>
            <ac:picMk id="12" creationId="{995F9174-9D1B-E978-7A26-01D7DC20BF2F}"/>
          </ac:picMkLst>
        </pc:picChg>
        <pc:picChg chg="add mod">
          <ac:chgData name="Keith Wright" userId="eaee9d598b6c8317" providerId="LiveId" clId="{1F065B2A-759C-4A47-A95B-4746821CBC7F}" dt="2024-04-23T02:58:57.478" v="496" actId="26606"/>
          <ac:picMkLst>
            <pc:docMk/>
            <pc:sldMk cId="837402205" sldId="264"/>
            <ac:picMk id="16" creationId="{02D4E2DC-F02D-AF1D-7395-4908002D0F6F}"/>
          </ac:picMkLst>
        </pc:picChg>
        <pc:picChg chg="add del">
          <ac:chgData name="Keith Wright" userId="eaee9d598b6c8317" providerId="LiveId" clId="{1F065B2A-759C-4A47-A95B-4746821CBC7F}" dt="2024-04-23T02:58:02.679" v="494" actId="22"/>
          <ac:picMkLst>
            <pc:docMk/>
            <pc:sldMk cId="837402205" sldId="264"/>
            <ac:picMk id="32" creationId="{BB072503-C14F-448C-ED17-8F3389D71FE5}"/>
          </ac:picMkLst>
        </pc:picChg>
        <pc:picChg chg="add del mod">
          <ac:chgData name="Keith Wright" userId="eaee9d598b6c8317" providerId="LiveId" clId="{1F065B2A-759C-4A47-A95B-4746821CBC7F}" dt="2024-04-23T02:58:01.482" v="493" actId="22"/>
          <ac:picMkLst>
            <pc:docMk/>
            <pc:sldMk cId="837402205" sldId="264"/>
            <ac:picMk id="36" creationId="{A6931EEF-43BA-CF27-BF47-7E6FFBB215D5}"/>
          </ac:picMkLst>
        </pc:picChg>
        <pc:cxnChg chg="add del">
          <ac:chgData name="Keith Wright" userId="eaee9d598b6c8317" providerId="LiveId" clId="{1F065B2A-759C-4A47-A95B-4746821CBC7F}" dt="2024-04-23T01:57:38.784" v="357" actId="26606"/>
          <ac:cxnSpMkLst>
            <pc:docMk/>
            <pc:sldMk cId="837402205" sldId="264"/>
            <ac:cxnSpMk id="13" creationId="{4436E0F2-A64B-471E-93C0-8DFE08CC57C8}"/>
          </ac:cxnSpMkLst>
        </pc:cxnChg>
        <pc:cxnChg chg="add del">
          <ac:chgData name="Keith Wright" userId="eaee9d598b6c8317" providerId="LiveId" clId="{1F065B2A-759C-4A47-A95B-4746821CBC7F}" dt="2024-04-23T01:57:38.784" v="357" actId="26606"/>
          <ac:cxnSpMkLst>
            <pc:docMk/>
            <pc:sldMk cId="837402205" sldId="264"/>
            <ac:cxnSpMk id="15" creationId="{DC1E3AB1-2A8C-4607-9FAE-D8BDB280FE1A}"/>
          </ac:cxnSpMkLst>
        </pc:cxnChg>
        <pc:cxnChg chg="add del">
          <ac:chgData name="Keith Wright" userId="eaee9d598b6c8317" providerId="LiveId" clId="{1F065B2A-759C-4A47-A95B-4746821CBC7F}" dt="2024-04-23T01:57:38.784" v="357" actId="26606"/>
          <ac:cxnSpMkLst>
            <pc:docMk/>
            <pc:sldMk cId="837402205" sldId="264"/>
            <ac:cxnSpMk id="17" creationId="{26D66059-832F-40B6-A35F-F56C8F38A1E7}"/>
          </ac:cxnSpMkLst>
        </pc:cxnChg>
        <pc:cxnChg chg="add del">
          <ac:chgData name="Keith Wright" userId="eaee9d598b6c8317" providerId="LiveId" clId="{1F065B2A-759C-4A47-A95B-4746821CBC7F}" dt="2024-04-23T02:56:10.354" v="443" actId="26606"/>
          <ac:cxnSpMkLst>
            <pc:docMk/>
            <pc:sldMk cId="837402205" sldId="264"/>
            <ac:cxnSpMk id="18" creationId="{4436E0F2-A64B-471E-93C0-8DFE08CC57C8}"/>
          </ac:cxnSpMkLst>
        </pc:cxnChg>
        <pc:cxnChg chg="add del">
          <ac:chgData name="Keith Wright" userId="eaee9d598b6c8317" providerId="LiveId" clId="{1F065B2A-759C-4A47-A95B-4746821CBC7F}" dt="2024-04-23T01:57:38.784" v="357" actId="26606"/>
          <ac:cxnSpMkLst>
            <pc:docMk/>
            <pc:sldMk cId="837402205" sldId="264"/>
            <ac:cxnSpMk id="19" creationId="{A515E2ED-7EA9-448D-83FA-54C3DF9723BD}"/>
          </ac:cxnSpMkLst>
        </pc:cxnChg>
        <pc:cxnChg chg="add del">
          <ac:chgData name="Keith Wright" userId="eaee9d598b6c8317" providerId="LiveId" clId="{1F065B2A-759C-4A47-A95B-4746821CBC7F}" dt="2024-04-23T02:56:10.354" v="443" actId="26606"/>
          <ac:cxnSpMkLst>
            <pc:docMk/>
            <pc:sldMk cId="837402205" sldId="264"/>
            <ac:cxnSpMk id="20" creationId="{DC1E3AB1-2A8C-4607-9FAE-D8BDB280FE1A}"/>
          </ac:cxnSpMkLst>
        </pc:cxnChg>
        <pc:cxnChg chg="add del">
          <ac:chgData name="Keith Wright" userId="eaee9d598b6c8317" providerId="LiveId" clId="{1F065B2A-759C-4A47-A95B-4746821CBC7F}" dt="2024-04-23T01:57:38.784" v="357" actId="26606"/>
          <ac:cxnSpMkLst>
            <pc:docMk/>
            <pc:sldMk cId="837402205" sldId="264"/>
            <ac:cxnSpMk id="21" creationId="{20595356-EABD-4767-AC9D-EA21FF115EC0}"/>
          </ac:cxnSpMkLst>
        </pc:cxnChg>
        <pc:cxnChg chg="add del">
          <ac:chgData name="Keith Wright" userId="eaee9d598b6c8317" providerId="LiveId" clId="{1F065B2A-759C-4A47-A95B-4746821CBC7F}" dt="2024-04-23T02:56:10.354" v="443" actId="26606"/>
          <ac:cxnSpMkLst>
            <pc:docMk/>
            <pc:sldMk cId="837402205" sldId="264"/>
            <ac:cxnSpMk id="22" creationId="{26D66059-832F-40B6-A35F-F56C8F38A1E7}"/>
          </ac:cxnSpMkLst>
        </pc:cxnChg>
        <pc:cxnChg chg="add del">
          <ac:chgData name="Keith Wright" userId="eaee9d598b6c8317" providerId="LiveId" clId="{1F065B2A-759C-4A47-A95B-4746821CBC7F}" dt="2024-04-23T01:57:38.784" v="357" actId="26606"/>
          <ac:cxnSpMkLst>
            <pc:docMk/>
            <pc:sldMk cId="837402205" sldId="264"/>
            <ac:cxnSpMk id="23" creationId="{28CD9F06-9628-469C-B788-A894E3E08281}"/>
          </ac:cxnSpMkLst>
        </pc:cxnChg>
        <pc:cxnChg chg="add del">
          <ac:chgData name="Keith Wright" userId="eaee9d598b6c8317" providerId="LiveId" clId="{1F065B2A-759C-4A47-A95B-4746821CBC7F}" dt="2024-04-23T02:56:10.354" v="443" actId="26606"/>
          <ac:cxnSpMkLst>
            <pc:docMk/>
            <pc:sldMk cId="837402205" sldId="264"/>
            <ac:cxnSpMk id="24" creationId="{A515E2ED-7EA9-448D-83FA-54C3DF9723BD}"/>
          </ac:cxnSpMkLst>
        </pc:cxnChg>
        <pc:cxnChg chg="add del">
          <ac:chgData name="Keith Wright" userId="eaee9d598b6c8317" providerId="LiveId" clId="{1F065B2A-759C-4A47-A95B-4746821CBC7F}" dt="2024-04-23T01:57:38.784" v="357" actId="26606"/>
          <ac:cxnSpMkLst>
            <pc:docMk/>
            <pc:sldMk cId="837402205" sldId="264"/>
            <ac:cxnSpMk id="25" creationId="{8550A431-0B61-421B-B4B7-24C0CFF0F938}"/>
          </ac:cxnSpMkLst>
        </pc:cxnChg>
        <pc:cxnChg chg="add del">
          <ac:chgData name="Keith Wright" userId="eaee9d598b6c8317" providerId="LiveId" clId="{1F065B2A-759C-4A47-A95B-4746821CBC7F}" dt="2024-04-23T02:56:10.354" v="443" actId="26606"/>
          <ac:cxnSpMkLst>
            <pc:docMk/>
            <pc:sldMk cId="837402205" sldId="264"/>
            <ac:cxnSpMk id="26" creationId="{20595356-EABD-4767-AC9D-EA21FF115EC0}"/>
          </ac:cxnSpMkLst>
        </pc:cxnChg>
        <pc:cxnChg chg="add del">
          <ac:chgData name="Keith Wright" userId="eaee9d598b6c8317" providerId="LiveId" clId="{1F065B2A-759C-4A47-A95B-4746821CBC7F}" dt="2024-04-23T02:56:10.354" v="443" actId="26606"/>
          <ac:cxnSpMkLst>
            <pc:docMk/>
            <pc:sldMk cId="837402205" sldId="264"/>
            <ac:cxnSpMk id="28" creationId="{28CD9F06-9628-469C-B788-A894E3E08281}"/>
          </ac:cxnSpMkLst>
        </pc:cxnChg>
        <pc:cxnChg chg="add del">
          <ac:chgData name="Keith Wright" userId="eaee9d598b6c8317" providerId="LiveId" clId="{1F065B2A-759C-4A47-A95B-4746821CBC7F}" dt="2024-04-23T02:58:57.478" v="496" actId="26606"/>
          <ac:cxnSpMkLst>
            <pc:docMk/>
            <pc:sldMk cId="837402205" sldId="264"/>
            <ac:cxnSpMk id="30" creationId="{4436E0F2-A64B-471E-93C0-8DFE08CC57C8}"/>
          </ac:cxnSpMkLst>
        </pc:cxnChg>
        <pc:cxnChg chg="add del">
          <ac:chgData name="Keith Wright" userId="eaee9d598b6c8317" providerId="LiveId" clId="{1F065B2A-759C-4A47-A95B-4746821CBC7F}" dt="2024-04-23T01:57:38.784" v="357" actId="26606"/>
          <ac:cxnSpMkLst>
            <pc:docMk/>
            <pc:sldMk cId="837402205" sldId="264"/>
            <ac:cxnSpMk id="31" creationId="{78FBE787-8B1D-40E5-8468-6F665BB5D7CB}"/>
          </ac:cxnSpMkLst>
        </pc:cxnChg>
        <pc:cxnChg chg="add del">
          <ac:chgData name="Keith Wright" userId="eaee9d598b6c8317" providerId="LiveId" clId="{1F065B2A-759C-4A47-A95B-4746821CBC7F}" dt="2024-04-23T02:56:10.354" v="443" actId="26606"/>
          <ac:cxnSpMkLst>
            <pc:docMk/>
            <pc:sldMk cId="837402205" sldId="264"/>
            <ac:cxnSpMk id="33" creationId="{8550A431-0B61-421B-B4B7-24C0CFF0F938}"/>
          </ac:cxnSpMkLst>
        </pc:cxnChg>
        <pc:cxnChg chg="add del">
          <ac:chgData name="Keith Wright" userId="eaee9d598b6c8317" providerId="LiveId" clId="{1F065B2A-759C-4A47-A95B-4746821CBC7F}" dt="2024-04-23T02:58:57.478" v="496" actId="26606"/>
          <ac:cxnSpMkLst>
            <pc:docMk/>
            <pc:sldMk cId="837402205" sldId="264"/>
            <ac:cxnSpMk id="34" creationId="{DC1E3AB1-2A8C-4607-9FAE-D8BDB280FE1A}"/>
          </ac:cxnSpMkLst>
        </pc:cxnChg>
        <pc:cxnChg chg="add del">
          <ac:chgData name="Keith Wright" userId="eaee9d598b6c8317" providerId="LiveId" clId="{1F065B2A-759C-4A47-A95B-4746821CBC7F}" dt="2024-04-23T02:58:57.478" v="496" actId="26606"/>
          <ac:cxnSpMkLst>
            <pc:docMk/>
            <pc:sldMk cId="837402205" sldId="264"/>
            <ac:cxnSpMk id="38" creationId="{26D66059-832F-40B6-A35F-F56C8F38A1E7}"/>
          </ac:cxnSpMkLst>
        </pc:cxnChg>
        <pc:cxnChg chg="add del">
          <ac:chgData name="Keith Wright" userId="eaee9d598b6c8317" providerId="LiveId" clId="{1F065B2A-759C-4A47-A95B-4746821CBC7F}" dt="2024-04-23T02:56:10.354" v="443" actId="26606"/>
          <ac:cxnSpMkLst>
            <pc:docMk/>
            <pc:sldMk cId="837402205" sldId="264"/>
            <ac:cxnSpMk id="39" creationId="{78FBE787-8B1D-40E5-8468-6F665BB5D7CB}"/>
          </ac:cxnSpMkLst>
        </pc:cxnChg>
        <pc:cxnChg chg="add del">
          <ac:chgData name="Keith Wright" userId="eaee9d598b6c8317" providerId="LiveId" clId="{1F065B2A-759C-4A47-A95B-4746821CBC7F}" dt="2024-04-23T02:58:57.478" v="496" actId="26606"/>
          <ac:cxnSpMkLst>
            <pc:docMk/>
            <pc:sldMk cId="837402205" sldId="264"/>
            <ac:cxnSpMk id="40" creationId="{A515E2ED-7EA9-448D-83FA-54C3DF9723BD}"/>
          </ac:cxnSpMkLst>
        </pc:cxnChg>
        <pc:cxnChg chg="add del">
          <ac:chgData name="Keith Wright" userId="eaee9d598b6c8317" providerId="LiveId" clId="{1F065B2A-759C-4A47-A95B-4746821CBC7F}" dt="2024-04-23T02:56:15.972" v="445" actId="26606"/>
          <ac:cxnSpMkLst>
            <pc:docMk/>
            <pc:sldMk cId="837402205" sldId="264"/>
            <ac:cxnSpMk id="41" creationId="{B186F20B-6445-4368-B022-F9EABF15AE19}"/>
          </ac:cxnSpMkLst>
        </pc:cxnChg>
        <pc:cxnChg chg="add del">
          <ac:chgData name="Keith Wright" userId="eaee9d598b6c8317" providerId="LiveId" clId="{1F065B2A-759C-4A47-A95B-4746821CBC7F}" dt="2024-04-23T02:56:15.972" v="445" actId="26606"/>
          <ac:cxnSpMkLst>
            <pc:docMk/>
            <pc:sldMk cId="837402205" sldId="264"/>
            <ac:cxnSpMk id="42" creationId="{4436E0F2-A64B-471E-93C0-8DFE08CC57C8}"/>
          </ac:cxnSpMkLst>
        </pc:cxnChg>
        <pc:cxnChg chg="add del">
          <ac:chgData name="Keith Wright" userId="eaee9d598b6c8317" providerId="LiveId" clId="{1F065B2A-759C-4A47-A95B-4746821CBC7F}" dt="2024-04-23T02:56:15.972" v="445" actId="26606"/>
          <ac:cxnSpMkLst>
            <pc:docMk/>
            <pc:sldMk cId="837402205" sldId="264"/>
            <ac:cxnSpMk id="43" creationId="{99F97BBF-9EBF-4BEE-B39C-E6C666941D8D}"/>
          </ac:cxnSpMkLst>
        </pc:cxnChg>
        <pc:cxnChg chg="add del">
          <ac:chgData name="Keith Wright" userId="eaee9d598b6c8317" providerId="LiveId" clId="{1F065B2A-759C-4A47-A95B-4746821CBC7F}" dt="2024-04-23T02:56:15.972" v="445" actId="26606"/>
          <ac:cxnSpMkLst>
            <pc:docMk/>
            <pc:sldMk cId="837402205" sldId="264"/>
            <ac:cxnSpMk id="44" creationId="{DC1E3AB1-2A8C-4607-9FAE-D8BDB280FE1A}"/>
          </ac:cxnSpMkLst>
        </pc:cxnChg>
        <pc:cxnChg chg="add del">
          <ac:chgData name="Keith Wright" userId="eaee9d598b6c8317" providerId="LiveId" clId="{1F065B2A-759C-4A47-A95B-4746821CBC7F}" dt="2024-04-23T02:56:15.972" v="445" actId="26606"/>
          <ac:cxnSpMkLst>
            <pc:docMk/>
            <pc:sldMk cId="837402205" sldId="264"/>
            <ac:cxnSpMk id="45" creationId="{26D66059-832F-40B6-A35F-F56C8F38A1E7}"/>
          </ac:cxnSpMkLst>
        </pc:cxnChg>
        <pc:cxnChg chg="add del">
          <ac:chgData name="Keith Wright" userId="eaee9d598b6c8317" providerId="LiveId" clId="{1F065B2A-759C-4A47-A95B-4746821CBC7F}" dt="2024-04-23T02:56:15.972" v="445" actId="26606"/>
          <ac:cxnSpMkLst>
            <pc:docMk/>
            <pc:sldMk cId="837402205" sldId="264"/>
            <ac:cxnSpMk id="46" creationId="{A515E2ED-7EA9-448D-83FA-54C3DF9723BD}"/>
          </ac:cxnSpMkLst>
        </pc:cxnChg>
        <pc:cxnChg chg="add del">
          <ac:chgData name="Keith Wright" userId="eaee9d598b6c8317" providerId="LiveId" clId="{1F065B2A-759C-4A47-A95B-4746821CBC7F}" dt="2024-04-23T02:56:15.972" v="445" actId="26606"/>
          <ac:cxnSpMkLst>
            <pc:docMk/>
            <pc:sldMk cId="837402205" sldId="264"/>
            <ac:cxnSpMk id="47" creationId="{20595356-EABD-4767-AC9D-EA21FF115EC0}"/>
          </ac:cxnSpMkLst>
        </pc:cxnChg>
        <pc:cxnChg chg="add del">
          <ac:chgData name="Keith Wright" userId="eaee9d598b6c8317" providerId="LiveId" clId="{1F065B2A-759C-4A47-A95B-4746821CBC7F}" dt="2024-04-23T02:56:15.972" v="445" actId="26606"/>
          <ac:cxnSpMkLst>
            <pc:docMk/>
            <pc:sldMk cId="837402205" sldId="264"/>
            <ac:cxnSpMk id="48" creationId="{28CD9F06-9628-469C-B788-A894E3E08281}"/>
          </ac:cxnSpMkLst>
        </pc:cxnChg>
        <pc:cxnChg chg="add del">
          <ac:chgData name="Keith Wright" userId="eaee9d598b6c8317" providerId="LiveId" clId="{1F065B2A-759C-4A47-A95B-4746821CBC7F}" dt="2024-04-23T02:56:15.972" v="445" actId="26606"/>
          <ac:cxnSpMkLst>
            <pc:docMk/>
            <pc:sldMk cId="837402205" sldId="264"/>
            <ac:cxnSpMk id="49" creationId="{8550A431-0B61-421B-B4B7-24C0CFF0F938}"/>
          </ac:cxnSpMkLst>
        </pc:cxnChg>
        <pc:cxnChg chg="add del">
          <ac:chgData name="Keith Wright" userId="eaee9d598b6c8317" providerId="LiveId" clId="{1F065B2A-759C-4A47-A95B-4746821CBC7F}" dt="2024-04-23T02:56:15.972" v="445" actId="26606"/>
          <ac:cxnSpMkLst>
            <pc:docMk/>
            <pc:sldMk cId="837402205" sldId="264"/>
            <ac:cxnSpMk id="52" creationId="{50A7A0AD-25ED-4137-AA04-A0E36CAA8E4A}"/>
          </ac:cxnSpMkLst>
        </pc:cxnChg>
        <pc:cxnChg chg="add del">
          <ac:chgData name="Keith Wright" userId="eaee9d598b6c8317" providerId="LiveId" clId="{1F065B2A-759C-4A47-A95B-4746821CBC7F}" dt="2024-04-23T02:58:57.478" v="496" actId="26606"/>
          <ac:cxnSpMkLst>
            <pc:docMk/>
            <pc:sldMk cId="837402205" sldId="264"/>
            <ac:cxnSpMk id="53" creationId="{20595356-EABD-4767-AC9D-EA21FF115EC0}"/>
          </ac:cxnSpMkLst>
        </pc:cxnChg>
        <pc:cxnChg chg="add del">
          <ac:chgData name="Keith Wright" userId="eaee9d598b6c8317" providerId="LiveId" clId="{1F065B2A-759C-4A47-A95B-4746821CBC7F}" dt="2024-04-23T02:58:57.478" v="496" actId="26606"/>
          <ac:cxnSpMkLst>
            <pc:docMk/>
            <pc:sldMk cId="837402205" sldId="264"/>
            <ac:cxnSpMk id="54" creationId="{28CD9F06-9628-469C-B788-A894E3E08281}"/>
          </ac:cxnSpMkLst>
        </pc:cxnChg>
        <pc:cxnChg chg="add del">
          <ac:chgData name="Keith Wright" userId="eaee9d598b6c8317" providerId="LiveId" clId="{1F065B2A-759C-4A47-A95B-4746821CBC7F}" dt="2024-04-23T02:58:57.478" v="496" actId="26606"/>
          <ac:cxnSpMkLst>
            <pc:docMk/>
            <pc:sldMk cId="837402205" sldId="264"/>
            <ac:cxnSpMk id="55" creationId="{8550A431-0B61-421B-B4B7-24C0CFF0F938}"/>
          </ac:cxnSpMkLst>
        </pc:cxnChg>
        <pc:cxnChg chg="add del">
          <ac:chgData name="Keith Wright" userId="eaee9d598b6c8317" providerId="LiveId" clId="{1F065B2A-759C-4A47-A95B-4746821CBC7F}" dt="2024-04-23T02:58:57.478" v="496" actId="26606"/>
          <ac:cxnSpMkLst>
            <pc:docMk/>
            <pc:sldMk cId="837402205" sldId="264"/>
            <ac:cxnSpMk id="58" creationId="{78FBE787-8B1D-40E5-8468-6F665BB5D7CB}"/>
          </ac:cxnSpMkLst>
        </pc:cxnChg>
      </pc:sldChg>
      <pc:sldChg chg="addSp delSp modSp mod modClrScheme chgLayout">
        <pc:chgData name="Keith Wright" userId="eaee9d598b6c8317" providerId="LiveId" clId="{1F065B2A-759C-4A47-A95B-4746821CBC7F}" dt="2024-04-23T21:57:09.715" v="1825" actId="20577"/>
        <pc:sldMkLst>
          <pc:docMk/>
          <pc:sldMk cId="729609147" sldId="265"/>
        </pc:sldMkLst>
        <pc:spChg chg="del mod ord">
          <ac:chgData name="Keith Wright" userId="eaee9d598b6c8317" providerId="LiveId" clId="{1F065B2A-759C-4A47-A95B-4746821CBC7F}" dt="2024-04-23T03:34:57.398" v="1294" actId="478"/>
          <ac:spMkLst>
            <pc:docMk/>
            <pc:sldMk cId="729609147" sldId="265"/>
            <ac:spMk id="2" creationId="{314C27C8-165C-5513-DB4B-9D840097C545}"/>
          </ac:spMkLst>
        </pc:spChg>
        <pc:spChg chg="del mod ord">
          <ac:chgData name="Keith Wright" userId="eaee9d598b6c8317" providerId="LiveId" clId="{1F065B2A-759C-4A47-A95B-4746821CBC7F}" dt="2024-04-23T03:28:39.999" v="926" actId="478"/>
          <ac:spMkLst>
            <pc:docMk/>
            <pc:sldMk cId="729609147" sldId="265"/>
            <ac:spMk id="3" creationId="{FACE640F-7F5A-BDB7-205D-765FA80B6796}"/>
          </ac:spMkLst>
        </pc:spChg>
        <pc:spChg chg="del mod ord">
          <ac:chgData name="Keith Wright" userId="eaee9d598b6c8317" providerId="LiveId" clId="{1F065B2A-759C-4A47-A95B-4746821CBC7F}" dt="2024-04-23T03:28:37.367" v="925" actId="478"/>
          <ac:spMkLst>
            <pc:docMk/>
            <pc:sldMk cId="729609147" sldId="265"/>
            <ac:spMk id="4" creationId="{83302BFD-960F-CBB3-E984-CDC12813A10C}"/>
          </ac:spMkLst>
        </pc:spChg>
        <pc:spChg chg="add del mod">
          <ac:chgData name="Keith Wright" userId="eaee9d598b6c8317" providerId="LiveId" clId="{1F065B2A-759C-4A47-A95B-4746821CBC7F}" dt="2024-04-23T03:28:43.176" v="927" actId="478"/>
          <ac:spMkLst>
            <pc:docMk/>
            <pc:sldMk cId="729609147" sldId="265"/>
            <ac:spMk id="6" creationId="{FBE08106-E788-4B94-D395-F8E943DCED6B}"/>
          </ac:spMkLst>
        </pc:spChg>
        <pc:spChg chg="add del mod ord">
          <ac:chgData name="Keith Wright" userId="eaee9d598b6c8317" providerId="LiveId" clId="{1F065B2A-759C-4A47-A95B-4746821CBC7F}" dt="2024-04-23T03:31:08.431" v="1033" actId="478"/>
          <ac:spMkLst>
            <pc:docMk/>
            <pc:sldMk cId="729609147" sldId="265"/>
            <ac:spMk id="7" creationId="{1D9D5B8D-9CE8-56DF-E87B-74545D98EA93}"/>
          </ac:spMkLst>
        </pc:spChg>
        <pc:spChg chg="add mod ord">
          <ac:chgData name="Keith Wright" userId="eaee9d598b6c8317" providerId="LiveId" clId="{1F065B2A-759C-4A47-A95B-4746821CBC7F}" dt="2024-04-23T21:57:09.715" v="1825" actId="20577"/>
          <ac:spMkLst>
            <pc:docMk/>
            <pc:sldMk cId="729609147" sldId="265"/>
            <ac:spMk id="8" creationId="{D3D5E822-67F5-3DF9-28B5-955ED65E14C4}"/>
          </ac:spMkLst>
        </pc:spChg>
      </pc:sldChg>
      <pc:sldChg chg="del">
        <pc:chgData name="Keith Wright" userId="eaee9d598b6c8317" providerId="LiveId" clId="{1F065B2A-759C-4A47-A95B-4746821CBC7F}" dt="2024-04-23T03:38:15.462" v="1435" actId="47"/>
        <pc:sldMkLst>
          <pc:docMk/>
          <pc:sldMk cId="643777997" sldId="266"/>
        </pc:sldMkLst>
      </pc:sldChg>
      <pc:sldChg chg="del">
        <pc:chgData name="Keith Wright" userId="eaee9d598b6c8317" providerId="LiveId" clId="{1F065B2A-759C-4A47-A95B-4746821CBC7F}" dt="2024-04-23T03:38:15.462" v="1435" actId="47"/>
        <pc:sldMkLst>
          <pc:docMk/>
          <pc:sldMk cId="3604630649" sldId="267"/>
        </pc:sldMkLst>
      </pc:sldChg>
      <pc:sldChg chg="del">
        <pc:chgData name="Keith Wright" userId="eaee9d598b6c8317" providerId="LiveId" clId="{1F065B2A-759C-4A47-A95B-4746821CBC7F}" dt="2024-04-23T03:38:15.462" v="1435" actId="47"/>
        <pc:sldMkLst>
          <pc:docMk/>
          <pc:sldMk cId="4259977132" sldId="268"/>
        </pc:sldMkLst>
      </pc:sldChg>
      <pc:sldChg chg="modSp mod">
        <pc:chgData name="Keith Wright" userId="eaee9d598b6c8317" providerId="LiveId" clId="{1F065B2A-759C-4A47-A95B-4746821CBC7F}" dt="2024-04-23T22:27:44.988" v="2290" actId="1035"/>
        <pc:sldMkLst>
          <pc:docMk/>
          <pc:sldMk cId="821088003" sldId="276"/>
        </pc:sldMkLst>
        <pc:spChg chg="mod">
          <ac:chgData name="Keith Wright" userId="eaee9d598b6c8317" providerId="LiveId" clId="{1F065B2A-759C-4A47-A95B-4746821CBC7F}" dt="2024-04-23T22:27:44.988" v="2290" actId="1035"/>
          <ac:spMkLst>
            <pc:docMk/>
            <pc:sldMk cId="821088003" sldId="276"/>
            <ac:spMk id="3" creationId="{A0034E89-1952-5288-08A0-70A4A73BE39E}"/>
          </ac:spMkLst>
        </pc:spChg>
      </pc:sldChg>
      <pc:sldChg chg="modSp mod">
        <pc:chgData name="Keith Wright" userId="eaee9d598b6c8317" providerId="LiveId" clId="{1F065B2A-759C-4A47-A95B-4746821CBC7F}" dt="2024-04-23T22:32:09.662" v="2418" actId="20577"/>
        <pc:sldMkLst>
          <pc:docMk/>
          <pc:sldMk cId="4242039281" sldId="283"/>
        </pc:sldMkLst>
        <pc:spChg chg="mod">
          <ac:chgData name="Keith Wright" userId="eaee9d598b6c8317" providerId="LiveId" clId="{1F065B2A-759C-4A47-A95B-4746821CBC7F}" dt="2024-04-23T03:41:38.959" v="1516" actId="2711"/>
          <ac:spMkLst>
            <pc:docMk/>
            <pc:sldMk cId="4242039281" sldId="283"/>
            <ac:spMk id="2" creationId="{954ABE40-AA00-F366-A36A-B3F1AADBF025}"/>
          </ac:spMkLst>
        </pc:spChg>
        <pc:spChg chg="mod">
          <ac:chgData name="Keith Wright" userId="eaee9d598b6c8317" providerId="LiveId" clId="{1F065B2A-759C-4A47-A95B-4746821CBC7F}" dt="2024-04-23T03:21:11.491" v="888" actId="20577"/>
          <ac:spMkLst>
            <pc:docMk/>
            <pc:sldMk cId="4242039281" sldId="283"/>
            <ac:spMk id="3" creationId="{72446868-83F0-CEEF-5E60-6D55C93B523F}"/>
          </ac:spMkLst>
        </pc:spChg>
        <pc:spChg chg="mod">
          <ac:chgData name="Keith Wright" userId="eaee9d598b6c8317" providerId="LiveId" clId="{1F065B2A-759C-4A47-A95B-4746821CBC7F}" dt="2024-04-23T03:40:28.374" v="1499" actId="1076"/>
          <ac:spMkLst>
            <pc:docMk/>
            <pc:sldMk cId="4242039281" sldId="283"/>
            <ac:spMk id="4" creationId="{BEE19E19-B2FE-800F-4439-E203760AE998}"/>
          </ac:spMkLst>
        </pc:spChg>
        <pc:spChg chg="mod">
          <ac:chgData name="Keith Wright" userId="eaee9d598b6c8317" providerId="LiveId" clId="{1F065B2A-759C-4A47-A95B-4746821CBC7F}" dt="2024-04-23T03:41:28.618" v="1515" actId="1037"/>
          <ac:spMkLst>
            <pc:docMk/>
            <pc:sldMk cId="4242039281" sldId="283"/>
            <ac:spMk id="5" creationId="{424D6E80-5476-92D3-2D2D-3C81E857F67F}"/>
          </ac:spMkLst>
        </pc:spChg>
        <pc:spChg chg="mod">
          <ac:chgData name="Keith Wright" userId="eaee9d598b6c8317" providerId="LiveId" clId="{1F065B2A-759C-4A47-A95B-4746821CBC7F}" dt="2024-04-23T22:32:09.662" v="2418" actId="20577"/>
          <ac:spMkLst>
            <pc:docMk/>
            <pc:sldMk cId="4242039281" sldId="283"/>
            <ac:spMk id="7" creationId="{508316B1-A605-4F8A-ABFC-B300BA907E91}"/>
          </ac:spMkLst>
        </pc:spChg>
      </pc:sldChg>
      <pc:sldChg chg="modSp mod">
        <pc:chgData name="Keith Wright" userId="eaee9d598b6c8317" providerId="LiveId" clId="{1F065B2A-759C-4A47-A95B-4746821CBC7F}" dt="2024-04-23T03:42:02.819" v="1519" actId="255"/>
        <pc:sldMkLst>
          <pc:docMk/>
          <pc:sldMk cId="1038351183" sldId="288"/>
        </pc:sldMkLst>
        <pc:spChg chg="mod">
          <ac:chgData name="Keith Wright" userId="eaee9d598b6c8317" providerId="LiveId" clId="{1F065B2A-759C-4A47-A95B-4746821CBC7F}" dt="2024-04-23T03:42:02.819" v="1519" actId="255"/>
          <ac:spMkLst>
            <pc:docMk/>
            <pc:sldMk cId="1038351183" sldId="288"/>
            <ac:spMk id="3" creationId="{9BEA8735-F1DC-1DE6-0A38-429B2F660F8A}"/>
          </ac:spMkLst>
        </pc:spChg>
      </pc:sldChg>
      <pc:sldChg chg="modSp mod">
        <pc:chgData name="Keith Wright" userId="eaee9d598b6c8317" providerId="LiveId" clId="{1F065B2A-759C-4A47-A95B-4746821CBC7F}" dt="2024-04-23T03:47:00.007" v="1555" actId="14100"/>
        <pc:sldMkLst>
          <pc:docMk/>
          <pc:sldMk cId="3078994387" sldId="289"/>
        </pc:sldMkLst>
        <pc:spChg chg="mod">
          <ac:chgData name="Keith Wright" userId="eaee9d598b6c8317" providerId="LiveId" clId="{1F065B2A-759C-4A47-A95B-4746821CBC7F}" dt="2024-04-23T03:47:00.007" v="1555" actId="14100"/>
          <ac:spMkLst>
            <pc:docMk/>
            <pc:sldMk cId="3078994387" sldId="289"/>
            <ac:spMk id="9" creationId="{6FEC93CF-2672-7D78-F278-58C5E012E0DF}"/>
          </ac:spMkLst>
        </pc:spChg>
      </pc:sldChg>
      <pc:sldChg chg="modSp add mod ord">
        <pc:chgData name="Keith Wright" userId="eaee9d598b6c8317" providerId="LiveId" clId="{1F065B2A-759C-4A47-A95B-4746821CBC7F}" dt="2024-04-23T03:39:27.147" v="1477" actId="1038"/>
        <pc:sldMkLst>
          <pc:docMk/>
          <pc:sldMk cId="775947035" sldId="290"/>
        </pc:sldMkLst>
        <pc:spChg chg="mod">
          <ac:chgData name="Keith Wright" userId="eaee9d598b6c8317" providerId="LiveId" clId="{1F065B2A-759C-4A47-A95B-4746821CBC7F}" dt="2024-04-23T03:39:27.147" v="1477" actId="1038"/>
          <ac:spMkLst>
            <pc:docMk/>
            <pc:sldMk cId="775947035" sldId="290"/>
            <ac:spMk id="2" creationId="{BF463CB3-2956-E8D2-C23D-A3BAA7295DEC}"/>
          </ac:spMkLst>
        </pc:spChg>
      </pc:sldChg>
      <pc:sldChg chg="addSp delSp modSp add mod modClrScheme chgLayout">
        <pc:chgData name="Keith Wright" userId="eaee9d598b6c8317" providerId="LiveId" clId="{1F065B2A-759C-4A47-A95B-4746821CBC7F}" dt="2024-04-28T23:19:18.890" v="2480" actId="14100"/>
        <pc:sldMkLst>
          <pc:docMk/>
          <pc:sldMk cId="948982737" sldId="291"/>
        </pc:sldMkLst>
        <pc:spChg chg="del mod ord">
          <ac:chgData name="Keith Wright" userId="eaee9d598b6c8317" providerId="LiveId" clId="{1F065B2A-759C-4A47-A95B-4746821CBC7F}" dt="2024-04-23T21:45:59.747" v="1562" actId="700"/>
          <ac:spMkLst>
            <pc:docMk/>
            <pc:sldMk cId="948982737" sldId="291"/>
            <ac:spMk id="2" creationId="{BF463CB3-2956-E8D2-C23D-A3BAA7295DEC}"/>
          </ac:spMkLst>
        </pc:spChg>
        <pc:spChg chg="add mod ord">
          <ac:chgData name="Keith Wright" userId="eaee9d598b6c8317" providerId="LiveId" clId="{1F065B2A-759C-4A47-A95B-4746821CBC7F}" dt="2024-04-23T21:51:45.693" v="1582" actId="20577"/>
          <ac:spMkLst>
            <pc:docMk/>
            <pc:sldMk cId="948982737" sldId="291"/>
            <ac:spMk id="3" creationId="{FD60F716-9570-422F-8610-B28A609053BB}"/>
          </ac:spMkLst>
        </pc:spChg>
        <pc:spChg chg="add del mod ord">
          <ac:chgData name="Keith Wright" userId="eaee9d598b6c8317" providerId="LiveId" clId="{1F065B2A-759C-4A47-A95B-4746821CBC7F}" dt="2024-04-23T21:46:29.173" v="1564" actId="931"/>
          <ac:spMkLst>
            <pc:docMk/>
            <pc:sldMk cId="948982737" sldId="291"/>
            <ac:spMk id="4" creationId="{74778616-FFF2-871B-27A3-90CD2AC48C9D}"/>
          </ac:spMkLst>
        </pc:spChg>
        <pc:spChg chg="add del mod ord">
          <ac:chgData name="Keith Wright" userId="eaee9d598b6c8317" providerId="LiveId" clId="{1F065B2A-759C-4A47-A95B-4746821CBC7F}" dt="2024-04-23T21:46:39.590" v="1567" actId="931"/>
          <ac:spMkLst>
            <pc:docMk/>
            <pc:sldMk cId="948982737" sldId="291"/>
            <ac:spMk id="5" creationId="{32387E74-3A0F-3EC9-42E9-5EEEDBD839F4}"/>
          </ac:spMkLst>
        </pc:spChg>
        <pc:spChg chg="del mod">
          <ac:chgData name="Keith Wright" userId="eaee9d598b6c8317" providerId="LiveId" clId="{1F065B2A-759C-4A47-A95B-4746821CBC7F}" dt="2024-04-23T23:35:41.180" v="2451"/>
          <ac:spMkLst>
            <pc:docMk/>
            <pc:sldMk cId="948982737" sldId="291"/>
            <ac:spMk id="6" creationId="{0394EDAD-4526-7B47-E152-F6E3CFB6D71C}"/>
          </ac:spMkLst>
        </pc:spChg>
        <pc:spChg chg="mod">
          <ac:chgData name="Keith Wright" userId="eaee9d598b6c8317" providerId="LiveId" clId="{1F065B2A-759C-4A47-A95B-4746821CBC7F}" dt="2024-04-23T22:28:35.781" v="2330" actId="1076"/>
          <ac:spMkLst>
            <pc:docMk/>
            <pc:sldMk cId="948982737" sldId="291"/>
            <ac:spMk id="8" creationId="{7EC9D2F0-FB4D-82CA-F93B-6E63E910B801}"/>
          </ac:spMkLst>
        </pc:spChg>
        <pc:spChg chg="add del mod">
          <ac:chgData name="Keith Wright" userId="eaee9d598b6c8317" providerId="LiveId" clId="{1F065B2A-759C-4A47-A95B-4746821CBC7F}" dt="2024-04-23T21:46:50.893" v="1571" actId="931"/>
          <ac:spMkLst>
            <pc:docMk/>
            <pc:sldMk cId="948982737" sldId="291"/>
            <ac:spMk id="11" creationId="{1D796F2C-C392-6388-CFDB-FE3B5146EDF5}"/>
          </ac:spMkLst>
        </pc:spChg>
        <pc:spChg chg="add del mod">
          <ac:chgData name="Keith Wright" userId="eaee9d598b6c8317" providerId="LiveId" clId="{1F065B2A-759C-4A47-A95B-4746821CBC7F}" dt="2024-04-28T23:17:53.829" v="2452" actId="931"/>
          <ac:spMkLst>
            <pc:docMk/>
            <pc:sldMk cId="948982737" sldId="291"/>
            <ac:spMk id="15" creationId="{A6C9DABF-70AD-D5D2-7BA0-AB8BD72412C9}"/>
          </ac:spMkLst>
        </pc:spChg>
        <pc:spChg chg="add mod">
          <ac:chgData name="Keith Wright" userId="eaee9d598b6c8317" providerId="LiveId" clId="{1F065B2A-759C-4A47-A95B-4746821CBC7F}" dt="2024-04-28T23:18:40.247" v="2477" actId="14100"/>
          <ac:spMkLst>
            <pc:docMk/>
            <pc:sldMk cId="948982737" sldId="291"/>
            <ac:spMk id="18" creationId="{1AF4E7CC-7EC7-8977-71AA-1082FD156286}"/>
          </ac:spMkLst>
        </pc:spChg>
        <pc:picChg chg="add del mod">
          <ac:chgData name="Keith Wright" userId="eaee9d598b6c8317" providerId="LiveId" clId="{1F065B2A-759C-4A47-A95B-4746821CBC7F}" dt="2024-04-23T23:35:34.085" v="2448" actId="478"/>
          <ac:picMkLst>
            <pc:docMk/>
            <pc:sldMk cId="948982737" sldId="291"/>
            <ac:picMk id="7" creationId="{A6E43DD2-FE27-99D0-EDAC-56348501418E}"/>
          </ac:picMkLst>
        </pc:picChg>
        <pc:picChg chg="add del mod">
          <ac:chgData name="Keith Wright" userId="eaee9d598b6c8317" providerId="LiveId" clId="{1F065B2A-759C-4A47-A95B-4746821CBC7F}" dt="2024-04-23T21:46:43.258" v="1570" actId="478"/>
          <ac:picMkLst>
            <pc:docMk/>
            <pc:sldMk cId="948982737" sldId="291"/>
            <ac:picMk id="9" creationId="{0CF959F8-51FF-D5AD-F385-0578CC2F9BF2}"/>
          </ac:picMkLst>
        </pc:picChg>
        <pc:picChg chg="add mod">
          <ac:chgData name="Keith Wright" userId="eaee9d598b6c8317" providerId="LiveId" clId="{1F065B2A-759C-4A47-A95B-4746821CBC7F}" dt="2024-04-28T23:19:18.890" v="2480" actId="14100"/>
          <ac:picMkLst>
            <pc:docMk/>
            <pc:sldMk cId="948982737" sldId="291"/>
            <ac:picMk id="13" creationId="{A1ED4A52-B69C-1DEA-EFB0-7F32E4D65B83}"/>
          </ac:picMkLst>
        </pc:picChg>
        <pc:picChg chg="add mod">
          <ac:chgData name="Keith Wright" userId="eaee9d598b6c8317" providerId="LiveId" clId="{1F065B2A-759C-4A47-A95B-4746821CBC7F}" dt="2024-04-28T23:19:07.786" v="2479" actId="1076"/>
          <ac:picMkLst>
            <pc:docMk/>
            <pc:sldMk cId="948982737" sldId="291"/>
            <ac:picMk id="17" creationId="{CF5F8CDB-0C11-8DD9-223E-09E850F53468}"/>
          </ac:picMkLst>
        </pc:picChg>
      </pc:sldChg>
      <pc:sldChg chg="add del">
        <pc:chgData name="Keith Wright" userId="eaee9d598b6c8317" providerId="LiveId" clId="{1F065B2A-759C-4A47-A95B-4746821CBC7F}" dt="2024-04-23T03:27:25.888" v="890"/>
        <pc:sldMkLst>
          <pc:docMk/>
          <pc:sldMk cId="1166561565" sldId="291"/>
        </pc:sldMkLst>
      </pc:sldChg>
      <pc:sldChg chg="add">
        <pc:chgData name="Keith Wright" userId="eaee9d598b6c8317" providerId="LiveId" clId="{1F065B2A-759C-4A47-A95B-4746821CBC7F}" dt="2024-04-23T21:45:41.362" v="1560" actId="2890"/>
        <pc:sldMkLst>
          <pc:docMk/>
          <pc:sldMk cId="648097484" sldId="292"/>
        </pc:sldMkLst>
      </pc:sldChg>
      <pc:sldChg chg="modSp add mod ord">
        <pc:chgData name="Keith Wright" userId="eaee9d598b6c8317" providerId="LiveId" clId="{1F065B2A-759C-4A47-A95B-4746821CBC7F}" dt="2024-04-23T22:43:18.757" v="2440" actId="20577"/>
        <pc:sldMkLst>
          <pc:docMk/>
          <pc:sldMk cId="756602632" sldId="293"/>
        </pc:sldMkLst>
        <pc:spChg chg="mod">
          <ac:chgData name="Keith Wright" userId="eaee9d598b6c8317" providerId="LiveId" clId="{1F065B2A-759C-4A47-A95B-4746821CBC7F}" dt="2024-04-23T22:43:18.757" v="2440" actId="20577"/>
          <ac:spMkLst>
            <pc:docMk/>
            <pc:sldMk cId="756602632" sldId="293"/>
            <ac:spMk id="2" creationId="{BF463CB3-2956-E8D2-C23D-A3BAA7295DEC}"/>
          </ac:spMkLst>
        </pc:spChg>
      </pc:sldChg>
      <pc:sldChg chg="modSp add del mod">
        <pc:chgData name="Keith Wright" userId="eaee9d598b6c8317" providerId="LiveId" clId="{1F065B2A-759C-4A47-A95B-4746821CBC7F}" dt="2024-04-23T22:43:45.361" v="2444" actId="47"/>
        <pc:sldMkLst>
          <pc:docMk/>
          <pc:sldMk cId="1803754884" sldId="294"/>
        </pc:sldMkLst>
        <pc:spChg chg="mod">
          <ac:chgData name="Keith Wright" userId="eaee9d598b6c8317" providerId="LiveId" clId="{1F065B2A-759C-4A47-A95B-4746821CBC7F}" dt="2024-04-23T22:43:35.112" v="2442" actId="20577"/>
          <ac:spMkLst>
            <pc:docMk/>
            <pc:sldMk cId="1803754884" sldId="294"/>
            <ac:spMk id="2" creationId="{BF463CB3-2956-E8D2-C23D-A3BAA7295DEC}"/>
          </ac:spMkLst>
        </pc:spChg>
      </pc:sldChg>
      <pc:sldChg chg="del">
        <pc:chgData name="Keith Wright" userId="eaee9d598b6c8317" providerId="LiveId" clId="{1F065B2A-759C-4A47-A95B-4746821CBC7F}" dt="2024-04-30T03:40:07.368" v="2482" actId="2696"/>
        <pc:sldMkLst>
          <pc:docMk/>
          <pc:sldMk cId="3669992959" sldId="294"/>
        </pc:sldMkLst>
      </pc:sldChg>
      <pc:sldMasterChg chg="delSldLayout">
        <pc:chgData name="Keith Wright" userId="eaee9d598b6c8317" providerId="LiveId" clId="{1F065B2A-759C-4A47-A95B-4746821CBC7F}" dt="2024-04-23T03:38:15.462" v="1435" actId="47"/>
        <pc:sldMasterMkLst>
          <pc:docMk/>
          <pc:sldMasterMk cId="1556065105" sldId="2147483667"/>
        </pc:sldMasterMkLst>
        <pc:sldLayoutChg chg="del">
          <pc:chgData name="Keith Wright" userId="eaee9d598b6c8317" providerId="LiveId" clId="{1F065B2A-759C-4A47-A95B-4746821CBC7F}" dt="2024-04-23T03:38:15.462" v="1435" actId="47"/>
          <pc:sldLayoutMkLst>
            <pc:docMk/>
            <pc:sldMasterMk cId="1556065105" sldId="2147483667"/>
            <pc:sldLayoutMk cId="3656868073" sldId="2147483687"/>
          </pc:sldLayoutMkLst>
        </pc:sldLayoutChg>
        <pc:sldLayoutChg chg="del">
          <pc:chgData name="Keith Wright" userId="eaee9d598b6c8317" providerId="LiveId" clId="{1F065B2A-759C-4A47-A95B-4746821CBC7F}" dt="2024-04-23T03:38:15.462" v="1435" actId="47"/>
          <pc:sldLayoutMkLst>
            <pc:docMk/>
            <pc:sldMasterMk cId="1556065105" sldId="2147483667"/>
            <pc:sldLayoutMk cId="177422774" sldId="2147483688"/>
          </pc:sldLayoutMkLst>
        </pc:sldLayoutChg>
        <pc:sldLayoutChg chg="del">
          <pc:chgData name="Keith Wright" userId="eaee9d598b6c8317" providerId="LiveId" clId="{1F065B2A-759C-4A47-A95B-4746821CBC7F}" dt="2024-04-23T03:38:15.462" v="1435" actId="47"/>
          <pc:sldLayoutMkLst>
            <pc:docMk/>
            <pc:sldMasterMk cId="1556065105" sldId="2147483667"/>
            <pc:sldLayoutMk cId="1518789907" sldId="2147483689"/>
          </pc:sldLayoutMkLst>
        </pc:sldLayoutChg>
        <pc:sldLayoutChg chg="del">
          <pc:chgData name="Keith Wright" userId="eaee9d598b6c8317" providerId="LiveId" clId="{1F065B2A-759C-4A47-A95B-4746821CBC7F}" dt="2024-04-23T03:38:15.462" v="1435" actId="47"/>
          <pc:sldLayoutMkLst>
            <pc:docMk/>
            <pc:sldMasterMk cId="1556065105" sldId="2147483667"/>
            <pc:sldLayoutMk cId="114884233" sldId="2147483690"/>
          </pc:sldLayoutMkLst>
        </pc:sldLayoutChg>
      </pc:sldMasterChg>
    </pc:docChg>
  </pc:docChgLst>
  <pc:docChgLst>
    <pc:chgData name="Guest User" providerId="Windows Live" clId="Web-{3BB3C9D5-4677-4216-9A14-E92B2829203D}"/>
    <pc:docChg chg="delSld modSld addMainMaster delMainMaster">
      <pc:chgData name="Guest User" userId="" providerId="Windows Live" clId="Web-{3BB3C9D5-4677-4216-9A14-E92B2829203D}" dt="2024-04-23T21:53:56.082" v="736" actId="20577"/>
      <pc:docMkLst>
        <pc:docMk/>
      </pc:docMkLst>
      <pc:sldChg chg="modSp mod modClrScheme chgLayout">
        <pc:chgData name="Guest User" userId="" providerId="Windows Live" clId="Web-{3BB3C9D5-4677-4216-9A14-E92B2829203D}" dt="2024-04-23T01:52:48.496" v="314" actId="20577"/>
        <pc:sldMkLst>
          <pc:docMk/>
          <pc:sldMk cId="435195399" sldId="257"/>
        </pc:sldMkLst>
        <pc:spChg chg="mod ord">
          <ac:chgData name="Guest User" userId="" providerId="Windows Live" clId="Web-{3BB3C9D5-4677-4216-9A14-E92B2829203D}" dt="2024-04-23T01:52:48.496" v="314" actId="20577"/>
          <ac:spMkLst>
            <pc:docMk/>
            <pc:sldMk cId="435195399" sldId="257"/>
            <ac:spMk id="2" creationId="{BF463CB3-2956-E8D2-C23D-A3BAA7295DEC}"/>
          </ac:spMkLst>
        </pc:spChg>
        <pc:spChg chg="mod ord">
          <ac:chgData name="Guest User" userId="" providerId="Windows Live" clId="Web-{3BB3C9D5-4677-4216-9A14-E92B2829203D}" dt="2024-04-23T01:31:19.422" v="163"/>
          <ac:spMkLst>
            <pc:docMk/>
            <pc:sldMk cId="435195399" sldId="257"/>
            <ac:spMk id="3" creationId="{FEECEBD4-35BF-26BB-D438-DA43EBD5EE89}"/>
          </ac:spMkLst>
        </pc:spChg>
      </pc:sldChg>
      <pc:sldChg chg="addSp delSp modSp del mod modClrScheme chgLayout">
        <pc:chgData name="Guest User" userId="" providerId="Windows Live" clId="Web-{3BB3C9D5-4677-4216-9A14-E92B2829203D}" dt="2024-04-23T03:38:31.346" v="423"/>
        <pc:sldMkLst>
          <pc:docMk/>
          <pc:sldMk cId="3666674671" sldId="261"/>
        </pc:sldMkLst>
        <pc:spChg chg="mod ord">
          <ac:chgData name="Guest User" userId="" providerId="Windows Live" clId="Web-{3BB3C9D5-4677-4216-9A14-E92B2829203D}" dt="2024-04-23T01:44:02.414" v="236" actId="1076"/>
          <ac:spMkLst>
            <pc:docMk/>
            <pc:sldMk cId="3666674671" sldId="261"/>
            <ac:spMk id="2" creationId="{9635F5E3-2B1C-7C0A-8581-67A9052D13AA}"/>
          </ac:spMkLst>
        </pc:spChg>
        <pc:spChg chg="mod ord">
          <ac:chgData name="Guest User" userId="" providerId="Windows Live" clId="Web-{3BB3C9D5-4677-4216-9A14-E92B2829203D}" dt="2024-04-23T01:52:02.511" v="309" actId="20577"/>
          <ac:spMkLst>
            <pc:docMk/>
            <pc:sldMk cId="3666674671" sldId="261"/>
            <ac:spMk id="3" creationId="{A6A33159-D030-2F82-A142-F75940728319}"/>
          </ac:spMkLst>
        </pc:spChg>
        <pc:spChg chg="add mod ord">
          <ac:chgData name="Guest User" userId="" providerId="Windows Live" clId="Web-{3BB3C9D5-4677-4216-9A14-E92B2829203D}" dt="2024-04-23T01:44:17.570" v="237" actId="1076"/>
          <ac:spMkLst>
            <pc:docMk/>
            <pc:sldMk cId="3666674671" sldId="261"/>
            <ac:spMk id="4" creationId="{EFF55069-FFD2-3EED-269C-526DD517C60F}"/>
          </ac:spMkLst>
        </pc:spChg>
        <pc:spChg chg="add del mod ord">
          <ac:chgData name="Guest User" userId="" providerId="Windows Live" clId="Web-{3BB3C9D5-4677-4216-9A14-E92B2829203D}" dt="2024-04-23T01:43:10.944" v="218"/>
          <ac:spMkLst>
            <pc:docMk/>
            <pc:sldMk cId="3666674671" sldId="261"/>
            <ac:spMk id="5" creationId="{6B769B74-AEEE-2449-D57C-FF5A775D1001}"/>
          </ac:spMkLst>
        </pc:spChg>
        <pc:picChg chg="mod ord">
          <ac:chgData name="Guest User" userId="" providerId="Windows Live" clId="Web-{3BB3C9D5-4677-4216-9A14-E92B2829203D}" dt="2024-04-23T01:43:52.992" v="234" actId="1076"/>
          <ac:picMkLst>
            <pc:docMk/>
            <pc:sldMk cId="3666674671" sldId="261"/>
            <ac:picMk id="24" creationId="{A672B903-78EE-718A-C122-69D512078839}"/>
          </ac:picMkLst>
        </pc:picChg>
      </pc:sldChg>
      <pc:sldChg chg="modSp mod modClrScheme chgLayout">
        <pc:chgData name="Guest User" userId="" providerId="Windows Live" clId="Web-{3BB3C9D5-4677-4216-9A14-E92B2829203D}" dt="2024-04-23T01:31:19.422" v="163"/>
        <pc:sldMkLst>
          <pc:docMk/>
          <pc:sldMk cId="1210802199" sldId="262"/>
        </pc:sldMkLst>
        <pc:spChg chg="mod ord">
          <ac:chgData name="Guest User" userId="" providerId="Windows Live" clId="Web-{3BB3C9D5-4677-4216-9A14-E92B2829203D}" dt="2024-04-23T01:31:19.422" v="163"/>
          <ac:spMkLst>
            <pc:docMk/>
            <pc:sldMk cId="1210802199" sldId="262"/>
            <ac:spMk id="2" creationId="{28BAC361-0D7A-DC05-86B5-6DD77D322F5B}"/>
          </ac:spMkLst>
        </pc:spChg>
        <pc:spChg chg="mod ord">
          <ac:chgData name="Guest User" userId="" providerId="Windows Live" clId="Web-{3BB3C9D5-4677-4216-9A14-E92B2829203D}" dt="2024-04-23T01:31:19.422" v="163"/>
          <ac:spMkLst>
            <pc:docMk/>
            <pc:sldMk cId="1210802199" sldId="262"/>
            <ac:spMk id="3" creationId="{1BE98EFF-197D-3136-70B9-7BBD30A48931}"/>
          </ac:spMkLst>
        </pc:spChg>
        <pc:picChg chg="mod ord">
          <ac:chgData name="Guest User" userId="" providerId="Windows Live" clId="Web-{3BB3C9D5-4677-4216-9A14-E92B2829203D}" dt="2024-04-23T01:31:19.422" v="163"/>
          <ac:picMkLst>
            <pc:docMk/>
            <pc:sldMk cId="1210802199" sldId="262"/>
            <ac:picMk id="34" creationId="{E461669C-A7BA-D639-22CB-B5FBBE698B38}"/>
          </ac:picMkLst>
        </pc:picChg>
      </pc:sldChg>
      <pc:sldChg chg="modSp mod modClrScheme chgLayout">
        <pc:chgData name="Guest User" userId="" providerId="Windows Live" clId="Web-{3BB3C9D5-4677-4216-9A14-E92B2829203D}" dt="2024-04-23T01:31:19.422" v="163"/>
        <pc:sldMkLst>
          <pc:docMk/>
          <pc:sldMk cId="2737241225" sldId="263"/>
        </pc:sldMkLst>
        <pc:spChg chg="mod ord">
          <ac:chgData name="Guest User" userId="" providerId="Windows Live" clId="Web-{3BB3C9D5-4677-4216-9A14-E92B2829203D}" dt="2024-04-23T01:31:19.422" v="163"/>
          <ac:spMkLst>
            <pc:docMk/>
            <pc:sldMk cId="2737241225" sldId="263"/>
            <ac:spMk id="2" creationId="{338A15DE-D135-0710-9984-A0A55E960CB0}"/>
          </ac:spMkLst>
        </pc:spChg>
        <pc:spChg chg="mod ord">
          <ac:chgData name="Guest User" userId="" providerId="Windows Live" clId="Web-{3BB3C9D5-4677-4216-9A14-E92B2829203D}" dt="2024-04-23T01:31:19.422" v="163"/>
          <ac:spMkLst>
            <pc:docMk/>
            <pc:sldMk cId="2737241225" sldId="263"/>
            <ac:spMk id="3" creationId="{ECC8AA23-D8D0-93BE-5C5F-103A750B0D2F}"/>
          </ac:spMkLst>
        </pc:spChg>
        <pc:picChg chg="mod ord">
          <ac:chgData name="Guest User" userId="" providerId="Windows Live" clId="Web-{3BB3C9D5-4677-4216-9A14-E92B2829203D}" dt="2024-04-23T01:31:19.422" v="163"/>
          <ac:picMkLst>
            <pc:docMk/>
            <pc:sldMk cId="2737241225" sldId="263"/>
            <ac:picMk id="20" creationId="{E5D7764F-CE06-1A00-3555-ACAE6ACDFE10}"/>
          </ac:picMkLst>
        </pc:picChg>
      </pc:sldChg>
      <pc:sldChg chg="addSp delSp modSp mod modClrScheme chgLayout modNotes">
        <pc:chgData name="Guest User" userId="" providerId="Windows Live" clId="Web-{3BB3C9D5-4677-4216-9A14-E92B2829203D}" dt="2024-04-23T21:35:14.736" v="559"/>
        <pc:sldMkLst>
          <pc:docMk/>
          <pc:sldMk cId="837402205" sldId="264"/>
        </pc:sldMkLst>
        <pc:spChg chg="mod ord">
          <ac:chgData name="Guest User" userId="" providerId="Windows Live" clId="Web-{3BB3C9D5-4677-4216-9A14-E92B2829203D}" dt="2024-04-23T03:37:56.298" v="421" actId="1076"/>
          <ac:spMkLst>
            <pc:docMk/>
            <pc:sldMk cId="837402205" sldId="264"/>
            <ac:spMk id="2" creationId="{47A9874B-BCA9-8420-1595-EDD1865A099A}"/>
          </ac:spMkLst>
        </pc:spChg>
        <pc:spChg chg="mod ord">
          <ac:chgData name="Guest User" userId="" providerId="Windows Live" clId="Web-{3BB3C9D5-4677-4216-9A14-E92B2829203D}" dt="2024-04-23T01:31:19.422" v="163"/>
          <ac:spMkLst>
            <pc:docMk/>
            <pc:sldMk cId="837402205" sldId="264"/>
            <ac:spMk id="3" creationId="{68A5FD2B-E3E5-1C2B-0151-21F216B14A33}"/>
          </ac:spMkLst>
        </pc:spChg>
        <pc:spChg chg="mod ord">
          <ac:chgData name="Guest User" userId="" providerId="Windows Live" clId="Web-{3BB3C9D5-4677-4216-9A14-E92B2829203D}" dt="2024-04-23T01:31:19.422" v="163"/>
          <ac:spMkLst>
            <pc:docMk/>
            <pc:sldMk cId="837402205" sldId="264"/>
            <ac:spMk id="4" creationId="{ACFBB810-3430-2C29-1AA0-9744AA0A1AA3}"/>
          </ac:spMkLst>
        </pc:spChg>
        <pc:spChg chg="add del mod">
          <ac:chgData name="Guest User" userId="" providerId="Windows Live" clId="Web-{3BB3C9D5-4677-4216-9A14-E92B2829203D}" dt="2024-04-23T03:37:00.281" v="416"/>
          <ac:spMkLst>
            <pc:docMk/>
            <pc:sldMk cId="837402205" sldId="264"/>
            <ac:spMk id="4" creationId="{B90E4DBD-9631-2E81-893C-75B2BE620D2B}"/>
          </ac:spMkLst>
        </pc:spChg>
        <pc:spChg chg="mod">
          <ac:chgData name="Guest User" userId="" providerId="Windows Live" clId="Web-{3BB3C9D5-4677-4216-9A14-E92B2829203D}" dt="2024-04-23T03:37:35.282" v="419" actId="1076"/>
          <ac:spMkLst>
            <pc:docMk/>
            <pc:sldMk cId="837402205" sldId="264"/>
            <ac:spMk id="6" creationId="{1DB9928C-018D-7606-323F-BB4E92BFED43}"/>
          </ac:spMkLst>
        </pc:spChg>
        <pc:spChg chg="add mod">
          <ac:chgData name="Guest User" userId="" providerId="Windows Live" clId="Web-{3BB3C9D5-4677-4216-9A14-E92B2829203D}" dt="2024-04-23T03:38:03.142" v="422" actId="20577"/>
          <ac:spMkLst>
            <pc:docMk/>
            <pc:sldMk cId="837402205" sldId="264"/>
            <ac:spMk id="7" creationId="{F3B2FDD9-08AF-13FE-302D-E4D6871C77FF}"/>
          </ac:spMkLst>
        </pc:spChg>
      </pc:sldChg>
      <pc:sldChg chg="modSp mod modClrScheme chgLayout">
        <pc:chgData name="Guest User" userId="" providerId="Windows Live" clId="Web-{3BB3C9D5-4677-4216-9A14-E92B2829203D}" dt="2024-04-23T21:53:56.082" v="736" actId="20577"/>
        <pc:sldMkLst>
          <pc:docMk/>
          <pc:sldMk cId="729609147" sldId="265"/>
        </pc:sldMkLst>
        <pc:spChg chg="mod ord">
          <ac:chgData name="Guest User" userId="" providerId="Windows Live" clId="Web-{3BB3C9D5-4677-4216-9A14-E92B2829203D}" dt="2024-04-23T01:31:19.422" v="163"/>
          <ac:spMkLst>
            <pc:docMk/>
            <pc:sldMk cId="729609147" sldId="265"/>
            <ac:spMk id="2" creationId="{314C27C8-165C-5513-DB4B-9D840097C545}"/>
          </ac:spMkLst>
        </pc:spChg>
        <pc:spChg chg="mod ord">
          <ac:chgData name="Guest User" userId="" providerId="Windows Live" clId="Web-{3BB3C9D5-4677-4216-9A14-E92B2829203D}" dt="2024-04-23T01:31:19.422" v="163"/>
          <ac:spMkLst>
            <pc:docMk/>
            <pc:sldMk cId="729609147" sldId="265"/>
            <ac:spMk id="3" creationId="{FACE640F-7F5A-BDB7-205D-765FA80B6796}"/>
          </ac:spMkLst>
        </pc:spChg>
        <pc:spChg chg="mod ord">
          <ac:chgData name="Guest User" userId="" providerId="Windows Live" clId="Web-{3BB3C9D5-4677-4216-9A14-E92B2829203D}" dt="2024-04-23T01:31:19.422" v="163"/>
          <ac:spMkLst>
            <pc:docMk/>
            <pc:sldMk cId="729609147" sldId="265"/>
            <ac:spMk id="4" creationId="{83302BFD-960F-CBB3-E984-CDC12813A10C}"/>
          </ac:spMkLst>
        </pc:spChg>
        <pc:spChg chg="mod">
          <ac:chgData name="Guest User" userId="" providerId="Windows Live" clId="Web-{3BB3C9D5-4677-4216-9A14-E92B2829203D}" dt="2024-04-23T21:53:56.082" v="736" actId="20577"/>
          <ac:spMkLst>
            <pc:docMk/>
            <pc:sldMk cId="729609147" sldId="265"/>
            <ac:spMk id="8" creationId="{D3D5E822-67F5-3DF9-28B5-955ED65E14C4}"/>
          </ac:spMkLst>
        </pc:spChg>
      </pc:sldChg>
      <pc:sldChg chg="modSp mod modClrScheme chgLayout">
        <pc:chgData name="Guest User" userId="" providerId="Windows Live" clId="Web-{3BB3C9D5-4677-4216-9A14-E92B2829203D}" dt="2024-04-23T01:31:19.422" v="163"/>
        <pc:sldMkLst>
          <pc:docMk/>
          <pc:sldMk cId="643777997" sldId="266"/>
        </pc:sldMkLst>
        <pc:spChg chg="mod ord">
          <ac:chgData name="Guest User" userId="" providerId="Windows Live" clId="Web-{3BB3C9D5-4677-4216-9A14-E92B2829203D}" dt="2024-04-23T01:31:19.422" v="163"/>
          <ac:spMkLst>
            <pc:docMk/>
            <pc:sldMk cId="643777997" sldId="266"/>
            <ac:spMk id="2" creationId="{5D030A76-B788-B363-104E-266B7C7F7208}"/>
          </ac:spMkLst>
        </pc:spChg>
        <pc:spChg chg="mod ord">
          <ac:chgData name="Guest User" userId="" providerId="Windows Live" clId="Web-{3BB3C9D5-4677-4216-9A14-E92B2829203D}" dt="2024-04-23T01:31:19.422" v="163"/>
          <ac:spMkLst>
            <pc:docMk/>
            <pc:sldMk cId="643777997" sldId="266"/>
            <ac:spMk id="3" creationId="{05948542-FCE1-3AE6-C6C9-17975609DF70}"/>
          </ac:spMkLst>
        </pc:spChg>
        <pc:spChg chg="mod ord">
          <ac:chgData name="Guest User" userId="" providerId="Windows Live" clId="Web-{3BB3C9D5-4677-4216-9A14-E92B2829203D}" dt="2024-04-23T01:31:19.422" v="163"/>
          <ac:spMkLst>
            <pc:docMk/>
            <pc:sldMk cId="643777997" sldId="266"/>
            <ac:spMk id="4" creationId="{3EE67564-0457-E486-97D0-8109D2C97B3F}"/>
          </ac:spMkLst>
        </pc:spChg>
      </pc:sldChg>
      <pc:sldChg chg="modSp mod modClrScheme chgLayout">
        <pc:chgData name="Guest User" userId="" providerId="Windows Live" clId="Web-{3BB3C9D5-4677-4216-9A14-E92B2829203D}" dt="2024-04-23T01:31:19.422" v="163"/>
        <pc:sldMkLst>
          <pc:docMk/>
          <pc:sldMk cId="3604630649" sldId="267"/>
        </pc:sldMkLst>
        <pc:spChg chg="mod ord">
          <ac:chgData name="Guest User" userId="" providerId="Windows Live" clId="Web-{3BB3C9D5-4677-4216-9A14-E92B2829203D}" dt="2024-04-23T01:31:19.422" v="163"/>
          <ac:spMkLst>
            <pc:docMk/>
            <pc:sldMk cId="3604630649" sldId="267"/>
            <ac:spMk id="2" creationId="{D1FC59F6-9B22-C211-4B4C-A2FD4B914C46}"/>
          </ac:spMkLst>
        </pc:spChg>
        <pc:graphicFrameChg chg="mod ord modGraphic">
          <ac:chgData name="Guest User" userId="" providerId="Windows Live" clId="Web-{3BB3C9D5-4677-4216-9A14-E92B2829203D}" dt="2024-04-23T01:31:19.422" v="163"/>
          <ac:graphicFrameMkLst>
            <pc:docMk/>
            <pc:sldMk cId="3604630649" sldId="267"/>
            <ac:graphicFrameMk id="19" creationId="{998759BF-36E2-2AC0-C9B8-88C6BF075154}"/>
          </ac:graphicFrameMkLst>
        </pc:graphicFrameChg>
      </pc:sldChg>
      <pc:sldChg chg="modSp mod modClrScheme chgLayout">
        <pc:chgData name="Guest User" userId="" providerId="Windows Live" clId="Web-{3BB3C9D5-4677-4216-9A14-E92B2829203D}" dt="2024-04-23T01:31:19.422" v="163"/>
        <pc:sldMkLst>
          <pc:docMk/>
          <pc:sldMk cId="4259977132" sldId="268"/>
        </pc:sldMkLst>
        <pc:spChg chg="mod ord">
          <ac:chgData name="Guest User" userId="" providerId="Windows Live" clId="Web-{3BB3C9D5-4677-4216-9A14-E92B2829203D}" dt="2024-04-23T01:31:19.422" v="163"/>
          <ac:spMkLst>
            <pc:docMk/>
            <pc:sldMk cId="4259977132" sldId="268"/>
            <ac:spMk id="2" creationId="{B7545968-70F7-0180-6448-3547E442EF4A}"/>
          </ac:spMkLst>
        </pc:spChg>
        <pc:spChg chg="mod ord">
          <ac:chgData name="Guest User" userId="" providerId="Windows Live" clId="Web-{3BB3C9D5-4677-4216-9A14-E92B2829203D}" dt="2024-04-23T01:31:19.422" v="163"/>
          <ac:spMkLst>
            <pc:docMk/>
            <pc:sldMk cId="4259977132" sldId="268"/>
            <ac:spMk id="8" creationId="{215CE58D-2739-522B-7C3A-6A7C985360C0}"/>
          </ac:spMkLst>
        </pc:spChg>
        <pc:graphicFrameChg chg="mod ord modGraphic">
          <ac:chgData name="Guest User" userId="" providerId="Windows Live" clId="Web-{3BB3C9D5-4677-4216-9A14-E92B2829203D}" dt="2024-04-23T01:31:19.422" v="163"/>
          <ac:graphicFrameMkLst>
            <pc:docMk/>
            <pc:sldMk cId="4259977132" sldId="268"/>
            <ac:graphicFrameMk id="3" creationId="{F01CF5D3-D3B1-1944-CFDF-D8EE11DE42AA}"/>
          </ac:graphicFrameMkLst>
        </pc:graphicFrameChg>
      </pc:sldChg>
      <pc:sldChg chg="modSp mod modClrScheme chgLayout">
        <pc:chgData name="Guest User" userId="" providerId="Windows Live" clId="Web-{3BB3C9D5-4677-4216-9A14-E92B2829203D}" dt="2024-04-23T01:31:19.422" v="163"/>
        <pc:sldMkLst>
          <pc:docMk/>
          <pc:sldMk cId="821088003" sldId="276"/>
        </pc:sldMkLst>
        <pc:spChg chg="mod ord">
          <ac:chgData name="Guest User" userId="" providerId="Windows Live" clId="Web-{3BB3C9D5-4677-4216-9A14-E92B2829203D}" dt="2024-04-23T01:31:19.422" v="163"/>
          <ac:spMkLst>
            <pc:docMk/>
            <pc:sldMk cId="821088003" sldId="276"/>
            <ac:spMk id="3" creationId="{A0034E89-1952-5288-08A0-70A4A73BE39E}"/>
          </ac:spMkLst>
        </pc:spChg>
        <pc:picChg chg="mod ord">
          <ac:chgData name="Guest User" userId="" providerId="Windows Live" clId="Web-{3BB3C9D5-4677-4216-9A14-E92B2829203D}" dt="2024-04-23T01:31:19.422" v="163"/>
          <ac:picMkLst>
            <pc:docMk/>
            <pc:sldMk cId="821088003" sldId="276"/>
            <ac:picMk id="17" creationId="{4D6EE8D1-247A-B95F-BD1A-A2D76964CF34}"/>
          </ac:picMkLst>
        </pc:picChg>
      </pc:sldChg>
      <pc:sldChg chg="addSp delSp modSp mod setBg modClrScheme delDesignElem chgLayout">
        <pc:chgData name="Guest User" userId="" providerId="Windows Live" clId="Web-{3BB3C9D5-4677-4216-9A14-E92B2829203D}" dt="2024-04-23T02:01:43.797" v="318"/>
        <pc:sldMkLst>
          <pc:docMk/>
          <pc:sldMk cId="4242039281" sldId="283"/>
        </pc:sldMkLst>
        <pc:spChg chg="mod ord">
          <ac:chgData name="Guest User" userId="" providerId="Windows Live" clId="Web-{3BB3C9D5-4677-4216-9A14-E92B2829203D}" dt="2024-04-23T01:32:54.532" v="184"/>
          <ac:spMkLst>
            <pc:docMk/>
            <pc:sldMk cId="4242039281" sldId="283"/>
            <ac:spMk id="2" creationId="{954ABE40-AA00-F366-A36A-B3F1AADBF025}"/>
          </ac:spMkLst>
        </pc:spChg>
        <pc:spChg chg="mod ord">
          <ac:chgData name="Guest User" userId="" providerId="Windows Live" clId="Web-{3BB3C9D5-4677-4216-9A14-E92B2829203D}" dt="2024-04-23T01:58:56.483" v="315" actId="14100"/>
          <ac:spMkLst>
            <pc:docMk/>
            <pc:sldMk cId="4242039281" sldId="283"/>
            <ac:spMk id="3" creationId="{72446868-83F0-CEEF-5E60-6D55C93B523F}"/>
          </ac:spMkLst>
        </pc:spChg>
        <pc:spChg chg="add mod ord">
          <ac:chgData name="Guest User" userId="" providerId="Windows Live" clId="Web-{3BB3C9D5-4677-4216-9A14-E92B2829203D}" dt="2024-04-23T01:33:12.032" v="197" actId="20577"/>
          <ac:spMkLst>
            <pc:docMk/>
            <pc:sldMk cId="4242039281" sldId="283"/>
            <ac:spMk id="4" creationId="{BEE19E19-B2FE-800F-4439-E203760AE998}"/>
          </ac:spMkLst>
        </pc:spChg>
        <pc:spChg chg="add mod ord">
          <ac:chgData name="Guest User" userId="" providerId="Windows Live" clId="Web-{3BB3C9D5-4677-4216-9A14-E92B2829203D}" dt="2024-04-23T01:34:40.127" v="207" actId="20577"/>
          <ac:spMkLst>
            <pc:docMk/>
            <pc:sldMk cId="4242039281" sldId="283"/>
            <ac:spMk id="5" creationId="{424D6E80-5476-92D3-2D2D-3C81E857F67F}"/>
          </ac:spMkLst>
        </pc:spChg>
        <pc:spChg chg="add mod">
          <ac:chgData name="Guest User" userId="" providerId="Windows Live" clId="Web-{3BB3C9D5-4677-4216-9A14-E92B2829203D}" dt="2024-04-23T01:58:56.483" v="315" actId="14100"/>
          <ac:spMkLst>
            <pc:docMk/>
            <pc:sldMk cId="4242039281" sldId="283"/>
            <ac:spMk id="7" creationId="{508316B1-A605-4F8A-ABFC-B300BA907E91}"/>
          </ac:spMkLst>
        </pc:spChg>
        <pc:spChg chg="add del mod">
          <ac:chgData name="Guest User" userId="" providerId="Windows Live" clId="Web-{3BB3C9D5-4677-4216-9A14-E92B2829203D}" dt="2024-04-23T02:01:43.797" v="318"/>
          <ac:spMkLst>
            <pc:docMk/>
            <pc:sldMk cId="4242039281" sldId="283"/>
            <ac:spMk id="8" creationId="{7AA54E36-C52D-7DE4-473D-41CBCE4668E8}"/>
          </ac:spMkLst>
        </pc:spChg>
        <pc:spChg chg="add del">
          <ac:chgData name="Guest User" userId="" providerId="Windows Live" clId="Web-{3BB3C9D5-4677-4216-9A14-E92B2829203D}" dt="2024-04-23T01:32:19.594" v="166"/>
          <ac:spMkLst>
            <pc:docMk/>
            <pc:sldMk cId="4242039281" sldId="283"/>
            <ac:spMk id="45" creationId="{D6309531-94CD-4CF6-AACE-80EC085E0F34}"/>
          </ac:spMkLst>
        </pc:spChg>
        <pc:spChg chg="add del">
          <ac:chgData name="Guest User" userId="" providerId="Windows Live" clId="Web-{3BB3C9D5-4677-4216-9A14-E92B2829203D}" dt="2024-04-23T01:31:38.813" v="164"/>
          <ac:spMkLst>
            <pc:docMk/>
            <pc:sldMk cId="4242039281" sldId="283"/>
            <ac:spMk id="62" creationId="{2096EABF-579F-4307-8952-04905085F4C9}"/>
          </ac:spMkLst>
        </pc:spChg>
        <pc:spChg chg="add del">
          <ac:chgData name="Guest User" userId="" providerId="Windows Live" clId="Web-{3BB3C9D5-4677-4216-9A14-E92B2829203D}" dt="2024-04-23T01:31:38.813" v="164"/>
          <ac:spMkLst>
            <pc:docMk/>
            <pc:sldMk cId="4242039281" sldId="283"/>
            <ac:spMk id="64" creationId="{233D9D3E-2FB8-42AA-B5E5-1EAB4DA92074}"/>
          </ac:spMkLst>
        </pc:spChg>
        <pc:picChg chg="del mod ord">
          <ac:chgData name="Guest User" userId="" providerId="Windows Live" clId="Web-{3BB3C9D5-4677-4216-9A14-E92B2829203D}" dt="2024-04-23T01:33:00.985" v="185"/>
          <ac:picMkLst>
            <pc:docMk/>
            <pc:sldMk cId="4242039281" sldId="283"/>
            <ac:picMk id="43" creationId="{9100BC91-12A3-DE75-3F38-9C17D39DC5E7}"/>
          </ac:picMkLst>
        </pc:picChg>
        <pc:cxnChg chg="add del">
          <ac:chgData name="Guest User" userId="" providerId="Windows Live" clId="Web-{3BB3C9D5-4677-4216-9A14-E92B2829203D}" dt="2024-04-23T01:32:19.594" v="166"/>
          <ac:cxnSpMkLst>
            <pc:docMk/>
            <pc:sldMk cId="4242039281" sldId="283"/>
            <ac:cxnSpMk id="46" creationId="{F75BF611-D2A5-4454-8C47-95B0BC422843}"/>
          </ac:cxnSpMkLst>
        </pc:cxnChg>
        <pc:cxnChg chg="add del">
          <ac:chgData name="Guest User" userId="" providerId="Windows Live" clId="Web-{3BB3C9D5-4677-4216-9A14-E92B2829203D}" dt="2024-04-23T01:31:38.813" v="164"/>
          <ac:cxnSpMkLst>
            <pc:docMk/>
            <pc:sldMk cId="4242039281" sldId="283"/>
            <ac:cxnSpMk id="48" creationId="{4436E0F2-A64B-471E-93C0-8DFE08CC57C8}"/>
          </ac:cxnSpMkLst>
        </pc:cxnChg>
        <pc:cxnChg chg="add del">
          <ac:chgData name="Guest User" userId="" providerId="Windows Live" clId="Web-{3BB3C9D5-4677-4216-9A14-E92B2829203D}" dt="2024-04-23T01:31:38.813" v="164"/>
          <ac:cxnSpMkLst>
            <pc:docMk/>
            <pc:sldMk cId="4242039281" sldId="283"/>
            <ac:cxnSpMk id="50" creationId="{DC1E3AB1-2A8C-4607-9FAE-D8BDB280FE1A}"/>
          </ac:cxnSpMkLst>
        </pc:cxnChg>
        <pc:cxnChg chg="add del">
          <ac:chgData name="Guest User" userId="" providerId="Windows Live" clId="Web-{3BB3C9D5-4677-4216-9A14-E92B2829203D}" dt="2024-04-23T01:31:38.813" v="164"/>
          <ac:cxnSpMkLst>
            <pc:docMk/>
            <pc:sldMk cId="4242039281" sldId="283"/>
            <ac:cxnSpMk id="52" creationId="{26D66059-832F-40B6-A35F-F56C8F38A1E7}"/>
          </ac:cxnSpMkLst>
        </pc:cxnChg>
        <pc:cxnChg chg="add del">
          <ac:chgData name="Guest User" userId="" providerId="Windows Live" clId="Web-{3BB3C9D5-4677-4216-9A14-E92B2829203D}" dt="2024-04-23T01:31:38.813" v="164"/>
          <ac:cxnSpMkLst>
            <pc:docMk/>
            <pc:sldMk cId="4242039281" sldId="283"/>
            <ac:cxnSpMk id="54" creationId="{A515E2ED-7EA9-448D-83FA-54C3DF9723BD}"/>
          </ac:cxnSpMkLst>
        </pc:cxnChg>
        <pc:cxnChg chg="add del">
          <ac:chgData name="Guest User" userId="" providerId="Windows Live" clId="Web-{3BB3C9D5-4677-4216-9A14-E92B2829203D}" dt="2024-04-23T01:31:38.813" v="164"/>
          <ac:cxnSpMkLst>
            <pc:docMk/>
            <pc:sldMk cId="4242039281" sldId="283"/>
            <ac:cxnSpMk id="56" creationId="{20595356-EABD-4767-AC9D-EA21FF115EC0}"/>
          </ac:cxnSpMkLst>
        </pc:cxnChg>
        <pc:cxnChg chg="add del">
          <ac:chgData name="Guest User" userId="" providerId="Windows Live" clId="Web-{3BB3C9D5-4677-4216-9A14-E92B2829203D}" dt="2024-04-23T01:31:38.813" v="164"/>
          <ac:cxnSpMkLst>
            <pc:docMk/>
            <pc:sldMk cId="4242039281" sldId="283"/>
            <ac:cxnSpMk id="58" creationId="{28CD9F06-9628-469C-B788-A894E3E08281}"/>
          </ac:cxnSpMkLst>
        </pc:cxnChg>
        <pc:cxnChg chg="add del">
          <ac:chgData name="Guest User" userId="" providerId="Windows Live" clId="Web-{3BB3C9D5-4677-4216-9A14-E92B2829203D}" dt="2024-04-23T01:31:38.813" v="164"/>
          <ac:cxnSpMkLst>
            <pc:docMk/>
            <pc:sldMk cId="4242039281" sldId="283"/>
            <ac:cxnSpMk id="60" creationId="{8550A431-0B61-421B-B4B7-24C0CFF0F938}"/>
          </ac:cxnSpMkLst>
        </pc:cxnChg>
        <pc:cxnChg chg="add del">
          <ac:chgData name="Guest User" userId="" providerId="Windows Live" clId="Web-{3BB3C9D5-4677-4216-9A14-E92B2829203D}" dt="2024-04-23T01:31:38.813" v="164"/>
          <ac:cxnSpMkLst>
            <pc:docMk/>
            <pc:sldMk cId="4242039281" sldId="283"/>
            <ac:cxnSpMk id="66" creationId="{69FBE6D3-8499-4BE7-8C12-1BA9F0150EFE}"/>
          </ac:cxnSpMkLst>
        </pc:cxnChg>
        <pc:cxnChg chg="add del">
          <ac:chgData name="Guest User" userId="" providerId="Windows Live" clId="Web-{3BB3C9D5-4677-4216-9A14-E92B2829203D}" dt="2024-04-23T01:31:38.813" v="164"/>
          <ac:cxnSpMkLst>
            <pc:docMk/>
            <pc:sldMk cId="4242039281" sldId="283"/>
            <ac:cxnSpMk id="68" creationId="{E35C1B90-3208-4854-BFDE-310A02639FF6}"/>
          </ac:cxnSpMkLst>
        </pc:cxnChg>
        <pc:cxnChg chg="add del">
          <ac:chgData name="Guest User" userId="" providerId="Windows Live" clId="Web-{3BB3C9D5-4677-4216-9A14-E92B2829203D}" dt="2024-04-23T01:31:38.813" v="164"/>
          <ac:cxnSpMkLst>
            <pc:docMk/>
            <pc:sldMk cId="4242039281" sldId="283"/>
            <ac:cxnSpMk id="70" creationId="{BFB20B9B-B58D-4A05-87A2-6F8C78BD7CB2}"/>
          </ac:cxnSpMkLst>
        </pc:cxnChg>
        <pc:cxnChg chg="add del">
          <ac:chgData name="Guest User" userId="" providerId="Windows Live" clId="Web-{3BB3C9D5-4677-4216-9A14-E92B2829203D}" dt="2024-04-23T01:31:38.813" v="164"/>
          <ac:cxnSpMkLst>
            <pc:docMk/>
            <pc:sldMk cId="4242039281" sldId="283"/>
            <ac:cxnSpMk id="72" creationId="{18CC7CE6-73AD-436F-BC95-066CC9506503}"/>
          </ac:cxnSpMkLst>
        </pc:cxnChg>
        <pc:cxnChg chg="add del">
          <ac:chgData name="Guest User" userId="" providerId="Windows Live" clId="Web-{3BB3C9D5-4677-4216-9A14-E92B2829203D}" dt="2024-04-23T01:31:38.813" v="164"/>
          <ac:cxnSpMkLst>
            <pc:docMk/>
            <pc:sldMk cId="4242039281" sldId="283"/>
            <ac:cxnSpMk id="74" creationId="{0192C383-6990-4C74-A5FF-EAB4A1EA2979}"/>
          </ac:cxnSpMkLst>
        </pc:cxnChg>
      </pc:sldChg>
      <pc:sldChg chg="modSp mod modClrScheme chgLayout">
        <pc:chgData name="Guest User" userId="" providerId="Windows Live" clId="Web-{3BB3C9D5-4677-4216-9A14-E92B2829203D}" dt="2024-04-23T01:31:19.422" v="163"/>
        <pc:sldMkLst>
          <pc:docMk/>
          <pc:sldMk cId="1038351183" sldId="288"/>
        </pc:sldMkLst>
        <pc:spChg chg="mod ord">
          <ac:chgData name="Guest User" userId="" providerId="Windows Live" clId="Web-{3BB3C9D5-4677-4216-9A14-E92B2829203D}" dt="2024-04-23T01:31:19.422" v="163"/>
          <ac:spMkLst>
            <pc:docMk/>
            <pc:sldMk cId="1038351183" sldId="288"/>
            <ac:spMk id="2" creationId="{43C2181D-911C-1343-7267-E35AC86CCA0E}"/>
          </ac:spMkLst>
        </pc:spChg>
        <pc:spChg chg="mod ord">
          <ac:chgData name="Guest User" userId="" providerId="Windows Live" clId="Web-{3BB3C9D5-4677-4216-9A14-E92B2829203D}" dt="2024-04-23T01:31:19.422" v="163"/>
          <ac:spMkLst>
            <pc:docMk/>
            <pc:sldMk cId="1038351183" sldId="288"/>
            <ac:spMk id="3" creationId="{9BEA8735-F1DC-1DE6-0A38-429B2F660F8A}"/>
          </ac:spMkLst>
        </pc:spChg>
        <pc:picChg chg="mod ord">
          <ac:chgData name="Guest User" userId="" providerId="Windows Live" clId="Web-{3BB3C9D5-4677-4216-9A14-E92B2829203D}" dt="2024-04-23T01:31:19.422" v="163"/>
          <ac:picMkLst>
            <pc:docMk/>
            <pc:sldMk cId="1038351183" sldId="288"/>
            <ac:picMk id="25" creationId="{086C9520-C924-5732-CC82-F0C4A533D4E2}"/>
          </ac:picMkLst>
        </pc:picChg>
      </pc:sldChg>
      <pc:sldChg chg="modSp mod modClrScheme chgLayout">
        <pc:chgData name="Guest User" userId="" providerId="Windows Live" clId="Web-{3BB3C9D5-4677-4216-9A14-E92B2829203D}" dt="2024-04-23T03:42:26.538" v="490" actId="20577"/>
        <pc:sldMkLst>
          <pc:docMk/>
          <pc:sldMk cId="3078994387" sldId="289"/>
        </pc:sldMkLst>
        <pc:spChg chg="mod ord">
          <ac:chgData name="Guest User" userId="" providerId="Windows Live" clId="Web-{3BB3C9D5-4677-4216-9A14-E92B2829203D}" dt="2024-04-23T03:42:26.538" v="490" actId="20577"/>
          <ac:spMkLst>
            <pc:docMk/>
            <pc:sldMk cId="3078994387" sldId="289"/>
            <ac:spMk id="9" creationId="{6FEC93CF-2672-7D78-F278-58C5E012E0DF}"/>
          </ac:spMkLst>
        </pc:spChg>
        <pc:picChg chg="mod ord">
          <ac:chgData name="Guest User" userId="" providerId="Windows Live" clId="Web-{3BB3C9D5-4677-4216-9A14-E92B2829203D}" dt="2024-04-23T01:31:19.422" v="163"/>
          <ac:picMkLst>
            <pc:docMk/>
            <pc:sldMk cId="3078994387" sldId="289"/>
            <ac:picMk id="7" creationId="{ED21B7CD-3D69-26B5-8A0B-52A19A6B0A26}"/>
          </ac:picMkLst>
        </pc:picChg>
      </pc:sldChg>
      <pc:sldChg chg="addSp modSp modNotes">
        <pc:chgData name="Guest User" userId="" providerId="Windows Live" clId="Web-{3BB3C9D5-4677-4216-9A14-E92B2829203D}" dt="2024-04-23T21:53:05.190" v="713"/>
        <pc:sldMkLst>
          <pc:docMk/>
          <pc:sldMk cId="948982737" sldId="291"/>
        </pc:sldMkLst>
        <pc:spChg chg="mod">
          <ac:chgData name="Guest User" userId="" providerId="Windows Live" clId="Web-{3BB3C9D5-4677-4216-9A14-E92B2829203D}" dt="2024-04-23T21:46:51.153" v="561" actId="1076"/>
          <ac:spMkLst>
            <pc:docMk/>
            <pc:sldMk cId="948982737" sldId="291"/>
            <ac:spMk id="3" creationId="{FD60F716-9570-422F-8610-B28A609053BB}"/>
          </ac:spMkLst>
        </pc:spChg>
        <pc:spChg chg="add mod">
          <ac:chgData name="Guest User" userId="" providerId="Windows Live" clId="Web-{3BB3C9D5-4677-4216-9A14-E92B2829203D}" dt="2024-04-23T21:48:23.327" v="616" actId="20577"/>
          <ac:spMkLst>
            <pc:docMk/>
            <pc:sldMk cId="948982737" sldId="291"/>
            <ac:spMk id="6" creationId="{0394EDAD-4526-7B47-E152-F6E3CFB6D71C}"/>
          </ac:spMkLst>
        </pc:spChg>
        <pc:spChg chg="add mod">
          <ac:chgData name="Guest User" userId="" providerId="Windows Live" clId="Web-{3BB3C9D5-4677-4216-9A14-E92B2829203D}" dt="2024-04-23T21:48:09.311" v="614" actId="1076"/>
          <ac:spMkLst>
            <pc:docMk/>
            <pc:sldMk cId="948982737" sldId="291"/>
            <ac:spMk id="8" creationId="{7EC9D2F0-FB4D-82CA-F93B-6E63E910B801}"/>
          </ac:spMkLst>
        </pc:spChg>
      </pc:sldChg>
      <pc:sldMasterChg chg="add del addSldLayout delSldLayout">
        <pc:chgData name="Guest User" userId="" providerId="Windows Live" clId="Web-{3BB3C9D5-4677-4216-9A14-E92B2829203D}" dt="2024-04-23T01:31:19.422" v="163"/>
        <pc:sldMasterMkLst>
          <pc:docMk/>
          <pc:sldMasterMk cId="1556065105" sldId="2147483667"/>
        </pc:sldMasterMkLst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1411565731" sldId="2147483668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2667895802" sldId="2147483669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3535638890" sldId="2147483670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4208121580" sldId="2147483671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3877208624" sldId="2147483672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4049826422" sldId="2147483673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762831205" sldId="2147483674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1719983928" sldId="2147483675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979663486" sldId="2147483676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2461895889" sldId="2147483677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247221431" sldId="2147483678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1007240149" sldId="2147483679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4225005661" sldId="2147483680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4056528567" sldId="2147483681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260937850" sldId="2147483682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3192374036" sldId="2147483683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1535595500" sldId="2147483684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866756647" sldId="2147483685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4252046426" sldId="2147483686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3656868073" sldId="2147483687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177422774" sldId="2147483688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1518789907" sldId="2147483689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114884233" sldId="2147483690"/>
          </pc:sldLayoutMkLst>
        </pc:sldLayoutChg>
        <pc:sldLayoutChg chg="add del">
          <pc:chgData name="Guest User" userId="" providerId="Windows Live" clId="Web-{3BB3C9D5-4677-4216-9A14-E92B2829203D}" dt="2024-04-23T01:31:19.422" v="163"/>
          <pc:sldLayoutMkLst>
            <pc:docMk/>
            <pc:sldMasterMk cId="1556065105" sldId="2147483667"/>
            <pc:sldLayoutMk cId="1125396299" sldId="2147483691"/>
          </pc:sldLayoutMkLst>
        </pc:sldLayoutChg>
      </pc:sldMasterChg>
      <pc:sldMasterChg chg="add del addSldLayout delSldLayout modSldLayout">
        <pc:chgData name="Guest User" userId="" providerId="Windows Live" clId="Web-{3BB3C9D5-4677-4216-9A14-E92B2829203D}" dt="2024-04-23T01:31:19.422" v="163"/>
        <pc:sldMasterMkLst>
          <pc:docMk/>
          <pc:sldMasterMk cId="3890476481" sldId="2147483692"/>
        </pc:sldMasterMkLst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250232511" sldId="2147483693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3346916479" sldId="2147483694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3210154053" sldId="2147483695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2576519550" sldId="2147483696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1573662620" sldId="2147483697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3551439985" sldId="2147483698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40532290" sldId="2147483699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1649290979" sldId="2147483700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2166931599" sldId="2147483701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1773003857" sldId="2147483702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3121546038" sldId="2147483703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10777227" sldId="2147483704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2291433077" sldId="2147483705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220822031" sldId="2147483706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116087791" sldId="2147483707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1154482734" sldId="2147483708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2684270486" sldId="2147483709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401653589" sldId="2147483710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1438057623" sldId="2147483711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1078824572" sldId="2147483712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2368239113" sldId="2147483713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1927869359" sldId="2147483714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4179514505" sldId="2147483715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3886180325" sldId="2147483716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2994852224" sldId="2147483717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2376583957" sldId="2147483718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4126395849" sldId="2147483719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3881172113" sldId="2147483720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4095621830" sldId="2147483721"/>
          </pc:sldLayoutMkLst>
        </pc:sldLayoutChg>
        <pc:sldLayoutChg chg="add del mod replId">
          <pc:chgData name="Guest User" userId="" providerId="Windows Live" clId="Web-{3BB3C9D5-4677-4216-9A14-E92B2829203D}" dt="2024-04-23T01:31:19.422" v="163"/>
          <pc:sldLayoutMkLst>
            <pc:docMk/>
            <pc:sldMasterMk cId="3890476481" sldId="2147483692"/>
            <pc:sldLayoutMk cId="1107911319" sldId="2147483722"/>
          </pc:sldLayoutMkLst>
        </pc:sldLayoutChg>
      </pc:sldMasterChg>
    </pc:docChg>
  </pc:docChgLst>
  <pc:docChgLst>
    <pc:chgData name="kelvin idogun" userId="428348849565b473" providerId="Windows Live" clId="Web-{9B6C8F3C-7B23-4CCA-AC91-B3A50B1965FA}"/>
    <pc:docChg chg="addSld modSld">
      <pc:chgData name="kelvin idogun" userId="428348849565b473" providerId="Windows Live" clId="Web-{9B6C8F3C-7B23-4CCA-AC91-B3A50B1965FA}" dt="2024-04-29T19:13:01.123" v="3"/>
      <pc:docMkLst>
        <pc:docMk/>
      </pc:docMkLst>
      <pc:sldChg chg="delSp modSp add replId">
        <pc:chgData name="kelvin idogun" userId="428348849565b473" providerId="Windows Live" clId="Web-{9B6C8F3C-7B23-4CCA-AC91-B3A50B1965FA}" dt="2024-04-29T19:13:01.123" v="3"/>
        <pc:sldMkLst>
          <pc:docMk/>
          <pc:sldMk cId="3669992959" sldId="294"/>
        </pc:sldMkLst>
        <pc:spChg chg="del mod">
          <ac:chgData name="kelvin idogun" userId="428348849565b473" providerId="Windows Live" clId="Web-{9B6C8F3C-7B23-4CCA-AC91-B3A50B1965FA}" dt="2024-04-29T19:13:01.123" v="3"/>
          <ac:spMkLst>
            <pc:docMk/>
            <pc:sldMk cId="3669992959" sldId="294"/>
            <ac:spMk id="2" creationId="{BF463CB3-2956-E8D2-C23D-A3BAA7295DE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6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6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Independent variable being years at the company and dependent being if attrition will occur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1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Age of employees have a high impact on attrition </a:t>
            </a:r>
          </a:p>
          <a:p>
            <a:r>
              <a:rPr lang="en-US">
                <a:ea typeface="Calibri"/>
                <a:cs typeface="Calibri"/>
              </a:rPr>
              <a:t>Features: top 10 that have highest impact on attrition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9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6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9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70" y="1822764"/>
            <a:ext cx="5860981" cy="4031384"/>
          </a:xfrm>
        </p:spPr>
        <p:txBody>
          <a:bodyPr anchor="t"/>
          <a:lstStyle/>
          <a:p>
            <a:r>
              <a:rPr lang="en-US" sz="3600" b="1" dirty="0">
                <a:latin typeface="+mn-lt"/>
              </a:rPr>
              <a:t>The war on attrition</a:t>
            </a:r>
            <a:br>
              <a:rPr lang="en-US" sz="1600" b="1" dirty="0">
                <a:latin typeface="+mn-lt"/>
              </a:rPr>
            </a:br>
            <a:r>
              <a:rPr lang="en-US" sz="2400" dirty="0">
                <a:latin typeface="+mn-lt"/>
              </a:rPr>
              <a:t>created for: </a:t>
            </a:r>
            <a:r>
              <a:rPr lang="en-US" sz="2400" dirty="0" err="1">
                <a:latin typeface="+mn-lt"/>
              </a:rPr>
              <a:t>kim</a:t>
            </a:r>
            <a:r>
              <a:rPr lang="en-US" sz="2400" dirty="0">
                <a:latin typeface="+mn-lt"/>
              </a:rPr>
              <a:t> Wexler, Head of HR</a:t>
            </a: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r>
              <a:rPr lang="en-US" sz="2000" dirty="0">
                <a:latin typeface="+mn-lt"/>
              </a:rPr>
              <a:t>presented by: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Ashlynn Duncan</a:t>
            </a:r>
            <a:br>
              <a:rPr lang="en-US" sz="2000" b="1" dirty="0">
                <a:latin typeface="+mn-lt"/>
              </a:rPr>
            </a:br>
            <a:r>
              <a:rPr lang="en-US" sz="2000" b="1" dirty="0" err="1">
                <a:latin typeface="+mn-lt"/>
              </a:rPr>
              <a:t>keith</a:t>
            </a:r>
            <a:r>
              <a:rPr lang="en-US" sz="2000" b="1" dirty="0">
                <a:latin typeface="+mn-lt"/>
              </a:rPr>
              <a:t> wright</a:t>
            </a: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kelvin </a:t>
            </a:r>
            <a:r>
              <a:rPr lang="en-US" sz="2000" b="1" dirty="0" err="1">
                <a:latin typeface="+mn-lt"/>
              </a:rPr>
              <a:t>idogun</a:t>
            </a:r>
            <a:r>
              <a:rPr lang="en-US" sz="2000" b="1" dirty="0">
                <a:latin typeface="+mn-lt"/>
              </a:rPr>
              <a:t>          </a:t>
            </a:r>
            <a:r>
              <a:rPr lang="en-US" sz="2000" dirty="0">
                <a:latin typeface="+mn-lt"/>
              </a:rPr>
              <a:t>                                </a:t>
            </a:r>
            <a:r>
              <a:rPr lang="en-US" sz="2000" dirty="0" err="1">
                <a:latin typeface="+mn-lt"/>
              </a:rPr>
              <a:t>bain</a:t>
            </a:r>
            <a:r>
              <a:rPr lang="en-US" sz="2000" dirty="0">
                <a:latin typeface="+mn-lt"/>
              </a:rPr>
              <a:t> &amp; company</a:t>
            </a: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endParaRPr lang="en-US" sz="1600" dirty="0">
              <a:latin typeface="+mn-lt"/>
            </a:endParaRP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>
                <a:latin typeface="+mn-lt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992" y="4373217"/>
            <a:ext cx="4902843" cy="2165369"/>
          </a:xfrm>
          <a:noFill/>
        </p:spPr>
        <p:txBody>
          <a:bodyPr anchor="t">
            <a:normAutofit/>
          </a:bodyPr>
          <a:lstStyle/>
          <a:p>
            <a:r>
              <a:rPr lang="en-US" dirty="0"/>
              <a:t>Ashlynn Duncan</a:t>
            </a:r>
          </a:p>
          <a:p>
            <a:r>
              <a:rPr lang="en-US" dirty="0"/>
              <a:t>Keith Wright</a:t>
            </a:r>
          </a:p>
          <a:p>
            <a:r>
              <a:rPr lang="en-US" dirty="0"/>
              <a:t>Kelvin </a:t>
            </a:r>
            <a:r>
              <a:rPr lang="en-US" dirty="0" err="1"/>
              <a:t>Idogun</a:t>
            </a:r>
            <a:endParaRPr lang="en-US" dirty="0"/>
          </a:p>
          <a:p>
            <a:r>
              <a:rPr lang="en-US" sz="2400" dirty="0"/>
              <a:t>Bain &amp; Company</a:t>
            </a:r>
          </a:p>
          <a:p>
            <a:r>
              <a:rPr lang="en-US" sz="1600" dirty="0"/>
              <a:t>E: team12@bainandcompany.com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069"/>
            <a:ext cx="10515600" cy="2852737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5660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Data</a:t>
            </a:r>
          </a:p>
          <a:p>
            <a:r>
              <a:rPr lang="en-US" sz="2400" dirty="0"/>
              <a:t>Predictive Model</a:t>
            </a:r>
          </a:p>
          <a:p>
            <a:r>
              <a:rPr lang="en-US" sz="2400" dirty="0"/>
              <a:t>Recommendation/Next Steps 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89"/>
            <a:ext cx="9144000" cy="3361254"/>
          </a:xfrm>
          <a:noFill/>
        </p:spPr>
        <p:txBody>
          <a:bodyPr anchor="b"/>
          <a:lstStyle/>
          <a:p>
            <a:r>
              <a:rPr lang="en-US" sz="3600" dirty="0">
                <a:latin typeface="+mn-lt"/>
              </a:rPr>
              <a:t>Executive summary</a:t>
            </a: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+mn-lt"/>
              </a:rPr>
              <a:t>Executive summary</a:t>
            </a:r>
            <a:endParaRPr lang="en-US" i="1" kern="1200" cap="all" baseline="0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19E19-B2FE-800F-4439-E203760AE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516"/>
            <a:ext cx="5157787" cy="823912"/>
          </a:xfrm>
        </p:spPr>
        <p:txBody>
          <a:bodyPr/>
          <a:lstStyle/>
          <a:p>
            <a:r>
              <a:rPr lang="en-US" dirty="0"/>
              <a:t>Problem statement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215296" cy="22324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Stakeholder is facing an unprecedented amount of employee attrition/churn rates and wants to use company HR data to determine what insights you can gain from 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D6E80-5476-92D3-2D2D-3C81E857F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12566" y="1528580"/>
            <a:ext cx="5183188" cy="823912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8316B1-A605-4F8A-ABFC-B300BA907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36918" y="2558237"/>
            <a:ext cx="5183188" cy="3684588"/>
          </a:xfrm>
        </p:spPr>
        <p:txBody>
          <a:bodyPr>
            <a:normAutofit/>
          </a:bodyPr>
          <a:lstStyle/>
          <a:p>
            <a:r>
              <a:rPr lang="en-US" dirty="0"/>
              <a:t>After running many analyses of your data, our team decided to leverage the decision tree as our model due to its ability to target and show specific features that have a stronger impact on attrition</a:t>
            </a:r>
          </a:p>
        </p:txBody>
      </p:sp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14" y="576263"/>
            <a:ext cx="10515600" cy="2852737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77594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67" y="241027"/>
            <a:ext cx="6020362" cy="1467929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Predictive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B9928C-018D-7606-323F-BB4E92BFE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7551"/>
            <a:ext cx="4018501" cy="26757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Based on our decision tree, we have a R-square value of 0.043 for training data using 3500 data points. We have a R-square value of 0.042 for validation data using 870 data points.</a:t>
            </a:r>
          </a:p>
          <a:p>
            <a:r>
              <a:rPr lang="en-US" sz="2000" dirty="0"/>
              <a:t>Based on this, we believe our model has acceptable performance</a:t>
            </a:r>
          </a:p>
          <a:p>
            <a:r>
              <a:rPr lang="en-US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D4E2DC-F02D-AF1D-7395-4908002D0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37" y="2057400"/>
            <a:ext cx="6429375" cy="3590925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3B2FDD9-08AF-13FE-302D-E4D6871C77FF}"/>
              </a:ext>
            </a:extLst>
          </p:cNvPr>
          <p:cNvSpPr txBox="1">
            <a:spLocks/>
          </p:cNvSpPr>
          <p:nvPr/>
        </p:nvSpPr>
        <p:spPr>
          <a:xfrm>
            <a:off x="834037" y="20592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Decision Tree </a:t>
            </a:r>
          </a:p>
        </p:txBody>
      </p:sp>
    </p:spTree>
    <p:extLst>
      <p:ext uri="{BB962C8B-B14F-4D97-AF65-F5344CB8AC3E}">
        <p14:creationId xmlns:p14="http://schemas.microsoft.com/office/powerpoint/2010/main" val="63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60F716-9570-422F-8610-B28A6090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0"/>
            <a:ext cx="9906000" cy="1382156"/>
          </a:xfrm>
        </p:spPr>
        <p:txBody>
          <a:bodyPr/>
          <a:lstStyle/>
          <a:p>
            <a:r>
              <a:rPr lang="en-US" sz="3600" dirty="0">
                <a:latin typeface="+mn-lt"/>
                <a:ea typeface="+mj-lt"/>
                <a:cs typeface="+mj-lt"/>
              </a:rPr>
              <a:t>Predictive </a:t>
            </a:r>
            <a:r>
              <a:rPr lang="en-US" sz="3600" dirty="0" err="1">
                <a:latin typeface="+mn-lt"/>
                <a:ea typeface="+mj-lt"/>
                <a:cs typeface="+mj-lt"/>
              </a:rPr>
              <a:t>modelS</a:t>
            </a:r>
            <a:endParaRPr lang="en-US" dirty="0">
              <a:latin typeface="+mn-lt"/>
            </a:endParaRPr>
          </a:p>
        </p:txBody>
      </p:sp>
      <p:pic>
        <p:nvPicPr>
          <p:cNvPr id="13" name="Content Placeholder 12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A1ED4A52-B69C-1DEA-EFB0-7F32E4D65B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78" y="1668662"/>
            <a:ext cx="4911782" cy="404451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C9D2F0-FB4D-82CA-F93B-6E63E910B801}"/>
              </a:ext>
            </a:extLst>
          </p:cNvPr>
          <p:cNvSpPr txBox="1"/>
          <p:nvPr/>
        </p:nvSpPr>
        <p:spPr>
          <a:xfrm>
            <a:off x="6235007" y="113959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1E2E"/>
                </a:solidFill>
              </a:rPr>
              <a:t>Confusion Matrix</a:t>
            </a:r>
          </a:p>
        </p:txBody>
      </p:sp>
      <p:pic>
        <p:nvPicPr>
          <p:cNvPr id="17" name="Content Placeholder 16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F5F8CDB-0C11-8DD9-223E-09E850F534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9309"/>
            <a:ext cx="5181600" cy="354239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E7CC-7EC7-8977-71AA-1082FD156286}"/>
              </a:ext>
            </a:extLst>
          </p:cNvPr>
          <p:cNvSpPr txBox="1"/>
          <p:nvPr/>
        </p:nvSpPr>
        <p:spPr>
          <a:xfrm>
            <a:off x="1403926" y="1139596"/>
            <a:ext cx="31277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1E2E"/>
                </a:solidFill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94898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069"/>
            <a:ext cx="10515600" cy="2852737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Recommendation/next steps</a:t>
            </a:r>
          </a:p>
        </p:txBody>
      </p:sp>
    </p:spTree>
    <p:extLst>
      <p:ext uri="{BB962C8B-B14F-4D97-AF65-F5344CB8AC3E}">
        <p14:creationId xmlns:p14="http://schemas.microsoft.com/office/powerpoint/2010/main" val="64809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D5E822-67F5-3DF9-28B5-955ED65E1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9300" y="1620076"/>
            <a:ext cx="10451064" cy="45024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For early year employees and &lt;20 years of age, we recommend these next steps for you and the family: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Flexibility to WFH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Improving benefit package (stock options, Unlimited PTO, health/wellness insurance, home office stipend,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Civic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Career development opportunities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Managerial feedback on performance</a:t>
            </a:r>
          </a:p>
          <a:p>
            <a:endParaRPr lang="en-US" sz="2000" dirty="0"/>
          </a:p>
          <a:p>
            <a:r>
              <a:rPr lang="en-US" sz="2000" dirty="0"/>
              <a:t>We believe these key changes will entice &amp; inspire employees to stay and reduce attrition.</a:t>
            </a:r>
            <a:br>
              <a:rPr lang="en-US" sz="2000" dirty="0"/>
            </a:b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{C958627A-9D48-4333-80E5-2B185A883C9D}tf22797433_win32</Template>
  <TotalTime>10236</TotalTime>
  <Words>325</Words>
  <Application>Microsoft Office PowerPoint</Application>
  <PresentationFormat>Widescreen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Univers Condensed Light</vt:lpstr>
      <vt:lpstr>Walbaum Display Light</vt:lpstr>
      <vt:lpstr>AngleLinesVTI</vt:lpstr>
      <vt:lpstr>The war on attrition created for: kim Wexler, Head of HR          presented by: Ashlynn Duncan keith wright kelvin idogun                                          bain &amp; company  </vt:lpstr>
      <vt:lpstr>AGENDA</vt:lpstr>
      <vt:lpstr>Executive summary</vt:lpstr>
      <vt:lpstr>Executive summary</vt:lpstr>
      <vt:lpstr>Predictive model</vt:lpstr>
      <vt:lpstr>Predictive model</vt:lpstr>
      <vt:lpstr>Predictive modelS</vt:lpstr>
      <vt:lpstr>Recommendation/next steps</vt:lpstr>
      <vt:lpstr>PowerPoint Presentation</vt:lpstr>
      <vt:lpstr>THANK YOU!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Ashlynn Duncan Keith Wright Bain and Company</dc:title>
  <dc:creator>Keith Wright</dc:creator>
  <cp:lastModifiedBy>Keith Wright</cp:lastModifiedBy>
  <cp:revision>1</cp:revision>
  <dcterms:created xsi:type="dcterms:W3CDTF">2024-04-23T01:03:34Z</dcterms:created>
  <dcterms:modified xsi:type="dcterms:W3CDTF">2024-04-30T03:40:08Z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