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62" autoAdjust="0"/>
    <p:restoredTop sz="94660"/>
  </p:normalViewPr>
  <p:slideViewPr>
    <p:cSldViewPr snapToGrid="0">
      <p:cViewPr>
        <p:scale>
          <a:sx n="75" d="100"/>
          <a:sy n="75" d="100"/>
        </p:scale>
        <p:origin x="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F233FB-AAE3-4666-BC24-B7F37488204B}" type="datetimeFigureOut">
              <a:rPr lang="en-IE" smtClean="0"/>
              <a:t>30/04/2020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EBF23F-79F0-446B-A814-A8FC4873618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6397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D2730-C6ED-49A6-ADDA-24D928AC8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8C2579-8930-4168-A4A4-D7D10F104C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F0825-49A7-4103-B523-F1430C538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4D490-7685-471A-8CBE-462FF9CDE37C}" type="datetimeFigureOut">
              <a:rPr lang="en-IE" smtClean="0"/>
              <a:t>30/04/2020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1C1FC-DCE6-4575-A607-608C2EBC2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C223A-59DC-41C8-8A4D-4B8334116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D037-6609-4A52-9AC6-6CCACC8584C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26912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78613-374E-4863-8F26-5932A58DE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FB5C18-8C2C-4EFA-A7B0-4D24D80533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13D98-C01A-48B5-8EB1-1939BBE19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4D490-7685-471A-8CBE-462FF9CDE37C}" type="datetimeFigureOut">
              <a:rPr lang="en-IE" smtClean="0"/>
              <a:t>30/04/2020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16F91-F745-4C7F-A8CC-F8D37CEC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EF8E5-46FF-471A-A7EE-1B199327C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D037-6609-4A52-9AC6-6CCACC8584C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3986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00AC4A-99A8-4B06-AB87-E2752A68AA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BA6DDA-D53A-44D8-BBD2-9F59844BD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E6013-4881-4723-8485-4551E0F55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4D490-7685-471A-8CBE-462FF9CDE37C}" type="datetimeFigureOut">
              <a:rPr lang="en-IE" smtClean="0"/>
              <a:t>30/04/2020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CD6B6-0A9A-451A-9067-AB367E1AC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080F1-DE10-46CC-B181-8C8BAC4DC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D037-6609-4A52-9AC6-6CCACC8584C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17975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F785C-7CAA-4D3A-9CD1-305661AE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37793-6EBB-47FD-ABF8-4ADF6A611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99712-4A74-4B6F-BF87-E3B12F1EA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4D490-7685-471A-8CBE-462FF9CDE37C}" type="datetimeFigureOut">
              <a:rPr lang="en-IE" smtClean="0"/>
              <a:t>30/04/2020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5EF32-3B0F-4FE3-8D63-658467FEB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B343B-E902-4FFB-B219-5BD96CAEE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D037-6609-4A52-9AC6-6CCACC8584C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48252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E9162-4AEB-4AA6-9FEB-3F01EFE43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FAB08B-C9A2-4D6C-A2EB-649A10DF0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E7014-7B78-42CA-B53B-D649B4543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4D490-7685-471A-8CBE-462FF9CDE37C}" type="datetimeFigureOut">
              <a:rPr lang="en-IE" smtClean="0"/>
              <a:t>30/04/2020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F1CCD-93E4-4743-B8FA-201104603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D0FBE-76AC-4273-A956-4A014CCD4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D037-6609-4A52-9AC6-6CCACC8584C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01450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75062-2BA7-46F8-A635-F855AA129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CA163-F53D-4361-B1DE-718C93F2F9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FB68F-5D04-427C-AA69-1644709A4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0272F1-D1E6-470F-B557-D810388D3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4D490-7685-471A-8CBE-462FF9CDE37C}" type="datetimeFigureOut">
              <a:rPr lang="en-IE" smtClean="0"/>
              <a:t>30/04/2020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FEB854-78DC-4A1A-AF4E-FC6FFED6E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3D87E3-A76C-4539-972C-A290DE49F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D037-6609-4A52-9AC6-6CCACC8584C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97280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04775-D74C-465D-9E16-0EE1602C6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33287-4E33-47AF-AC07-BFE2C0E48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8F63B3-F3EC-4710-8879-BE87FE176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BC6EBB-BED4-4D76-BE25-5F14475F98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AAFD7E-FA67-45C4-A22D-AEF9A5C122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E38777-90B9-4B9A-BE4B-B4B58ECAE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4D490-7685-471A-8CBE-462FF9CDE37C}" type="datetimeFigureOut">
              <a:rPr lang="en-IE" smtClean="0"/>
              <a:t>30/04/2020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6C6D7B-68A1-47A8-8FEC-33F1D0DA7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5A5A99-7EFE-48E0-A600-9BE5FC70C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D037-6609-4A52-9AC6-6CCACC8584C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54177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FC9FE-5E3A-471C-B6E7-C5DA0B075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06849B-649E-4BCE-984D-68F863932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4D490-7685-471A-8CBE-462FF9CDE37C}" type="datetimeFigureOut">
              <a:rPr lang="en-IE" smtClean="0"/>
              <a:t>30/04/2020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3F39E3-EC29-41C0-BD22-0EF51CE44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D8D46B-D49E-44E5-9CC8-0951F9F26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D037-6609-4A52-9AC6-6CCACC8584C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12546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018764-0694-4A76-B656-862000081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4D490-7685-471A-8CBE-462FF9CDE37C}" type="datetimeFigureOut">
              <a:rPr lang="en-IE" smtClean="0"/>
              <a:t>30/04/2020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E6646C-E5B9-4C0A-81DF-C36B692D5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90BC4A-BA8E-4C51-A824-9B781088F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D037-6609-4A52-9AC6-6CCACC8584C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31236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35644-E445-4D0F-9195-7228638DA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B3976-D017-4F9F-A276-8AD2E42FB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2DFE95-E493-4AD8-9A67-E84646543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B211C2-5CFD-4D2D-9A6D-A03442F34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4D490-7685-471A-8CBE-462FF9CDE37C}" type="datetimeFigureOut">
              <a:rPr lang="en-IE" smtClean="0"/>
              <a:t>30/04/2020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12216-DBCF-430C-8D16-787874336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47F802-537E-40E6-98C5-3D74884F3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D037-6609-4A52-9AC6-6CCACC8584C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96735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B2BF1-176C-4076-8B80-90AB5F11B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CAEDAF-9599-4061-8591-BB611F0BBF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A004AC-2D57-483C-96B9-ADE04E6582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F2539B-3A59-4AF2-B1F0-F6C68EA38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4D490-7685-471A-8CBE-462FF9CDE37C}" type="datetimeFigureOut">
              <a:rPr lang="en-IE" smtClean="0"/>
              <a:t>30/04/2020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61EB01-230F-43CB-9EAD-07A31A775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EDC430-7C03-433F-886B-8BC138C63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D037-6609-4A52-9AC6-6CCACC8584C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2384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F81C9B-5F5B-4319-8911-957AB341C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3BAA2-FFF2-4656-A7FA-54401D05A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F563F-04BD-4631-BD74-EAE63BBC74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4D490-7685-471A-8CBE-462FF9CDE37C}" type="datetimeFigureOut">
              <a:rPr lang="en-IE" smtClean="0"/>
              <a:t>30/04/2020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A95B1-9577-4122-88BF-B951B0E53A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AA265-A8F5-4A23-8E7E-00344750ED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3D037-6609-4A52-9AC6-6CCACC8584C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3088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1631505" y="260648"/>
            <a:ext cx="8929071" cy="12242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9" tIns="45714" rIns="91429" bIns="45714" anchor="ctr" anchorCtr="0">
            <a:noAutofit/>
          </a:bodyPr>
          <a:lstStyle/>
          <a:p>
            <a:pPr algn="ctr"/>
            <a:endParaRPr sz="178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1631504" y="1700808"/>
            <a:ext cx="2160000" cy="4788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9" tIns="45714" rIns="91429" bIns="45714" anchor="ctr" anchorCtr="0">
            <a:noAutofit/>
          </a:bodyPr>
          <a:lstStyle/>
          <a:p>
            <a:pPr algn="ctr"/>
            <a:endParaRPr sz="178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3884566" y="1700808"/>
            <a:ext cx="2160000" cy="4788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9" tIns="45714" rIns="91429" bIns="45714" anchor="ctr" anchorCtr="0">
            <a:noAutofit/>
          </a:bodyPr>
          <a:lstStyle/>
          <a:p>
            <a:pPr algn="ctr"/>
            <a:endParaRPr sz="178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6147434" y="1700808"/>
            <a:ext cx="2160000" cy="4788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9" tIns="45714" rIns="91429" bIns="45714" anchor="ctr" anchorCtr="0">
            <a:noAutofit/>
          </a:bodyPr>
          <a:lstStyle/>
          <a:p>
            <a:pPr algn="ctr"/>
            <a:endParaRPr sz="178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3"/>
          <p:cNvSpPr/>
          <p:nvPr/>
        </p:nvSpPr>
        <p:spPr>
          <a:xfrm>
            <a:off x="8400496" y="1700808"/>
            <a:ext cx="2160000" cy="4788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9" tIns="45714" rIns="91429" bIns="45714" anchor="ctr" anchorCtr="0">
            <a:noAutofit/>
          </a:bodyPr>
          <a:lstStyle/>
          <a:p>
            <a:pPr algn="ctr"/>
            <a:endParaRPr sz="178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1813486" y="353000"/>
            <a:ext cx="8413929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9" tIns="45714" rIns="91429" bIns="45714" anchor="t" anchorCtr="0">
            <a:noAutofit/>
          </a:bodyPr>
          <a:lstStyle/>
          <a:p>
            <a:r>
              <a:rPr lang="en-IE" sz="2286" b="1" dirty="0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Design and Implementation of Raspberry Pi 3 2D Platformer</a:t>
            </a:r>
            <a:endParaRPr sz="2286" b="1" dirty="0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4964554" y="928855"/>
            <a:ext cx="2054358" cy="312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9" tIns="45714" rIns="91429" bIns="45714" anchor="t" anchorCtr="0">
            <a:noAutofit/>
          </a:bodyPr>
          <a:lstStyle/>
          <a:p>
            <a:pPr algn="ctr"/>
            <a:r>
              <a:rPr lang="en-IE" sz="142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Keith Wilson C00205321</a:t>
            </a:r>
            <a:endParaRPr sz="1429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2035389" y="1844825"/>
            <a:ext cx="1369500" cy="367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9" tIns="45714" rIns="91429" bIns="45714" anchor="t" anchorCtr="0">
            <a:noAutofit/>
          </a:bodyPr>
          <a:lstStyle/>
          <a:p>
            <a:r>
              <a:rPr lang="en-IE" sz="1786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1786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4429637" y="1844825"/>
            <a:ext cx="1038429" cy="367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9" tIns="45714" rIns="91429" bIns="45714" anchor="t" anchorCtr="0">
            <a:noAutofit/>
          </a:bodyPr>
          <a:lstStyle/>
          <a:p>
            <a:r>
              <a:rPr lang="en-IE" sz="1786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</a:t>
            </a:r>
            <a:endParaRPr sz="1786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6784378" y="1844825"/>
            <a:ext cx="867214" cy="367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9" tIns="45714" rIns="91429" bIns="45714" anchor="t" anchorCtr="0">
            <a:noAutofit/>
          </a:bodyPr>
          <a:lstStyle/>
          <a:p>
            <a:r>
              <a:rPr lang="en-IE" sz="1786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1786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8830317" y="1833329"/>
            <a:ext cx="1326293" cy="369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9" tIns="45714" rIns="91429" bIns="45714" anchor="t" anchorCtr="0">
            <a:noAutofit/>
          </a:bodyPr>
          <a:lstStyle/>
          <a:p>
            <a:r>
              <a:rPr lang="en-IE" sz="1786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Conclusions</a:t>
            </a:r>
            <a:endParaRPr sz="1786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63899" y="839705"/>
            <a:ext cx="963386" cy="500743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3"/>
          <p:cNvSpPr txBox="1"/>
          <p:nvPr/>
        </p:nvSpPr>
        <p:spPr>
          <a:xfrm>
            <a:off x="1681214" y="2179500"/>
            <a:ext cx="2160000" cy="4315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304" tIns="32643" rIns="65304" bIns="32643" anchor="t" anchorCtr="0">
            <a:noAutofit/>
          </a:bodyPr>
          <a:lstStyle/>
          <a:p>
            <a:r>
              <a:rPr lang="en-IE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goal of this project is to build and compile a 2D platformer game that runs efficiently on a Raspberry Pi 3, detail the development process of creating and compiling a project for the raspberry pi and providing the information required for someone else to get set up and running with their own project with minimal problems. </a:t>
            </a:r>
          </a:p>
          <a:p>
            <a:endParaRPr lang="en-IE" sz="107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286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4043875" y="2308071"/>
            <a:ext cx="1841357" cy="4058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304" tIns="32643" rIns="65304" bIns="32643" anchor="t" anchorCtr="0">
            <a:noAutofit/>
          </a:bodyPr>
          <a:lstStyle/>
          <a:p>
            <a:r>
              <a:rPr lang="en-US" sz="1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The game was developed using C++ and SFML  on Windows</a:t>
            </a:r>
          </a:p>
          <a:p>
            <a:endParaRPr lang="en-US" sz="12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r>
              <a:rPr lang="en-US" sz="1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The code was compiled on the raspberry pi using </a:t>
            </a:r>
            <a:r>
              <a:rPr lang="en-US" sz="1200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cmake</a:t>
            </a:r>
            <a:r>
              <a:rPr lang="en-US" sz="1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. </a:t>
            </a:r>
          </a:p>
          <a:p>
            <a:endParaRPr lang="en-US" sz="12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r>
              <a:rPr lang="en-US" sz="1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The theme for the 2D platformer I chose was Super Mario Bros</a:t>
            </a:r>
          </a:p>
          <a:p>
            <a:endParaRPr sz="1286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286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6206813" y="2308071"/>
            <a:ext cx="2031429" cy="4058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304" tIns="32643" rIns="65304" bIns="32643" anchor="t" anchorCtr="0">
            <a:noAutofit/>
          </a:bodyPr>
          <a:lstStyle/>
          <a:p>
            <a:r>
              <a:rPr lang="en-IE" sz="128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game compiled and ran at a consistent framerate and without any runtime errors</a:t>
            </a:r>
          </a:p>
          <a:p>
            <a:endParaRPr lang="en-IE" sz="1286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IE" sz="128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Learned how to use </a:t>
            </a:r>
            <a:r>
              <a:rPr lang="en-IE" sz="1286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cmake</a:t>
            </a:r>
            <a:r>
              <a:rPr lang="en-IE" sz="128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compile projects</a:t>
            </a:r>
          </a:p>
          <a:p>
            <a:endParaRPr lang="en-IE" sz="1286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IE" sz="128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Gained experience with a raspberry pi, a technology I have never used before</a:t>
            </a:r>
          </a:p>
          <a:p>
            <a:endParaRPr lang="en-IE" sz="1286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IE" sz="128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Provided information on how to set up and start your own SFML project for the Raspberry Pi and </a:t>
            </a:r>
            <a:r>
              <a:rPr lang="en-IE" sz="1286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cmake</a:t>
            </a:r>
            <a:r>
              <a:rPr lang="en-IE" sz="128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files that can be used as a reference .</a:t>
            </a:r>
            <a:endParaRPr sz="1286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3"/>
          <p:cNvSpPr txBox="1"/>
          <p:nvPr/>
        </p:nvSpPr>
        <p:spPr>
          <a:xfrm>
            <a:off x="8465982" y="2297036"/>
            <a:ext cx="2039571" cy="3722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304" tIns="32643" rIns="65304" bIns="32643" anchor="t" anchorCtr="0">
            <a:noAutofit/>
          </a:bodyPr>
          <a:lstStyle/>
          <a:p>
            <a:r>
              <a:rPr lang="en-IE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Game compiled and ran very well and I gained a lot of experience with building to new platform and  with a new piece of technology. </a:t>
            </a:r>
          </a:p>
          <a:p>
            <a:endParaRPr lang="en-IE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IE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can be used as a starting point for someone looking to make their own SFML game for </a:t>
            </a:r>
            <a:r>
              <a:rPr lang="en-I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raspberry pi. 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3"/>
          <p:cNvSpPr txBox="1"/>
          <p:nvPr/>
        </p:nvSpPr>
        <p:spPr>
          <a:xfrm>
            <a:off x="8569625" y="5699857"/>
            <a:ext cx="1895571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304" tIns="65304" rIns="65304" bIns="65304" anchor="t" anchorCtr="0">
            <a:noAutofit/>
          </a:bodyPr>
          <a:lstStyle/>
          <a:p>
            <a:pPr>
              <a:spcAft>
                <a:spcPts val="1000"/>
              </a:spcAft>
            </a:pPr>
            <a:endParaRPr sz="571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5060</TotalTime>
  <Words>221</Words>
  <Application>Microsoft Office PowerPoint</Application>
  <PresentationFormat>Widescreen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keith wilson</dc:creator>
  <cp:lastModifiedBy>keith wilson</cp:lastModifiedBy>
  <cp:revision>12</cp:revision>
  <dcterms:created xsi:type="dcterms:W3CDTF">2020-04-30T00:06:41Z</dcterms:created>
  <dcterms:modified xsi:type="dcterms:W3CDTF">2020-05-03T12:27:13Z</dcterms:modified>
</cp:coreProperties>
</file>