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taatliches"/>
      <p:regular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Roboto Condensed Light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J9uK9dNxXG68tqXIIf8dHL9f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9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ontserratExtraBold-boldItalic.fntdata"/><Relationship Id="rId17" Type="http://schemas.openxmlformats.org/officeDocument/2006/relationships/font" Target="fonts/Montserrat-regular.fntdata"/><Relationship Id="rId16" Type="http://schemas.openxmlformats.org/officeDocument/2006/relationships/font" Target="fonts/Staatliches-regular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Rural areas like Latin America, Africa, Middle East, Southeast Asia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50c93941a0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50c93941a0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50c93941a0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50c93941a0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50c93941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150c93941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9191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/>
          <p:nvPr/>
        </p:nvSpPr>
        <p:spPr>
          <a:xfrm>
            <a:off x="45651" y="179812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7"/>
          <p:cNvSpPr/>
          <p:nvPr/>
        </p:nvSpPr>
        <p:spPr>
          <a:xfrm flipH="1" rot="9754832">
            <a:off x="-565966" y="-30834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7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57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7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7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7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7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7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7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7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7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7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7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7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7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7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7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7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7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7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7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7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7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7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57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57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7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7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7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7"/>
          <p:cNvSpPr txBox="1"/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" name="Google Shape;42;p57"/>
          <p:cNvSpPr txBox="1"/>
          <p:nvPr>
            <p:ph idx="1" type="subTitle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3" name="Google Shape;43;p5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5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5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5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APTION_ONLY_2_1">
    <p:bg>
      <p:bgPr>
        <a:solidFill>
          <a:srgbClr val="191919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6"/>
          <p:cNvSpPr txBox="1"/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66"/>
          <p:cNvSpPr/>
          <p:nvPr/>
        </p:nvSpPr>
        <p:spPr>
          <a:xfrm flipH="1" rot="180173">
            <a:off x="-3446676" y="2116534"/>
            <a:ext cx="11932030" cy="605891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6"/>
          <p:cNvSpPr/>
          <p:nvPr/>
        </p:nvSpPr>
        <p:spPr>
          <a:xfrm flipH="1" rot="9754832">
            <a:off x="-664777" y="-30898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6"/>
          <p:cNvSpPr txBox="1"/>
          <p:nvPr>
            <p:ph idx="1" type="subTitle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6"/>
          <p:cNvSpPr/>
          <p:nvPr/>
        </p:nvSpPr>
        <p:spPr>
          <a:xfrm>
            <a:off x="4459250" y="14191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66"/>
          <p:cNvGrpSpPr/>
          <p:nvPr/>
        </p:nvGrpSpPr>
        <p:grpSpPr>
          <a:xfrm>
            <a:off x="8428900" y="4616225"/>
            <a:ext cx="264675" cy="222000"/>
            <a:chOff x="1858425" y="4612725"/>
            <a:chExt cx="264675" cy="222000"/>
          </a:xfrm>
        </p:grpSpPr>
        <p:cxnSp>
          <p:nvCxnSpPr>
            <p:cNvPr id="261" name="Google Shape;261;p66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66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66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66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2"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7"/>
          <p:cNvSpPr txBox="1"/>
          <p:nvPr>
            <p:ph idx="1" type="subTitle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67" name="Google Shape;267;p67"/>
          <p:cNvSpPr txBox="1"/>
          <p:nvPr>
            <p:ph idx="2" type="subTitle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68" name="Google Shape;268;p67"/>
          <p:cNvSpPr txBox="1"/>
          <p:nvPr>
            <p:ph idx="3" type="subTitle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69" name="Google Shape;269;p67"/>
          <p:cNvSpPr txBox="1"/>
          <p:nvPr>
            <p:ph idx="4" type="subTitle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70" name="Google Shape;270;p67"/>
          <p:cNvSpPr txBox="1"/>
          <p:nvPr>
            <p:ph idx="5" type="subTitle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71" name="Google Shape;271;p67"/>
          <p:cNvSpPr txBox="1"/>
          <p:nvPr>
            <p:ph idx="6" type="subTitle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72" name="Google Shape;272;p67"/>
          <p:cNvSpPr txBox="1"/>
          <p:nvPr>
            <p:ph idx="7" type="subTitle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73" name="Google Shape;273;p67"/>
          <p:cNvSpPr txBox="1"/>
          <p:nvPr>
            <p:ph idx="8" type="subTitle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74" name="Google Shape;274;p67"/>
          <p:cNvSpPr txBox="1"/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67"/>
          <p:cNvSpPr/>
          <p:nvPr/>
        </p:nvSpPr>
        <p:spPr>
          <a:xfrm flipH="1" rot="-828697">
            <a:off x="-1823240" y="2302904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67"/>
          <p:cNvGrpSpPr/>
          <p:nvPr/>
        </p:nvGrpSpPr>
        <p:grpSpPr>
          <a:xfrm rot="5400000">
            <a:off x="7691340" y="1363421"/>
            <a:ext cx="2148656" cy="84630"/>
            <a:chOff x="1593183" y="4904561"/>
            <a:chExt cx="3994525" cy="157335"/>
          </a:xfrm>
        </p:grpSpPr>
        <p:sp>
          <p:nvSpPr>
            <p:cNvPr id="277" name="Google Shape;277;p67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7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7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7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7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7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7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7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67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286" name="Google Shape;286;p6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6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6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6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9191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68"/>
          <p:cNvSpPr/>
          <p:nvPr/>
        </p:nvSpPr>
        <p:spPr>
          <a:xfrm rot="1001129">
            <a:off x="-2581476" y="2249314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8"/>
          <p:cNvSpPr/>
          <p:nvPr/>
        </p:nvSpPr>
        <p:spPr>
          <a:xfrm flipH="1" rot="9798871">
            <a:off x="5929637" y="-5217361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68"/>
          <p:cNvGrpSpPr/>
          <p:nvPr/>
        </p:nvGrpSpPr>
        <p:grpSpPr>
          <a:xfrm flipH="1" rot="10390200">
            <a:off x="8350198" y="661562"/>
            <a:ext cx="382627" cy="285531"/>
            <a:chOff x="8730655" y="2307484"/>
            <a:chExt cx="275278" cy="205421"/>
          </a:xfrm>
        </p:grpSpPr>
        <p:sp>
          <p:nvSpPr>
            <p:cNvPr id="295" name="Google Shape;295;p68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8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68"/>
          <p:cNvGrpSpPr/>
          <p:nvPr/>
        </p:nvGrpSpPr>
        <p:grpSpPr>
          <a:xfrm rot="5400000">
            <a:off x="424807" y="3871359"/>
            <a:ext cx="442959" cy="147424"/>
            <a:chOff x="7749438" y="2914107"/>
            <a:chExt cx="268818" cy="89462"/>
          </a:xfrm>
        </p:grpSpPr>
        <p:sp>
          <p:nvSpPr>
            <p:cNvPr id="298" name="Google Shape;298;p68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8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8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8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rgbClr val="191919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9"/>
          <p:cNvSpPr txBox="1"/>
          <p:nvPr>
            <p:ph type="title"/>
          </p:nvPr>
        </p:nvSpPr>
        <p:spPr>
          <a:xfrm>
            <a:off x="715100" y="22221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69"/>
          <p:cNvSpPr txBox="1"/>
          <p:nvPr>
            <p:ph idx="1" type="subTitle"/>
          </p:nvPr>
        </p:nvSpPr>
        <p:spPr>
          <a:xfrm>
            <a:off x="715100" y="610625"/>
            <a:ext cx="58026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69"/>
          <p:cNvSpPr/>
          <p:nvPr/>
        </p:nvSpPr>
        <p:spPr>
          <a:xfrm rot="1001164">
            <a:off x="-2351157" y="1410668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69"/>
          <p:cNvGrpSpPr/>
          <p:nvPr/>
        </p:nvGrpSpPr>
        <p:grpSpPr>
          <a:xfrm>
            <a:off x="3784945" y="3535984"/>
            <a:ext cx="442959" cy="147424"/>
            <a:chOff x="7749438" y="2914107"/>
            <a:chExt cx="268818" cy="89462"/>
          </a:xfrm>
        </p:grpSpPr>
        <p:sp>
          <p:nvSpPr>
            <p:cNvPr id="307" name="Google Shape;307;p69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69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312" name="Google Shape;312;p6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6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6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6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2_1_1_1">
    <p:bg>
      <p:bgPr>
        <a:solidFill>
          <a:srgbClr val="19191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0"/>
          <p:cNvSpPr/>
          <p:nvPr/>
        </p:nvSpPr>
        <p:spPr>
          <a:xfrm rot="-9896308">
            <a:off x="-2102733" y="-3025456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0"/>
          <p:cNvSpPr/>
          <p:nvPr/>
        </p:nvSpPr>
        <p:spPr>
          <a:xfrm rot="-9896308">
            <a:off x="-1724031" y="-34175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0"/>
          <p:cNvSpPr/>
          <p:nvPr/>
        </p:nvSpPr>
        <p:spPr>
          <a:xfrm flipH="1" rot="-2054832">
            <a:off x="238711" y="1310042"/>
            <a:ext cx="10107722" cy="6762320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0"/>
          <p:cNvSpPr/>
          <p:nvPr/>
        </p:nvSpPr>
        <p:spPr>
          <a:xfrm flipH="1" rot="-2054832">
            <a:off x="287021" y="1622221"/>
            <a:ext cx="10107722" cy="6762320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0"/>
          <p:cNvSpPr txBox="1"/>
          <p:nvPr>
            <p:ph idx="1" type="subTitle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2" name="Google Shape;322;p70"/>
          <p:cNvSpPr txBox="1"/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3" name="Google Shape;323;p70"/>
          <p:cNvSpPr txBox="1"/>
          <p:nvPr>
            <p:ph idx="2" type="title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grpSp>
        <p:nvGrpSpPr>
          <p:cNvPr id="324" name="Google Shape;324;p70"/>
          <p:cNvGrpSpPr/>
          <p:nvPr/>
        </p:nvGrpSpPr>
        <p:grpSpPr>
          <a:xfrm>
            <a:off x="4671195" y="1406634"/>
            <a:ext cx="442959" cy="147424"/>
            <a:chOff x="7749438" y="2914107"/>
            <a:chExt cx="268818" cy="89462"/>
          </a:xfrm>
        </p:grpSpPr>
        <p:sp>
          <p:nvSpPr>
            <p:cNvPr id="325" name="Google Shape;325;p70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0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0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0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70"/>
          <p:cNvGrpSpPr/>
          <p:nvPr/>
        </p:nvGrpSpPr>
        <p:grpSpPr>
          <a:xfrm>
            <a:off x="8164225" y="1554050"/>
            <a:ext cx="264675" cy="222000"/>
            <a:chOff x="1858425" y="4612725"/>
            <a:chExt cx="264675" cy="222000"/>
          </a:xfrm>
        </p:grpSpPr>
        <p:cxnSp>
          <p:nvCxnSpPr>
            <p:cNvPr id="330" name="Google Shape;330;p7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7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7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7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1"/>
          <p:cNvSpPr txBox="1"/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71"/>
          <p:cNvSpPr/>
          <p:nvPr/>
        </p:nvSpPr>
        <p:spPr>
          <a:xfrm rot="1800031">
            <a:off x="-3866664" y="-197974"/>
            <a:ext cx="12559382" cy="9346253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1"/>
          <p:cNvSpPr/>
          <p:nvPr/>
        </p:nvSpPr>
        <p:spPr>
          <a:xfrm rot="1800031">
            <a:off x="-3783814" y="487776"/>
            <a:ext cx="12559382" cy="9346253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71"/>
          <p:cNvGrpSpPr/>
          <p:nvPr/>
        </p:nvGrpSpPr>
        <p:grpSpPr>
          <a:xfrm rot="409800">
            <a:off x="5131123" y="3817363"/>
            <a:ext cx="382627" cy="285531"/>
            <a:chOff x="8730655" y="2307484"/>
            <a:chExt cx="275278" cy="205421"/>
          </a:xfrm>
        </p:grpSpPr>
        <p:sp>
          <p:nvSpPr>
            <p:cNvPr id="339" name="Google Shape;339;p71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71"/>
          <p:cNvGrpSpPr/>
          <p:nvPr/>
        </p:nvGrpSpPr>
        <p:grpSpPr>
          <a:xfrm rot="5400000">
            <a:off x="2795082" y="892484"/>
            <a:ext cx="442959" cy="147424"/>
            <a:chOff x="7749438" y="2914107"/>
            <a:chExt cx="268818" cy="89462"/>
          </a:xfrm>
        </p:grpSpPr>
        <p:sp>
          <p:nvSpPr>
            <p:cNvPr id="342" name="Google Shape;342;p71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4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2"/>
          <p:cNvSpPr txBox="1"/>
          <p:nvPr>
            <p:ph idx="1" type="subTitle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348" name="Google Shape;348;p72"/>
          <p:cNvSpPr txBox="1"/>
          <p:nvPr>
            <p:ph idx="2" type="subTitle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349" name="Google Shape;349;p72"/>
          <p:cNvSpPr txBox="1"/>
          <p:nvPr>
            <p:ph idx="3" type="subTitle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350" name="Google Shape;350;p72"/>
          <p:cNvSpPr txBox="1"/>
          <p:nvPr>
            <p:ph idx="4" type="subTitle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b="1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1" name="Google Shape;351;p72"/>
          <p:cNvSpPr txBox="1"/>
          <p:nvPr>
            <p:ph idx="5" type="subTitle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b="1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2" name="Google Shape;352;p72"/>
          <p:cNvSpPr txBox="1"/>
          <p:nvPr>
            <p:ph idx="6" type="subTitle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b="1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3" name="Google Shape;353;p72"/>
          <p:cNvSpPr txBox="1"/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72"/>
          <p:cNvSpPr txBox="1"/>
          <p:nvPr>
            <p:ph idx="7" type="subTitle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5" name="Google Shape;355;p72"/>
          <p:cNvSpPr txBox="1"/>
          <p:nvPr>
            <p:ph idx="8" type="subTitle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6" name="Google Shape;356;p72"/>
          <p:cNvSpPr txBox="1"/>
          <p:nvPr>
            <p:ph idx="9" type="subTitle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b="1"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7" name="Google Shape;357;p72"/>
          <p:cNvSpPr/>
          <p:nvPr/>
        </p:nvSpPr>
        <p:spPr>
          <a:xfrm>
            <a:off x="9264337" y="-314100"/>
            <a:ext cx="32063" cy="23513"/>
          </a:xfrm>
          <a:custGeom>
            <a:rect b="b" l="l" r="r" t="t"/>
            <a:pathLst>
              <a:path extrusionOk="0" h="440" w="60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2"/>
          <p:cNvSpPr/>
          <p:nvPr/>
        </p:nvSpPr>
        <p:spPr>
          <a:xfrm>
            <a:off x="9157730" y="-307581"/>
            <a:ext cx="31795" cy="16993"/>
          </a:xfrm>
          <a:custGeom>
            <a:rect b="b" l="l" r="r" t="t"/>
            <a:pathLst>
              <a:path extrusionOk="0" h="318" w="595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2"/>
          <p:cNvSpPr/>
          <p:nvPr/>
        </p:nvSpPr>
        <p:spPr>
          <a:xfrm>
            <a:off x="9053368" y="-300741"/>
            <a:ext cx="28536" cy="10153"/>
          </a:xfrm>
          <a:custGeom>
            <a:rect b="b" l="l" r="r" t="t"/>
            <a:pathLst>
              <a:path extrusionOk="0" h="190" w="534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2"/>
          <p:cNvSpPr/>
          <p:nvPr/>
        </p:nvSpPr>
        <p:spPr>
          <a:xfrm>
            <a:off x="8953333" y="-293420"/>
            <a:ext cx="15443" cy="2832"/>
          </a:xfrm>
          <a:custGeom>
            <a:rect b="b" l="l" r="r" t="t"/>
            <a:pathLst>
              <a:path extrusionOk="0" h="53" w="289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2"/>
          <p:cNvSpPr/>
          <p:nvPr/>
        </p:nvSpPr>
        <p:spPr>
          <a:xfrm>
            <a:off x="7611740" y="279588"/>
            <a:ext cx="15871" cy="9405"/>
          </a:xfrm>
          <a:custGeom>
            <a:rect b="b" l="l" r="r" t="t"/>
            <a:pathLst>
              <a:path extrusionOk="0" h="176" w="297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2"/>
          <p:cNvSpPr/>
          <p:nvPr/>
        </p:nvSpPr>
        <p:spPr>
          <a:xfrm rot="828697">
            <a:off x="-165890" y="2620554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72"/>
          <p:cNvGrpSpPr/>
          <p:nvPr/>
        </p:nvGrpSpPr>
        <p:grpSpPr>
          <a:xfrm rot="5400000">
            <a:off x="7691340" y="1363421"/>
            <a:ext cx="2148656" cy="84630"/>
            <a:chOff x="1593183" y="4904561"/>
            <a:chExt cx="3994525" cy="157335"/>
          </a:xfrm>
        </p:grpSpPr>
        <p:sp>
          <p:nvSpPr>
            <p:cNvPr id="364" name="Google Shape;364;p72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2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2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2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2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2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2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2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72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373" name="Google Shape;373;p72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2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2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2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3_1_2_1_1"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3"/>
          <p:cNvSpPr txBox="1"/>
          <p:nvPr>
            <p:ph type="title"/>
          </p:nvPr>
        </p:nvSpPr>
        <p:spPr>
          <a:xfrm>
            <a:off x="1146200" y="1975386"/>
            <a:ext cx="34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b="0"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379" name="Google Shape;379;p73"/>
          <p:cNvSpPr/>
          <p:nvPr/>
        </p:nvSpPr>
        <p:spPr>
          <a:xfrm rot="-67">
            <a:off x="814554" y="1346934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3"/>
          <p:cNvSpPr/>
          <p:nvPr/>
        </p:nvSpPr>
        <p:spPr>
          <a:xfrm flipH="1" rot="8674203">
            <a:off x="-5097450" y="-5256316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3"/>
          <p:cNvSpPr/>
          <p:nvPr/>
        </p:nvSpPr>
        <p:spPr>
          <a:xfrm>
            <a:off x="7576525" y="21649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3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383" name="Google Shape;383;p73"/>
          <p:cNvGrpSpPr/>
          <p:nvPr/>
        </p:nvGrpSpPr>
        <p:grpSpPr>
          <a:xfrm rot="5400000">
            <a:off x="493620" y="4534784"/>
            <a:ext cx="442959" cy="147424"/>
            <a:chOff x="7749438" y="2914107"/>
            <a:chExt cx="268818" cy="89462"/>
          </a:xfrm>
        </p:grpSpPr>
        <p:sp>
          <p:nvSpPr>
            <p:cNvPr id="384" name="Google Shape;384;p73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3_1_2_1_1_1"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4"/>
          <p:cNvSpPr txBox="1"/>
          <p:nvPr>
            <p:ph type="title"/>
          </p:nvPr>
        </p:nvSpPr>
        <p:spPr>
          <a:xfrm>
            <a:off x="4690900" y="1997023"/>
            <a:ext cx="34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b="0"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390" name="Google Shape;390;p74"/>
          <p:cNvSpPr/>
          <p:nvPr/>
        </p:nvSpPr>
        <p:spPr>
          <a:xfrm flipH="1" rot="67">
            <a:off x="-5251037" y="1775034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4"/>
          <p:cNvSpPr/>
          <p:nvPr/>
        </p:nvSpPr>
        <p:spPr>
          <a:xfrm rot="-8674203">
            <a:off x="-1259841" y="-5367391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74"/>
          <p:cNvSpPr txBox="1"/>
          <p:nvPr>
            <p:ph idx="2"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393" name="Google Shape;393;p74"/>
          <p:cNvGrpSpPr/>
          <p:nvPr/>
        </p:nvGrpSpPr>
        <p:grpSpPr>
          <a:xfrm rot="-10390200">
            <a:off x="8486724" y="4465737"/>
            <a:ext cx="382627" cy="285531"/>
            <a:chOff x="8730655" y="2307484"/>
            <a:chExt cx="275278" cy="205421"/>
          </a:xfrm>
        </p:grpSpPr>
        <p:sp>
          <p:nvSpPr>
            <p:cNvPr id="394" name="Google Shape;394;p74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4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74"/>
          <p:cNvGrpSpPr/>
          <p:nvPr/>
        </p:nvGrpSpPr>
        <p:grpSpPr>
          <a:xfrm>
            <a:off x="450425" y="3748475"/>
            <a:ext cx="264675" cy="222000"/>
            <a:chOff x="1858425" y="4612725"/>
            <a:chExt cx="264675" cy="222000"/>
          </a:xfrm>
        </p:grpSpPr>
        <p:cxnSp>
          <p:nvCxnSpPr>
            <p:cNvPr id="397" name="Google Shape;397;p7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7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7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7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_2_1_1_3">
    <p:bg>
      <p:bgPr>
        <a:solidFill>
          <a:srgbClr val="191919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5"/>
          <p:cNvSpPr txBox="1"/>
          <p:nvPr>
            <p:ph idx="1" type="subTitle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75"/>
          <p:cNvSpPr txBox="1"/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4" name="Google Shape;404;p75"/>
          <p:cNvSpPr txBox="1"/>
          <p:nvPr>
            <p:ph idx="2" type="title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05" name="Google Shape;405;p75"/>
          <p:cNvSpPr/>
          <p:nvPr/>
        </p:nvSpPr>
        <p:spPr>
          <a:xfrm flipH="1" rot="9896308">
            <a:off x="-973668" y="-28141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5"/>
          <p:cNvSpPr/>
          <p:nvPr/>
        </p:nvSpPr>
        <p:spPr>
          <a:xfrm rot="1820357">
            <a:off x="-188012" y="1800218"/>
            <a:ext cx="9902804" cy="6328393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5"/>
          <p:cNvSpPr/>
          <p:nvPr/>
        </p:nvSpPr>
        <p:spPr>
          <a:xfrm rot="1820357">
            <a:off x="-190436" y="2114393"/>
            <a:ext cx="9902804" cy="6328393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75"/>
          <p:cNvGrpSpPr/>
          <p:nvPr/>
        </p:nvGrpSpPr>
        <p:grpSpPr>
          <a:xfrm rot="-10390200">
            <a:off x="8080599" y="2378662"/>
            <a:ext cx="382627" cy="285531"/>
            <a:chOff x="8730655" y="2307484"/>
            <a:chExt cx="275278" cy="205421"/>
          </a:xfrm>
        </p:grpSpPr>
        <p:sp>
          <p:nvSpPr>
            <p:cNvPr id="409" name="Google Shape;409;p75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5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75"/>
          <p:cNvGrpSpPr/>
          <p:nvPr/>
        </p:nvGrpSpPr>
        <p:grpSpPr>
          <a:xfrm>
            <a:off x="450425" y="1913425"/>
            <a:ext cx="264675" cy="222000"/>
            <a:chOff x="1858425" y="4612725"/>
            <a:chExt cx="264675" cy="222000"/>
          </a:xfrm>
        </p:grpSpPr>
        <p:cxnSp>
          <p:nvCxnSpPr>
            <p:cNvPr id="412" name="Google Shape;412;p7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7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7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7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19191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/>
          <p:nvPr/>
        </p:nvSpPr>
        <p:spPr>
          <a:xfrm flipH="1" rot="-179989">
            <a:off x="-1707682" y="2297515"/>
            <a:ext cx="12559355" cy="9346195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/>
          <p:nvPr/>
        </p:nvSpPr>
        <p:spPr>
          <a:xfrm rot="-9931862">
            <a:off x="-298487" y="-1894873"/>
            <a:ext cx="10896690" cy="3257173"/>
          </a:xfrm>
          <a:custGeom>
            <a:rect b="b" l="l" r="r" t="t"/>
            <a:pathLst>
              <a:path extrusionOk="0" h="118213" w="358119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8"/>
          <p:cNvSpPr/>
          <p:nvPr/>
        </p:nvSpPr>
        <p:spPr>
          <a:xfrm rot="10800000">
            <a:off x="7958955" y="-1104083"/>
            <a:ext cx="62" cy="6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8"/>
          <p:cNvSpPr/>
          <p:nvPr/>
        </p:nvSpPr>
        <p:spPr>
          <a:xfrm rot="10800000">
            <a:off x="7956650" y="-1106451"/>
            <a:ext cx="2367" cy="2430"/>
          </a:xfrm>
          <a:custGeom>
            <a:rect b="b" l="l" r="r" t="t"/>
            <a:pathLst>
              <a:path extrusionOk="0" h="39" w="38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8"/>
          <p:cNvSpPr/>
          <p:nvPr/>
        </p:nvSpPr>
        <p:spPr>
          <a:xfrm rot="10800000">
            <a:off x="7943069" y="-1106451"/>
            <a:ext cx="15949" cy="15949"/>
          </a:xfrm>
          <a:custGeom>
            <a:rect b="b" l="l" r="r" t="t"/>
            <a:pathLst>
              <a:path extrusionOk="0" h="256" w="256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8"/>
          <p:cNvSpPr/>
          <p:nvPr/>
        </p:nvSpPr>
        <p:spPr>
          <a:xfrm rot="10800000">
            <a:off x="7958955" y="-1104083"/>
            <a:ext cx="2367" cy="2430"/>
          </a:xfrm>
          <a:custGeom>
            <a:rect b="b" l="l" r="r" t="t"/>
            <a:pathLst>
              <a:path extrusionOk="0" h="39" w="38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8"/>
          <p:cNvSpPr/>
          <p:nvPr/>
        </p:nvSpPr>
        <p:spPr>
          <a:xfrm rot="10800000">
            <a:off x="9301884" y="-1106451"/>
            <a:ext cx="2430" cy="2430"/>
          </a:xfrm>
          <a:custGeom>
            <a:rect b="b" l="l" r="r" t="t"/>
            <a:pathLst>
              <a:path extrusionOk="0" h="39" w="39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8"/>
          <p:cNvSpPr/>
          <p:nvPr/>
        </p:nvSpPr>
        <p:spPr>
          <a:xfrm rot="10800000">
            <a:off x="9288365" y="-1106451"/>
            <a:ext cx="15949" cy="15949"/>
          </a:xfrm>
          <a:custGeom>
            <a:rect b="b" l="l" r="r" t="t"/>
            <a:pathLst>
              <a:path extrusionOk="0" h="256" w="256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8"/>
          <p:cNvSpPr/>
          <p:nvPr/>
        </p:nvSpPr>
        <p:spPr>
          <a:xfrm rot="10800000">
            <a:off x="9304252" y="-1104083"/>
            <a:ext cx="2367" cy="2430"/>
          </a:xfrm>
          <a:custGeom>
            <a:rect b="b" l="l" r="r" t="t"/>
            <a:pathLst>
              <a:path extrusionOk="0" h="39" w="38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8"/>
          <p:cNvSpPr/>
          <p:nvPr/>
        </p:nvSpPr>
        <p:spPr>
          <a:xfrm rot="10800000">
            <a:off x="9290670" y="-1104083"/>
            <a:ext cx="15949" cy="15886"/>
          </a:xfrm>
          <a:custGeom>
            <a:rect b="b" l="l" r="r" t="t"/>
            <a:pathLst>
              <a:path extrusionOk="0" h="255" w="256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8"/>
          <p:cNvSpPr txBox="1"/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61" name="Google Shape;61;p58"/>
          <p:cNvGrpSpPr/>
          <p:nvPr/>
        </p:nvGrpSpPr>
        <p:grpSpPr>
          <a:xfrm>
            <a:off x="8132795" y="4329659"/>
            <a:ext cx="442959" cy="147424"/>
            <a:chOff x="7749438" y="2914107"/>
            <a:chExt cx="268818" cy="89462"/>
          </a:xfrm>
        </p:grpSpPr>
        <p:sp>
          <p:nvSpPr>
            <p:cNvPr id="62" name="Google Shape;62;p58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8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8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8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58"/>
          <p:cNvGrpSpPr/>
          <p:nvPr/>
        </p:nvGrpSpPr>
        <p:grpSpPr>
          <a:xfrm>
            <a:off x="1257790" y="4919746"/>
            <a:ext cx="2148656" cy="84630"/>
            <a:chOff x="1593183" y="4904561"/>
            <a:chExt cx="3994525" cy="157335"/>
          </a:xfrm>
        </p:grpSpPr>
        <p:sp>
          <p:nvSpPr>
            <p:cNvPr id="67" name="Google Shape;67;p58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8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8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bg>
      <p:bgPr>
        <a:solidFill>
          <a:srgbClr val="19191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4664025" y="2118275"/>
            <a:ext cx="3765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3_1_1_1_1"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7"/>
          <p:cNvSpPr txBox="1"/>
          <p:nvPr>
            <p:ph type="title"/>
          </p:nvPr>
        </p:nvSpPr>
        <p:spPr>
          <a:xfrm>
            <a:off x="715100" y="438225"/>
            <a:ext cx="795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420" name="Google Shape;420;p77"/>
          <p:cNvSpPr/>
          <p:nvPr/>
        </p:nvSpPr>
        <p:spPr>
          <a:xfrm flipH="1" rot="-1171552">
            <a:off x="-1394101" y="2786036"/>
            <a:ext cx="11932204" cy="6058874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77"/>
          <p:cNvGrpSpPr/>
          <p:nvPr/>
        </p:nvGrpSpPr>
        <p:grpSpPr>
          <a:xfrm>
            <a:off x="2170776" y="4434249"/>
            <a:ext cx="1608509" cy="174242"/>
            <a:chOff x="7696550" y="850149"/>
            <a:chExt cx="1671873" cy="181125"/>
          </a:xfrm>
        </p:grpSpPr>
        <p:sp>
          <p:nvSpPr>
            <p:cNvPr id="422" name="Google Shape;422;p77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7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7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7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7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7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7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7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7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7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7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7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7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7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7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7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7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7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7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7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7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7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7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7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77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447" name="Google Shape;447;p7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7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7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7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8"/>
          <p:cNvSpPr txBox="1"/>
          <p:nvPr>
            <p:ph idx="1" type="subTitle"/>
          </p:nvPr>
        </p:nvSpPr>
        <p:spPr>
          <a:xfrm>
            <a:off x="715100" y="1929225"/>
            <a:ext cx="3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3" name="Google Shape;453;p78"/>
          <p:cNvSpPr txBox="1"/>
          <p:nvPr>
            <p:ph idx="2" type="subTitle"/>
          </p:nvPr>
        </p:nvSpPr>
        <p:spPr>
          <a:xfrm>
            <a:off x="715100" y="3272888"/>
            <a:ext cx="3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8"/>
          <p:cNvSpPr txBox="1"/>
          <p:nvPr>
            <p:ph type="title"/>
          </p:nvPr>
        </p:nvSpPr>
        <p:spPr>
          <a:xfrm>
            <a:off x="715100" y="1370025"/>
            <a:ext cx="365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5" name="Google Shape;455;p78"/>
          <p:cNvSpPr txBox="1"/>
          <p:nvPr>
            <p:ph idx="3" type="title"/>
          </p:nvPr>
        </p:nvSpPr>
        <p:spPr>
          <a:xfrm>
            <a:off x="715100" y="2708863"/>
            <a:ext cx="365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6" name="Google Shape;456;p78"/>
          <p:cNvSpPr txBox="1"/>
          <p:nvPr>
            <p:ph idx="4" type="title"/>
          </p:nvPr>
        </p:nvSpPr>
        <p:spPr>
          <a:xfrm>
            <a:off x="715100" y="438600"/>
            <a:ext cx="72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78"/>
          <p:cNvSpPr/>
          <p:nvPr/>
        </p:nvSpPr>
        <p:spPr>
          <a:xfrm flipH="1" rot="-3159936">
            <a:off x="3281879" y="964660"/>
            <a:ext cx="11932808" cy="605875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8"/>
          <p:cNvSpPr/>
          <p:nvPr/>
        </p:nvSpPr>
        <p:spPr>
          <a:xfrm flipH="1" rot="-3159936">
            <a:off x="3852373" y="1584015"/>
            <a:ext cx="11932808" cy="605875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8"/>
          <p:cNvSpPr/>
          <p:nvPr/>
        </p:nvSpPr>
        <p:spPr>
          <a:xfrm>
            <a:off x="8508775" y="33052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78"/>
          <p:cNvGrpSpPr/>
          <p:nvPr/>
        </p:nvGrpSpPr>
        <p:grpSpPr>
          <a:xfrm rot="5400000">
            <a:off x="493620" y="4539671"/>
            <a:ext cx="442959" cy="147424"/>
            <a:chOff x="7749438" y="2914107"/>
            <a:chExt cx="268818" cy="89462"/>
          </a:xfrm>
        </p:grpSpPr>
        <p:sp>
          <p:nvSpPr>
            <p:cNvPr id="461" name="Google Shape;461;p78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8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8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8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1_1">
    <p:bg>
      <p:bgPr>
        <a:solidFill>
          <a:schemeClr val="dk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9"/>
          <p:cNvSpPr txBox="1"/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7" name="Google Shape;467;p79"/>
          <p:cNvSpPr txBox="1"/>
          <p:nvPr>
            <p:ph idx="1" type="subTitle"/>
          </p:nvPr>
        </p:nvSpPr>
        <p:spPr>
          <a:xfrm>
            <a:off x="958092" y="2392075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8" name="Google Shape;468;p79"/>
          <p:cNvSpPr txBox="1"/>
          <p:nvPr>
            <p:ph idx="2" type="subTitle"/>
          </p:nvPr>
        </p:nvSpPr>
        <p:spPr>
          <a:xfrm>
            <a:off x="2788266" y="2392075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9" name="Google Shape;469;p79"/>
          <p:cNvSpPr txBox="1"/>
          <p:nvPr>
            <p:ph idx="3" type="subTitle"/>
          </p:nvPr>
        </p:nvSpPr>
        <p:spPr>
          <a:xfrm>
            <a:off x="4618441" y="2392075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0" name="Google Shape;470;p79"/>
          <p:cNvSpPr txBox="1"/>
          <p:nvPr>
            <p:ph idx="4" type="subTitle"/>
          </p:nvPr>
        </p:nvSpPr>
        <p:spPr>
          <a:xfrm>
            <a:off x="6448617" y="2392075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1" name="Google Shape;471;p79"/>
          <p:cNvSpPr txBox="1"/>
          <p:nvPr>
            <p:ph idx="5" type="subTitle"/>
          </p:nvPr>
        </p:nvSpPr>
        <p:spPr>
          <a:xfrm>
            <a:off x="958088" y="2766249"/>
            <a:ext cx="1737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79"/>
          <p:cNvSpPr txBox="1"/>
          <p:nvPr>
            <p:ph idx="6" type="subTitle"/>
          </p:nvPr>
        </p:nvSpPr>
        <p:spPr>
          <a:xfrm>
            <a:off x="2788262" y="2775952"/>
            <a:ext cx="1737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79"/>
          <p:cNvSpPr txBox="1"/>
          <p:nvPr>
            <p:ph idx="7" type="subTitle"/>
          </p:nvPr>
        </p:nvSpPr>
        <p:spPr>
          <a:xfrm>
            <a:off x="4618437" y="2775952"/>
            <a:ext cx="1737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9"/>
          <p:cNvSpPr txBox="1"/>
          <p:nvPr>
            <p:ph idx="8" type="subTitle"/>
          </p:nvPr>
        </p:nvSpPr>
        <p:spPr>
          <a:xfrm>
            <a:off x="6448612" y="2775952"/>
            <a:ext cx="1737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79"/>
          <p:cNvSpPr/>
          <p:nvPr/>
        </p:nvSpPr>
        <p:spPr>
          <a:xfrm rot="828697">
            <a:off x="-70640" y="2220192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79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477" name="Google Shape;477;p79"/>
            <p:cNvSpPr/>
            <p:nvPr/>
          </p:nvSpPr>
          <p:spPr>
            <a:xfrm>
              <a:off x="639236" y="1296850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9"/>
            <p:cNvSpPr/>
            <p:nvPr/>
          </p:nvSpPr>
          <p:spPr>
            <a:xfrm>
              <a:off x="704453" y="1362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9"/>
            <p:cNvSpPr/>
            <p:nvPr/>
          </p:nvSpPr>
          <p:spPr>
            <a:xfrm>
              <a:off x="769671" y="142728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9"/>
            <p:cNvSpPr/>
            <p:nvPr/>
          </p:nvSpPr>
          <p:spPr>
            <a:xfrm>
              <a:off x="834888" y="1492502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9"/>
            <p:cNvSpPr/>
            <p:nvPr/>
          </p:nvSpPr>
          <p:spPr>
            <a:xfrm>
              <a:off x="900105" y="1557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9"/>
            <p:cNvSpPr/>
            <p:nvPr/>
          </p:nvSpPr>
          <p:spPr>
            <a:xfrm>
              <a:off x="965323" y="1622937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9"/>
            <p:cNvSpPr/>
            <p:nvPr/>
          </p:nvSpPr>
          <p:spPr>
            <a:xfrm>
              <a:off x="580237" y="1355850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9"/>
            <p:cNvSpPr/>
            <p:nvPr/>
          </p:nvSpPr>
          <p:spPr>
            <a:xfrm>
              <a:off x="645454" y="1421067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9"/>
            <p:cNvSpPr/>
            <p:nvPr/>
          </p:nvSpPr>
          <p:spPr>
            <a:xfrm>
              <a:off x="710533" y="1486284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9"/>
            <p:cNvSpPr/>
            <p:nvPr/>
          </p:nvSpPr>
          <p:spPr>
            <a:xfrm>
              <a:off x="775750" y="1551502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9"/>
            <p:cNvSpPr/>
            <p:nvPr/>
          </p:nvSpPr>
          <p:spPr>
            <a:xfrm>
              <a:off x="840968" y="1616857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9"/>
            <p:cNvSpPr/>
            <p:nvPr/>
          </p:nvSpPr>
          <p:spPr>
            <a:xfrm>
              <a:off x="906185" y="168207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9"/>
            <p:cNvSpPr/>
            <p:nvPr/>
          </p:nvSpPr>
          <p:spPr>
            <a:xfrm>
              <a:off x="521099" y="141484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9"/>
            <p:cNvSpPr/>
            <p:nvPr/>
          </p:nvSpPr>
          <p:spPr>
            <a:xfrm>
              <a:off x="586316" y="1480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9"/>
            <p:cNvSpPr/>
            <p:nvPr/>
          </p:nvSpPr>
          <p:spPr>
            <a:xfrm>
              <a:off x="651533" y="1545284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9"/>
            <p:cNvSpPr/>
            <p:nvPr/>
          </p:nvSpPr>
          <p:spPr>
            <a:xfrm>
              <a:off x="716751" y="1610501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9"/>
            <p:cNvSpPr/>
            <p:nvPr/>
          </p:nvSpPr>
          <p:spPr>
            <a:xfrm>
              <a:off x="782106" y="1675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9"/>
            <p:cNvSpPr/>
            <p:nvPr/>
          </p:nvSpPr>
          <p:spPr>
            <a:xfrm>
              <a:off x="847324" y="174093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9"/>
            <p:cNvSpPr/>
            <p:nvPr/>
          </p:nvSpPr>
          <p:spPr>
            <a:xfrm>
              <a:off x="462099" y="147398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9"/>
            <p:cNvSpPr/>
            <p:nvPr/>
          </p:nvSpPr>
          <p:spPr>
            <a:xfrm>
              <a:off x="527455" y="1539204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9"/>
            <p:cNvSpPr/>
            <p:nvPr/>
          </p:nvSpPr>
          <p:spPr>
            <a:xfrm>
              <a:off x="592672" y="1604422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9"/>
            <p:cNvSpPr/>
            <p:nvPr/>
          </p:nvSpPr>
          <p:spPr>
            <a:xfrm>
              <a:off x="657889" y="1669501"/>
              <a:ext cx="20864" cy="20173"/>
            </a:xfrm>
            <a:custGeom>
              <a:rect b="b" l="l" r="r" t="t"/>
              <a:pathLst>
                <a:path extrusionOk="0" h="146" w="151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9"/>
            <p:cNvSpPr/>
            <p:nvPr/>
          </p:nvSpPr>
          <p:spPr>
            <a:xfrm>
              <a:off x="722969" y="1734718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9"/>
            <p:cNvSpPr/>
            <p:nvPr/>
          </p:nvSpPr>
          <p:spPr>
            <a:xfrm>
              <a:off x="788186" y="179993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9"/>
            <p:cNvSpPr/>
            <p:nvPr/>
          </p:nvSpPr>
          <p:spPr>
            <a:xfrm>
              <a:off x="403238" y="1532848"/>
              <a:ext cx="20864" cy="20311"/>
            </a:xfrm>
            <a:custGeom>
              <a:rect b="b" l="l" r="r" t="t"/>
              <a:pathLst>
                <a:path extrusionOk="0" h="147" w="151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9"/>
            <p:cNvSpPr/>
            <p:nvPr/>
          </p:nvSpPr>
          <p:spPr>
            <a:xfrm>
              <a:off x="468317" y="159806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9"/>
            <p:cNvSpPr/>
            <p:nvPr/>
          </p:nvSpPr>
          <p:spPr>
            <a:xfrm>
              <a:off x="533534" y="1663283"/>
              <a:ext cx="20035" cy="20173"/>
            </a:xfrm>
            <a:custGeom>
              <a:rect b="b" l="l" r="r" t="t"/>
              <a:pathLst>
                <a:path extrusionOk="0" h="146" w="145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9"/>
            <p:cNvSpPr/>
            <p:nvPr/>
          </p:nvSpPr>
          <p:spPr>
            <a:xfrm>
              <a:off x="598752" y="172863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9"/>
            <p:cNvSpPr/>
            <p:nvPr/>
          </p:nvSpPr>
          <p:spPr>
            <a:xfrm>
              <a:off x="663969" y="1793856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9"/>
            <p:cNvSpPr/>
            <p:nvPr/>
          </p:nvSpPr>
          <p:spPr>
            <a:xfrm>
              <a:off x="729186" y="1859073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9"/>
            <p:cNvSpPr/>
            <p:nvPr/>
          </p:nvSpPr>
          <p:spPr>
            <a:xfrm>
              <a:off x="344100" y="1591986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9"/>
            <p:cNvSpPr/>
            <p:nvPr/>
          </p:nvSpPr>
          <p:spPr>
            <a:xfrm>
              <a:off x="409317" y="1657203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9"/>
            <p:cNvSpPr/>
            <p:nvPr/>
          </p:nvSpPr>
          <p:spPr>
            <a:xfrm>
              <a:off x="474535" y="1722421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9"/>
            <p:cNvSpPr/>
            <p:nvPr/>
          </p:nvSpPr>
          <p:spPr>
            <a:xfrm>
              <a:off x="539752" y="1787500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9"/>
            <p:cNvSpPr/>
            <p:nvPr/>
          </p:nvSpPr>
          <p:spPr>
            <a:xfrm>
              <a:off x="604969" y="185299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9"/>
            <p:cNvSpPr/>
            <p:nvPr/>
          </p:nvSpPr>
          <p:spPr>
            <a:xfrm>
              <a:off x="670187" y="1918211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9"/>
          <p:cNvGrpSpPr/>
          <p:nvPr/>
        </p:nvGrpSpPr>
        <p:grpSpPr>
          <a:xfrm>
            <a:off x="450425" y="3985400"/>
            <a:ext cx="264675" cy="222000"/>
            <a:chOff x="1858425" y="4612725"/>
            <a:chExt cx="264675" cy="222000"/>
          </a:xfrm>
        </p:grpSpPr>
        <p:cxnSp>
          <p:nvCxnSpPr>
            <p:cNvPr id="514" name="Google Shape;514;p7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7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7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7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_3_1"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0"/>
          <p:cNvSpPr txBox="1"/>
          <p:nvPr>
            <p:ph idx="1" type="subTitle"/>
          </p:nvPr>
        </p:nvSpPr>
        <p:spPr>
          <a:xfrm>
            <a:off x="3969520" y="1529770"/>
            <a:ext cx="2986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0" name="Google Shape;520;p80"/>
          <p:cNvSpPr txBox="1"/>
          <p:nvPr>
            <p:ph idx="2" type="subTitle"/>
          </p:nvPr>
        </p:nvSpPr>
        <p:spPr>
          <a:xfrm>
            <a:off x="3961433" y="2316223"/>
            <a:ext cx="2986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1" name="Google Shape;521;p80"/>
          <p:cNvSpPr txBox="1"/>
          <p:nvPr>
            <p:ph idx="3" type="subTitle"/>
          </p:nvPr>
        </p:nvSpPr>
        <p:spPr>
          <a:xfrm>
            <a:off x="4974876" y="3256996"/>
            <a:ext cx="2986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2" name="Google Shape;522;p80"/>
          <p:cNvSpPr txBox="1"/>
          <p:nvPr>
            <p:ph idx="4" type="subTitle"/>
          </p:nvPr>
        </p:nvSpPr>
        <p:spPr>
          <a:xfrm>
            <a:off x="4974876" y="4042651"/>
            <a:ext cx="2986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3" name="Google Shape;523;p80"/>
          <p:cNvSpPr txBox="1"/>
          <p:nvPr>
            <p:ph type="title"/>
          </p:nvPr>
        </p:nvSpPr>
        <p:spPr>
          <a:xfrm>
            <a:off x="720000" y="441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80"/>
          <p:cNvSpPr/>
          <p:nvPr/>
        </p:nvSpPr>
        <p:spPr>
          <a:xfrm flipH="1" rot="-8856235">
            <a:off x="4501342" y="-1902339"/>
            <a:ext cx="11932415" cy="605899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0"/>
          <p:cNvSpPr/>
          <p:nvPr/>
        </p:nvSpPr>
        <p:spPr>
          <a:xfrm flipH="1" rot="1943765">
            <a:off x="-4928408" y="2098161"/>
            <a:ext cx="11932415" cy="605899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80"/>
          <p:cNvGrpSpPr/>
          <p:nvPr/>
        </p:nvGrpSpPr>
        <p:grpSpPr>
          <a:xfrm>
            <a:off x="1242170" y="3611309"/>
            <a:ext cx="442959" cy="147424"/>
            <a:chOff x="7749438" y="2914107"/>
            <a:chExt cx="268818" cy="89462"/>
          </a:xfrm>
        </p:grpSpPr>
        <p:sp>
          <p:nvSpPr>
            <p:cNvPr id="527" name="Google Shape;527;p80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0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0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0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80"/>
          <p:cNvGrpSpPr/>
          <p:nvPr/>
        </p:nvGrpSpPr>
        <p:grpSpPr>
          <a:xfrm>
            <a:off x="8424000" y="966200"/>
            <a:ext cx="264675" cy="222000"/>
            <a:chOff x="1858425" y="4612725"/>
            <a:chExt cx="264675" cy="222000"/>
          </a:xfrm>
        </p:grpSpPr>
        <p:cxnSp>
          <p:nvCxnSpPr>
            <p:cNvPr id="532" name="Google Shape;532;p8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8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8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8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1_2_1">
    <p:bg>
      <p:bgPr>
        <a:solidFill>
          <a:schemeClr val="dk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1"/>
          <p:cNvSpPr txBox="1"/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81"/>
          <p:cNvSpPr txBox="1"/>
          <p:nvPr>
            <p:ph idx="1" type="subTitle"/>
          </p:nvPr>
        </p:nvSpPr>
        <p:spPr>
          <a:xfrm>
            <a:off x="6262959" y="2002664"/>
            <a:ext cx="2116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9" name="Google Shape;539;p81"/>
          <p:cNvSpPr txBox="1"/>
          <p:nvPr>
            <p:ph idx="2" type="subTitle"/>
          </p:nvPr>
        </p:nvSpPr>
        <p:spPr>
          <a:xfrm>
            <a:off x="1051011" y="162748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40" name="Google Shape;540;p81"/>
          <p:cNvSpPr txBox="1"/>
          <p:nvPr>
            <p:ph idx="3" type="subTitle"/>
          </p:nvPr>
        </p:nvSpPr>
        <p:spPr>
          <a:xfrm>
            <a:off x="764826" y="2003968"/>
            <a:ext cx="2116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1" name="Google Shape;541;p81"/>
          <p:cNvSpPr txBox="1"/>
          <p:nvPr>
            <p:ph idx="4" type="subTitle"/>
          </p:nvPr>
        </p:nvSpPr>
        <p:spPr>
          <a:xfrm>
            <a:off x="6272063" y="1627467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42" name="Google Shape;542;p81"/>
          <p:cNvSpPr/>
          <p:nvPr/>
        </p:nvSpPr>
        <p:spPr>
          <a:xfrm flipH="1" rot="-828697">
            <a:off x="-1670840" y="2317929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1"/>
          <p:cNvSpPr/>
          <p:nvPr/>
        </p:nvSpPr>
        <p:spPr>
          <a:xfrm>
            <a:off x="8152900" y="564500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81"/>
          <p:cNvGrpSpPr/>
          <p:nvPr/>
        </p:nvGrpSpPr>
        <p:grpSpPr>
          <a:xfrm rot="5400000">
            <a:off x="248082" y="1365934"/>
            <a:ext cx="442959" cy="147424"/>
            <a:chOff x="7749438" y="2914107"/>
            <a:chExt cx="268818" cy="89462"/>
          </a:xfrm>
        </p:grpSpPr>
        <p:sp>
          <p:nvSpPr>
            <p:cNvPr id="545" name="Google Shape;545;p81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1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1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1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2"/>
          <p:cNvSpPr txBox="1"/>
          <p:nvPr>
            <p:ph type="title"/>
          </p:nvPr>
        </p:nvSpPr>
        <p:spPr>
          <a:xfrm>
            <a:off x="1390250" y="2273800"/>
            <a:ext cx="6389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1" name="Google Shape;551;p82"/>
          <p:cNvSpPr txBox="1"/>
          <p:nvPr>
            <p:ph idx="1" type="body"/>
          </p:nvPr>
        </p:nvSpPr>
        <p:spPr>
          <a:xfrm>
            <a:off x="2216025" y="3605125"/>
            <a:ext cx="4861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2" name="Google Shape;552;p82"/>
          <p:cNvSpPr/>
          <p:nvPr/>
        </p:nvSpPr>
        <p:spPr>
          <a:xfrm flipH="1" rot="9798871">
            <a:off x="-1267451" y="-3724861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2"/>
          <p:cNvSpPr/>
          <p:nvPr/>
        </p:nvSpPr>
        <p:spPr>
          <a:xfrm flipH="1" rot="9798836">
            <a:off x="-1469982" y="-4562832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82"/>
          <p:cNvGrpSpPr/>
          <p:nvPr/>
        </p:nvGrpSpPr>
        <p:grpSpPr>
          <a:xfrm>
            <a:off x="652226" y="4608499"/>
            <a:ext cx="1608509" cy="174242"/>
            <a:chOff x="7696550" y="850149"/>
            <a:chExt cx="1671873" cy="181125"/>
          </a:xfrm>
        </p:grpSpPr>
        <p:sp>
          <p:nvSpPr>
            <p:cNvPr id="555" name="Google Shape;555;p82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2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2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2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82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2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2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2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2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2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2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2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82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2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2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2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2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2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2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2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2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2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2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2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82"/>
          <p:cNvGrpSpPr/>
          <p:nvPr/>
        </p:nvGrpSpPr>
        <p:grpSpPr>
          <a:xfrm flipH="1">
            <a:off x="6221176" y="1600099"/>
            <a:ext cx="1608509" cy="174242"/>
            <a:chOff x="7696550" y="850149"/>
            <a:chExt cx="1671873" cy="181125"/>
          </a:xfrm>
        </p:grpSpPr>
        <p:sp>
          <p:nvSpPr>
            <p:cNvPr id="580" name="Google Shape;580;p82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2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2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2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2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2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2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2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2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2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2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2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2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2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2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2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2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2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2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2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2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2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2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2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82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05" name="Google Shape;605;p82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2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2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2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_1_1">
    <p:bg>
      <p:bgPr>
        <a:solidFill>
          <a:schemeClr val="dk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"/>
          <p:cNvSpPr txBox="1"/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1" name="Google Shape;611;p83"/>
          <p:cNvSpPr txBox="1"/>
          <p:nvPr>
            <p:ph idx="1" type="body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612" name="Google Shape;612;p83"/>
          <p:cNvSpPr/>
          <p:nvPr/>
        </p:nvSpPr>
        <p:spPr>
          <a:xfrm rot="-9754832">
            <a:off x="-2137041" y="-37103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83"/>
          <p:cNvSpPr/>
          <p:nvPr/>
        </p:nvSpPr>
        <p:spPr>
          <a:xfrm>
            <a:off x="8541400" y="437875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83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615" name="Google Shape;615;p83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83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83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83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_2_1">
    <p:bg>
      <p:bgPr>
        <a:solidFill>
          <a:schemeClr val="dk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/>
          <p:nvPr/>
        </p:nvSpPr>
        <p:spPr>
          <a:xfrm flipH="1" rot="-1001164">
            <a:off x="-2600357" y="1683168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84"/>
          <p:cNvGrpSpPr/>
          <p:nvPr/>
        </p:nvGrpSpPr>
        <p:grpSpPr>
          <a:xfrm>
            <a:off x="272145" y="3121509"/>
            <a:ext cx="442959" cy="147424"/>
            <a:chOff x="7749438" y="2914107"/>
            <a:chExt cx="268818" cy="89462"/>
          </a:xfrm>
        </p:grpSpPr>
        <p:sp>
          <p:nvSpPr>
            <p:cNvPr id="622" name="Google Shape;622;p84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4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4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4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84"/>
          <p:cNvSpPr txBox="1"/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627" name="Google Shape;627;p84"/>
          <p:cNvGrpSpPr/>
          <p:nvPr/>
        </p:nvGrpSpPr>
        <p:grpSpPr>
          <a:xfrm>
            <a:off x="2986925" y="4608500"/>
            <a:ext cx="264675" cy="222000"/>
            <a:chOff x="1858425" y="4612725"/>
            <a:chExt cx="264675" cy="222000"/>
          </a:xfrm>
        </p:grpSpPr>
        <p:cxnSp>
          <p:nvCxnSpPr>
            <p:cNvPr id="628" name="Google Shape;628;p8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8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8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8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_1_2_1"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/>
          <p:nvPr/>
        </p:nvSpPr>
        <p:spPr>
          <a:xfrm flipH="1" rot="67">
            <a:off x="-5941624" y="1672709"/>
            <a:ext cx="11932278" cy="6059048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5"/>
          <p:cNvSpPr/>
          <p:nvPr/>
        </p:nvSpPr>
        <p:spPr>
          <a:xfrm rot="-8674203">
            <a:off x="-1518991" y="-5974516"/>
            <a:ext cx="14095423" cy="762312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5"/>
          <p:cNvSpPr/>
          <p:nvPr/>
        </p:nvSpPr>
        <p:spPr>
          <a:xfrm>
            <a:off x="5003100" y="404450"/>
            <a:ext cx="276000" cy="345500"/>
          </a:xfrm>
          <a:custGeom>
            <a:rect b="b" l="l" r="r" t="t"/>
            <a:pathLst>
              <a:path extrusionOk="0" h="13820" w="1104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5"/>
          <p:cNvSpPr txBox="1"/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grpSp>
        <p:nvGrpSpPr>
          <p:cNvPr id="637" name="Google Shape;637;p85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38" name="Google Shape;638;p85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5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5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5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_2">
    <p:bg>
      <p:bgPr>
        <a:solidFill>
          <a:srgbClr val="19191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/>
          <p:nvPr/>
        </p:nvSpPr>
        <p:spPr>
          <a:xfrm rot="1001129">
            <a:off x="-1120601" y="1396587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9"/>
          <p:cNvSpPr/>
          <p:nvPr/>
        </p:nvSpPr>
        <p:spPr>
          <a:xfrm rot="1001164">
            <a:off x="-1323132" y="1930671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9"/>
          <p:cNvSpPr txBox="1"/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2" type="title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80" name="Google Shape;80;p59"/>
          <p:cNvSpPr txBox="1"/>
          <p:nvPr>
            <p:ph idx="3" type="title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81" name="Google Shape;81;p59"/>
          <p:cNvSpPr txBox="1"/>
          <p:nvPr>
            <p:ph idx="4" type="title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82" name="Google Shape;82;p59"/>
          <p:cNvSpPr txBox="1"/>
          <p:nvPr>
            <p:ph idx="5" type="title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83" name="Google Shape;83;p59"/>
          <p:cNvSpPr txBox="1"/>
          <p:nvPr>
            <p:ph idx="1" type="subTitle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4" name="Google Shape;84;p59"/>
          <p:cNvSpPr txBox="1"/>
          <p:nvPr>
            <p:ph idx="6" type="subTitle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5" name="Google Shape;85;p59"/>
          <p:cNvSpPr txBox="1"/>
          <p:nvPr>
            <p:ph idx="7" type="subTitle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6" name="Google Shape;86;p59"/>
          <p:cNvSpPr txBox="1"/>
          <p:nvPr>
            <p:ph idx="8" type="subTitle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7" name="Google Shape;87;p59"/>
          <p:cNvSpPr txBox="1"/>
          <p:nvPr>
            <p:ph idx="9" type="subTitle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3" type="subTitle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9"/>
          <p:cNvSpPr txBox="1"/>
          <p:nvPr>
            <p:ph idx="14" type="subTitle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5" type="subTitle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" name="Google Shape;91;p59"/>
          <p:cNvGrpSpPr/>
          <p:nvPr/>
        </p:nvGrpSpPr>
        <p:grpSpPr>
          <a:xfrm rot="5400000">
            <a:off x="7691340" y="1363421"/>
            <a:ext cx="2148656" cy="84630"/>
            <a:chOff x="1593183" y="4904561"/>
            <a:chExt cx="3994525" cy="157335"/>
          </a:xfrm>
        </p:grpSpPr>
        <p:sp>
          <p:nvSpPr>
            <p:cNvPr id="92" name="Google Shape;92;p59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9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9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9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9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9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9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9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59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101" name="Google Shape;101;p5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5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5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5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1_2_1_1_2">
    <p:bg>
      <p:bgPr>
        <a:solidFill>
          <a:srgbClr val="191919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6"/>
          <p:cNvSpPr/>
          <p:nvPr/>
        </p:nvSpPr>
        <p:spPr>
          <a:xfrm flipH="1" rot="-903692">
            <a:off x="-2259708" y="2435761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6"/>
          <p:cNvSpPr/>
          <p:nvPr/>
        </p:nvSpPr>
        <p:spPr>
          <a:xfrm flipH="1" rot="-903692">
            <a:off x="-1881006" y="2827827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86"/>
          <p:cNvSpPr/>
          <p:nvPr/>
        </p:nvSpPr>
        <p:spPr>
          <a:xfrm flipH="1" rot="8946134">
            <a:off x="-1289549" y="-3224604"/>
            <a:ext cx="11077274" cy="7349334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6"/>
          <p:cNvSpPr/>
          <p:nvPr/>
        </p:nvSpPr>
        <p:spPr>
          <a:xfrm flipH="1" rot="8946134">
            <a:off x="-1344503" y="-3536783"/>
            <a:ext cx="11077274" cy="7349334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6"/>
          <p:cNvSpPr txBox="1"/>
          <p:nvPr>
            <p:ph idx="1" type="subTitle"/>
          </p:nvPr>
        </p:nvSpPr>
        <p:spPr>
          <a:xfrm flipH="1">
            <a:off x="4151450" y="3247450"/>
            <a:ext cx="37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8" name="Google Shape;648;p86"/>
          <p:cNvSpPr txBox="1"/>
          <p:nvPr>
            <p:ph type="ctrTitle"/>
          </p:nvPr>
        </p:nvSpPr>
        <p:spPr>
          <a:xfrm flipH="1">
            <a:off x="4363875" y="1925736"/>
            <a:ext cx="334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9" name="Google Shape;649;p86"/>
          <p:cNvSpPr txBox="1"/>
          <p:nvPr>
            <p:ph idx="2" type="title"/>
          </p:nvPr>
        </p:nvSpPr>
        <p:spPr>
          <a:xfrm>
            <a:off x="5180161" y="1169075"/>
            <a:ext cx="1710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grpSp>
        <p:nvGrpSpPr>
          <p:cNvPr id="650" name="Google Shape;650;p86"/>
          <p:cNvGrpSpPr/>
          <p:nvPr/>
        </p:nvGrpSpPr>
        <p:grpSpPr>
          <a:xfrm flipH="1" rot="10390200">
            <a:off x="7722398" y="1134987"/>
            <a:ext cx="382627" cy="285531"/>
            <a:chOff x="8730655" y="2307484"/>
            <a:chExt cx="275278" cy="205421"/>
          </a:xfrm>
        </p:grpSpPr>
        <p:sp>
          <p:nvSpPr>
            <p:cNvPr id="651" name="Google Shape;651;p86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6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86"/>
          <p:cNvGrpSpPr/>
          <p:nvPr/>
        </p:nvGrpSpPr>
        <p:grpSpPr>
          <a:xfrm rot="5400000">
            <a:off x="175557" y="2960659"/>
            <a:ext cx="442959" cy="147424"/>
            <a:chOff x="7749438" y="2914107"/>
            <a:chExt cx="268818" cy="89462"/>
          </a:xfrm>
        </p:grpSpPr>
        <p:sp>
          <p:nvSpPr>
            <p:cNvPr id="654" name="Google Shape;654;p86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6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6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6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"/>
          <p:cNvSpPr txBox="1"/>
          <p:nvPr>
            <p:ph idx="1" type="subTitle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0" name="Google Shape;660;p87"/>
          <p:cNvSpPr txBox="1"/>
          <p:nvPr>
            <p:ph idx="2" type="subTitle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1" name="Google Shape;661;p87"/>
          <p:cNvSpPr txBox="1"/>
          <p:nvPr>
            <p:ph idx="3" type="subTitle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2" name="Google Shape;662;p87"/>
          <p:cNvSpPr txBox="1"/>
          <p:nvPr>
            <p:ph idx="4" type="subTitle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63" name="Google Shape;663;p87"/>
          <p:cNvSpPr txBox="1"/>
          <p:nvPr>
            <p:ph idx="5" type="subTitle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64" name="Google Shape;664;p87"/>
          <p:cNvSpPr txBox="1"/>
          <p:nvPr>
            <p:ph idx="6" type="subTitle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65" name="Google Shape;665;p87"/>
          <p:cNvSpPr txBox="1"/>
          <p:nvPr>
            <p:ph idx="7" type="subTitle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6" name="Google Shape;666;p87"/>
          <p:cNvSpPr txBox="1"/>
          <p:nvPr>
            <p:ph idx="8" type="subTitle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7" name="Google Shape;667;p87"/>
          <p:cNvSpPr txBox="1"/>
          <p:nvPr>
            <p:ph idx="9" type="subTitle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68" name="Google Shape;668;p87"/>
          <p:cNvSpPr txBox="1"/>
          <p:nvPr>
            <p:ph idx="13" type="subTitle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69" name="Google Shape;669;p87"/>
          <p:cNvSpPr txBox="1"/>
          <p:nvPr>
            <p:ph idx="14" type="subTitle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70" name="Google Shape;670;p87"/>
          <p:cNvSpPr txBox="1"/>
          <p:nvPr>
            <p:ph idx="15" type="subTitle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71" name="Google Shape;671;p87"/>
          <p:cNvSpPr txBox="1"/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87"/>
          <p:cNvSpPr/>
          <p:nvPr/>
        </p:nvSpPr>
        <p:spPr>
          <a:xfrm flipH="1" rot="-828697">
            <a:off x="-4318790" y="2693242"/>
            <a:ext cx="11932417" cy="605900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87"/>
          <p:cNvGrpSpPr/>
          <p:nvPr/>
        </p:nvGrpSpPr>
        <p:grpSpPr>
          <a:xfrm>
            <a:off x="7971920" y="413984"/>
            <a:ext cx="442959" cy="147424"/>
            <a:chOff x="7749438" y="2914107"/>
            <a:chExt cx="268818" cy="89462"/>
          </a:xfrm>
        </p:grpSpPr>
        <p:sp>
          <p:nvSpPr>
            <p:cNvPr id="674" name="Google Shape;674;p87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7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7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7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87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679" name="Google Shape;679;p8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0" name="Google Shape;680;p8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1" name="Google Shape;681;p8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8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"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8"/>
          <p:cNvSpPr txBox="1"/>
          <p:nvPr>
            <p:ph type="ctrTitle"/>
          </p:nvPr>
        </p:nvSpPr>
        <p:spPr>
          <a:xfrm>
            <a:off x="914400" y="804025"/>
            <a:ext cx="365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5" name="Google Shape;685;p88"/>
          <p:cNvSpPr txBox="1"/>
          <p:nvPr>
            <p:ph idx="1" type="subTitle"/>
          </p:nvPr>
        </p:nvSpPr>
        <p:spPr>
          <a:xfrm>
            <a:off x="914400" y="1727425"/>
            <a:ext cx="365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86" name="Google Shape;686;p88"/>
          <p:cNvSpPr txBox="1"/>
          <p:nvPr/>
        </p:nvSpPr>
        <p:spPr>
          <a:xfrm>
            <a:off x="888381" y="3452950"/>
            <a:ext cx="34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Storyset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88"/>
          <p:cNvSpPr/>
          <p:nvPr/>
        </p:nvSpPr>
        <p:spPr>
          <a:xfrm flipH="1">
            <a:off x="-2162701" y="246487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8"/>
          <p:cNvSpPr/>
          <p:nvPr/>
        </p:nvSpPr>
        <p:spPr>
          <a:xfrm rot="-9754832">
            <a:off x="-2756716" y="-30834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88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90" name="Google Shape;690;p88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8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8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8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191919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9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95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5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5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5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95"/>
          <p:cNvSpPr/>
          <p:nvPr/>
        </p:nvSpPr>
        <p:spPr>
          <a:xfrm rot="10800000">
            <a:off x="-1634451" y="-5023728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5"/>
          <p:cNvSpPr/>
          <p:nvPr/>
        </p:nvSpPr>
        <p:spPr>
          <a:xfrm flipH="1" rot="-1045168">
            <a:off x="-2228466" y="2461181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9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9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5" name="Google Shape;705;p9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6" name="Google Shape;706;p9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9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rgbClr val="191919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6"/>
          <p:cNvSpPr/>
          <p:nvPr/>
        </p:nvSpPr>
        <p:spPr>
          <a:xfrm>
            <a:off x="-301212" y="2171700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6"/>
          <p:cNvSpPr/>
          <p:nvPr/>
        </p:nvSpPr>
        <p:spPr>
          <a:xfrm flipH="1" rot="9754832">
            <a:off x="-895216" y="-3376635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p96"/>
          <p:cNvGrpSpPr/>
          <p:nvPr/>
        </p:nvGrpSpPr>
        <p:grpSpPr>
          <a:xfrm rot="5400000">
            <a:off x="-734210" y="3491846"/>
            <a:ext cx="2148656" cy="84630"/>
            <a:chOff x="1593183" y="4904561"/>
            <a:chExt cx="3994525" cy="157335"/>
          </a:xfrm>
        </p:grpSpPr>
        <p:sp>
          <p:nvSpPr>
            <p:cNvPr id="712" name="Google Shape;712;p96"/>
            <p:cNvSpPr/>
            <p:nvPr/>
          </p:nvSpPr>
          <p:spPr>
            <a:xfrm>
              <a:off x="1593183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96"/>
            <p:cNvSpPr/>
            <p:nvPr/>
          </p:nvSpPr>
          <p:spPr>
            <a:xfrm>
              <a:off x="2137981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6"/>
            <p:cNvSpPr/>
            <p:nvPr/>
          </p:nvSpPr>
          <p:spPr>
            <a:xfrm>
              <a:off x="2682123" y="4904561"/>
              <a:ext cx="182908" cy="157335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6"/>
            <p:cNvSpPr/>
            <p:nvPr/>
          </p:nvSpPr>
          <p:spPr>
            <a:xfrm>
              <a:off x="3225610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6"/>
            <p:cNvSpPr/>
            <p:nvPr/>
          </p:nvSpPr>
          <p:spPr>
            <a:xfrm>
              <a:off x="3769752" y="4904561"/>
              <a:ext cx="183563" cy="157335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6"/>
            <p:cNvSpPr/>
            <p:nvPr/>
          </p:nvSpPr>
          <p:spPr>
            <a:xfrm>
              <a:off x="4313894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96"/>
            <p:cNvSpPr/>
            <p:nvPr/>
          </p:nvSpPr>
          <p:spPr>
            <a:xfrm>
              <a:off x="4858691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96"/>
            <p:cNvSpPr/>
            <p:nvPr/>
          </p:nvSpPr>
          <p:spPr>
            <a:xfrm>
              <a:off x="5403489" y="4904561"/>
              <a:ext cx="184219" cy="157335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9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96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6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6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6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bg>
      <p:bgPr>
        <a:solidFill>
          <a:srgbClr val="19191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/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60"/>
          <p:cNvSpPr txBox="1"/>
          <p:nvPr>
            <p:ph idx="1" type="subTitle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0"/>
          <p:cNvSpPr/>
          <p:nvPr/>
        </p:nvSpPr>
        <p:spPr>
          <a:xfrm flipH="1" rot="-3327390">
            <a:off x="1735445" y="2035593"/>
            <a:ext cx="11729568" cy="8539300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0"/>
          <p:cNvSpPr/>
          <p:nvPr/>
        </p:nvSpPr>
        <p:spPr>
          <a:xfrm flipH="1" rot="-3327401">
            <a:off x="2308964" y="-1452835"/>
            <a:ext cx="14243270" cy="9420029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0"/>
          <p:cNvSpPr/>
          <p:nvPr/>
        </p:nvSpPr>
        <p:spPr>
          <a:xfrm flipH="1" rot="-4407602">
            <a:off x="4364186" y="958635"/>
            <a:ext cx="13573461" cy="928684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60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12" name="Google Shape;112;p60"/>
            <p:cNvSpPr/>
            <p:nvPr/>
          </p:nvSpPr>
          <p:spPr>
            <a:xfrm>
              <a:off x="769655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0"/>
            <p:cNvSpPr/>
            <p:nvPr/>
          </p:nvSpPr>
          <p:spPr>
            <a:xfrm>
              <a:off x="7811023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0"/>
            <p:cNvSpPr/>
            <p:nvPr/>
          </p:nvSpPr>
          <p:spPr>
            <a:xfrm>
              <a:off x="7925280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0"/>
            <p:cNvSpPr/>
            <p:nvPr/>
          </p:nvSpPr>
          <p:spPr>
            <a:xfrm>
              <a:off x="803975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0"/>
            <p:cNvSpPr/>
            <p:nvPr/>
          </p:nvSpPr>
          <p:spPr>
            <a:xfrm>
              <a:off x="8154227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0"/>
            <p:cNvSpPr/>
            <p:nvPr/>
          </p:nvSpPr>
          <p:spPr>
            <a:xfrm>
              <a:off x="8268484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0"/>
            <p:cNvSpPr/>
            <p:nvPr/>
          </p:nvSpPr>
          <p:spPr>
            <a:xfrm>
              <a:off x="8382741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0"/>
            <p:cNvSpPr/>
            <p:nvPr/>
          </p:nvSpPr>
          <p:spPr>
            <a:xfrm>
              <a:off x="8497215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0"/>
            <p:cNvSpPr/>
            <p:nvPr/>
          </p:nvSpPr>
          <p:spPr>
            <a:xfrm>
              <a:off x="8611472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0"/>
            <p:cNvSpPr/>
            <p:nvPr/>
          </p:nvSpPr>
          <p:spPr>
            <a:xfrm>
              <a:off x="8725729" y="850149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0"/>
            <p:cNvSpPr/>
            <p:nvPr/>
          </p:nvSpPr>
          <p:spPr>
            <a:xfrm>
              <a:off x="8840418" y="850149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0"/>
            <p:cNvSpPr/>
            <p:nvPr/>
          </p:nvSpPr>
          <p:spPr>
            <a:xfrm>
              <a:off x="8954459" y="850149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0"/>
            <p:cNvSpPr/>
            <p:nvPr/>
          </p:nvSpPr>
          <p:spPr>
            <a:xfrm>
              <a:off x="8049924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0"/>
            <p:cNvSpPr/>
            <p:nvPr/>
          </p:nvSpPr>
          <p:spPr>
            <a:xfrm>
              <a:off x="8164181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0"/>
            <p:cNvSpPr/>
            <p:nvPr/>
          </p:nvSpPr>
          <p:spPr>
            <a:xfrm>
              <a:off x="8278655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0"/>
            <p:cNvSpPr/>
            <p:nvPr/>
          </p:nvSpPr>
          <p:spPr>
            <a:xfrm>
              <a:off x="8392912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0"/>
            <p:cNvSpPr/>
            <p:nvPr/>
          </p:nvSpPr>
          <p:spPr>
            <a:xfrm>
              <a:off x="8507169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0"/>
            <p:cNvSpPr/>
            <p:nvPr/>
          </p:nvSpPr>
          <p:spPr>
            <a:xfrm>
              <a:off x="8621642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0"/>
            <p:cNvSpPr/>
            <p:nvPr/>
          </p:nvSpPr>
          <p:spPr>
            <a:xfrm>
              <a:off x="8736116" y="979338"/>
              <a:ext cx="60374" cy="51936"/>
            </a:xfrm>
            <a:custGeom>
              <a:rect b="b" l="l" r="r" t="t"/>
              <a:pathLst>
                <a:path extrusionOk="0" h="240" w="279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0"/>
            <p:cNvSpPr/>
            <p:nvPr/>
          </p:nvSpPr>
          <p:spPr>
            <a:xfrm>
              <a:off x="8850373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0"/>
            <p:cNvSpPr/>
            <p:nvPr/>
          </p:nvSpPr>
          <p:spPr>
            <a:xfrm>
              <a:off x="8964846" y="979338"/>
              <a:ext cx="60590" cy="51936"/>
            </a:xfrm>
            <a:custGeom>
              <a:rect b="b" l="l" r="r" t="t"/>
              <a:pathLst>
                <a:path extrusionOk="0" h="240" w="28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0"/>
            <p:cNvSpPr/>
            <p:nvPr/>
          </p:nvSpPr>
          <p:spPr>
            <a:xfrm>
              <a:off x="9079103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0"/>
            <p:cNvSpPr/>
            <p:nvPr/>
          </p:nvSpPr>
          <p:spPr>
            <a:xfrm>
              <a:off x="9193360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0"/>
            <p:cNvSpPr/>
            <p:nvPr/>
          </p:nvSpPr>
          <p:spPr>
            <a:xfrm>
              <a:off x="9307617" y="979338"/>
              <a:ext cx="60806" cy="51936"/>
            </a:xfrm>
            <a:custGeom>
              <a:rect b="b" l="l" r="r" t="t"/>
              <a:pathLst>
                <a:path extrusionOk="0" h="240" w="281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60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37" name="Google Shape;137;p6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6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6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6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19191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1"/>
          <p:cNvSpPr txBox="1"/>
          <p:nvPr>
            <p:ph type="title"/>
          </p:nvPr>
        </p:nvSpPr>
        <p:spPr>
          <a:xfrm>
            <a:off x="3766825" y="2000100"/>
            <a:ext cx="401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61"/>
          <p:cNvSpPr txBox="1"/>
          <p:nvPr>
            <p:ph idx="1" type="subTitle"/>
          </p:nvPr>
        </p:nvSpPr>
        <p:spPr>
          <a:xfrm>
            <a:off x="3643825" y="2630875"/>
            <a:ext cx="426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/>
          <p:nvPr/>
        </p:nvSpPr>
        <p:spPr>
          <a:xfrm rot="1001129">
            <a:off x="-1343651" y="1715239"/>
            <a:ext cx="14095371" cy="7623179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1"/>
          <p:cNvSpPr/>
          <p:nvPr/>
        </p:nvSpPr>
        <p:spPr>
          <a:xfrm flipH="1" rot="9798836">
            <a:off x="-1456282" y="-4057182"/>
            <a:ext cx="13846306" cy="792706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61"/>
          <p:cNvGrpSpPr/>
          <p:nvPr/>
        </p:nvGrpSpPr>
        <p:grpSpPr>
          <a:xfrm>
            <a:off x="6889570" y="4381659"/>
            <a:ext cx="442959" cy="147424"/>
            <a:chOff x="7749438" y="2914107"/>
            <a:chExt cx="268818" cy="89462"/>
          </a:xfrm>
        </p:grpSpPr>
        <p:sp>
          <p:nvSpPr>
            <p:cNvPr id="147" name="Google Shape;147;p61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61"/>
          <p:cNvGrpSpPr/>
          <p:nvPr/>
        </p:nvGrpSpPr>
        <p:grpSpPr>
          <a:xfrm>
            <a:off x="450413" y="170235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6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6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6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6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2_1_1">
    <p:bg>
      <p:bgPr>
        <a:solidFill>
          <a:srgbClr val="19191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/>
        </p:txBody>
      </p:sp>
      <p:sp>
        <p:nvSpPr>
          <p:cNvPr id="158" name="Google Shape;158;p62"/>
          <p:cNvSpPr txBox="1"/>
          <p:nvPr>
            <p:ph idx="1" type="subTitle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9" name="Google Shape;159;p62"/>
          <p:cNvSpPr txBox="1"/>
          <p:nvPr>
            <p:ph idx="2" type="subTitle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0" name="Google Shape;160;p62"/>
          <p:cNvSpPr txBox="1"/>
          <p:nvPr>
            <p:ph idx="3" type="subTitle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1" name="Google Shape;161;p62"/>
          <p:cNvSpPr txBox="1"/>
          <p:nvPr>
            <p:ph idx="4" type="subTitle"/>
          </p:nvPr>
        </p:nvSpPr>
        <p:spPr>
          <a:xfrm>
            <a:off x="976446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2"/>
          <p:cNvSpPr txBox="1"/>
          <p:nvPr>
            <p:ph idx="5" type="subTitle"/>
          </p:nvPr>
        </p:nvSpPr>
        <p:spPr>
          <a:xfrm>
            <a:off x="3403004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2"/>
          <p:cNvSpPr txBox="1"/>
          <p:nvPr>
            <p:ph idx="6" type="subTitle"/>
          </p:nvPr>
        </p:nvSpPr>
        <p:spPr>
          <a:xfrm>
            <a:off x="5880249" y="3384149"/>
            <a:ext cx="23466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2"/>
          <p:cNvSpPr/>
          <p:nvPr/>
        </p:nvSpPr>
        <p:spPr>
          <a:xfrm>
            <a:off x="154176" y="2007275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2"/>
          <p:cNvSpPr/>
          <p:nvPr/>
        </p:nvSpPr>
        <p:spPr>
          <a:xfrm>
            <a:off x="-35349" y="2365300"/>
            <a:ext cx="10744262" cy="7995536"/>
          </a:xfrm>
          <a:custGeom>
            <a:rect b="b" l="l" r="r" t="t"/>
            <a:pathLst>
              <a:path extrusionOk="0" h="71419" w="88283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62"/>
          <p:cNvGrpSpPr/>
          <p:nvPr/>
        </p:nvGrpSpPr>
        <p:grpSpPr>
          <a:xfrm rot="2700000">
            <a:off x="7726729" y="89619"/>
            <a:ext cx="1300150" cy="1298472"/>
            <a:chOff x="344100" y="1296850"/>
            <a:chExt cx="642225" cy="641396"/>
          </a:xfrm>
        </p:grpSpPr>
        <p:sp>
          <p:nvSpPr>
            <p:cNvPr id="167" name="Google Shape;167;p62"/>
            <p:cNvSpPr/>
            <p:nvPr/>
          </p:nvSpPr>
          <p:spPr>
            <a:xfrm>
              <a:off x="639236" y="1296850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2"/>
            <p:cNvSpPr/>
            <p:nvPr/>
          </p:nvSpPr>
          <p:spPr>
            <a:xfrm>
              <a:off x="704453" y="1362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30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50"/>
                    <a:pt x="123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2"/>
            <p:cNvSpPr/>
            <p:nvPr/>
          </p:nvSpPr>
          <p:spPr>
            <a:xfrm>
              <a:off x="769671" y="142728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2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2"/>
            <p:cNvSpPr/>
            <p:nvPr/>
          </p:nvSpPr>
          <p:spPr>
            <a:xfrm>
              <a:off x="834888" y="1492502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2" y="95"/>
                    <a:pt x="152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2"/>
            <p:cNvSpPr/>
            <p:nvPr/>
          </p:nvSpPr>
          <p:spPr>
            <a:xfrm>
              <a:off x="900105" y="1557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5"/>
                    <a:pt x="73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1" y="95"/>
                    <a:pt x="151" y="50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2"/>
            <p:cNvSpPr/>
            <p:nvPr/>
          </p:nvSpPr>
          <p:spPr>
            <a:xfrm>
              <a:off x="965323" y="1622937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1" y="96"/>
                    <a:pt x="151" y="50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2"/>
            <p:cNvSpPr/>
            <p:nvPr/>
          </p:nvSpPr>
          <p:spPr>
            <a:xfrm>
              <a:off x="580237" y="1355850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2"/>
            <p:cNvSpPr/>
            <p:nvPr/>
          </p:nvSpPr>
          <p:spPr>
            <a:xfrm>
              <a:off x="645454" y="1421067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2"/>
            <p:cNvSpPr/>
            <p:nvPr/>
          </p:nvSpPr>
          <p:spPr>
            <a:xfrm>
              <a:off x="710533" y="1486284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2"/>
            <p:cNvSpPr/>
            <p:nvPr/>
          </p:nvSpPr>
          <p:spPr>
            <a:xfrm>
              <a:off x="775750" y="1551502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2"/>
            <p:cNvSpPr/>
            <p:nvPr/>
          </p:nvSpPr>
          <p:spPr>
            <a:xfrm>
              <a:off x="840968" y="1616857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4" y="144"/>
                  </a:cubicBezTo>
                  <a:cubicBezTo>
                    <a:pt x="92" y="144"/>
                    <a:pt x="110" y="138"/>
                    <a:pt x="125" y="123"/>
                  </a:cubicBezTo>
                  <a:cubicBezTo>
                    <a:pt x="153" y="95"/>
                    <a:pt x="153" y="49"/>
                    <a:pt x="125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2"/>
            <p:cNvSpPr/>
            <p:nvPr/>
          </p:nvSpPr>
          <p:spPr>
            <a:xfrm>
              <a:off x="906185" y="168207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0"/>
                  </a:moveTo>
                  <a:cubicBezTo>
                    <a:pt x="36" y="0"/>
                    <a:pt x="1" y="29"/>
                    <a:pt x="1" y="72"/>
                  </a:cubicBezTo>
                  <a:cubicBezTo>
                    <a:pt x="1" y="115"/>
                    <a:pt x="37" y="144"/>
                    <a:pt x="74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2"/>
            <p:cNvSpPr/>
            <p:nvPr/>
          </p:nvSpPr>
          <p:spPr>
            <a:xfrm>
              <a:off x="521099" y="141484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2" y="146"/>
                    <a:pt x="110" y="139"/>
                    <a:pt x="125" y="124"/>
                  </a:cubicBezTo>
                  <a:cubicBezTo>
                    <a:pt x="152" y="97"/>
                    <a:pt x="152" y="50"/>
                    <a:pt x="125" y="23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2"/>
            <p:cNvSpPr/>
            <p:nvPr/>
          </p:nvSpPr>
          <p:spPr>
            <a:xfrm>
              <a:off x="586316" y="148006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2"/>
            <p:cNvSpPr/>
            <p:nvPr/>
          </p:nvSpPr>
          <p:spPr>
            <a:xfrm>
              <a:off x="651533" y="1545284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1"/>
                  </a:moveTo>
                  <a:cubicBezTo>
                    <a:pt x="36" y="1"/>
                    <a:pt x="1" y="29"/>
                    <a:pt x="1" y="73"/>
                  </a:cubicBezTo>
                  <a:cubicBezTo>
                    <a:pt x="1" y="117"/>
                    <a:pt x="36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3" y="96"/>
                    <a:pt x="153" y="50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2"/>
            <p:cNvSpPr/>
            <p:nvPr/>
          </p:nvSpPr>
          <p:spPr>
            <a:xfrm>
              <a:off x="716751" y="1610501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4" y="1"/>
                  </a:moveTo>
                  <a:cubicBezTo>
                    <a:pt x="37" y="1"/>
                    <a:pt x="1" y="30"/>
                    <a:pt x="1" y="73"/>
                  </a:cubicBezTo>
                  <a:cubicBezTo>
                    <a:pt x="1" y="117"/>
                    <a:pt x="37" y="146"/>
                    <a:pt x="74" y="146"/>
                  </a:cubicBezTo>
                  <a:cubicBezTo>
                    <a:pt x="91" y="146"/>
                    <a:pt x="109" y="139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2"/>
            <p:cNvSpPr/>
            <p:nvPr/>
          </p:nvSpPr>
          <p:spPr>
            <a:xfrm>
              <a:off x="782106" y="1675719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2"/>
            <p:cNvSpPr/>
            <p:nvPr/>
          </p:nvSpPr>
          <p:spPr>
            <a:xfrm>
              <a:off x="847324" y="174093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2" y="96"/>
                    <a:pt x="152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2"/>
            <p:cNvSpPr/>
            <p:nvPr/>
          </p:nvSpPr>
          <p:spPr>
            <a:xfrm>
              <a:off x="462099" y="1473987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4" y="0"/>
                  </a:moveTo>
                  <a:cubicBezTo>
                    <a:pt x="37" y="0"/>
                    <a:pt x="1" y="29"/>
                    <a:pt x="1" y="73"/>
                  </a:cubicBezTo>
                  <a:cubicBezTo>
                    <a:pt x="1" y="116"/>
                    <a:pt x="37" y="145"/>
                    <a:pt x="74" y="145"/>
                  </a:cubicBezTo>
                  <a:cubicBezTo>
                    <a:pt x="91" y="145"/>
                    <a:pt x="109" y="139"/>
                    <a:pt x="124" y="124"/>
                  </a:cubicBezTo>
                  <a:cubicBezTo>
                    <a:pt x="153" y="95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2"/>
            <p:cNvSpPr/>
            <p:nvPr/>
          </p:nvSpPr>
          <p:spPr>
            <a:xfrm>
              <a:off x="527455" y="1539204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0" y="144"/>
                    <a:pt x="108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2"/>
            <p:cNvSpPr/>
            <p:nvPr/>
          </p:nvSpPr>
          <p:spPr>
            <a:xfrm>
              <a:off x="592672" y="1604422"/>
              <a:ext cx="21002" cy="20035"/>
            </a:xfrm>
            <a:custGeom>
              <a:rect b="b" l="l" r="r" t="t"/>
              <a:pathLst>
                <a:path extrusionOk="0" h="145" w="152">
                  <a:moveTo>
                    <a:pt x="73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3" y="123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2"/>
            <p:cNvSpPr/>
            <p:nvPr/>
          </p:nvSpPr>
          <p:spPr>
            <a:xfrm>
              <a:off x="657889" y="1669501"/>
              <a:ext cx="20864" cy="20173"/>
            </a:xfrm>
            <a:custGeom>
              <a:rect b="b" l="l" r="r" t="t"/>
              <a:pathLst>
                <a:path extrusionOk="0" h="146" w="151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1" y="96"/>
                    <a:pt x="151" y="50"/>
                    <a:pt x="123" y="23"/>
                  </a:cubicBezTo>
                  <a:cubicBezTo>
                    <a:pt x="109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2"/>
            <p:cNvSpPr/>
            <p:nvPr/>
          </p:nvSpPr>
          <p:spPr>
            <a:xfrm>
              <a:off x="722969" y="1734718"/>
              <a:ext cx="21002" cy="20173"/>
            </a:xfrm>
            <a:custGeom>
              <a:rect b="b" l="l" r="r" t="t"/>
              <a:pathLst>
                <a:path extrusionOk="0" h="146" w="152">
                  <a:moveTo>
                    <a:pt x="72" y="1"/>
                  </a:moveTo>
                  <a:cubicBezTo>
                    <a:pt x="35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3" y="124"/>
                  </a:cubicBezTo>
                  <a:cubicBezTo>
                    <a:pt x="152" y="97"/>
                    <a:pt x="152" y="50"/>
                    <a:pt x="123" y="23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2"/>
            <p:cNvSpPr/>
            <p:nvPr/>
          </p:nvSpPr>
          <p:spPr>
            <a:xfrm>
              <a:off x="788186" y="1799935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1"/>
                  </a:moveTo>
                  <a:cubicBezTo>
                    <a:pt x="36" y="1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10" y="139"/>
                    <a:pt x="125" y="125"/>
                  </a:cubicBezTo>
                  <a:cubicBezTo>
                    <a:pt x="152" y="96"/>
                    <a:pt x="152" y="50"/>
                    <a:pt x="125" y="22"/>
                  </a:cubicBezTo>
                  <a:cubicBezTo>
                    <a:pt x="110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2"/>
            <p:cNvSpPr/>
            <p:nvPr/>
          </p:nvSpPr>
          <p:spPr>
            <a:xfrm>
              <a:off x="403238" y="1532848"/>
              <a:ext cx="20864" cy="20311"/>
            </a:xfrm>
            <a:custGeom>
              <a:rect b="b" l="l" r="r" t="t"/>
              <a:pathLst>
                <a:path extrusionOk="0" h="147" w="151">
                  <a:moveTo>
                    <a:pt x="73" y="1"/>
                  </a:moveTo>
                  <a:cubicBezTo>
                    <a:pt x="36" y="1"/>
                    <a:pt x="0" y="30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3" y="125"/>
                  </a:cubicBezTo>
                  <a:cubicBezTo>
                    <a:pt x="151" y="96"/>
                    <a:pt x="151" y="51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2"/>
            <p:cNvSpPr/>
            <p:nvPr/>
          </p:nvSpPr>
          <p:spPr>
            <a:xfrm>
              <a:off x="468317" y="1598066"/>
              <a:ext cx="21002" cy="20311"/>
            </a:xfrm>
            <a:custGeom>
              <a:rect b="b" l="l" r="r" t="t"/>
              <a:pathLst>
                <a:path extrusionOk="0" h="147" w="152">
                  <a:moveTo>
                    <a:pt x="73" y="1"/>
                  </a:moveTo>
                  <a:cubicBezTo>
                    <a:pt x="36" y="1"/>
                    <a:pt x="0" y="30"/>
                    <a:pt x="0" y="74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8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2"/>
            <p:cNvSpPr/>
            <p:nvPr/>
          </p:nvSpPr>
          <p:spPr>
            <a:xfrm>
              <a:off x="533534" y="1663283"/>
              <a:ext cx="20035" cy="20173"/>
            </a:xfrm>
            <a:custGeom>
              <a:rect b="b" l="l" r="r" t="t"/>
              <a:pathLst>
                <a:path extrusionOk="0" h="146" w="145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cubicBezTo>
                    <a:pt x="0" y="113"/>
                    <a:pt x="33" y="145"/>
                    <a:pt x="73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2"/>
            <p:cNvSpPr/>
            <p:nvPr/>
          </p:nvSpPr>
          <p:spPr>
            <a:xfrm>
              <a:off x="598752" y="1728639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5"/>
                    <a:pt x="73" y="145"/>
                  </a:cubicBezTo>
                  <a:cubicBezTo>
                    <a:pt x="91" y="145"/>
                    <a:pt x="110" y="139"/>
                    <a:pt x="125" y="124"/>
                  </a:cubicBezTo>
                  <a:cubicBezTo>
                    <a:pt x="152" y="96"/>
                    <a:pt x="152" y="50"/>
                    <a:pt x="125" y="21"/>
                  </a:cubicBezTo>
                  <a:cubicBezTo>
                    <a:pt x="110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2"/>
            <p:cNvSpPr/>
            <p:nvPr/>
          </p:nvSpPr>
          <p:spPr>
            <a:xfrm>
              <a:off x="663969" y="1793856"/>
              <a:ext cx="21140" cy="20173"/>
            </a:xfrm>
            <a:custGeom>
              <a:rect b="b" l="l" r="r" t="t"/>
              <a:pathLst>
                <a:path extrusionOk="0" h="146" w="153">
                  <a:moveTo>
                    <a:pt x="73" y="0"/>
                  </a:moveTo>
                  <a:cubicBezTo>
                    <a:pt x="36" y="0"/>
                    <a:pt x="0" y="29"/>
                    <a:pt x="0" y="73"/>
                  </a:cubicBezTo>
                  <a:cubicBezTo>
                    <a:pt x="0" y="117"/>
                    <a:pt x="36" y="146"/>
                    <a:pt x="73" y="146"/>
                  </a:cubicBezTo>
                  <a:cubicBezTo>
                    <a:pt x="91" y="146"/>
                    <a:pt x="109" y="139"/>
                    <a:pt x="124" y="124"/>
                  </a:cubicBezTo>
                  <a:cubicBezTo>
                    <a:pt x="152" y="96"/>
                    <a:pt x="152" y="49"/>
                    <a:pt x="124" y="22"/>
                  </a:cubicBezTo>
                  <a:cubicBezTo>
                    <a:pt x="109" y="7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2"/>
            <p:cNvSpPr/>
            <p:nvPr/>
          </p:nvSpPr>
          <p:spPr>
            <a:xfrm>
              <a:off x="729186" y="1859073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3"/>
                  </a:cubicBezTo>
                  <a:cubicBezTo>
                    <a:pt x="145" y="32"/>
                    <a:pt x="11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2"/>
            <p:cNvSpPr/>
            <p:nvPr/>
          </p:nvSpPr>
          <p:spPr>
            <a:xfrm>
              <a:off x="344100" y="1591986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3" y="1"/>
                  </a:moveTo>
                  <a:cubicBezTo>
                    <a:pt x="36" y="1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3" y="124"/>
                  </a:cubicBezTo>
                  <a:cubicBezTo>
                    <a:pt x="152" y="96"/>
                    <a:pt x="152" y="49"/>
                    <a:pt x="123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2"/>
            <p:cNvSpPr/>
            <p:nvPr/>
          </p:nvSpPr>
          <p:spPr>
            <a:xfrm>
              <a:off x="409317" y="1657203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2" y="0"/>
                  </a:moveTo>
                  <a:cubicBezTo>
                    <a:pt x="36" y="0"/>
                    <a:pt x="0" y="29"/>
                    <a:pt x="0" y="72"/>
                  </a:cubicBezTo>
                  <a:cubicBezTo>
                    <a:pt x="0" y="116"/>
                    <a:pt x="36" y="145"/>
                    <a:pt x="73" y="145"/>
                  </a:cubicBezTo>
                  <a:cubicBezTo>
                    <a:pt x="91" y="145"/>
                    <a:pt x="109" y="138"/>
                    <a:pt x="124" y="124"/>
                  </a:cubicBezTo>
                  <a:cubicBezTo>
                    <a:pt x="152" y="96"/>
                    <a:pt x="152" y="50"/>
                    <a:pt x="124" y="22"/>
                  </a:cubicBezTo>
                  <a:cubicBezTo>
                    <a:pt x="109" y="7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2"/>
            <p:cNvSpPr/>
            <p:nvPr/>
          </p:nvSpPr>
          <p:spPr>
            <a:xfrm>
              <a:off x="474535" y="1722421"/>
              <a:ext cx="20173" cy="20173"/>
            </a:xfrm>
            <a:custGeom>
              <a:rect b="b" l="l" r="r" t="t"/>
              <a:pathLst>
                <a:path extrusionOk="0" h="146" w="146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3"/>
                    <a:pt x="33" y="145"/>
                    <a:pt x="72" y="145"/>
                  </a:cubicBezTo>
                  <a:cubicBezTo>
                    <a:pt x="113" y="145"/>
                    <a:pt x="145" y="113"/>
                    <a:pt x="145" y="72"/>
                  </a:cubicBezTo>
                  <a:cubicBezTo>
                    <a:pt x="145" y="33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2"/>
            <p:cNvSpPr/>
            <p:nvPr/>
          </p:nvSpPr>
          <p:spPr>
            <a:xfrm>
              <a:off x="539752" y="1787500"/>
              <a:ext cx="21140" cy="20311"/>
            </a:xfrm>
            <a:custGeom>
              <a:rect b="b" l="l" r="r" t="t"/>
              <a:pathLst>
                <a:path extrusionOk="0" h="147" w="153">
                  <a:moveTo>
                    <a:pt x="73" y="1"/>
                  </a:moveTo>
                  <a:cubicBezTo>
                    <a:pt x="36" y="1"/>
                    <a:pt x="1" y="30"/>
                    <a:pt x="1" y="74"/>
                  </a:cubicBezTo>
                  <a:cubicBezTo>
                    <a:pt x="1" y="117"/>
                    <a:pt x="36" y="146"/>
                    <a:pt x="73" y="146"/>
                  </a:cubicBezTo>
                  <a:cubicBezTo>
                    <a:pt x="91" y="146"/>
                    <a:pt x="109" y="140"/>
                    <a:pt x="124" y="125"/>
                  </a:cubicBezTo>
                  <a:cubicBezTo>
                    <a:pt x="152" y="96"/>
                    <a:pt x="152" y="51"/>
                    <a:pt x="124" y="22"/>
                  </a:cubicBezTo>
                  <a:cubicBezTo>
                    <a:pt x="109" y="7"/>
                    <a:pt x="91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2"/>
            <p:cNvSpPr/>
            <p:nvPr/>
          </p:nvSpPr>
          <p:spPr>
            <a:xfrm>
              <a:off x="604969" y="1852994"/>
              <a:ext cx="21140" cy="20035"/>
            </a:xfrm>
            <a:custGeom>
              <a:rect b="b" l="l" r="r" t="t"/>
              <a:pathLst>
                <a:path extrusionOk="0" h="145" w="153">
                  <a:moveTo>
                    <a:pt x="74" y="0"/>
                  </a:moveTo>
                  <a:cubicBezTo>
                    <a:pt x="36" y="0"/>
                    <a:pt x="1" y="29"/>
                    <a:pt x="1" y="73"/>
                  </a:cubicBezTo>
                  <a:cubicBezTo>
                    <a:pt x="1" y="116"/>
                    <a:pt x="36" y="144"/>
                    <a:pt x="73" y="144"/>
                  </a:cubicBezTo>
                  <a:cubicBezTo>
                    <a:pt x="91" y="144"/>
                    <a:pt x="109" y="138"/>
                    <a:pt x="124" y="123"/>
                  </a:cubicBezTo>
                  <a:cubicBezTo>
                    <a:pt x="153" y="96"/>
                    <a:pt x="153" y="49"/>
                    <a:pt x="124" y="21"/>
                  </a:cubicBez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2"/>
            <p:cNvSpPr/>
            <p:nvPr/>
          </p:nvSpPr>
          <p:spPr>
            <a:xfrm>
              <a:off x="670187" y="1918211"/>
              <a:ext cx="20173" cy="20035"/>
            </a:xfrm>
            <a:custGeom>
              <a:rect b="b" l="l" r="r" t="t"/>
              <a:pathLst>
                <a:path extrusionOk="0" h="145" w="146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1"/>
                    <a:pt x="33" y="145"/>
                    <a:pt x="73" y="145"/>
                  </a:cubicBezTo>
                  <a:cubicBezTo>
                    <a:pt x="113" y="145"/>
                    <a:pt x="146" y="111"/>
                    <a:pt x="146" y="72"/>
                  </a:cubicBezTo>
                  <a:cubicBezTo>
                    <a:pt x="146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6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204" name="Google Shape;204;p6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_2_1_1">
    <p:bg>
      <p:bgPr>
        <a:solidFill>
          <a:srgbClr val="19191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3"/>
          <p:cNvSpPr/>
          <p:nvPr/>
        </p:nvSpPr>
        <p:spPr>
          <a:xfrm flipH="1" rot="9896308">
            <a:off x="-738006" y="-3076956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3"/>
          <p:cNvSpPr/>
          <p:nvPr/>
        </p:nvSpPr>
        <p:spPr>
          <a:xfrm flipH="1" rot="9896308">
            <a:off x="-1116708" y="-3469022"/>
            <a:ext cx="11932163" cy="6058885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3"/>
          <p:cNvSpPr/>
          <p:nvPr/>
        </p:nvSpPr>
        <p:spPr>
          <a:xfrm rot="2573094">
            <a:off x="-3304311" y="2346744"/>
            <a:ext cx="8358612" cy="5717632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3"/>
          <p:cNvSpPr/>
          <p:nvPr/>
        </p:nvSpPr>
        <p:spPr>
          <a:xfrm rot="2573094">
            <a:off x="-3339722" y="2658923"/>
            <a:ext cx="8358612" cy="5717632"/>
          </a:xfrm>
          <a:custGeom>
            <a:rect b="b" l="l" r="r" t="t"/>
            <a:pathLst>
              <a:path extrusionOk="0" h="228681" w="334309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3"/>
          <p:cNvSpPr txBox="1"/>
          <p:nvPr>
            <p:ph idx="1" type="subTitle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63"/>
          <p:cNvSpPr txBox="1"/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63"/>
          <p:cNvSpPr txBox="1"/>
          <p:nvPr>
            <p:ph idx="2" type="title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grpSp>
        <p:nvGrpSpPr>
          <p:cNvPr id="216" name="Google Shape;216;p63"/>
          <p:cNvGrpSpPr/>
          <p:nvPr/>
        </p:nvGrpSpPr>
        <p:grpSpPr>
          <a:xfrm rot="-10390200">
            <a:off x="659749" y="1591112"/>
            <a:ext cx="382627" cy="285531"/>
            <a:chOff x="8730655" y="2307484"/>
            <a:chExt cx="275278" cy="205421"/>
          </a:xfrm>
        </p:grpSpPr>
        <p:sp>
          <p:nvSpPr>
            <p:cNvPr id="217" name="Google Shape;217;p63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3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3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220" name="Google Shape;220;p63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3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3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3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2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4"/>
          <p:cNvSpPr txBox="1"/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64"/>
          <p:cNvSpPr txBox="1"/>
          <p:nvPr>
            <p:ph idx="1" type="subTitle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27" name="Google Shape;227;p64"/>
          <p:cNvSpPr txBox="1"/>
          <p:nvPr>
            <p:ph idx="2" type="title"/>
          </p:nvPr>
        </p:nvSpPr>
        <p:spPr>
          <a:xfrm>
            <a:off x="715088" y="446894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64"/>
          <p:cNvSpPr txBox="1"/>
          <p:nvPr>
            <p:ph idx="3" type="ctrTitle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64"/>
          <p:cNvSpPr txBox="1"/>
          <p:nvPr>
            <p:ph idx="4" type="subTitle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30" name="Google Shape;230;p64"/>
          <p:cNvSpPr/>
          <p:nvPr/>
        </p:nvSpPr>
        <p:spPr>
          <a:xfrm rot="868138">
            <a:off x="-3156671" y="2341941"/>
            <a:ext cx="14404712" cy="4305838"/>
          </a:xfrm>
          <a:custGeom>
            <a:rect b="b" l="l" r="r" t="t"/>
            <a:pathLst>
              <a:path extrusionOk="0" h="118213" w="358119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64"/>
          <p:cNvGrpSpPr/>
          <p:nvPr/>
        </p:nvGrpSpPr>
        <p:grpSpPr>
          <a:xfrm>
            <a:off x="4057195" y="4421159"/>
            <a:ext cx="442959" cy="147424"/>
            <a:chOff x="7749438" y="2914107"/>
            <a:chExt cx="268818" cy="89462"/>
          </a:xfrm>
        </p:grpSpPr>
        <p:sp>
          <p:nvSpPr>
            <p:cNvPr id="232" name="Google Shape;232;p64"/>
            <p:cNvSpPr/>
            <p:nvPr/>
          </p:nvSpPr>
          <p:spPr>
            <a:xfrm>
              <a:off x="7749438" y="2958673"/>
              <a:ext cx="89569" cy="110"/>
            </a:xfrm>
            <a:custGeom>
              <a:rect b="b" l="l" r="r" t="t"/>
              <a:pathLst>
                <a:path extrusionOk="0" fill="none" h="1" w="818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4"/>
            <p:cNvSpPr/>
            <p:nvPr/>
          </p:nvSpPr>
          <p:spPr>
            <a:xfrm>
              <a:off x="7794223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4"/>
            <p:cNvSpPr/>
            <p:nvPr/>
          </p:nvSpPr>
          <p:spPr>
            <a:xfrm>
              <a:off x="7928797" y="2958673"/>
              <a:ext cx="89459" cy="110"/>
            </a:xfrm>
            <a:custGeom>
              <a:rect b="b" l="l" r="r" t="t"/>
              <a:pathLst>
                <a:path extrusionOk="0" fill="none" h="1" w="817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4"/>
            <p:cNvSpPr/>
            <p:nvPr/>
          </p:nvSpPr>
          <p:spPr>
            <a:xfrm>
              <a:off x="7973472" y="2914107"/>
              <a:ext cx="109" cy="89462"/>
            </a:xfrm>
            <a:custGeom>
              <a:rect b="b" l="l" r="r" t="t"/>
              <a:pathLst>
                <a:path extrusionOk="0" fill="none" h="817" w="1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64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237" name="Google Shape;237;p6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6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6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6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APTION_ONLY_2">
    <p:bg>
      <p:bgPr>
        <a:solidFill>
          <a:srgbClr val="19191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5"/>
          <p:cNvSpPr txBox="1"/>
          <p:nvPr>
            <p:ph type="title"/>
          </p:nvPr>
        </p:nvSpPr>
        <p:spPr>
          <a:xfrm>
            <a:off x="715100" y="2106863"/>
            <a:ext cx="3885600" cy="72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65"/>
          <p:cNvSpPr/>
          <p:nvPr/>
        </p:nvSpPr>
        <p:spPr>
          <a:xfrm rot="-180173">
            <a:off x="1147796" y="2108809"/>
            <a:ext cx="11932030" cy="6058917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5"/>
          <p:cNvSpPr/>
          <p:nvPr/>
        </p:nvSpPr>
        <p:spPr>
          <a:xfrm rot="-9754832">
            <a:off x="-1634353" y="-3097560"/>
            <a:ext cx="11932281" cy="6058961"/>
          </a:xfrm>
          <a:custGeom>
            <a:rect b="b" l="l" r="r" t="t"/>
            <a:pathLst>
              <a:path extrusionOk="0" h="75137" w="92398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5"/>
          <p:cNvSpPr txBox="1"/>
          <p:nvPr>
            <p:ph idx="1" type="subTitle"/>
          </p:nvPr>
        </p:nvSpPr>
        <p:spPr>
          <a:xfrm>
            <a:off x="715100" y="2880350"/>
            <a:ext cx="388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6" name="Google Shape;246;p65"/>
          <p:cNvGrpSpPr/>
          <p:nvPr/>
        </p:nvGrpSpPr>
        <p:grpSpPr>
          <a:xfrm flipH="1" rot="10390200">
            <a:off x="2975698" y="1053562"/>
            <a:ext cx="382627" cy="285531"/>
            <a:chOff x="8730655" y="2307484"/>
            <a:chExt cx="275278" cy="205421"/>
          </a:xfrm>
        </p:grpSpPr>
        <p:sp>
          <p:nvSpPr>
            <p:cNvPr id="247" name="Google Shape;247;p65"/>
            <p:cNvSpPr/>
            <p:nvPr/>
          </p:nvSpPr>
          <p:spPr>
            <a:xfrm>
              <a:off x="8730655" y="2307484"/>
              <a:ext cx="137419" cy="135561"/>
            </a:xfrm>
            <a:custGeom>
              <a:rect b="b" l="l" r="r" t="t"/>
              <a:pathLst>
                <a:path extrusionOk="0" h="1238" w="1255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5"/>
            <p:cNvSpPr/>
            <p:nvPr/>
          </p:nvSpPr>
          <p:spPr>
            <a:xfrm>
              <a:off x="8936950" y="2442934"/>
              <a:ext cx="68983" cy="69971"/>
            </a:xfrm>
            <a:custGeom>
              <a:rect b="b" l="l" r="r" t="t"/>
              <a:pathLst>
                <a:path extrusionOk="0" h="639" w="63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65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250" name="Google Shape;250;p6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6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6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6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"/>
          <p:cNvSpPr txBox="1"/>
          <p:nvPr>
            <p:ph type="ctrTitle"/>
          </p:nvPr>
        </p:nvSpPr>
        <p:spPr>
          <a:xfrm>
            <a:off x="3825100" y="1271600"/>
            <a:ext cx="49713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/>
              <a:t>ELLIPSIS TECH SERIES 2022: </a:t>
            </a:r>
            <a:endParaRPr b="1"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/>
              <a:t>TEAM SILVERBOYS</a:t>
            </a:r>
            <a:r>
              <a:rPr b="1" lang="en" sz="34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2"/>
                </a:solidFill>
              </a:rPr>
              <a:t>PITCH DECK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31" name="Google Shape;731;p1"/>
          <p:cNvSpPr txBox="1"/>
          <p:nvPr>
            <p:ph idx="1" type="subTitle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DEMETER</a:t>
            </a:r>
            <a:endParaRPr b="1" sz="1700"/>
          </a:p>
        </p:txBody>
      </p:sp>
      <p:sp>
        <p:nvSpPr>
          <p:cNvPr id="732" name="Google Shape;732;p1"/>
          <p:cNvSpPr/>
          <p:nvPr/>
        </p:nvSpPr>
        <p:spPr>
          <a:xfrm>
            <a:off x="7749438" y="2958673"/>
            <a:ext cx="89569" cy="110"/>
          </a:xfrm>
          <a:custGeom>
            <a:rect b="b" l="l" r="r" t="t"/>
            <a:pathLst>
              <a:path extrusionOk="0" h="1" w="818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/>
          <p:nvPr/>
        </p:nvSpPr>
        <p:spPr>
          <a:xfrm>
            <a:off x="7794223" y="2914107"/>
            <a:ext cx="109" cy="89462"/>
          </a:xfrm>
          <a:custGeom>
            <a:rect b="b" l="l" r="r" t="t"/>
            <a:pathLst>
              <a:path extrusionOk="0" h="817" w="1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"/>
          <p:cNvSpPr/>
          <p:nvPr/>
        </p:nvSpPr>
        <p:spPr>
          <a:xfrm>
            <a:off x="7928797" y="2958673"/>
            <a:ext cx="89459" cy="110"/>
          </a:xfrm>
          <a:custGeom>
            <a:rect b="b" l="l" r="r" t="t"/>
            <a:pathLst>
              <a:path extrusionOk="0" h="1" w="817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"/>
          <p:cNvSpPr/>
          <p:nvPr/>
        </p:nvSpPr>
        <p:spPr>
          <a:xfrm>
            <a:off x="7973472" y="2914107"/>
            <a:ext cx="109" cy="89462"/>
          </a:xfrm>
          <a:custGeom>
            <a:rect b="b" l="l" r="r" t="t"/>
            <a:pathLst>
              <a:path extrusionOk="0" h="817" w="1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"/>
          <p:cNvSpPr/>
          <p:nvPr/>
        </p:nvSpPr>
        <p:spPr>
          <a:xfrm flipH="1">
            <a:off x="1611150" y="1142205"/>
            <a:ext cx="230888" cy="213549"/>
          </a:xfrm>
          <a:custGeom>
            <a:rect b="b" l="l" r="r" t="t"/>
            <a:pathLst>
              <a:path extrusionOk="0" h="10214" w="11042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"/>
          <p:cNvSpPr/>
          <p:nvPr/>
        </p:nvSpPr>
        <p:spPr>
          <a:xfrm flipH="1">
            <a:off x="816696" y="1241662"/>
            <a:ext cx="479508" cy="448842"/>
          </a:xfrm>
          <a:custGeom>
            <a:rect b="b" l="l" r="r" t="t"/>
            <a:pathLst>
              <a:path extrusionOk="0" h="21468" w="22932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"/>
          <p:cNvSpPr/>
          <p:nvPr/>
        </p:nvSpPr>
        <p:spPr>
          <a:xfrm flipH="1">
            <a:off x="1163509" y="1447308"/>
            <a:ext cx="113897" cy="119905"/>
          </a:xfrm>
          <a:custGeom>
            <a:rect b="b" l="l" r="r" t="t"/>
            <a:pathLst>
              <a:path extrusionOk="0" h="5735" w="5447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"/>
          <p:cNvSpPr/>
          <p:nvPr/>
        </p:nvSpPr>
        <p:spPr>
          <a:xfrm flipH="1">
            <a:off x="1103811" y="1416867"/>
            <a:ext cx="155612" cy="164061"/>
          </a:xfrm>
          <a:custGeom>
            <a:rect b="b" l="l" r="r" t="t"/>
            <a:pathLst>
              <a:path extrusionOk="0" h="7847" w="7442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"/>
          <p:cNvSpPr/>
          <p:nvPr/>
        </p:nvSpPr>
        <p:spPr>
          <a:xfrm flipH="1">
            <a:off x="1300072" y="3972433"/>
            <a:ext cx="317267" cy="211375"/>
          </a:xfrm>
          <a:custGeom>
            <a:rect b="b" l="l" r="r" t="t"/>
            <a:pathLst>
              <a:path extrusionOk="0" h="10110" w="15173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"/>
          <p:cNvSpPr/>
          <p:nvPr/>
        </p:nvSpPr>
        <p:spPr>
          <a:xfrm flipH="1">
            <a:off x="1295179" y="3758591"/>
            <a:ext cx="304826" cy="408156"/>
          </a:xfrm>
          <a:custGeom>
            <a:rect b="b" l="l" r="r" t="t"/>
            <a:pathLst>
              <a:path extrusionOk="0" h="19522" w="14578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"/>
          <p:cNvSpPr/>
          <p:nvPr/>
        </p:nvSpPr>
        <p:spPr>
          <a:xfrm flipH="1">
            <a:off x="1295179" y="3758591"/>
            <a:ext cx="304826" cy="408156"/>
          </a:xfrm>
          <a:custGeom>
            <a:rect b="b" l="l" r="r" t="t"/>
            <a:pathLst>
              <a:path extrusionOk="0" h="19522" w="14578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"/>
          <p:cNvSpPr/>
          <p:nvPr/>
        </p:nvSpPr>
        <p:spPr>
          <a:xfrm flipH="1">
            <a:off x="1295179" y="3727627"/>
            <a:ext cx="304826" cy="454048"/>
          </a:xfrm>
          <a:custGeom>
            <a:rect b="b" l="l" r="r" t="t"/>
            <a:pathLst>
              <a:path extrusionOk="0" fill="none" h="21717" w="14578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"/>
          <p:cNvSpPr/>
          <p:nvPr/>
        </p:nvSpPr>
        <p:spPr>
          <a:xfrm flipH="1">
            <a:off x="1458403" y="4031015"/>
            <a:ext cx="90687" cy="12565"/>
          </a:xfrm>
          <a:custGeom>
            <a:rect b="b" l="l" r="r" t="t"/>
            <a:pathLst>
              <a:path extrusionOk="0" fill="none" h="601" w="4337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"/>
          <p:cNvSpPr/>
          <p:nvPr/>
        </p:nvSpPr>
        <p:spPr>
          <a:xfrm flipH="1">
            <a:off x="1447237" y="3998233"/>
            <a:ext cx="86526" cy="17458"/>
          </a:xfrm>
          <a:custGeom>
            <a:rect b="b" l="l" r="r" t="t"/>
            <a:pathLst>
              <a:path extrusionOk="0" fill="none" h="835" w="4138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"/>
          <p:cNvSpPr/>
          <p:nvPr/>
        </p:nvSpPr>
        <p:spPr>
          <a:xfrm flipH="1">
            <a:off x="1438183" y="3963359"/>
            <a:ext cx="80232" cy="14677"/>
          </a:xfrm>
          <a:custGeom>
            <a:rect b="b" l="l" r="r" t="t"/>
            <a:pathLst>
              <a:path extrusionOk="0" fill="none" h="702" w="3837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"/>
          <p:cNvSpPr/>
          <p:nvPr/>
        </p:nvSpPr>
        <p:spPr>
          <a:xfrm flipH="1">
            <a:off x="1432600" y="3929196"/>
            <a:ext cx="79521" cy="17458"/>
          </a:xfrm>
          <a:custGeom>
            <a:rect b="b" l="l" r="r" t="t"/>
            <a:pathLst>
              <a:path extrusionOk="0" fill="none" h="835" w="3803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"/>
          <p:cNvSpPr/>
          <p:nvPr/>
        </p:nvSpPr>
        <p:spPr>
          <a:xfrm flipH="1">
            <a:off x="857157" y="2294439"/>
            <a:ext cx="801438" cy="1599905"/>
          </a:xfrm>
          <a:custGeom>
            <a:rect b="b" l="l" r="r" t="t"/>
            <a:pathLst>
              <a:path extrusionOk="0" h="76523" w="38328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"/>
          <p:cNvSpPr/>
          <p:nvPr/>
        </p:nvSpPr>
        <p:spPr>
          <a:xfrm flipH="1">
            <a:off x="1023851" y="3853469"/>
            <a:ext cx="303446" cy="307988"/>
          </a:xfrm>
          <a:custGeom>
            <a:rect b="b" l="l" r="r" t="t"/>
            <a:pathLst>
              <a:path extrusionOk="0" h="14731" w="14512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"/>
          <p:cNvSpPr/>
          <p:nvPr/>
        </p:nvSpPr>
        <p:spPr>
          <a:xfrm flipH="1">
            <a:off x="1023851" y="3853469"/>
            <a:ext cx="303446" cy="307988"/>
          </a:xfrm>
          <a:custGeom>
            <a:rect b="b" l="l" r="r" t="t"/>
            <a:pathLst>
              <a:path extrusionOk="0" h="14731" w="14512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"/>
          <p:cNvSpPr/>
          <p:nvPr/>
        </p:nvSpPr>
        <p:spPr>
          <a:xfrm flipH="1">
            <a:off x="1023851" y="3846883"/>
            <a:ext cx="303446" cy="314574"/>
          </a:xfrm>
          <a:custGeom>
            <a:rect b="b" l="l" r="r" t="t"/>
            <a:pathLst>
              <a:path extrusionOk="0" fill="none" h="15046" w="14512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"/>
          <p:cNvSpPr/>
          <p:nvPr/>
        </p:nvSpPr>
        <p:spPr>
          <a:xfrm flipH="1">
            <a:off x="1143833" y="4033106"/>
            <a:ext cx="110928" cy="36985"/>
          </a:xfrm>
          <a:custGeom>
            <a:rect b="b" l="l" r="r" t="t"/>
            <a:pathLst>
              <a:path extrusionOk="0" fill="none" h="1769" w="5305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"/>
          <p:cNvSpPr/>
          <p:nvPr/>
        </p:nvSpPr>
        <p:spPr>
          <a:xfrm flipH="1">
            <a:off x="1127795" y="4010087"/>
            <a:ext cx="98361" cy="34895"/>
          </a:xfrm>
          <a:custGeom>
            <a:rect b="b" l="l" r="r" t="t"/>
            <a:pathLst>
              <a:path extrusionOk="0" fill="none" h="1669" w="4704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"/>
          <p:cNvSpPr/>
          <p:nvPr/>
        </p:nvSpPr>
        <p:spPr>
          <a:xfrm flipH="1">
            <a:off x="1108955" y="3968251"/>
            <a:ext cx="99762" cy="37675"/>
          </a:xfrm>
          <a:custGeom>
            <a:rect b="b" l="l" r="r" t="t"/>
            <a:pathLst>
              <a:path extrusionOk="0" fill="none" h="1802" w="4771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"/>
          <p:cNvSpPr/>
          <p:nvPr/>
        </p:nvSpPr>
        <p:spPr>
          <a:xfrm flipH="1">
            <a:off x="1101971" y="3926394"/>
            <a:ext cx="101874" cy="32114"/>
          </a:xfrm>
          <a:custGeom>
            <a:rect b="b" l="l" r="r" t="t"/>
            <a:pathLst>
              <a:path extrusionOk="0" fill="none" h="1536" w="4872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"/>
          <p:cNvSpPr/>
          <p:nvPr/>
        </p:nvSpPr>
        <p:spPr>
          <a:xfrm flipH="1">
            <a:off x="1023851" y="4161436"/>
            <a:ext cx="306938" cy="22329"/>
          </a:xfrm>
          <a:custGeom>
            <a:rect b="b" l="l" r="r" t="t"/>
            <a:pathLst>
              <a:path extrusionOk="0" h="1068" w="14679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cap="rnd" cmpd="sng" w="108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"/>
          <p:cNvSpPr/>
          <p:nvPr/>
        </p:nvSpPr>
        <p:spPr>
          <a:xfrm flipH="1">
            <a:off x="621396" y="1327132"/>
            <a:ext cx="1283435" cy="1177970"/>
          </a:xfrm>
          <a:custGeom>
            <a:rect b="b" l="l" r="r" t="t"/>
            <a:pathLst>
              <a:path extrusionOk="0" h="56342" w="61379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"/>
          <p:cNvSpPr/>
          <p:nvPr/>
        </p:nvSpPr>
        <p:spPr>
          <a:xfrm flipH="1">
            <a:off x="621396" y="1327132"/>
            <a:ext cx="1283435" cy="1205840"/>
          </a:xfrm>
          <a:custGeom>
            <a:rect b="b" l="l" r="r" t="t"/>
            <a:pathLst>
              <a:path extrusionOk="0" fill="none" h="57675" w="61379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"/>
          <p:cNvSpPr/>
          <p:nvPr/>
        </p:nvSpPr>
        <p:spPr>
          <a:xfrm flipH="1">
            <a:off x="930404" y="1519607"/>
            <a:ext cx="288767" cy="320575"/>
          </a:xfrm>
          <a:custGeom>
            <a:rect b="b" l="l" r="r" t="t"/>
            <a:pathLst>
              <a:path extrusionOk="0" h="15333" w="1381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"/>
          <p:cNvSpPr/>
          <p:nvPr/>
        </p:nvSpPr>
        <p:spPr>
          <a:xfrm flipH="1">
            <a:off x="1026653" y="1610868"/>
            <a:ext cx="104634" cy="88543"/>
          </a:xfrm>
          <a:custGeom>
            <a:rect b="b" l="l" r="r" t="t"/>
            <a:pathLst>
              <a:path extrusionOk="0" h="4235" w="5004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"/>
          <p:cNvSpPr/>
          <p:nvPr/>
        </p:nvSpPr>
        <p:spPr>
          <a:xfrm flipH="1">
            <a:off x="948512" y="1268570"/>
            <a:ext cx="346688" cy="410414"/>
          </a:xfrm>
          <a:custGeom>
            <a:rect b="b" l="l" r="r" t="t"/>
            <a:pathLst>
              <a:path extrusionOk="0" h="19630" w="1658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"/>
          <p:cNvSpPr/>
          <p:nvPr/>
        </p:nvSpPr>
        <p:spPr>
          <a:xfrm flipH="1">
            <a:off x="922019" y="1240659"/>
            <a:ext cx="450610" cy="405208"/>
          </a:xfrm>
          <a:custGeom>
            <a:rect b="b" l="l" r="r" t="t"/>
            <a:pathLst>
              <a:path extrusionOk="0" h="19381" w="2155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"/>
          <p:cNvSpPr/>
          <p:nvPr/>
        </p:nvSpPr>
        <p:spPr>
          <a:xfrm flipH="1">
            <a:off x="919928" y="1431042"/>
            <a:ext cx="66389" cy="102342"/>
          </a:xfrm>
          <a:custGeom>
            <a:rect b="b" l="l" r="r" t="t"/>
            <a:pathLst>
              <a:path extrusionOk="0" h="4895" w="3175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"/>
          <p:cNvSpPr/>
          <p:nvPr/>
        </p:nvSpPr>
        <p:spPr>
          <a:xfrm flipH="1">
            <a:off x="919928" y="1416407"/>
            <a:ext cx="66996" cy="122748"/>
          </a:xfrm>
          <a:custGeom>
            <a:rect b="b" l="l" r="r" t="t"/>
            <a:pathLst>
              <a:path extrusionOk="0" fill="none" h="5871" w="3204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"/>
          <p:cNvSpPr/>
          <p:nvPr/>
        </p:nvSpPr>
        <p:spPr>
          <a:xfrm flipH="1">
            <a:off x="866671" y="1392510"/>
            <a:ext cx="155633" cy="163998"/>
          </a:xfrm>
          <a:custGeom>
            <a:rect b="b" l="l" r="r" t="t"/>
            <a:pathLst>
              <a:path extrusionOk="0" h="7844" w="7443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"/>
          <p:cNvSpPr/>
          <p:nvPr/>
        </p:nvSpPr>
        <p:spPr>
          <a:xfrm flipH="1">
            <a:off x="922019" y="1235871"/>
            <a:ext cx="239963" cy="195882"/>
          </a:xfrm>
          <a:custGeom>
            <a:rect b="b" l="l" r="r" t="t"/>
            <a:pathLst>
              <a:path extrusionOk="0" h="9369" w="11476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"/>
          <p:cNvSpPr/>
          <p:nvPr/>
        </p:nvSpPr>
        <p:spPr>
          <a:xfrm flipH="1">
            <a:off x="875474" y="1414860"/>
            <a:ext cx="114064" cy="119842"/>
          </a:xfrm>
          <a:custGeom>
            <a:rect b="b" l="l" r="r" t="t"/>
            <a:pathLst>
              <a:path extrusionOk="0" h="5732" w="5455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"/>
          <p:cNvSpPr/>
          <p:nvPr/>
        </p:nvSpPr>
        <p:spPr>
          <a:xfrm flipH="1">
            <a:off x="678606" y="2605918"/>
            <a:ext cx="398984" cy="527810"/>
          </a:xfrm>
          <a:custGeom>
            <a:rect b="b" l="l" r="r" t="t"/>
            <a:pathLst>
              <a:path extrusionOk="0" h="25245" w="19081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"/>
          <p:cNvSpPr/>
          <p:nvPr/>
        </p:nvSpPr>
        <p:spPr>
          <a:xfrm flipH="1">
            <a:off x="661167" y="2616100"/>
            <a:ext cx="398984" cy="527684"/>
          </a:xfrm>
          <a:custGeom>
            <a:rect b="b" l="l" r="r" t="t"/>
            <a:pathLst>
              <a:path extrusionOk="0" h="25239" w="19081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"/>
          <p:cNvSpPr/>
          <p:nvPr/>
        </p:nvSpPr>
        <p:spPr>
          <a:xfrm flipH="1">
            <a:off x="825771" y="2831448"/>
            <a:ext cx="51627" cy="80933"/>
          </a:xfrm>
          <a:custGeom>
            <a:rect b="b" l="l" r="r" t="t"/>
            <a:pathLst>
              <a:path extrusionOk="0" h="3871" w="2469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"/>
          <p:cNvSpPr/>
          <p:nvPr/>
        </p:nvSpPr>
        <p:spPr>
          <a:xfrm flipH="1">
            <a:off x="673713" y="2532972"/>
            <a:ext cx="191996" cy="575855"/>
          </a:xfrm>
          <a:custGeom>
            <a:rect b="b" l="l" r="r" t="t"/>
            <a:pathLst>
              <a:path extrusionOk="0" h="27543" w="9182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"/>
          <p:cNvSpPr/>
          <p:nvPr/>
        </p:nvSpPr>
        <p:spPr>
          <a:xfrm flipH="1">
            <a:off x="650691" y="1905287"/>
            <a:ext cx="264386" cy="786247"/>
          </a:xfrm>
          <a:custGeom>
            <a:rect b="b" l="l" r="r" t="t"/>
            <a:pathLst>
              <a:path extrusionOk="0" h="37606" w="12644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"/>
          <p:cNvSpPr/>
          <p:nvPr/>
        </p:nvSpPr>
        <p:spPr>
          <a:xfrm flipH="1">
            <a:off x="1452130" y="1728138"/>
            <a:ext cx="39081" cy="246918"/>
          </a:xfrm>
          <a:custGeom>
            <a:rect b="b" l="l" r="r" t="t"/>
            <a:pathLst>
              <a:path extrusionOk="0" fill="none" h="11810" w="1869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"/>
          <p:cNvSpPr/>
          <p:nvPr/>
        </p:nvSpPr>
        <p:spPr>
          <a:xfrm flipH="1">
            <a:off x="930404" y="2391387"/>
            <a:ext cx="172298" cy="30713"/>
          </a:xfrm>
          <a:custGeom>
            <a:rect b="b" l="l" r="r" t="t"/>
            <a:pathLst>
              <a:path extrusionOk="0" fill="none" h="1469" w="824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"/>
          <p:cNvSpPr/>
          <p:nvPr/>
        </p:nvSpPr>
        <p:spPr>
          <a:xfrm flipH="1">
            <a:off x="1556053" y="1670956"/>
            <a:ext cx="69777" cy="89296"/>
          </a:xfrm>
          <a:custGeom>
            <a:rect b="b" l="l" r="r" t="t"/>
            <a:pathLst>
              <a:path extrusionOk="0" fill="none" h="4271" w="3337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"/>
          <p:cNvSpPr/>
          <p:nvPr/>
        </p:nvSpPr>
        <p:spPr>
          <a:xfrm flipH="1">
            <a:off x="719046" y="2588063"/>
            <a:ext cx="100473" cy="43258"/>
          </a:xfrm>
          <a:custGeom>
            <a:rect b="b" l="l" r="r" t="t"/>
            <a:pathLst>
              <a:path extrusionOk="0" fill="none" h="2069" w="4805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cap="rnd" cmpd="sng" w="108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"/>
          <p:cNvSpPr/>
          <p:nvPr/>
        </p:nvSpPr>
        <p:spPr>
          <a:xfrm flipH="1">
            <a:off x="1685894" y="1142196"/>
            <a:ext cx="33498" cy="108824"/>
          </a:xfrm>
          <a:custGeom>
            <a:rect b="b" l="l" r="r" t="t"/>
            <a:pathLst>
              <a:path extrusionOk="0" fill="none" h="5205" w="1602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"/>
          <p:cNvSpPr/>
          <p:nvPr/>
        </p:nvSpPr>
        <p:spPr>
          <a:xfrm flipH="1">
            <a:off x="1787726" y="1180561"/>
            <a:ext cx="53718" cy="30713"/>
          </a:xfrm>
          <a:custGeom>
            <a:rect b="b" l="l" r="r" t="t"/>
            <a:pathLst>
              <a:path extrusionOk="0" fill="none" h="1469" w="2569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"/>
          <p:cNvSpPr/>
          <p:nvPr/>
        </p:nvSpPr>
        <p:spPr>
          <a:xfrm flipH="1">
            <a:off x="1717280" y="1142196"/>
            <a:ext cx="88596" cy="27222"/>
          </a:xfrm>
          <a:custGeom>
            <a:rect b="b" l="l" r="r" t="t"/>
            <a:pathLst>
              <a:path extrusionOk="0" fill="none" h="1302" w="4237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"/>
          <p:cNvSpPr/>
          <p:nvPr/>
        </p:nvSpPr>
        <p:spPr>
          <a:xfrm flipH="1">
            <a:off x="1745174" y="1150580"/>
            <a:ext cx="71868" cy="33494"/>
          </a:xfrm>
          <a:custGeom>
            <a:rect b="b" l="l" r="r" t="t"/>
            <a:pathLst>
              <a:path extrusionOk="0" fill="none" h="1602" w="3437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"/>
          <p:cNvSpPr/>
          <p:nvPr/>
        </p:nvSpPr>
        <p:spPr>
          <a:xfrm flipH="1">
            <a:off x="1694948" y="1098959"/>
            <a:ext cx="1572892" cy="3068656"/>
          </a:xfrm>
          <a:custGeom>
            <a:rect b="b" l="l" r="r" t="t"/>
            <a:pathLst>
              <a:path extrusionOk="0" h="146773" w="75222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"/>
          <p:cNvSpPr/>
          <p:nvPr/>
        </p:nvSpPr>
        <p:spPr>
          <a:xfrm flipH="1">
            <a:off x="2603090" y="1154071"/>
            <a:ext cx="51648" cy="43529"/>
          </a:xfrm>
          <a:custGeom>
            <a:rect b="b" l="l" r="r" t="t"/>
            <a:pathLst>
              <a:path extrusionOk="0" h="2082" w="247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"/>
          <p:cNvSpPr/>
          <p:nvPr/>
        </p:nvSpPr>
        <p:spPr>
          <a:xfrm flipH="1">
            <a:off x="2315724" y="1161724"/>
            <a:ext cx="32118" cy="28037"/>
          </a:xfrm>
          <a:custGeom>
            <a:rect b="b" l="l" r="r" t="t"/>
            <a:pathLst>
              <a:path extrusionOk="0" h="1341" w="1536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"/>
          <p:cNvSpPr/>
          <p:nvPr/>
        </p:nvSpPr>
        <p:spPr>
          <a:xfrm flipH="1">
            <a:off x="2386170" y="1168017"/>
            <a:ext cx="179972" cy="15367"/>
          </a:xfrm>
          <a:custGeom>
            <a:rect b="b" l="l" r="r" t="t"/>
            <a:pathLst>
              <a:path extrusionOk="0" h="735" w="8607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"/>
          <p:cNvSpPr/>
          <p:nvPr/>
        </p:nvSpPr>
        <p:spPr>
          <a:xfrm flipH="1">
            <a:off x="1740302" y="1149869"/>
            <a:ext cx="1482205" cy="2974510"/>
          </a:xfrm>
          <a:custGeom>
            <a:rect b="b" l="l" r="r" t="t"/>
            <a:pathLst>
              <a:path extrusionOk="0" h="142270" w="70885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"/>
          <p:cNvSpPr/>
          <p:nvPr/>
        </p:nvSpPr>
        <p:spPr>
          <a:xfrm flipH="1">
            <a:off x="1740302" y="3903972"/>
            <a:ext cx="1482205" cy="220407"/>
          </a:xfrm>
          <a:custGeom>
            <a:rect b="b" l="l" r="r" t="t"/>
            <a:pathLst>
              <a:path extrusionOk="0" h="10542" w="70885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"/>
          <p:cNvSpPr/>
          <p:nvPr/>
        </p:nvSpPr>
        <p:spPr>
          <a:xfrm flipH="1">
            <a:off x="1740302" y="1149869"/>
            <a:ext cx="1482205" cy="184843"/>
          </a:xfrm>
          <a:custGeom>
            <a:rect b="b" l="l" r="r" t="t"/>
            <a:pathLst>
              <a:path extrusionOk="0" h="8841" w="70885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"/>
          <p:cNvSpPr/>
          <p:nvPr/>
        </p:nvSpPr>
        <p:spPr>
          <a:xfrm flipH="1">
            <a:off x="1740302" y="1149179"/>
            <a:ext cx="1482205" cy="2975200"/>
          </a:xfrm>
          <a:custGeom>
            <a:rect b="b" l="l" r="r" t="t"/>
            <a:pathLst>
              <a:path extrusionOk="0" fill="none" h="142303" w="70885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"/>
          <p:cNvSpPr/>
          <p:nvPr/>
        </p:nvSpPr>
        <p:spPr>
          <a:xfrm>
            <a:off x="2057495" y="2972229"/>
            <a:ext cx="834225" cy="252479"/>
          </a:xfrm>
          <a:custGeom>
            <a:rect b="b" l="l" r="r" t="t"/>
            <a:pathLst>
              <a:path extrusionOk="0" h="12076" w="39896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"/>
          <p:cNvSpPr/>
          <p:nvPr/>
        </p:nvSpPr>
        <p:spPr>
          <a:xfrm>
            <a:off x="2300929" y="2321525"/>
            <a:ext cx="348758" cy="235063"/>
          </a:xfrm>
          <a:custGeom>
            <a:rect b="b" l="l" r="r" t="t"/>
            <a:pathLst>
              <a:path extrusionOk="0" h="11243" w="16679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"/>
          <p:cNvSpPr/>
          <p:nvPr/>
        </p:nvSpPr>
        <p:spPr>
          <a:xfrm>
            <a:off x="2379049" y="2321525"/>
            <a:ext cx="191828" cy="128560"/>
          </a:xfrm>
          <a:custGeom>
            <a:rect b="b" l="l" r="r" t="t"/>
            <a:pathLst>
              <a:path extrusionOk="0" h="6149" w="9174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"/>
          <p:cNvSpPr/>
          <p:nvPr/>
        </p:nvSpPr>
        <p:spPr>
          <a:xfrm>
            <a:off x="2300929" y="2321525"/>
            <a:ext cx="348758" cy="235063"/>
          </a:xfrm>
          <a:custGeom>
            <a:rect b="b" l="l" r="r" t="t"/>
            <a:pathLst>
              <a:path extrusionOk="0" fill="none" h="11243" w="16679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"/>
          <p:cNvSpPr/>
          <p:nvPr/>
        </p:nvSpPr>
        <p:spPr>
          <a:xfrm>
            <a:off x="2058896" y="1769881"/>
            <a:ext cx="832134" cy="620723"/>
          </a:xfrm>
          <a:custGeom>
            <a:rect b="b" l="l" r="r" t="t"/>
            <a:pathLst>
              <a:path extrusionOk="0" h="29689" w="39796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"/>
          <p:cNvSpPr/>
          <p:nvPr/>
        </p:nvSpPr>
        <p:spPr>
          <a:xfrm>
            <a:off x="2091683" y="1816609"/>
            <a:ext cx="765871" cy="526576"/>
          </a:xfrm>
          <a:custGeom>
            <a:rect b="b" l="l" r="r" t="t"/>
            <a:pathLst>
              <a:path extrusionOk="0" h="25186" w="36627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"/>
          <p:cNvSpPr/>
          <p:nvPr/>
        </p:nvSpPr>
        <p:spPr>
          <a:xfrm>
            <a:off x="2092373" y="1816609"/>
            <a:ext cx="531511" cy="404518"/>
          </a:xfrm>
          <a:custGeom>
            <a:rect b="b" l="l" r="r" t="t"/>
            <a:pathLst>
              <a:path extrusionOk="0" h="19348" w="25419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"/>
          <p:cNvSpPr/>
          <p:nvPr/>
        </p:nvSpPr>
        <p:spPr>
          <a:xfrm>
            <a:off x="2489244" y="2002811"/>
            <a:ext cx="368999" cy="340374"/>
          </a:xfrm>
          <a:custGeom>
            <a:rect b="b" l="l" r="r" t="t"/>
            <a:pathLst>
              <a:path extrusionOk="0" h="16280" w="17647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"/>
          <p:cNvSpPr/>
          <p:nvPr/>
        </p:nvSpPr>
        <p:spPr>
          <a:xfrm>
            <a:off x="2091683" y="1816609"/>
            <a:ext cx="765871" cy="526576"/>
          </a:xfrm>
          <a:custGeom>
            <a:rect b="b" l="l" r="r" t="t"/>
            <a:pathLst>
              <a:path extrusionOk="0" fill="none" h="25186" w="36627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"/>
          <p:cNvSpPr/>
          <p:nvPr/>
        </p:nvSpPr>
        <p:spPr>
          <a:xfrm>
            <a:off x="2281399" y="2534949"/>
            <a:ext cx="387128" cy="50241"/>
          </a:xfrm>
          <a:custGeom>
            <a:rect b="b" l="l" r="r" t="t"/>
            <a:pathLst>
              <a:path extrusionOk="0" h="2403" w="18514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"/>
          <p:cNvSpPr/>
          <p:nvPr/>
        </p:nvSpPr>
        <p:spPr>
          <a:xfrm>
            <a:off x="1984958" y="2690459"/>
            <a:ext cx="173699" cy="174389"/>
          </a:xfrm>
          <a:custGeom>
            <a:rect b="b" l="l" r="r" t="t"/>
            <a:pathLst>
              <a:path extrusionOk="0" h="8341" w="8307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"/>
          <p:cNvSpPr/>
          <p:nvPr/>
        </p:nvSpPr>
        <p:spPr>
          <a:xfrm>
            <a:off x="2186530" y="2690459"/>
            <a:ext cx="173699" cy="174389"/>
          </a:xfrm>
          <a:custGeom>
            <a:rect b="b" l="l" r="r" t="t"/>
            <a:pathLst>
              <a:path extrusionOk="0" h="8341" w="8307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"/>
          <p:cNvSpPr/>
          <p:nvPr/>
        </p:nvSpPr>
        <p:spPr>
          <a:xfrm>
            <a:off x="2388103" y="2690459"/>
            <a:ext cx="173699" cy="174389"/>
          </a:xfrm>
          <a:custGeom>
            <a:rect b="b" l="l" r="r" t="t"/>
            <a:pathLst>
              <a:path extrusionOk="0" h="8341" w="8307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"/>
          <p:cNvSpPr/>
          <p:nvPr/>
        </p:nvSpPr>
        <p:spPr>
          <a:xfrm>
            <a:off x="2589696" y="2690459"/>
            <a:ext cx="173699" cy="174389"/>
          </a:xfrm>
          <a:custGeom>
            <a:rect b="b" l="l" r="r" t="t"/>
            <a:pathLst>
              <a:path extrusionOk="0" h="8341" w="8307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"/>
          <p:cNvSpPr/>
          <p:nvPr/>
        </p:nvSpPr>
        <p:spPr>
          <a:xfrm>
            <a:off x="2791268" y="2690459"/>
            <a:ext cx="173699" cy="174389"/>
          </a:xfrm>
          <a:custGeom>
            <a:rect b="b" l="l" r="r" t="t"/>
            <a:pathLst>
              <a:path extrusionOk="0" h="8341" w="8307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"/>
          <p:cNvSpPr/>
          <p:nvPr/>
        </p:nvSpPr>
        <p:spPr>
          <a:xfrm>
            <a:off x="3006098" y="2751153"/>
            <a:ext cx="25824" cy="52311"/>
          </a:xfrm>
          <a:custGeom>
            <a:rect b="b" l="l" r="r" t="t"/>
            <a:pathLst>
              <a:path extrusionOk="0" fill="none" h="2502" w="1235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"/>
          <p:cNvSpPr/>
          <p:nvPr/>
        </p:nvSpPr>
        <p:spPr>
          <a:xfrm>
            <a:off x="1917293" y="2751153"/>
            <a:ext cx="26535" cy="52311"/>
          </a:xfrm>
          <a:custGeom>
            <a:rect b="b" l="l" r="r" t="t"/>
            <a:pathLst>
              <a:path extrusionOk="0" fill="none" h="2502" w="1269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"/>
          <p:cNvSpPr/>
          <p:nvPr/>
        </p:nvSpPr>
        <p:spPr>
          <a:xfrm>
            <a:off x="1828718" y="3341853"/>
            <a:ext cx="1291778" cy="115786"/>
          </a:xfrm>
          <a:custGeom>
            <a:rect b="b" l="l" r="r" t="t"/>
            <a:pathLst>
              <a:path extrusionOk="0" h="5538" w="61778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"/>
          <p:cNvSpPr/>
          <p:nvPr/>
        </p:nvSpPr>
        <p:spPr>
          <a:xfrm>
            <a:off x="1887998" y="3533638"/>
            <a:ext cx="963972" cy="25131"/>
          </a:xfrm>
          <a:custGeom>
            <a:rect b="b" l="l" r="r" t="t"/>
            <a:pathLst>
              <a:path extrusionOk="0" h="1202" w="46101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"/>
          <p:cNvSpPr/>
          <p:nvPr/>
        </p:nvSpPr>
        <p:spPr>
          <a:xfrm>
            <a:off x="1887998" y="3608277"/>
            <a:ext cx="838428" cy="25110"/>
          </a:xfrm>
          <a:custGeom>
            <a:rect b="b" l="l" r="r" t="t"/>
            <a:pathLst>
              <a:path extrusionOk="0" h="1201" w="40097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"/>
          <p:cNvSpPr/>
          <p:nvPr/>
        </p:nvSpPr>
        <p:spPr>
          <a:xfrm>
            <a:off x="1887998" y="3682896"/>
            <a:ext cx="765181" cy="24420"/>
          </a:xfrm>
          <a:custGeom>
            <a:rect b="b" l="l" r="r" t="t"/>
            <a:pathLst>
              <a:path extrusionOk="0" h="1168" w="36594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"/>
          <p:cNvSpPr/>
          <p:nvPr/>
        </p:nvSpPr>
        <p:spPr>
          <a:xfrm>
            <a:off x="1887998" y="3757515"/>
            <a:ext cx="880269" cy="24420"/>
          </a:xfrm>
          <a:custGeom>
            <a:rect b="b" l="l" r="r" t="t"/>
            <a:pathLst>
              <a:path extrusionOk="0" h="1168" w="42098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"/>
          <p:cNvSpPr/>
          <p:nvPr/>
        </p:nvSpPr>
        <p:spPr>
          <a:xfrm>
            <a:off x="2934941" y="3533638"/>
            <a:ext cx="126275" cy="25131"/>
          </a:xfrm>
          <a:custGeom>
            <a:rect b="b" l="l" r="r" t="t"/>
            <a:pathLst>
              <a:path extrusionOk="0" h="1202" w="6039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"/>
          <p:cNvSpPr/>
          <p:nvPr/>
        </p:nvSpPr>
        <p:spPr>
          <a:xfrm>
            <a:off x="2955872" y="3608277"/>
            <a:ext cx="105345" cy="25110"/>
          </a:xfrm>
          <a:custGeom>
            <a:rect b="b" l="l" r="r" t="t"/>
            <a:pathLst>
              <a:path extrusionOk="0" h="1201" w="5038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"/>
          <p:cNvSpPr/>
          <p:nvPr/>
        </p:nvSpPr>
        <p:spPr>
          <a:xfrm>
            <a:off x="2924486" y="3682896"/>
            <a:ext cx="136730" cy="24420"/>
          </a:xfrm>
          <a:custGeom>
            <a:rect b="b" l="l" r="r" t="t"/>
            <a:pathLst>
              <a:path extrusionOk="0" h="1168" w="6539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"/>
          <p:cNvSpPr/>
          <p:nvPr/>
        </p:nvSpPr>
        <p:spPr>
          <a:xfrm>
            <a:off x="3008189" y="3757515"/>
            <a:ext cx="53028" cy="24420"/>
          </a:xfrm>
          <a:custGeom>
            <a:rect b="b" l="l" r="r" t="t"/>
            <a:pathLst>
              <a:path extrusionOk="0" h="1168" w="2536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"/>
          <p:cNvSpPr/>
          <p:nvPr/>
        </p:nvSpPr>
        <p:spPr>
          <a:xfrm flipH="1">
            <a:off x="1947457" y="1472785"/>
            <a:ext cx="1067874" cy="79511"/>
          </a:xfrm>
          <a:custGeom>
            <a:rect b="b" l="l" r="r" t="t"/>
            <a:pathLst>
              <a:path extrusionOk="0" h="3803" w="5107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"/>
          <p:cNvSpPr/>
          <p:nvPr/>
        </p:nvSpPr>
        <p:spPr>
          <a:xfrm>
            <a:off x="2829638" y="3150069"/>
            <a:ext cx="155549" cy="155531"/>
          </a:xfrm>
          <a:custGeom>
            <a:rect b="b" l="l" r="r" t="t"/>
            <a:pathLst>
              <a:path extrusionOk="0" h="7439" w="7439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rnd" cmpd="sng" w="10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"/>
          <p:cNvSpPr/>
          <p:nvPr/>
        </p:nvSpPr>
        <p:spPr>
          <a:xfrm flipH="1" rot="8099929">
            <a:off x="1188241" y="3300113"/>
            <a:ext cx="1857114" cy="1794505"/>
          </a:xfrm>
          <a:custGeom>
            <a:rect b="b" l="l" r="r" t="t"/>
            <a:pathLst>
              <a:path extrusionOk="0" h="10519" w="10886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025" y="1811275"/>
            <a:ext cx="765175" cy="5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3"/>
          <p:cNvGrpSpPr/>
          <p:nvPr/>
        </p:nvGrpSpPr>
        <p:grpSpPr>
          <a:xfrm>
            <a:off x="5279006" y="1870819"/>
            <a:ext cx="2815328" cy="3964072"/>
            <a:chOff x="5048583" y="1467405"/>
            <a:chExt cx="3443826" cy="4849018"/>
          </a:xfrm>
        </p:grpSpPr>
        <p:sp>
          <p:nvSpPr>
            <p:cNvPr id="1146" name="Google Shape;1146;p13"/>
            <p:cNvSpPr/>
            <p:nvPr/>
          </p:nvSpPr>
          <p:spPr>
            <a:xfrm>
              <a:off x="5048583" y="2533342"/>
              <a:ext cx="249182" cy="245371"/>
            </a:xfrm>
            <a:custGeom>
              <a:rect b="b" l="l" r="r" t="t"/>
              <a:pathLst>
                <a:path extrusionOk="0" h="12877" w="13077">
                  <a:moveTo>
                    <a:pt x="4237" y="0"/>
                  </a:moveTo>
                  <a:lnTo>
                    <a:pt x="0" y="4370"/>
                  </a:lnTo>
                  <a:lnTo>
                    <a:pt x="8840" y="12876"/>
                  </a:lnTo>
                  <a:lnTo>
                    <a:pt x="13076" y="8506"/>
                  </a:lnTo>
                  <a:lnTo>
                    <a:pt x="423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5145839" y="2632390"/>
              <a:ext cx="54669" cy="47104"/>
            </a:xfrm>
            <a:custGeom>
              <a:rect b="b" l="l" r="r" t="t"/>
              <a:pathLst>
                <a:path extrusionOk="0" h="2472" w="2869">
                  <a:moveTo>
                    <a:pt x="952" y="1"/>
                  </a:moveTo>
                  <a:cubicBezTo>
                    <a:pt x="733" y="1"/>
                    <a:pt x="538" y="68"/>
                    <a:pt x="400" y="206"/>
                  </a:cubicBezTo>
                  <a:cubicBezTo>
                    <a:pt x="0" y="606"/>
                    <a:pt x="200" y="1374"/>
                    <a:pt x="767" y="1941"/>
                  </a:cubicBezTo>
                  <a:cubicBezTo>
                    <a:pt x="1134" y="2287"/>
                    <a:pt x="1563" y="2472"/>
                    <a:pt x="1925" y="2472"/>
                  </a:cubicBezTo>
                  <a:cubicBezTo>
                    <a:pt x="2156" y="2472"/>
                    <a:pt x="2359" y="2397"/>
                    <a:pt x="2502" y="2241"/>
                  </a:cubicBezTo>
                  <a:cubicBezTo>
                    <a:pt x="2869" y="1874"/>
                    <a:pt x="2702" y="1107"/>
                    <a:pt x="2102" y="540"/>
                  </a:cubicBezTo>
                  <a:cubicBezTo>
                    <a:pt x="1748" y="186"/>
                    <a:pt x="1316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5092447" y="2507275"/>
              <a:ext cx="220562" cy="259986"/>
            </a:xfrm>
            <a:custGeom>
              <a:rect b="b" l="l" r="r" t="t"/>
              <a:pathLst>
                <a:path extrusionOk="0" h="13644" w="11575">
                  <a:moveTo>
                    <a:pt x="5237" y="1"/>
                  </a:moveTo>
                  <a:lnTo>
                    <a:pt x="0" y="3170"/>
                  </a:lnTo>
                  <a:lnTo>
                    <a:pt x="6371" y="13644"/>
                  </a:lnTo>
                  <a:lnTo>
                    <a:pt x="11575" y="10475"/>
                  </a:lnTo>
                  <a:lnTo>
                    <a:pt x="523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5175070" y="2499653"/>
              <a:ext cx="147486" cy="247906"/>
            </a:xfrm>
            <a:custGeom>
              <a:rect b="b" l="l" r="r" t="t"/>
              <a:pathLst>
                <a:path extrusionOk="0" h="13010" w="7740">
                  <a:moveTo>
                    <a:pt x="6038" y="0"/>
                  </a:moveTo>
                  <a:lnTo>
                    <a:pt x="0" y="868"/>
                  </a:lnTo>
                  <a:lnTo>
                    <a:pt x="1702" y="13010"/>
                  </a:lnTo>
                  <a:lnTo>
                    <a:pt x="7739" y="12142"/>
                  </a:lnTo>
                  <a:lnTo>
                    <a:pt x="603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5201766" y="2519356"/>
              <a:ext cx="167189" cy="254270"/>
            </a:xfrm>
            <a:custGeom>
              <a:rect b="b" l="l" r="r" t="t"/>
              <a:pathLst>
                <a:path extrusionOk="0" h="13344" w="8774">
                  <a:moveTo>
                    <a:pt x="2836" y="0"/>
                  </a:moveTo>
                  <a:lnTo>
                    <a:pt x="0" y="11909"/>
                  </a:lnTo>
                  <a:lnTo>
                    <a:pt x="5938" y="13343"/>
                  </a:lnTo>
                  <a:lnTo>
                    <a:pt x="8773" y="1401"/>
                  </a:lnTo>
                  <a:lnTo>
                    <a:pt x="28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5485895" y="3238244"/>
              <a:ext cx="878436" cy="1575163"/>
            </a:xfrm>
            <a:custGeom>
              <a:rect b="b" l="l" r="r" t="t"/>
              <a:pathLst>
                <a:path extrusionOk="0" h="82664" w="46100">
                  <a:moveTo>
                    <a:pt x="3669" y="0"/>
                  </a:moveTo>
                  <a:lnTo>
                    <a:pt x="2102" y="2936"/>
                  </a:lnTo>
                  <a:cubicBezTo>
                    <a:pt x="2102" y="2936"/>
                    <a:pt x="734" y="4637"/>
                    <a:pt x="367" y="12743"/>
                  </a:cubicBezTo>
                  <a:cubicBezTo>
                    <a:pt x="0" y="20849"/>
                    <a:pt x="5404" y="32490"/>
                    <a:pt x="5637" y="35926"/>
                  </a:cubicBezTo>
                  <a:cubicBezTo>
                    <a:pt x="5904" y="39329"/>
                    <a:pt x="6271" y="42531"/>
                    <a:pt x="6271" y="42531"/>
                  </a:cubicBezTo>
                  <a:cubicBezTo>
                    <a:pt x="5604" y="45867"/>
                    <a:pt x="5637" y="49269"/>
                    <a:pt x="6371" y="52605"/>
                  </a:cubicBezTo>
                  <a:cubicBezTo>
                    <a:pt x="7606" y="57875"/>
                    <a:pt x="11375" y="71952"/>
                    <a:pt x="11375" y="71952"/>
                  </a:cubicBezTo>
                  <a:cubicBezTo>
                    <a:pt x="11375" y="71952"/>
                    <a:pt x="8473" y="78090"/>
                    <a:pt x="8473" y="78457"/>
                  </a:cubicBezTo>
                  <a:cubicBezTo>
                    <a:pt x="8473" y="78824"/>
                    <a:pt x="7005" y="79557"/>
                    <a:pt x="6872" y="80525"/>
                  </a:cubicBezTo>
                  <a:cubicBezTo>
                    <a:pt x="6772" y="81025"/>
                    <a:pt x="6772" y="81525"/>
                    <a:pt x="6872" y="81992"/>
                  </a:cubicBezTo>
                  <a:lnTo>
                    <a:pt x="16545" y="81992"/>
                  </a:lnTo>
                  <a:cubicBezTo>
                    <a:pt x="16545" y="81992"/>
                    <a:pt x="17179" y="81159"/>
                    <a:pt x="17179" y="79190"/>
                  </a:cubicBezTo>
                  <a:cubicBezTo>
                    <a:pt x="17179" y="77222"/>
                    <a:pt x="15811" y="68383"/>
                    <a:pt x="15811" y="68383"/>
                  </a:cubicBezTo>
                  <a:lnTo>
                    <a:pt x="15945" y="38261"/>
                  </a:lnTo>
                  <a:lnTo>
                    <a:pt x="15945" y="18514"/>
                  </a:lnTo>
                  <a:lnTo>
                    <a:pt x="28454" y="50870"/>
                  </a:lnTo>
                  <a:cubicBezTo>
                    <a:pt x="31256" y="59076"/>
                    <a:pt x="34491" y="67115"/>
                    <a:pt x="38127" y="74987"/>
                  </a:cubicBezTo>
                  <a:cubicBezTo>
                    <a:pt x="38394" y="75521"/>
                    <a:pt x="40095" y="79991"/>
                    <a:pt x="42063" y="81459"/>
                  </a:cubicBezTo>
                  <a:cubicBezTo>
                    <a:pt x="43035" y="82196"/>
                    <a:pt x="43990" y="82664"/>
                    <a:pt x="44713" y="82664"/>
                  </a:cubicBezTo>
                  <a:cubicBezTo>
                    <a:pt x="45429" y="82664"/>
                    <a:pt x="45916" y="82204"/>
                    <a:pt x="45966" y="81092"/>
                  </a:cubicBezTo>
                  <a:cubicBezTo>
                    <a:pt x="46100" y="78890"/>
                    <a:pt x="44499" y="74120"/>
                    <a:pt x="42897" y="72753"/>
                  </a:cubicBezTo>
                  <a:cubicBezTo>
                    <a:pt x="41330" y="71418"/>
                    <a:pt x="39228" y="68483"/>
                    <a:pt x="39228" y="67982"/>
                  </a:cubicBezTo>
                  <a:cubicBezTo>
                    <a:pt x="39228" y="67482"/>
                    <a:pt x="33324" y="30489"/>
                    <a:pt x="33324" y="30489"/>
                  </a:cubicBezTo>
                  <a:lnTo>
                    <a:pt x="29054" y="9307"/>
                  </a:lnTo>
                  <a:cubicBezTo>
                    <a:pt x="29054" y="9307"/>
                    <a:pt x="29354" y="7172"/>
                    <a:pt x="28587" y="3837"/>
                  </a:cubicBezTo>
                  <a:cubicBezTo>
                    <a:pt x="27958" y="1102"/>
                    <a:pt x="24730" y="856"/>
                    <a:pt x="23586" y="856"/>
                  </a:cubicBezTo>
                  <a:cubicBezTo>
                    <a:pt x="23334" y="856"/>
                    <a:pt x="23183" y="868"/>
                    <a:pt x="23183" y="8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5485895" y="3238244"/>
              <a:ext cx="717630" cy="1147378"/>
            </a:xfrm>
            <a:custGeom>
              <a:rect b="b" l="l" r="r" t="t"/>
              <a:pathLst>
                <a:path extrusionOk="0" h="60214" w="37661">
                  <a:moveTo>
                    <a:pt x="3669" y="0"/>
                  </a:moveTo>
                  <a:lnTo>
                    <a:pt x="2102" y="2936"/>
                  </a:lnTo>
                  <a:cubicBezTo>
                    <a:pt x="2102" y="2936"/>
                    <a:pt x="734" y="4670"/>
                    <a:pt x="367" y="12743"/>
                  </a:cubicBezTo>
                  <a:cubicBezTo>
                    <a:pt x="0" y="20849"/>
                    <a:pt x="5404" y="32490"/>
                    <a:pt x="5637" y="35926"/>
                  </a:cubicBezTo>
                  <a:cubicBezTo>
                    <a:pt x="5904" y="39329"/>
                    <a:pt x="6271" y="42531"/>
                    <a:pt x="6271" y="42531"/>
                  </a:cubicBezTo>
                  <a:cubicBezTo>
                    <a:pt x="5604" y="45867"/>
                    <a:pt x="5637" y="49269"/>
                    <a:pt x="6371" y="52605"/>
                  </a:cubicBezTo>
                  <a:cubicBezTo>
                    <a:pt x="6805" y="54339"/>
                    <a:pt x="7472" y="57008"/>
                    <a:pt x="8206" y="59843"/>
                  </a:cubicBezTo>
                  <a:cubicBezTo>
                    <a:pt x="9661" y="60035"/>
                    <a:pt x="11127" y="60127"/>
                    <a:pt x="12591" y="60127"/>
                  </a:cubicBezTo>
                  <a:cubicBezTo>
                    <a:pt x="13678" y="60127"/>
                    <a:pt x="14764" y="60076"/>
                    <a:pt x="15845" y="59977"/>
                  </a:cubicBezTo>
                  <a:lnTo>
                    <a:pt x="15945" y="38261"/>
                  </a:lnTo>
                  <a:lnTo>
                    <a:pt x="15945" y="18514"/>
                  </a:lnTo>
                  <a:lnTo>
                    <a:pt x="28454" y="50870"/>
                  </a:lnTo>
                  <a:cubicBezTo>
                    <a:pt x="28454" y="50870"/>
                    <a:pt x="30122" y="55674"/>
                    <a:pt x="31990" y="60210"/>
                  </a:cubicBezTo>
                  <a:cubicBezTo>
                    <a:pt x="32123" y="60212"/>
                    <a:pt x="32256" y="60214"/>
                    <a:pt x="32389" y="60214"/>
                  </a:cubicBezTo>
                  <a:cubicBezTo>
                    <a:pt x="34244" y="60214"/>
                    <a:pt x="36010" y="59981"/>
                    <a:pt x="37660" y="59109"/>
                  </a:cubicBezTo>
                  <a:cubicBezTo>
                    <a:pt x="35692" y="48335"/>
                    <a:pt x="33324" y="30489"/>
                    <a:pt x="33324" y="30489"/>
                  </a:cubicBezTo>
                  <a:lnTo>
                    <a:pt x="29054" y="9307"/>
                  </a:lnTo>
                  <a:cubicBezTo>
                    <a:pt x="29054" y="9307"/>
                    <a:pt x="29354" y="7172"/>
                    <a:pt x="28587" y="3837"/>
                  </a:cubicBezTo>
                  <a:cubicBezTo>
                    <a:pt x="27958" y="1102"/>
                    <a:pt x="24730" y="856"/>
                    <a:pt x="23586" y="856"/>
                  </a:cubicBezTo>
                  <a:cubicBezTo>
                    <a:pt x="23334" y="856"/>
                    <a:pt x="23183" y="868"/>
                    <a:pt x="23183" y="8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5614916" y="4653135"/>
              <a:ext cx="198343" cy="147486"/>
            </a:xfrm>
            <a:custGeom>
              <a:rect b="b" l="l" r="r" t="t"/>
              <a:pathLst>
                <a:path extrusionOk="0" h="7740" w="10409">
                  <a:moveTo>
                    <a:pt x="9874" y="1"/>
                  </a:moveTo>
                  <a:cubicBezTo>
                    <a:pt x="8874" y="1201"/>
                    <a:pt x="6906" y="3470"/>
                    <a:pt x="5238" y="4070"/>
                  </a:cubicBezTo>
                  <a:cubicBezTo>
                    <a:pt x="4599" y="4307"/>
                    <a:pt x="4031" y="4392"/>
                    <a:pt x="3546" y="4392"/>
                  </a:cubicBezTo>
                  <a:cubicBezTo>
                    <a:pt x="2662" y="4392"/>
                    <a:pt x="2048" y="4109"/>
                    <a:pt x="1769" y="3937"/>
                  </a:cubicBezTo>
                  <a:cubicBezTo>
                    <a:pt x="1735" y="4037"/>
                    <a:pt x="1702" y="4104"/>
                    <a:pt x="1702" y="4204"/>
                  </a:cubicBezTo>
                  <a:cubicBezTo>
                    <a:pt x="1702" y="4571"/>
                    <a:pt x="234" y="5304"/>
                    <a:pt x="101" y="6272"/>
                  </a:cubicBezTo>
                  <a:cubicBezTo>
                    <a:pt x="1" y="6772"/>
                    <a:pt x="1" y="7272"/>
                    <a:pt x="101" y="7739"/>
                  </a:cubicBezTo>
                  <a:lnTo>
                    <a:pt x="9774" y="7739"/>
                  </a:lnTo>
                  <a:cubicBezTo>
                    <a:pt x="9774" y="7739"/>
                    <a:pt x="10408" y="6906"/>
                    <a:pt x="10408" y="4937"/>
                  </a:cubicBezTo>
                  <a:cubicBezTo>
                    <a:pt x="10408" y="4104"/>
                    <a:pt x="10141" y="2069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232108" y="4622628"/>
              <a:ext cx="132223" cy="190779"/>
            </a:xfrm>
            <a:custGeom>
              <a:rect b="b" l="l" r="r" t="t"/>
              <a:pathLst>
                <a:path extrusionOk="0" h="10012" w="6939">
                  <a:moveTo>
                    <a:pt x="3636" y="0"/>
                  </a:moveTo>
                  <a:cubicBezTo>
                    <a:pt x="4203" y="1702"/>
                    <a:pt x="4637" y="4170"/>
                    <a:pt x="3003" y="5137"/>
                  </a:cubicBezTo>
                  <a:cubicBezTo>
                    <a:pt x="2695" y="5328"/>
                    <a:pt x="2375" y="5411"/>
                    <a:pt x="2050" y="5411"/>
                  </a:cubicBezTo>
                  <a:cubicBezTo>
                    <a:pt x="1353" y="5411"/>
                    <a:pt x="638" y="5027"/>
                    <a:pt x="0" y="4504"/>
                  </a:cubicBezTo>
                  <a:lnTo>
                    <a:pt x="0" y="4504"/>
                  </a:lnTo>
                  <a:cubicBezTo>
                    <a:pt x="701" y="6038"/>
                    <a:pt x="1735" y="7973"/>
                    <a:pt x="2869" y="8807"/>
                  </a:cubicBezTo>
                  <a:cubicBezTo>
                    <a:pt x="3858" y="9544"/>
                    <a:pt x="4812" y="10012"/>
                    <a:pt x="5535" y="10012"/>
                  </a:cubicBezTo>
                  <a:cubicBezTo>
                    <a:pt x="6251" y="10012"/>
                    <a:pt x="6739" y="9552"/>
                    <a:pt x="6805" y="8440"/>
                  </a:cubicBezTo>
                  <a:cubicBezTo>
                    <a:pt x="6939" y="6238"/>
                    <a:pt x="5338" y="1468"/>
                    <a:pt x="3736" y="134"/>
                  </a:cubicBezTo>
                  <a:lnTo>
                    <a:pt x="3636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5152813" y="2452606"/>
              <a:ext cx="1538863" cy="919537"/>
            </a:xfrm>
            <a:custGeom>
              <a:rect b="b" l="l" r="r" t="t"/>
              <a:pathLst>
                <a:path extrusionOk="0" h="48257" w="80759">
                  <a:moveTo>
                    <a:pt x="34592" y="1"/>
                  </a:moveTo>
                  <a:cubicBezTo>
                    <a:pt x="34592" y="1"/>
                    <a:pt x="31344" y="3971"/>
                    <a:pt x="27613" y="3971"/>
                  </a:cubicBezTo>
                  <a:cubicBezTo>
                    <a:pt x="27582" y="3971"/>
                    <a:pt x="27551" y="3971"/>
                    <a:pt x="27521" y="3970"/>
                  </a:cubicBezTo>
                  <a:lnTo>
                    <a:pt x="27521" y="3970"/>
                  </a:lnTo>
                  <a:cubicBezTo>
                    <a:pt x="27787" y="5338"/>
                    <a:pt x="27988" y="6706"/>
                    <a:pt x="28154" y="8107"/>
                  </a:cubicBezTo>
                  <a:cubicBezTo>
                    <a:pt x="28254" y="9574"/>
                    <a:pt x="26020" y="10041"/>
                    <a:pt x="26020" y="10041"/>
                  </a:cubicBezTo>
                  <a:cubicBezTo>
                    <a:pt x="26020" y="10041"/>
                    <a:pt x="19682" y="11776"/>
                    <a:pt x="19415" y="13077"/>
                  </a:cubicBezTo>
                  <a:cubicBezTo>
                    <a:pt x="19148" y="14345"/>
                    <a:pt x="13611" y="31824"/>
                    <a:pt x="13611" y="31824"/>
                  </a:cubicBezTo>
                  <a:cubicBezTo>
                    <a:pt x="12243" y="29055"/>
                    <a:pt x="9308" y="27687"/>
                    <a:pt x="7840" y="25386"/>
                  </a:cubicBezTo>
                  <a:cubicBezTo>
                    <a:pt x="7039" y="24185"/>
                    <a:pt x="6305" y="22917"/>
                    <a:pt x="5638" y="21650"/>
                  </a:cubicBezTo>
                  <a:cubicBezTo>
                    <a:pt x="5905" y="20949"/>
                    <a:pt x="6072" y="20249"/>
                    <a:pt x="6172" y="19515"/>
                  </a:cubicBezTo>
                  <a:cubicBezTo>
                    <a:pt x="6139" y="19015"/>
                    <a:pt x="6005" y="18548"/>
                    <a:pt x="5705" y="18147"/>
                  </a:cubicBezTo>
                  <a:cubicBezTo>
                    <a:pt x="5705" y="18147"/>
                    <a:pt x="7006" y="17680"/>
                    <a:pt x="7006" y="17046"/>
                  </a:cubicBezTo>
                  <a:cubicBezTo>
                    <a:pt x="7006" y="16413"/>
                    <a:pt x="6172" y="15012"/>
                    <a:pt x="5905" y="14745"/>
                  </a:cubicBezTo>
                  <a:cubicBezTo>
                    <a:pt x="5644" y="14466"/>
                    <a:pt x="5338" y="14364"/>
                    <a:pt x="5028" y="14364"/>
                  </a:cubicBezTo>
                  <a:cubicBezTo>
                    <a:pt x="4191" y="14364"/>
                    <a:pt x="3337" y="15112"/>
                    <a:pt x="3337" y="15112"/>
                  </a:cubicBezTo>
                  <a:cubicBezTo>
                    <a:pt x="3704" y="14445"/>
                    <a:pt x="4204" y="13844"/>
                    <a:pt x="4804" y="13344"/>
                  </a:cubicBezTo>
                  <a:cubicBezTo>
                    <a:pt x="5638" y="12710"/>
                    <a:pt x="6472" y="11776"/>
                    <a:pt x="6272" y="11409"/>
                  </a:cubicBezTo>
                  <a:cubicBezTo>
                    <a:pt x="6213" y="11300"/>
                    <a:pt x="6106" y="11241"/>
                    <a:pt x="5954" y="11241"/>
                  </a:cubicBezTo>
                  <a:cubicBezTo>
                    <a:pt x="5594" y="11241"/>
                    <a:pt x="4981" y="11570"/>
                    <a:pt x="4137" y="12343"/>
                  </a:cubicBezTo>
                  <a:cubicBezTo>
                    <a:pt x="2970" y="13444"/>
                    <a:pt x="1402" y="14912"/>
                    <a:pt x="1402" y="14912"/>
                  </a:cubicBezTo>
                  <a:cubicBezTo>
                    <a:pt x="1402" y="14912"/>
                    <a:pt x="2036" y="13444"/>
                    <a:pt x="2503" y="12343"/>
                  </a:cubicBezTo>
                  <a:cubicBezTo>
                    <a:pt x="2970" y="11242"/>
                    <a:pt x="3970" y="11142"/>
                    <a:pt x="3870" y="10508"/>
                  </a:cubicBezTo>
                  <a:cubicBezTo>
                    <a:pt x="3838" y="10290"/>
                    <a:pt x="3690" y="10182"/>
                    <a:pt x="3470" y="10182"/>
                  </a:cubicBezTo>
                  <a:cubicBezTo>
                    <a:pt x="3019" y="10182"/>
                    <a:pt x="2264" y="10635"/>
                    <a:pt x="1569" y="11509"/>
                  </a:cubicBezTo>
                  <a:cubicBezTo>
                    <a:pt x="668" y="12810"/>
                    <a:pt x="134" y="14345"/>
                    <a:pt x="1" y="15912"/>
                  </a:cubicBezTo>
                  <a:cubicBezTo>
                    <a:pt x="1" y="16846"/>
                    <a:pt x="1869" y="18047"/>
                    <a:pt x="2603" y="19515"/>
                  </a:cubicBezTo>
                  <a:cubicBezTo>
                    <a:pt x="3403" y="21316"/>
                    <a:pt x="4071" y="23184"/>
                    <a:pt x="4604" y="25119"/>
                  </a:cubicBezTo>
                  <a:cubicBezTo>
                    <a:pt x="4971" y="26487"/>
                    <a:pt x="7473" y="32824"/>
                    <a:pt x="8207" y="35126"/>
                  </a:cubicBezTo>
                  <a:cubicBezTo>
                    <a:pt x="8860" y="37145"/>
                    <a:pt x="12209" y="39930"/>
                    <a:pt x="13831" y="39930"/>
                  </a:cubicBezTo>
                  <a:cubicBezTo>
                    <a:pt x="14031" y="39930"/>
                    <a:pt x="14205" y="39888"/>
                    <a:pt x="14345" y="39796"/>
                  </a:cubicBezTo>
                  <a:cubicBezTo>
                    <a:pt x="15645" y="38962"/>
                    <a:pt x="21883" y="28788"/>
                    <a:pt x="21883" y="28788"/>
                  </a:cubicBezTo>
                  <a:lnTo>
                    <a:pt x="23184" y="34092"/>
                  </a:lnTo>
                  <a:lnTo>
                    <a:pt x="18781" y="45333"/>
                  </a:lnTo>
                  <a:cubicBezTo>
                    <a:pt x="23164" y="47269"/>
                    <a:pt x="27886" y="48257"/>
                    <a:pt x="32679" y="48257"/>
                  </a:cubicBezTo>
                  <a:cubicBezTo>
                    <a:pt x="33504" y="48257"/>
                    <a:pt x="34331" y="48228"/>
                    <a:pt x="35159" y="48169"/>
                  </a:cubicBezTo>
                  <a:cubicBezTo>
                    <a:pt x="44533" y="47535"/>
                    <a:pt x="46101" y="45067"/>
                    <a:pt x="46101" y="45067"/>
                  </a:cubicBezTo>
                  <a:cubicBezTo>
                    <a:pt x="45767" y="42998"/>
                    <a:pt x="45267" y="40964"/>
                    <a:pt x="44566" y="38996"/>
                  </a:cubicBezTo>
                  <a:cubicBezTo>
                    <a:pt x="43766" y="36694"/>
                    <a:pt x="41764" y="32357"/>
                    <a:pt x="41764" y="31824"/>
                  </a:cubicBezTo>
                  <a:cubicBezTo>
                    <a:pt x="41764" y="31257"/>
                    <a:pt x="43132" y="26020"/>
                    <a:pt x="43132" y="26020"/>
                  </a:cubicBezTo>
                  <a:cubicBezTo>
                    <a:pt x="43132" y="26020"/>
                    <a:pt x="50604" y="35593"/>
                    <a:pt x="52071" y="36127"/>
                  </a:cubicBezTo>
                  <a:cubicBezTo>
                    <a:pt x="52318" y="36222"/>
                    <a:pt x="52993" y="36262"/>
                    <a:pt x="53943" y="36262"/>
                  </a:cubicBezTo>
                  <a:cubicBezTo>
                    <a:pt x="58640" y="36262"/>
                    <a:pt x="70084" y="35293"/>
                    <a:pt x="70084" y="35293"/>
                  </a:cubicBezTo>
                  <a:cubicBezTo>
                    <a:pt x="70885" y="35693"/>
                    <a:pt x="71719" y="36027"/>
                    <a:pt x="72553" y="36327"/>
                  </a:cubicBezTo>
                  <a:cubicBezTo>
                    <a:pt x="73301" y="36520"/>
                    <a:pt x="75758" y="36661"/>
                    <a:pt x="77301" y="36661"/>
                  </a:cubicBezTo>
                  <a:cubicBezTo>
                    <a:pt x="77892" y="36661"/>
                    <a:pt x="78348" y="36640"/>
                    <a:pt x="78524" y="36594"/>
                  </a:cubicBezTo>
                  <a:cubicBezTo>
                    <a:pt x="79191" y="36394"/>
                    <a:pt x="78824" y="35760"/>
                    <a:pt x="78824" y="35760"/>
                  </a:cubicBezTo>
                  <a:lnTo>
                    <a:pt x="78824" y="35760"/>
                  </a:lnTo>
                  <a:cubicBezTo>
                    <a:pt x="78824" y="35760"/>
                    <a:pt x="78922" y="35765"/>
                    <a:pt x="79072" y="35765"/>
                  </a:cubicBezTo>
                  <a:cubicBezTo>
                    <a:pt x="79573" y="35765"/>
                    <a:pt x="80659" y="35706"/>
                    <a:pt x="80659" y="35193"/>
                  </a:cubicBezTo>
                  <a:cubicBezTo>
                    <a:pt x="80659" y="34826"/>
                    <a:pt x="80458" y="34492"/>
                    <a:pt x="80091" y="34359"/>
                  </a:cubicBezTo>
                  <a:lnTo>
                    <a:pt x="80091" y="34359"/>
                  </a:lnTo>
                  <a:cubicBezTo>
                    <a:pt x="80130" y="34366"/>
                    <a:pt x="80167" y="34369"/>
                    <a:pt x="80203" y="34369"/>
                  </a:cubicBezTo>
                  <a:cubicBezTo>
                    <a:pt x="80517" y="34369"/>
                    <a:pt x="80759" y="34121"/>
                    <a:pt x="80759" y="33792"/>
                  </a:cubicBezTo>
                  <a:cubicBezTo>
                    <a:pt x="80759" y="33158"/>
                    <a:pt x="80058" y="32991"/>
                    <a:pt x="80058" y="32991"/>
                  </a:cubicBezTo>
                  <a:cubicBezTo>
                    <a:pt x="80058" y="32991"/>
                    <a:pt x="80325" y="32624"/>
                    <a:pt x="79791" y="32257"/>
                  </a:cubicBezTo>
                  <a:cubicBezTo>
                    <a:pt x="79224" y="31890"/>
                    <a:pt x="75888" y="30523"/>
                    <a:pt x="75888" y="30523"/>
                  </a:cubicBezTo>
                  <a:cubicBezTo>
                    <a:pt x="75888" y="30523"/>
                    <a:pt x="77556" y="30323"/>
                    <a:pt x="77556" y="29789"/>
                  </a:cubicBezTo>
                  <a:cubicBezTo>
                    <a:pt x="77556" y="29529"/>
                    <a:pt x="76529" y="29424"/>
                    <a:pt x="75363" y="29424"/>
                  </a:cubicBezTo>
                  <a:cubicBezTo>
                    <a:pt x="73982" y="29424"/>
                    <a:pt x="72408" y="29572"/>
                    <a:pt x="72119" y="29789"/>
                  </a:cubicBezTo>
                  <a:cubicBezTo>
                    <a:pt x="71585" y="30156"/>
                    <a:pt x="69350" y="32291"/>
                    <a:pt x="69350" y="32291"/>
                  </a:cubicBezTo>
                  <a:cubicBezTo>
                    <a:pt x="69350" y="32291"/>
                    <a:pt x="57776" y="30990"/>
                    <a:pt x="56775" y="30623"/>
                  </a:cubicBezTo>
                  <a:cubicBezTo>
                    <a:pt x="55741" y="30223"/>
                    <a:pt x="53372" y="29589"/>
                    <a:pt x="53372" y="29589"/>
                  </a:cubicBezTo>
                  <a:cubicBezTo>
                    <a:pt x="53372" y="29589"/>
                    <a:pt x="47201" y="14178"/>
                    <a:pt x="45433" y="12410"/>
                  </a:cubicBezTo>
                  <a:cubicBezTo>
                    <a:pt x="43899" y="10842"/>
                    <a:pt x="41898" y="9875"/>
                    <a:pt x="39729" y="9675"/>
                  </a:cubicBezTo>
                  <a:cubicBezTo>
                    <a:pt x="38462" y="9508"/>
                    <a:pt x="37194" y="9208"/>
                    <a:pt x="35993" y="8841"/>
                  </a:cubicBezTo>
                  <a:lnTo>
                    <a:pt x="34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299651" y="2452606"/>
              <a:ext cx="997948" cy="919537"/>
            </a:xfrm>
            <a:custGeom>
              <a:rect b="b" l="l" r="r" t="t"/>
              <a:pathLst>
                <a:path extrusionOk="0" h="48257" w="52372">
                  <a:moveTo>
                    <a:pt x="26886" y="1"/>
                  </a:moveTo>
                  <a:cubicBezTo>
                    <a:pt x="26886" y="1"/>
                    <a:pt x="23638" y="3971"/>
                    <a:pt x="19875" y="3971"/>
                  </a:cubicBezTo>
                  <a:cubicBezTo>
                    <a:pt x="19844" y="3971"/>
                    <a:pt x="19812" y="3971"/>
                    <a:pt x="19781" y="3970"/>
                  </a:cubicBezTo>
                  <a:lnTo>
                    <a:pt x="19781" y="3970"/>
                  </a:lnTo>
                  <a:cubicBezTo>
                    <a:pt x="20081" y="5305"/>
                    <a:pt x="20282" y="6706"/>
                    <a:pt x="20415" y="8073"/>
                  </a:cubicBezTo>
                  <a:cubicBezTo>
                    <a:pt x="20515" y="9574"/>
                    <a:pt x="18314" y="10008"/>
                    <a:pt x="18314" y="10008"/>
                  </a:cubicBezTo>
                  <a:cubicBezTo>
                    <a:pt x="18314" y="10008"/>
                    <a:pt x="11976" y="11776"/>
                    <a:pt x="11709" y="13044"/>
                  </a:cubicBezTo>
                  <a:cubicBezTo>
                    <a:pt x="11409" y="14345"/>
                    <a:pt x="5905" y="31824"/>
                    <a:pt x="5905" y="31824"/>
                  </a:cubicBezTo>
                  <a:cubicBezTo>
                    <a:pt x="5471" y="30990"/>
                    <a:pt x="4904" y="30223"/>
                    <a:pt x="4237" y="29555"/>
                  </a:cubicBezTo>
                  <a:lnTo>
                    <a:pt x="4237" y="29555"/>
                  </a:lnTo>
                  <a:lnTo>
                    <a:pt x="4270" y="29689"/>
                  </a:lnTo>
                  <a:lnTo>
                    <a:pt x="3870" y="30056"/>
                  </a:lnTo>
                  <a:lnTo>
                    <a:pt x="0" y="33692"/>
                  </a:lnTo>
                  <a:cubicBezTo>
                    <a:pt x="201" y="34259"/>
                    <a:pt x="367" y="34759"/>
                    <a:pt x="501" y="35126"/>
                  </a:cubicBezTo>
                  <a:cubicBezTo>
                    <a:pt x="1154" y="37175"/>
                    <a:pt x="4503" y="39964"/>
                    <a:pt x="6125" y="39964"/>
                  </a:cubicBezTo>
                  <a:cubicBezTo>
                    <a:pt x="6325" y="39964"/>
                    <a:pt x="6499" y="39921"/>
                    <a:pt x="6639" y="39829"/>
                  </a:cubicBezTo>
                  <a:cubicBezTo>
                    <a:pt x="7939" y="38996"/>
                    <a:pt x="14177" y="28788"/>
                    <a:pt x="14177" y="28788"/>
                  </a:cubicBezTo>
                  <a:lnTo>
                    <a:pt x="15478" y="34092"/>
                  </a:lnTo>
                  <a:lnTo>
                    <a:pt x="11075" y="45333"/>
                  </a:lnTo>
                  <a:cubicBezTo>
                    <a:pt x="15458" y="47269"/>
                    <a:pt x="20180" y="48257"/>
                    <a:pt x="24973" y="48257"/>
                  </a:cubicBezTo>
                  <a:cubicBezTo>
                    <a:pt x="25798" y="48257"/>
                    <a:pt x="26625" y="48228"/>
                    <a:pt x="27453" y="48169"/>
                  </a:cubicBezTo>
                  <a:cubicBezTo>
                    <a:pt x="36827" y="47535"/>
                    <a:pt x="38395" y="45067"/>
                    <a:pt x="38395" y="45067"/>
                  </a:cubicBezTo>
                  <a:cubicBezTo>
                    <a:pt x="37961" y="42732"/>
                    <a:pt x="37327" y="40430"/>
                    <a:pt x="36460" y="38228"/>
                  </a:cubicBezTo>
                  <a:cubicBezTo>
                    <a:pt x="35526" y="35993"/>
                    <a:pt x="34058" y="32357"/>
                    <a:pt x="34058" y="31824"/>
                  </a:cubicBezTo>
                  <a:cubicBezTo>
                    <a:pt x="34058" y="31257"/>
                    <a:pt x="35426" y="26020"/>
                    <a:pt x="35426" y="26020"/>
                  </a:cubicBezTo>
                  <a:cubicBezTo>
                    <a:pt x="35426" y="26020"/>
                    <a:pt x="42898" y="35593"/>
                    <a:pt x="44365" y="36127"/>
                  </a:cubicBezTo>
                  <a:cubicBezTo>
                    <a:pt x="44611" y="36222"/>
                    <a:pt x="45295" y="36262"/>
                    <a:pt x="46263" y="36262"/>
                  </a:cubicBezTo>
                  <a:cubicBezTo>
                    <a:pt x="47664" y="36262"/>
                    <a:pt x="49659" y="36178"/>
                    <a:pt x="51771" y="36060"/>
                  </a:cubicBezTo>
                  <a:lnTo>
                    <a:pt x="52371" y="31157"/>
                  </a:lnTo>
                  <a:cubicBezTo>
                    <a:pt x="51237" y="31023"/>
                    <a:pt x="50136" y="30856"/>
                    <a:pt x="49035" y="30623"/>
                  </a:cubicBezTo>
                  <a:cubicBezTo>
                    <a:pt x="48035" y="30256"/>
                    <a:pt x="45633" y="29622"/>
                    <a:pt x="45633" y="29622"/>
                  </a:cubicBezTo>
                  <a:cubicBezTo>
                    <a:pt x="45633" y="29622"/>
                    <a:pt x="39462" y="14178"/>
                    <a:pt x="37694" y="12410"/>
                  </a:cubicBezTo>
                  <a:cubicBezTo>
                    <a:pt x="36193" y="10875"/>
                    <a:pt x="34192" y="9908"/>
                    <a:pt x="32023" y="9675"/>
                  </a:cubicBezTo>
                  <a:cubicBezTo>
                    <a:pt x="30756" y="9508"/>
                    <a:pt x="29488" y="9208"/>
                    <a:pt x="28287" y="8841"/>
                  </a:cubicBezTo>
                  <a:lnTo>
                    <a:pt x="26886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5412152" y="3058993"/>
              <a:ext cx="26715" cy="39425"/>
            </a:xfrm>
            <a:custGeom>
              <a:rect b="b" l="l" r="r" t="t"/>
              <a:pathLst>
                <a:path extrusionOk="0" fill="none" h="2069" w="1402">
                  <a:moveTo>
                    <a:pt x="1" y="1"/>
                  </a:moveTo>
                  <a:cubicBezTo>
                    <a:pt x="534" y="668"/>
                    <a:pt x="968" y="1335"/>
                    <a:pt x="1402" y="206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5974675" y="2867681"/>
              <a:ext cx="17188" cy="80736"/>
            </a:xfrm>
            <a:custGeom>
              <a:rect b="b" l="l" r="r" t="t"/>
              <a:pathLst>
                <a:path extrusionOk="0" fill="none" h="4237" w="902">
                  <a:moveTo>
                    <a:pt x="1" y="4237"/>
                  </a:moveTo>
                  <a:lnTo>
                    <a:pt x="901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5533551" y="2895006"/>
              <a:ext cx="36262" cy="106174"/>
            </a:xfrm>
            <a:custGeom>
              <a:rect b="b" l="l" r="r" t="t"/>
              <a:pathLst>
                <a:path extrusionOk="0" fill="none" h="5572" w="1903">
                  <a:moveTo>
                    <a:pt x="1902" y="557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5256435" y="2774883"/>
              <a:ext cx="10823" cy="22885"/>
            </a:xfrm>
            <a:custGeom>
              <a:rect b="b" l="l" r="r" t="t"/>
              <a:pathLst>
                <a:path extrusionOk="0" fill="none" h="1201" w="568">
                  <a:moveTo>
                    <a:pt x="267" y="1201"/>
                  </a:moveTo>
                  <a:lnTo>
                    <a:pt x="0" y="567"/>
                  </a:lnTo>
                  <a:lnTo>
                    <a:pt x="567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5220192" y="2731019"/>
              <a:ext cx="40701" cy="43884"/>
            </a:xfrm>
            <a:custGeom>
              <a:rect b="b" l="l" r="r" t="t"/>
              <a:pathLst>
                <a:path extrusionOk="0" fill="none" h="2303" w="2136">
                  <a:moveTo>
                    <a:pt x="2136" y="0"/>
                  </a:moveTo>
                  <a:lnTo>
                    <a:pt x="101" y="1735"/>
                  </a:lnTo>
                  <a:cubicBezTo>
                    <a:pt x="1" y="1935"/>
                    <a:pt x="68" y="2169"/>
                    <a:pt x="268" y="23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533386" y="3034203"/>
              <a:ext cx="64863" cy="52782"/>
            </a:xfrm>
            <a:custGeom>
              <a:rect b="b" l="l" r="r" t="t"/>
              <a:pathLst>
                <a:path extrusionOk="0" fill="none" h="2770" w="3404">
                  <a:moveTo>
                    <a:pt x="3403" y="1"/>
                  </a:moveTo>
                  <a:lnTo>
                    <a:pt x="2035" y="568"/>
                  </a:lnTo>
                  <a:cubicBezTo>
                    <a:pt x="2035" y="568"/>
                    <a:pt x="2302" y="2403"/>
                    <a:pt x="1" y="2769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610292" y="3069169"/>
              <a:ext cx="68045" cy="12729"/>
            </a:xfrm>
            <a:custGeom>
              <a:rect b="b" l="l" r="r" t="t"/>
              <a:pathLst>
                <a:path extrusionOk="0" fill="none" h="668" w="3571">
                  <a:moveTo>
                    <a:pt x="3570" y="66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616028" y="3095865"/>
              <a:ext cx="62939" cy="12100"/>
            </a:xfrm>
            <a:custGeom>
              <a:rect b="b" l="l" r="r" t="t"/>
              <a:pathLst>
                <a:path extrusionOk="0" fill="none" h="635" w="3303">
                  <a:moveTo>
                    <a:pt x="3302" y="634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607129" y="3127001"/>
              <a:ext cx="47047" cy="7012"/>
            </a:xfrm>
            <a:custGeom>
              <a:rect b="b" l="l" r="r" t="t"/>
              <a:pathLst>
                <a:path extrusionOk="0" fill="none" h="368" w="2469">
                  <a:moveTo>
                    <a:pt x="2469" y="368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600136" y="3062176"/>
              <a:ext cx="15911" cy="75667"/>
            </a:xfrm>
            <a:custGeom>
              <a:rect b="b" l="l" r="r" t="t"/>
              <a:pathLst>
                <a:path extrusionOk="0" fill="none" h="3971" w="835">
                  <a:moveTo>
                    <a:pt x="834" y="1"/>
                  </a:moveTo>
                  <a:cubicBezTo>
                    <a:pt x="834" y="1"/>
                    <a:pt x="834" y="2669"/>
                    <a:pt x="0" y="397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5666403" y="2452606"/>
              <a:ext cx="180527" cy="291904"/>
            </a:xfrm>
            <a:custGeom>
              <a:rect b="b" l="l" r="r" t="t"/>
              <a:pathLst>
                <a:path extrusionOk="0" h="15319" w="9474">
                  <a:moveTo>
                    <a:pt x="7639" y="1"/>
                  </a:moveTo>
                  <a:cubicBezTo>
                    <a:pt x="7639" y="1"/>
                    <a:pt x="4391" y="3971"/>
                    <a:pt x="628" y="3971"/>
                  </a:cubicBezTo>
                  <a:cubicBezTo>
                    <a:pt x="597" y="3971"/>
                    <a:pt x="565" y="3971"/>
                    <a:pt x="534" y="3970"/>
                  </a:cubicBezTo>
                  <a:lnTo>
                    <a:pt x="534" y="3970"/>
                  </a:lnTo>
                  <a:cubicBezTo>
                    <a:pt x="834" y="5305"/>
                    <a:pt x="1035" y="6706"/>
                    <a:pt x="1168" y="8073"/>
                  </a:cubicBezTo>
                  <a:cubicBezTo>
                    <a:pt x="1235" y="8874"/>
                    <a:pt x="601" y="9408"/>
                    <a:pt x="1" y="9675"/>
                  </a:cubicBezTo>
                  <a:cubicBezTo>
                    <a:pt x="775" y="11286"/>
                    <a:pt x="2904" y="15318"/>
                    <a:pt x="5156" y="15318"/>
                  </a:cubicBezTo>
                  <a:cubicBezTo>
                    <a:pt x="5327" y="15318"/>
                    <a:pt x="5499" y="15295"/>
                    <a:pt x="5671" y="15245"/>
                  </a:cubicBezTo>
                  <a:cubicBezTo>
                    <a:pt x="7773" y="14678"/>
                    <a:pt x="8974" y="11109"/>
                    <a:pt x="9474" y="8974"/>
                  </a:cubicBezTo>
                  <a:cubicBezTo>
                    <a:pt x="9207" y="8907"/>
                    <a:pt x="9040" y="8841"/>
                    <a:pt x="9040" y="8841"/>
                  </a:cubicBezTo>
                  <a:lnTo>
                    <a:pt x="7639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5677207" y="2458970"/>
              <a:ext cx="137958" cy="152821"/>
            </a:xfrm>
            <a:custGeom>
              <a:rect b="b" l="l" r="r" t="t"/>
              <a:pathLst>
                <a:path extrusionOk="0" h="8020" w="7240">
                  <a:moveTo>
                    <a:pt x="6805" y="1"/>
                  </a:moveTo>
                  <a:cubicBezTo>
                    <a:pt x="5916" y="923"/>
                    <a:pt x="3169" y="3638"/>
                    <a:pt x="111" y="3638"/>
                  </a:cubicBezTo>
                  <a:cubicBezTo>
                    <a:pt x="74" y="3638"/>
                    <a:pt x="37" y="3637"/>
                    <a:pt x="1" y="3636"/>
                  </a:cubicBezTo>
                  <a:lnTo>
                    <a:pt x="1" y="3636"/>
                  </a:lnTo>
                  <a:cubicBezTo>
                    <a:pt x="267" y="5004"/>
                    <a:pt x="501" y="6372"/>
                    <a:pt x="634" y="7773"/>
                  </a:cubicBezTo>
                  <a:lnTo>
                    <a:pt x="634" y="7839"/>
                  </a:lnTo>
                  <a:cubicBezTo>
                    <a:pt x="1031" y="7961"/>
                    <a:pt x="1441" y="8020"/>
                    <a:pt x="1852" y="8020"/>
                  </a:cubicBezTo>
                  <a:cubicBezTo>
                    <a:pt x="2687" y="8020"/>
                    <a:pt x="3522" y="7775"/>
                    <a:pt x="4237" y="7306"/>
                  </a:cubicBezTo>
                  <a:cubicBezTo>
                    <a:pt x="6505" y="5671"/>
                    <a:pt x="7239" y="2202"/>
                    <a:pt x="7239" y="2202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5482065" y="2133301"/>
              <a:ext cx="451318" cy="403604"/>
            </a:xfrm>
            <a:custGeom>
              <a:rect b="b" l="l" r="r" t="t"/>
              <a:pathLst>
                <a:path extrusionOk="0" h="21181" w="23685">
                  <a:moveTo>
                    <a:pt x="12214" y="1"/>
                  </a:moveTo>
                  <a:cubicBezTo>
                    <a:pt x="8886" y="1"/>
                    <a:pt x="5735" y="677"/>
                    <a:pt x="4838" y="1814"/>
                  </a:cubicBezTo>
                  <a:cubicBezTo>
                    <a:pt x="3003" y="4216"/>
                    <a:pt x="5772" y="5984"/>
                    <a:pt x="5772" y="5984"/>
                  </a:cubicBezTo>
                  <a:cubicBezTo>
                    <a:pt x="5772" y="5984"/>
                    <a:pt x="5706" y="5980"/>
                    <a:pt x="5588" y="5980"/>
                  </a:cubicBezTo>
                  <a:cubicBezTo>
                    <a:pt x="4735" y="5980"/>
                    <a:pt x="1180" y="6186"/>
                    <a:pt x="535" y="9586"/>
                  </a:cubicBezTo>
                  <a:cubicBezTo>
                    <a:pt x="1" y="11654"/>
                    <a:pt x="1202" y="13756"/>
                    <a:pt x="3270" y="14356"/>
                  </a:cubicBezTo>
                  <a:cubicBezTo>
                    <a:pt x="3036" y="15590"/>
                    <a:pt x="3503" y="16858"/>
                    <a:pt x="4471" y="17659"/>
                  </a:cubicBezTo>
                  <a:cubicBezTo>
                    <a:pt x="5893" y="18910"/>
                    <a:pt x="9038" y="21181"/>
                    <a:pt x="12726" y="21181"/>
                  </a:cubicBezTo>
                  <a:cubicBezTo>
                    <a:pt x="13362" y="21181"/>
                    <a:pt x="14015" y="21113"/>
                    <a:pt x="14678" y="20961"/>
                  </a:cubicBezTo>
                  <a:cubicBezTo>
                    <a:pt x="19181" y="19960"/>
                    <a:pt x="23051" y="15357"/>
                    <a:pt x="22884" y="12588"/>
                  </a:cubicBezTo>
                  <a:cubicBezTo>
                    <a:pt x="22717" y="9820"/>
                    <a:pt x="21383" y="9286"/>
                    <a:pt x="21383" y="9286"/>
                  </a:cubicBezTo>
                  <a:cubicBezTo>
                    <a:pt x="21383" y="9286"/>
                    <a:pt x="23685" y="6250"/>
                    <a:pt x="21016" y="2648"/>
                  </a:cubicBezTo>
                  <a:cubicBezTo>
                    <a:pt x="19629" y="793"/>
                    <a:pt x="15817" y="1"/>
                    <a:pt x="12214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5585038" y="2305159"/>
              <a:ext cx="242837" cy="275383"/>
            </a:xfrm>
            <a:custGeom>
              <a:rect b="b" l="l" r="r" t="t"/>
              <a:pathLst>
                <a:path extrusionOk="0" h="14452" w="12744">
                  <a:moveTo>
                    <a:pt x="3770" y="0"/>
                  </a:moveTo>
                  <a:lnTo>
                    <a:pt x="1" y="3102"/>
                  </a:lnTo>
                  <a:cubicBezTo>
                    <a:pt x="1" y="3102"/>
                    <a:pt x="635" y="8473"/>
                    <a:pt x="2269" y="10608"/>
                  </a:cubicBezTo>
                  <a:cubicBezTo>
                    <a:pt x="3660" y="12492"/>
                    <a:pt x="5958" y="14451"/>
                    <a:pt x="7872" y="14451"/>
                  </a:cubicBezTo>
                  <a:cubicBezTo>
                    <a:pt x="8160" y="14451"/>
                    <a:pt x="8440" y="14407"/>
                    <a:pt x="8707" y="14310"/>
                  </a:cubicBezTo>
                  <a:cubicBezTo>
                    <a:pt x="10742" y="13543"/>
                    <a:pt x="12743" y="10174"/>
                    <a:pt x="12743" y="6772"/>
                  </a:cubicBezTo>
                  <a:cubicBezTo>
                    <a:pt x="12743" y="3336"/>
                    <a:pt x="12109" y="1601"/>
                    <a:pt x="12109" y="1601"/>
                  </a:cubicBezTo>
                  <a:cubicBezTo>
                    <a:pt x="12109" y="1601"/>
                    <a:pt x="5672" y="1601"/>
                    <a:pt x="377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5743309" y="2376977"/>
              <a:ext cx="45160" cy="7641"/>
            </a:xfrm>
            <a:custGeom>
              <a:rect b="b" l="l" r="r" t="t"/>
              <a:pathLst>
                <a:path extrusionOk="0" fill="none" h="401" w="2370">
                  <a:moveTo>
                    <a:pt x="1" y="401"/>
                  </a:moveTo>
                  <a:cubicBezTo>
                    <a:pt x="1" y="401"/>
                    <a:pt x="1669" y="0"/>
                    <a:pt x="2369" y="4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5635896" y="2391592"/>
              <a:ext cx="41330" cy="22904"/>
            </a:xfrm>
            <a:custGeom>
              <a:rect b="b" l="l" r="r" t="t"/>
              <a:pathLst>
                <a:path extrusionOk="0" fill="none" h="1202" w="2169">
                  <a:moveTo>
                    <a:pt x="0" y="1202"/>
                  </a:moveTo>
                  <a:cubicBezTo>
                    <a:pt x="401" y="401"/>
                    <a:pt x="1301" y="1"/>
                    <a:pt x="2169" y="234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5615545" y="2347727"/>
              <a:ext cx="43884" cy="27363"/>
            </a:xfrm>
            <a:custGeom>
              <a:rect b="b" l="l" r="r" t="t"/>
              <a:pathLst>
                <a:path extrusionOk="0" fill="none" h="1436" w="2303">
                  <a:moveTo>
                    <a:pt x="1" y="1435"/>
                  </a:moveTo>
                  <a:cubicBezTo>
                    <a:pt x="368" y="501"/>
                    <a:pt x="1335" y="1"/>
                    <a:pt x="2303" y="1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5726159" y="2331207"/>
              <a:ext cx="58480" cy="17188"/>
            </a:xfrm>
            <a:custGeom>
              <a:rect b="b" l="l" r="r" t="t"/>
              <a:pathLst>
                <a:path extrusionOk="0" fill="none" h="902" w="3069">
                  <a:moveTo>
                    <a:pt x="0" y="534"/>
                  </a:moveTo>
                  <a:cubicBezTo>
                    <a:pt x="1001" y="1"/>
                    <a:pt x="2235" y="134"/>
                    <a:pt x="3069" y="9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5686735" y="2462781"/>
              <a:ext cx="81384" cy="48971"/>
            </a:xfrm>
            <a:custGeom>
              <a:rect b="b" l="l" r="r" t="t"/>
              <a:pathLst>
                <a:path extrusionOk="0" fill="none" h="2570" w="4271">
                  <a:moveTo>
                    <a:pt x="1" y="1202"/>
                  </a:moveTo>
                  <a:cubicBezTo>
                    <a:pt x="1" y="1202"/>
                    <a:pt x="2770" y="2569"/>
                    <a:pt x="427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5700092" y="2429740"/>
              <a:ext cx="36890" cy="22885"/>
            </a:xfrm>
            <a:custGeom>
              <a:rect b="b" l="l" r="r" t="t"/>
              <a:pathLst>
                <a:path extrusionOk="0" fill="none" h="1201" w="1936">
                  <a:moveTo>
                    <a:pt x="0" y="367"/>
                  </a:moveTo>
                  <a:cubicBezTo>
                    <a:pt x="0" y="367"/>
                    <a:pt x="1001" y="1201"/>
                    <a:pt x="1935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5822768" y="2350147"/>
              <a:ext cx="43884" cy="76430"/>
            </a:xfrm>
            <a:custGeom>
              <a:rect b="b" l="l" r="r" t="t"/>
              <a:pathLst>
                <a:path extrusionOk="0" h="4011" w="2303">
                  <a:moveTo>
                    <a:pt x="946" y="0"/>
                  </a:moveTo>
                  <a:cubicBezTo>
                    <a:pt x="429" y="0"/>
                    <a:pt x="0" y="875"/>
                    <a:pt x="0" y="875"/>
                  </a:cubicBezTo>
                  <a:lnTo>
                    <a:pt x="301" y="4010"/>
                  </a:lnTo>
                  <a:cubicBezTo>
                    <a:pt x="301" y="4010"/>
                    <a:pt x="2302" y="1642"/>
                    <a:pt x="1535" y="441"/>
                  </a:cubicBezTo>
                  <a:cubicBezTo>
                    <a:pt x="1338" y="118"/>
                    <a:pt x="113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5559619" y="2386504"/>
              <a:ext cx="48323" cy="75667"/>
            </a:xfrm>
            <a:custGeom>
              <a:rect b="b" l="l" r="r" t="t"/>
              <a:pathLst>
                <a:path extrusionOk="0" fill="none" h="3971" w="2536">
                  <a:moveTo>
                    <a:pt x="1602" y="635"/>
                  </a:moveTo>
                  <a:cubicBezTo>
                    <a:pt x="1602" y="635"/>
                    <a:pt x="1" y="1"/>
                    <a:pt x="101" y="1902"/>
                  </a:cubicBezTo>
                  <a:cubicBezTo>
                    <a:pt x="234" y="3770"/>
                    <a:pt x="2536" y="3970"/>
                    <a:pt x="2536" y="397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628090" y="1623123"/>
              <a:ext cx="1653917" cy="3063091"/>
            </a:xfrm>
            <a:custGeom>
              <a:rect b="b" l="l" r="r" t="t"/>
              <a:pathLst>
                <a:path extrusionOk="0" h="160750" w="86797">
                  <a:moveTo>
                    <a:pt x="1" y="1"/>
                  </a:moveTo>
                  <a:lnTo>
                    <a:pt x="1" y="160749"/>
                  </a:lnTo>
                  <a:lnTo>
                    <a:pt x="86796" y="160749"/>
                  </a:lnTo>
                  <a:lnTo>
                    <a:pt x="8679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628090" y="1623123"/>
              <a:ext cx="1653917" cy="190702"/>
            </a:xfrm>
            <a:custGeom>
              <a:rect b="b" l="l" r="r" t="t"/>
              <a:pathLst>
                <a:path extrusionOk="0" h="10008" w="86797">
                  <a:moveTo>
                    <a:pt x="1" y="1"/>
                  </a:moveTo>
                  <a:lnTo>
                    <a:pt x="1" y="10008"/>
                  </a:lnTo>
                  <a:lnTo>
                    <a:pt x="86796" y="10008"/>
                  </a:lnTo>
                  <a:lnTo>
                    <a:pt x="8679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628090" y="1623123"/>
              <a:ext cx="1562377" cy="2725570"/>
            </a:xfrm>
            <a:custGeom>
              <a:rect b="b" l="l" r="r" t="t"/>
              <a:pathLst>
                <a:path extrusionOk="0" h="143037" w="81993">
                  <a:moveTo>
                    <a:pt x="60411" y="1"/>
                  </a:moveTo>
                  <a:lnTo>
                    <a:pt x="1" y="105343"/>
                  </a:lnTo>
                  <a:lnTo>
                    <a:pt x="1" y="143037"/>
                  </a:lnTo>
                  <a:lnTo>
                    <a:pt x="819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7259896" y="2858135"/>
              <a:ext cx="1022110" cy="1828080"/>
            </a:xfrm>
            <a:custGeom>
              <a:rect b="b" l="l" r="r" t="t"/>
              <a:pathLst>
                <a:path extrusionOk="0" h="95937" w="53640">
                  <a:moveTo>
                    <a:pt x="52205" y="1"/>
                  </a:moveTo>
                  <a:lnTo>
                    <a:pt x="1" y="92200"/>
                  </a:lnTo>
                  <a:lnTo>
                    <a:pt x="1435" y="95936"/>
                  </a:lnTo>
                  <a:lnTo>
                    <a:pt x="53639" y="95936"/>
                  </a:lnTo>
                  <a:lnTo>
                    <a:pt x="53639" y="1035"/>
                  </a:lnTo>
                  <a:lnTo>
                    <a:pt x="5220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612846" y="1467405"/>
              <a:ext cx="1739074" cy="3345925"/>
            </a:xfrm>
            <a:custGeom>
              <a:rect b="b" l="l" r="r" t="t"/>
              <a:pathLst>
                <a:path extrusionOk="0" h="175593" w="91266">
                  <a:moveTo>
                    <a:pt x="85995" y="11909"/>
                  </a:moveTo>
                  <a:lnTo>
                    <a:pt x="85995" y="165185"/>
                  </a:lnTo>
                  <a:lnTo>
                    <a:pt x="4003" y="165185"/>
                  </a:lnTo>
                  <a:lnTo>
                    <a:pt x="4003" y="11909"/>
                  </a:lnTo>
                  <a:close/>
                  <a:moveTo>
                    <a:pt x="6905" y="0"/>
                  </a:moveTo>
                  <a:cubicBezTo>
                    <a:pt x="3103" y="0"/>
                    <a:pt x="0" y="3102"/>
                    <a:pt x="0" y="6905"/>
                  </a:cubicBezTo>
                  <a:lnTo>
                    <a:pt x="0" y="168688"/>
                  </a:lnTo>
                  <a:cubicBezTo>
                    <a:pt x="0" y="172524"/>
                    <a:pt x="3103" y="175593"/>
                    <a:pt x="6905" y="175593"/>
                  </a:cubicBezTo>
                  <a:lnTo>
                    <a:pt x="83060" y="175593"/>
                  </a:lnTo>
                  <a:cubicBezTo>
                    <a:pt x="86896" y="175593"/>
                    <a:pt x="89998" y="172524"/>
                    <a:pt x="89998" y="168688"/>
                  </a:cubicBezTo>
                  <a:lnTo>
                    <a:pt x="89998" y="70284"/>
                  </a:lnTo>
                  <a:lnTo>
                    <a:pt x="90198" y="70284"/>
                  </a:lnTo>
                  <a:cubicBezTo>
                    <a:pt x="90765" y="70284"/>
                    <a:pt x="91265" y="69817"/>
                    <a:pt x="91265" y="69216"/>
                  </a:cubicBezTo>
                  <a:lnTo>
                    <a:pt x="91265" y="58509"/>
                  </a:lnTo>
                  <a:cubicBezTo>
                    <a:pt x="91265" y="57908"/>
                    <a:pt x="90765" y="57441"/>
                    <a:pt x="90198" y="57441"/>
                  </a:cubicBezTo>
                  <a:lnTo>
                    <a:pt x="89998" y="57441"/>
                  </a:lnTo>
                  <a:lnTo>
                    <a:pt x="89998" y="55040"/>
                  </a:lnTo>
                  <a:lnTo>
                    <a:pt x="90198" y="55040"/>
                  </a:lnTo>
                  <a:cubicBezTo>
                    <a:pt x="90765" y="55040"/>
                    <a:pt x="91265" y="54573"/>
                    <a:pt x="91265" y="53972"/>
                  </a:cubicBezTo>
                  <a:lnTo>
                    <a:pt x="91265" y="43265"/>
                  </a:lnTo>
                  <a:cubicBezTo>
                    <a:pt x="91265" y="42664"/>
                    <a:pt x="90765" y="42197"/>
                    <a:pt x="90198" y="42197"/>
                  </a:cubicBezTo>
                  <a:cubicBezTo>
                    <a:pt x="90165" y="42180"/>
                    <a:pt x="90131" y="42172"/>
                    <a:pt x="90098" y="42172"/>
                  </a:cubicBezTo>
                  <a:cubicBezTo>
                    <a:pt x="90065" y="42172"/>
                    <a:pt x="90031" y="42180"/>
                    <a:pt x="89998" y="42197"/>
                  </a:cubicBezTo>
                  <a:lnTo>
                    <a:pt x="89998" y="39795"/>
                  </a:lnTo>
                  <a:lnTo>
                    <a:pt x="90198" y="39795"/>
                  </a:lnTo>
                  <a:cubicBezTo>
                    <a:pt x="90765" y="39795"/>
                    <a:pt x="91265" y="39328"/>
                    <a:pt x="91265" y="38728"/>
                  </a:cubicBezTo>
                  <a:lnTo>
                    <a:pt x="91265" y="28020"/>
                  </a:lnTo>
                  <a:cubicBezTo>
                    <a:pt x="91265" y="27420"/>
                    <a:pt x="90765" y="26953"/>
                    <a:pt x="90198" y="26953"/>
                  </a:cubicBezTo>
                  <a:cubicBezTo>
                    <a:pt x="90165" y="26936"/>
                    <a:pt x="90131" y="26928"/>
                    <a:pt x="90098" y="26928"/>
                  </a:cubicBezTo>
                  <a:cubicBezTo>
                    <a:pt x="90065" y="26928"/>
                    <a:pt x="90031" y="26936"/>
                    <a:pt x="89998" y="26953"/>
                  </a:cubicBezTo>
                  <a:lnTo>
                    <a:pt x="89998" y="6905"/>
                  </a:lnTo>
                  <a:cubicBezTo>
                    <a:pt x="89998" y="3102"/>
                    <a:pt x="86896" y="0"/>
                    <a:pt x="830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756501" y="2007672"/>
              <a:ext cx="1429525" cy="553014"/>
            </a:xfrm>
            <a:custGeom>
              <a:rect b="b" l="l" r="r" t="t"/>
              <a:pathLst>
                <a:path extrusionOk="0" h="29022" w="75021">
                  <a:moveTo>
                    <a:pt x="2669" y="1"/>
                  </a:moveTo>
                  <a:cubicBezTo>
                    <a:pt x="1201" y="1"/>
                    <a:pt x="0" y="1202"/>
                    <a:pt x="0" y="2669"/>
                  </a:cubicBezTo>
                  <a:lnTo>
                    <a:pt x="0" y="26353"/>
                  </a:lnTo>
                  <a:cubicBezTo>
                    <a:pt x="0" y="27821"/>
                    <a:pt x="1201" y="29022"/>
                    <a:pt x="2669" y="29022"/>
                  </a:cubicBezTo>
                  <a:lnTo>
                    <a:pt x="72352" y="29022"/>
                  </a:lnTo>
                  <a:cubicBezTo>
                    <a:pt x="73819" y="29022"/>
                    <a:pt x="75020" y="27821"/>
                    <a:pt x="75020" y="26353"/>
                  </a:cubicBezTo>
                  <a:lnTo>
                    <a:pt x="75020" y="2669"/>
                  </a:lnTo>
                  <a:cubicBezTo>
                    <a:pt x="75020" y="1202"/>
                    <a:pt x="73819" y="1"/>
                    <a:pt x="7235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7087010" y="2178101"/>
              <a:ext cx="71856" cy="172905"/>
            </a:xfrm>
            <a:custGeom>
              <a:rect b="b" l="l" r="r" t="t"/>
              <a:pathLst>
                <a:path extrusionOk="0" h="9074" w="3771">
                  <a:moveTo>
                    <a:pt x="1368" y="0"/>
                  </a:moveTo>
                  <a:lnTo>
                    <a:pt x="1368" y="568"/>
                  </a:lnTo>
                  <a:cubicBezTo>
                    <a:pt x="468" y="768"/>
                    <a:pt x="34" y="1435"/>
                    <a:pt x="34" y="2536"/>
                  </a:cubicBezTo>
                  <a:cubicBezTo>
                    <a:pt x="34" y="4837"/>
                    <a:pt x="2503" y="4904"/>
                    <a:pt x="2503" y="6572"/>
                  </a:cubicBezTo>
                  <a:cubicBezTo>
                    <a:pt x="2503" y="7172"/>
                    <a:pt x="2236" y="7372"/>
                    <a:pt x="1835" y="7372"/>
                  </a:cubicBezTo>
                  <a:cubicBezTo>
                    <a:pt x="1435" y="7372"/>
                    <a:pt x="1202" y="7172"/>
                    <a:pt x="1202" y="6572"/>
                  </a:cubicBezTo>
                  <a:lnTo>
                    <a:pt x="1202" y="5938"/>
                  </a:lnTo>
                  <a:lnTo>
                    <a:pt x="1" y="5938"/>
                  </a:lnTo>
                  <a:lnTo>
                    <a:pt x="1" y="6505"/>
                  </a:lnTo>
                  <a:cubicBezTo>
                    <a:pt x="1" y="7606"/>
                    <a:pt x="468" y="8306"/>
                    <a:pt x="1368" y="8473"/>
                  </a:cubicBezTo>
                  <a:lnTo>
                    <a:pt x="1368" y="9074"/>
                  </a:lnTo>
                  <a:lnTo>
                    <a:pt x="2402" y="9074"/>
                  </a:lnTo>
                  <a:lnTo>
                    <a:pt x="2402" y="8473"/>
                  </a:lnTo>
                  <a:cubicBezTo>
                    <a:pt x="3303" y="8306"/>
                    <a:pt x="3770" y="7606"/>
                    <a:pt x="3770" y="6505"/>
                  </a:cubicBezTo>
                  <a:cubicBezTo>
                    <a:pt x="3770" y="4203"/>
                    <a:pt x="1302" y="4137"/>
                    <a:pt x="1302" y="2469"/>
                  </a:cubicBezTo>
                  <a:cubicBezTo>
                    <a:pt x="1302" y="1902"/>
                    <a:pt x="1535" y="1668"/>
                    <a:pt x="1935" y="1668"/>
                  </a:cubicBezTo>
                  <a:cubicBezTo>
                    <a:pt x="2336" y="1668"/>
                    <a:pt x="2569" y="1902"/>
                    <a:pt x="2569" y="2469"/>
                  </a:cubicBezTo>
                  <a:lnTo>
                    <a:pt x="2569" y="2802"/>
                  </a:lnTo>
                  <a:lnTo>
                    <a:pt x="3770" y="2802"/>
                  </a:lnTo>
                  <a:lnTo>
                    <a:pt x="3770" y="2569"/>
                  </a:lnTo>
                  <a:cubicBezTo>
                    <a:pt x="3770" y="1468"/>
                    <a:pt x="3303" y="768"/>
                    <a:pt x="2402" y="601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7189983" y="2186999"/>
              <a:ext cx="42607" cy="153831"/>
            </a:xfrm>
            <a:custGeom>
              <a:rect b="b" l="l" r="r" t="t"/>
              <a:pathLst>
                <a:path extrusionOk="0" h="8073" w="2236">
                  <a:moveTo>
                    <a:pt x="1402" y="0"/>
                  </a:moveTo>
                  <a:cubicBezTo>
                    <a:pt x="1201" y="568"/>
                    <a:pt x="968" y="1035"/>
                    <a:pt x="1" y="1035"/>
                  </a:cubicBezTo>
                  <a:lnTo>
                    <a:pt x="1" y="1935"/>
                  </a:lnTo>
                  <a:lnTo>
                    <a:pt x="1001" y="1935"/>
                  </a:lnTo>
                  <a:lnTo>
                    <a:pt x="1001" y="8073"/>
                  </a:lnTo>
                  <a:lnTo>
                    <a:pt x="2236" y="807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7260544" y="2186999"/>
              <a:ext cx="71837" cy="155737"/>
            </a:xfrm>
            <a:custGeom>
              <a:rect b="b" l="l" r="r" t="t"/>
              <a:pathLst>
                <a:path extrusionOk="0" h="8173" w="3770">
                  <a:moveTo>
                    <a:pt x="234" y="0"/>
                  </a:moveTo>
                  <a:lnTo>
                    <a:pt x="0" y="4704"/>
                  </a:lnTo>
                  <a:lnTo>
                    <a:pt x="1201" y="4704"/>
                  </a:lnTo>
                  <a:lnTo>
                    <a:pt x="1201" y="4437"/>
                  </a:lnTo>
                  <a:cubicBezTo>
                    <a:pt x="1201" y="3870"/>
                    <a:pt x="1468" y="3636"/>
                    <a:pt x="1868" y="3636"/>
                  </a:cubicBezTo>
                  <a:cubicBezTo>
                    <a:pt x="2269" y="3636"/>
                    <a:pt x="2535" y="3870"/>
                    <a:pt x="2535" y="4437"/>
                  </a:cubicBezTo>
                  <a:lnTo>
                    <a:pt x="2535" y="6205"/>
                  </a:lnTo>
                  <a:cubicBezTo>
                    <a:pt x="2535" y="6805"/>
                    <a:pt x="2269" y="7006"/>
                    <a:pt x="1868" y="7006"/>
                  </a:cubicBezTo>
                  <a:cubicBezTo>
                    <a:pt x="1468" y="7006"/>
                    <a:pt x="1201" y="6805"/>
                    <a:pt x="1201" y="6205"/>
                  </a:cubicBezTo>
                  <a:lnTo>
                    <a:pt x="1201" y="5471"/>
                  </a:lnTo>
                  <a:lnTo>
                    <a:pt x="0" y="5471"/>
                  </a:lnTo>
                  <a:lnTo>
                    <a:pt x="0" y="6138"/>
                  </a:lnTo>
                  <a:cubicBezTo>
                    <a:pt x="0" y="7439"/>
                    <a:pt x="634" y="8173"/>
                    <a:pt x="1902" y="8173"/>
                  </a:cubicBezTo>
                  <a:cubicBezTo>
                    <a:pt x="3136" y="8173"/>
                    <a:pt x="3770" y="7439"/>
                    <a:pt x="3770" y="6172"/>
                  </a:cubicBezTo>
                  <a:lnTo>
                    <a:pt x="3770" y="4370"/>
                  </a:lnTo>
                  <a:cubicBezTo>
                    <a:pt x="3770" y="3169"/>
                    <a:pt x="3303" y="2536"/>
                    <a:pt x="2369" y="2536"/>
                  </a:cubicBezTo>
                  <a:cubicBezTo>
                    <a:pt x="2341" y="2534"/>
                    <a:pt x="2314" y="2532"/>
                    <a:pt x="2286" y="2532"/>
                  </a:cubicBezTo>
                  <a:cubicBezTo>
                    <a:pt x="1881" y="2532"/>
                    <a:pt x="1487" y="2759"/>
                    <a:pt x="1268" y="3103"/>
                  </a:cubicBezTo>
                  <a:lnTo>
                    <a:pt x="1368" y="1201"/>
                  </a:lnTo>
                  <a:lnTo>
                    <a:pt x="3569" y="12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7348883" y="2317298"/>
              <a:ext cx="22904" cy="45160"/>
            </a:xfrm>
            <a:custGeom>
              <a:rect b="b" l="l" r="r" t="t"/>
              <a:pathLst>
                <a:path extrusionOk="0" h="2370" w="1202">
                  <a:moveTo>
                    <a:pt x="1" y="1"/>
                  </a:moveTo>
                  <a:lnTo>
                    <a:pt x="1" y="1235"/>
                  </a:lnTo>
                  <a:lnTo>
                    <a:pt x="468" y="1235"/>
                  </a:lnTo>
                  <a:lnTo>
                    <a:pt x="134" y="2369"/>
                  </a:lnTo>
                  <a:lnTo>
                    <a:pt x="635" y="2369"/>
                  </a:lnTo>
                  <a:lnTo>
                    <a:pt x="1202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7387660" y="2185723"/>
              <a:ext cx="73114" cy="157013"/>
            </a:xfrm>
            <a:custGeom>
              <a:rect b="b" l="l" r="r" t="t"/>
              <a:pathLst>
                <a:path extrusionOk="0" h="8240" w="3837">
                  <a:moveTo>
                    <a:pt x="1902" y="4037"/>
                  </a:moveTo>
                  <a:cubicBezTo>
                    <a:pt x="2302" y="4037"/>
                    <a:pt x="2569" y="4270"/>
                    <a:pt x="2569" y="4838"/>
                  </a:cubicBezTo>
                  <a:lnTo>
                    <a:pt x="2569" y="6272"/>
                  </a:lnTo>
                  <a:cubicBezTo>
                    <a:pt x="2569" y="6872"/>
                    <a:pt x="2302" y="7073"/>
                    <a:pt x="1902" y="7073"/>
                  </a:cubicBezTo>
                  <a:cubicBezTo>
                    <a:pt x="1502" y="7073"/>
                    <a:pt x="1268" y="6872"/>
                    <a:pt x="1268" y="6272"/>
                  </a:cubicBezTo>
                  <a:lnTo>
                    <a:pt x="1268" y="4838"/>
                  </a:lnTo>
                  <a:lnTo>
                    <a:pt x="1302" y="4838"/>
                  </a:lnTo>
                  <a:cubicBezTo>
                    <a:pt x="1302" y="4270"/>
                    <a:pt x="1502" y="4037"/>
                    <a:pt x="1902" y="4037"/>
                  </a:cubicBezTo>
                  <a:close/>
                  <a:moveTo>
                    <a:pt x="1935" y="1"/>
                  </a:moveTo>
                  <a:cubicBezTo>
                    <a:pt x="634" y="1"/>
                    <a:pt x="1" y="735"/>
                    <a:pt x="1" y="2102"/>
                  </a:cubicBezTo>
                  <a:lnTo>
                    <a:pt x="1" y="6205"/>
                  </a:lnTo>
                  <a:cubicBezTo>
                    <a:pt x="1" y="7506"/>
                    <a:pt x="668" y="8240"/>
                    <a:pt x="1935" y="8240"/>
                  </a:cubicBezTo>
                  <a:cubicBezTo>
                    <a:pt x="3170" y="8240"/>
                    <a:pt x="3837" y="7506"/>
                    <a:pt x="3837" y="6205"/>
                  </a:cubicBezTo>
                  <a:lnTo>
                    <a:pt x="3837" y="4737"/>
                  </a:lnTo>
                  <a:cubicBezTo>
                    <a:pt x="3837" y="3570"/>
                    <a:pt x="3370" y="2903"/>
                    <a:pt x="2436" y="2903"/>
                  </a:cubicBezTo>
                  <a:cubicBezTo>
                    <a:pt x="2410" y="2901"/>
                    <a:pt x="2385" y="2900"/>
                    <a:pt x="2360" y="2900"/>
                  </a:cubicBezTo>
                  <a:cubicBezTo>
                    <a:pt x="1889" y="2900"/>
                    <a:pt x="1458" y="3192"/>
                    <a:pt x="1268" y="3603"/>
                  </a:cubicBezTo>
                  <a:lnTo>
                    <a:pt x="1268" y="2136"/>
                  </a:lnTo>
                  <a:cubicBezTo>
                    <a:pt x="1268" y="1368"/>
                    <a:pt x="1568" y="1168"/>
                    <a:pt x="1969" y="1168"/>
                  </a:cubicBezTo>
                  <a:cubicBezTo>
                    <a:pt x="2369" y="1168"/>
                    <a:pt x="2636" y="1368"/>
                    <a:pt x="2636" y="1935"/>
                  </a:cubicBezTo>
                  <a:lnTo>
                    <a:pt x="2636" y="2236"/>
                  </a:lnTo>
                  <a:lnTo>
                    <a:pt x="3803" y="2236"/>
                  </a:lnTo>
                  <a:lnTo>
                    <a:pt x="3803" y="2036"/>
                  </a:lnTo>
                  <a:cubicBezTo>
                    <a:pt x="3803" y="735"/>
                    <a:pt x="32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7475370" y="2186999"/>
              <a:ext cx="71856" cy="153831"/>
            </a:xfrm>
            <a:custGeom>
              <a:rect b="b" l="l" r="r" t="t"/>
              <a:pathLst>
                <a:path extrusionOk="0" h="8073" w="3771">
                  <a:moveTo>
                    <a:pt x="3770" y="0"/>
                  </a:moveTo>
                  <a:lnTo>
                    <a:pt x="1" y="34"/>
                  </a:lnTo>
                  <a:lnTo>
                    <a:pt x="1" y="1201"/>
                  </a:lnTo>
                  <a:lnTo>
                    <a:pt x="2503" y="1201"/>
                  </a:lnTo>
                  <a:lnTo>
                    <a:pt x="668" y="8073"/>
                  </a:lnTo>
                  <a:lnTo>
                    <a:pt x="1902" y="8073"/>
                  </a:lnTo>
                  <a:lnTo>
                    <a:pt x="3770" y="1135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7559917" y="2185723"/>
              <a:ext cx="75648" cy="157013"/>
            </a:xfrm>
            <a:custGeom>
              <a:rect b="b" l="l" r="r" t="t"/>
              <a:pathLst>
                <a:path extrusionOk="0" h="8240" w="3970">
                  <a:moveTo>
                    <a:pt x="2002" y="1135"/>
                  </a:moveTo>
                  <a:cubicBezTo>
                    <a:pt x="2402" y="1135"/>
                    <a:pt x="2702" y="1335"/>
                    <a:pt x="2702" y="2036"/>
                  </a:cubicBezTo>
                  <a:lnTo>
                    <a:pt x="2702" y="2503"/>
                  </a:lnTo>
                  <a:cubicBezTo>
                    <a:pt x="2702" y="3136"/>
                    <a:pt x="2402" y="3336"/>
                    <a:pt x="2002" y="3336"/>
                  </a:cubicBezTo>
                  <a:cubicBezTo>
                    <a:pt x="1568" y="3336"/>
                    <a:pt x="1268" y="3136"/>
                    <a:pt x="1268" y="2503"/>
                  </a:cubicBezTo>
                  <a:lnTo>
                    <a:pt x="1268" y="2036"/>
                  </a:lnTo>
                  <a:cubicBezTo>
                    <a:pt x="1268" y="1335"/>
                    <a:pt x="1602" y="1135"/>
                    <a:pt x="2002" y="1135"/>
                  </a:cubicBezTo>
                  <a:close/>
                  <a:moveTo>
                    <a:pt x="2002" y="4504"/>
                  </a:moveTo>
                  <a:cubicBezTo>
                    <a:pt x="2436" y="4504"/>
                    <a:pt x="2702" y="4771"/>
                    <a:pt x="2702" y="5438"/>
                  </a:cubicBezTo>
                  <a:lnTo>
                    <a:pt x="2702" y="6172"/>
                  </a:lnTo>
                  <a:cubicBezTo>
                    <a:pt x="2702" y="6906"/>
                    <a:pt x="2402" y="7106"/>
                    <a:pt x="2002" y="7106"/>
                  </a:cubicBezTo>
                  <a:cubicBezTo>
                    <a:pt x="1602" y="7106"/>
                    <a:pt x="1268" y="6872"/>
                    <a:pt x="1268" y="6172"/>
                  </a:cubicBezTo>
                  <a:lnTo>
                    <a:pt x="1268" y="5438"/>
                  </a:lnTo>
                  <a:cubicBezTo>
                    <a:pt x="1268" y="4771"/>
                    <a:pt x="1535" y="4504"/>
                    <a:pt x="2002" y="4504"/>
                  </a:cubicBezTo>
                  <a:close/>
                  <a:moveTo>
                    <a:pt x="2002" y="1"/>
                  </a:moveTo>
                  <a:cubicBezTo>
                    <a:pt x="701" y="1"/>
                    <a:pt x="0" y="735"/>
                    <a:pt x="0" y="2036"/>
                  </a:cubicBezTo>
                  <a:lnTo>
                    <a:pt x="0" y="2269"/>
                  </a:lnTo>
                  <a:cubicBezTo>
                    <a:pt x="0" y="3070"/>
                    <a:pt x="267" y="3603"/>
                    <a:pt x="801" y="3904"/>
                  </a:cubicBezTo>
                  <a:cubicBezTo>
                    <a:pt x="234" y="4204"/>
                    <a:pt x="0" y="4804"/>
                    <a:pt x="0" y="5571"/>
                  </a:cubicBezTo>
                  <a:lnTo>
                    <a:pt x="0" y="6205"/>
                  </a:lnTo>
                  <a:cubicBezTo>
                    <a:pt x="0" y="7506"/>
                    <a:pt x="701" y="8240"/>
                    <a:pt x="2002" y="8240"/>
                  </a:cubicBezTo>
                  <a:cubicBezTo>
                    <a:pt x="3269" y="8240"/>
                    <a:pt x="3970" y="7506"/>
                    <a:pt x="3970" y="6205"/>
                  </a:cubicBezTo>
                  <a:lnTo>
                    <a:pt x="3970" y="5571"/>
                  </a:lnTo>
                  <a:cubicBezTo>
                    <a:pt x="3970" y="4804"/>
                    <a:pt x="3736" y="4204"/>
                    <a:pt x="3203" y="3904"/>
                  </a:cubicBezTo>
                  <a:cubicBezTo>
                    <a:pt x="3703" y="3603"/>
                    <a:pt x="3970" y="3070"/>
                    <a:pt x="3970" y="2269"/>
                  </a:cubicBezTo>
                  <a:lnTo>
                    <a:pt x="3970" y="2036"/>
                  </a:lnTo>
                  <a:cubicBezTo>
                    <a:pt x="3970" y="735"/>
                    <a:pt x="3269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7650181" y="2317298"/>
              <a:ext cx="22904" cy="23533"/>
            </a:xfrm>
            <a:custGeom>
              <a:rect b="b" l="l" r="r" t="t"/>
              <a:pathLst>
                <a:path extrusionOk="0" h="1235" w="1202">
                  <a:moveTo>
                    <a:pt x="0" y="1"/>
                  </a:moveTo>
                  <a:lnTo>
                    <a:pt x="0" y="1235"/>
                  </a:lnTo>
                  <a:lnTo>
                    <a:pt x="1201" y="1235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7690863" y="2185723"/>
              <a:ext cx="71837" cy="155108"/>
            </a:xfrm>
            <a:custGeom>
              <a:rect b="b" l="l" r="r" t="t"/>
              <a:pathLst>
                <a:path extrusionOk="0" h="8140" w="3770">
                  <a:moveTo>
                    <a:pt x="1868" y="1"/>
                  </a:moveTo>
                  <a:cubicBezTo>
                    <a:pt x="634" y="1"/>
                    <a:pt x="0" y="735"/>
                    <a:pt x="0" y="2002"/>
                  </a:cubicBezTo>
                  <a:lnTo>
                    <a:pt x="0" y="2803"/>
                  </a:lnTo>
                  <a:lnTo>
                    <a:pt x="1201" y="2803"/>
                  </a:lnTo>
                  <a:lnTo>
                    <a:pt x="1201" y="1935"/>
                  </a:lnTo>
                  <a:cubicBezTo>
                    <a:pt x="1201" y="1368"/>
                    <a:pt x="1434" y="1135"/>
                    <a:pt x="1835" y="1135"/>
                  </a:cubicBezTo>
                  <a:cubicBezTo>
                    <a:pt x="2268" y="1135"/>
                    <a:pt x="2502" y="1335"/>
                    <a:pt x="2502" y="2069"/>
                  </a:cubicBezTo>
                  <a:cubicBezTo>
                    <a:pt x="2502" y="4371"/>
                    <a:pt x="0" y="4771"/>
                    <a:pt x="0" y="7139"/>
                  </a:cubicBezTo>
                  <a:lnTo>
                    <a:pt x="0" y="8140"/>
                  </a:lnTo>
                  <a:lnTo>
                    <a:pt x="3669" y="8140"/>
                  </a:lnTo>
                  <a:lnTo>
                    <a:pt x="3669" y="6972"/>
                  </a:lnTo>
                  <a:lnTo>
                    <a:pt x="1268" y="6972"/>
                  </a:lnTo>
                  <a:cubicBezTo>
                    <a:pt x="1268" y="6939"/>
                    <a:pt x="1268" y="6872"/>
                    <a:pt x="1268" y="6806"/>
                  </a:cubicBezTo>
                  <a:cubicBezTo>
                    <a:pt x="1268" y="5505"/>
                    <a:pt x="3769" y="4537"/>
                    <a:pt x="3769" y="2002"/>
                  </a:cubicBezTo>
                  <a:cubicBezTo>
                    <a:pt x="3769" y="735"/>
                    <a:pt x="3136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7776020" y="2185723"/>
              <a:ext cx="73114" cy="157013"/>
            </a:xfrm>
            <a:custGeom>
              <a:rect b="b" l="l" r="r" t="t"/>
              <a:pathLst>
                <a:path extrusionOk="0" h="8240" w="3837">
                  <a:moveTo>
                    <a:pt x="1902" y="4037"/>
                  </a:moveTo>
                  <a:cubicBezTo>
                    <a:pt x="2303" y="4037"/>
                    <a:pt x="2569" y="4270"/>
                    <a:pt x="2569" y="4838"/>
                  </a:cubicBezTo>
                  <a:lnTo>
                    <a:pt x="2569" y="6272"/>
                  </a:lnTo>
                  <a:cubicBezTo>
                    <a:pt x="2569" y="6872"/>
                    <a:pt x="2303" y="7073"/>
                    <a:pt x="1902" y="7073"/>
                  </a:cubicBezTo>
                  <a:cubicBezTo>
                    <a:pt x="1502" y="7073"/>
                    <a:pt x="1268" y="6872"/>
                    <a:pt x="1268" y="6272"/>
                  </a:cubicBezTo>
                  <a:lnTo>
                    <a:pt x="1268" y="4838"/>
                  </a:lnTo>
                  <a:cubicBezTo>
                    <a:pt x="1268" y="4270"/>
                    <a:pt x="1502" y="4037"/>
                    <a:pt x="1902" y="4037"/>
                  </a:cubicBezTo>
                  <a:close/>
                  <a:moveTo>
                    <a:pt x="1936" y="1"/>
                  </a:moveTo>
                  <a:cubicBezTo>
                    <a:pt x="635" y="1"/>
                    <a:pt x="1" y="735"/>
                    <a:pt x="1" y="2102"/>
                  </a:cubicBezTo>
                  <a:lnTo>
                    <a:pt x="1" y="6205"/>
                  </a:lnTo>
                  <a:cubicBezTo>
                    <a:pt x="1" y="7506"/>
                    <a:pt x="668" y="8240"/>
                    <a:pt x="1936" y="8240"/>
                  </a:cubicBezTo>
                  <a:cubicBezTo>
                    <a:pt x="3170" y="8240"/>
                    <a:pt x="3837" y="7506"/>
                    <a:pt x="3837" y="6205"/>
                  </a:cubicBezTo>
                  <a:lnTo>
                    <a:pt x="3837" y="4737"/>
                  </a:lnTo>
                  <a:cubicBezTo>
                    <a:pt x="3837" y="3570"/>
                    <a:pt x="3370" y="2903"/>
                    <a:pt x="2436" y="2903"/>
                  </a:cubicBezTo>
                  <a:cubicBezTo>
                    <a:pt x="2411" y="2901"/>
                    <a:pt x="2385" y="2900"/>
                    <a:pt x="2360" y="2900"/>
                  </a:cubicBezTo>
                  <a:cubicBezTo>
                    <a:pt x="1889" y="2900"/>
                    <a:pt x="1458" y="3192"/>
                    <a:pt x="1268" y="3603"/>
                  </a:cubicBezTo>
                  <a:lnTo>
                    <a:pt x="1268" y="2136"/>
                  </a:lnTo>
                  <a:cubicBezTo>
                    <a:pt x="1268" y="1368"/>
                    <a:pt x="1569" y="1168"/>
                    <a:pt x="1969" y="1168"/>
                  </a:cubicBezTo>
                  <a:cubicBezTo>
                    <a:pt x="2369" y="1168"/>
                    <a:pt x="2636" y="1368"/>
                    <a:pt x="2636" y="1935"/>
                  </a:cubicBezTo>
                  <a:lnTo>
                    <a:pt x="2636" y="2236"/>
                  </a:lnTo>
                  <a:lnTo>
                    <a:pt x="3837" y="2236"/>
                  </a:lnTo>
                  <a:lnTo>
                    <a:pt x="3837" y="2036"/>
                  </a:lnTo>
                  <a:cubicBezTo>
                    <a:pt x="3837" y="735"/>
                    <a:pt x="3203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6751414" y="2705599"/>
              <a:ext cx="1439701" cy="1717465"/>
            </a:xfrm>
            <a:custGeom>
              <a:rect b="b" l="l" r="r" t="t"/>
              <a:pathLst>
                <a:path extrusionOk="0" h="90132" w="75555">
                  <a:moveTo>
                    <a:pt x="2635" y="0"/>
                  </a:moveTo>
                  <a:cubicBezTo>
                    <a:pt x="1168" y="0"/>
                    <a:pt x="0" y="1201"/>
                    <a:pt x="0" y="2669"/>
                  </a:cubicBezTo>
                  <a:lnTo>
                    <a:pt x="0" y="87496"/>
                  </a:lnTo>
                  <a:cubicBezTo>
                    <a:pt x="0" y="88964"/>
                    <a:pt x="1168" y="90131"/>
                    <a:pt x="2635" y="90131"/>
                  </a:cubicBezTo>
                  <a:lnTo>
                    <a:pt x="72919" y="90131"/>
                  </a:lnTo>
                  <a:cubicBezTo>
                    <a:pt x="74387" y="90131"/>
                    <a:pt x="75554" y="88964"/>
                    <a:pt x="75554" y="87496"/>
                  </a:cubicBezTo>
                  <a:lnTo>
                    <a:pt x="75554" y="2669"/>
                  </a:lnTo>
                  <a:cubicBezTo>
                    <a:pt x="75554" y="1201"/>
                    <a:pt x="74387" y="0"/>
                    <a:pt x="7291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6751414" y="2921702"/>
              <a:ext cx="1439701" cy="1501363"/>
            </a:xfrm>
            <a:custGeom>
              <a:rect b="b" l="l" r="r" t="t"/>
              <a:pathLst>
                <a:path extrusionOk="0" h="78791" w="75555">
                  <a:moveTo>
                    <a:pt x="0" y="1"/>
                  </a:moveTo>
                  <a:lnTo>
                    <a:pt x="0" y="78790"/>
                  </a:lnTo>
                  <a:lnTo>
                    <a:pt x="74820" y="78790"/>
                  </a:lnTo>
                  <a:cubicBezTo>
                    <a:pt x="75254" y="78790"/>
                    <a:pt x="75554" y="78457"/>
                    <a:pt x="75554" y="78056"/>
                  </a:cubicBezTo>
                  <a:lnTo>
                    <a:pt x="75554" y="22784"/>
                  </a:lnTo>
                  <a:cubicBezTo>
                    <a:pt x="75554" y="22383"/>
                    <a:pt x="75254" y="22050"/>
                    <a:pt x="74820" y="22050"/>
                  </a:cubicBezTo>
                  <a:lnTo>
                    <a:pt x="43164" y="22050"/>
                  </a:lnTo>
                  <a:lnTo>
                    <a:pt x="43164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6842306" y="3833827"/>
              <a:ext cx="120142" cy="289217"/>
            </a:xfrm>
            <a:custGeom>
              <a:rect b="b" l="l" r="r" t="t"/>
              <a:pathLst>
                <a:path extrusionOk="0" h="15178" w="6305">
                  <a:moveTo>
                    <a:pt x="0" y="0"/>
                  </a:moveTo>
                  <a:lnTo>
                    <a:pt x="0" y="15178"/>
                  </a:lnTo>
                  <a:lnTo>
                    <a:pt x="6305" y="15178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7035524" y="3648212"/>
              <a:ext cx="119513" cy="474832"/>
            </a:xfrm>
            <a:custGeom>
              <a:rect b="b" l="l" r="r" t="t"/>
              <a:pathLst>
                <a:path extrusionOk="0" h="24919" w="6272">
                  <a:moveTo>
                    <a:pt x="1" y="1"/>
                  </a:moveTo>
                  <a:lnTo>
                    <a:pt x="1" y="24919"/>
                  </a:lnTo>
                  <a:lnTo>
                    <a:pt x="6272" y="24919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7228132" y="3800766"/>
              <a:ext cx="120142" cy="322277"/>
            </a:xfrm>
            <a:custGeom>
              <a:rect b="b" l="l" r="r" t="t"/>
              <a:pathLst>
                <a:path extrusionOk="0" h="16913" w="6305">
                  <a:moveTo>
                    <a:pt x="0" y="1"/>
                  </a:moveTo>
                  <a:lnTo>
                    <a:pt x="0" y="16913"/>
                  </a:lnTo>
                  <a:lnTo>
                    <a:pt x="6305" y="16913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7421349" y="3749928"/>
              <a:ext cx="120161" cy="373116"/>
            </a:xfrm>
            <a:custGeom>
              <a:rect b="b" l="l" r="r" t="t"/>
              <a:pathLst>
                <a:path extrusionOk="0" h="19581" w="6306">
                  <a:moveTo>
                    <a:pt x="1" y="0"/>
                  </a:moveTo>
                  <a:lnTo>
                    <a:pt x="1" y="19581"/>
                  </a:lnTo>
                  <a:lnTo>
                    <a:pt x="6305" y="19581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7614586" y="3729577"/>
              <a:ext cx="119513" cy="393467"/>
            </a:xfrm>
            <a:custGeom>
              <a:rect b="b" l="l" r="r" t="t"/>
              <a:pathLst>
                <a:path extrusionOk="0" h="20649" w="6272">
                  <a:moveTo>
                    <a:pt x="0" y="1"/>
                  </a:moveTo>
                  <a:lnTo>
                    <a:pt x="0" y="20649"/>
                  </a:lnTo>
                  <a:lnTo>
                    <a:pt x="6271" y="20649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7807175" y="3473421"/>
              <a:ext cx="120142" cy="649623"/>
            </a:xfrm>
            <a:custGeom>
              <a:rect b="b" l="l" r="r" t="t"/>
              <a:pathLst>
                <a:path extrusionOk="0" h="34092" w="6305">
                  <a:moveTo>
                    <a:pt x="0" y="1"/>
                  </a:moveTo>
                  <a:lnTo>
                    <a:pt x="0" y="34092"/>
                  </a:lnTo>
                  <a:lnTo>
                    <a:pt x="6305" y="3409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8000393" y="3549698"/>
              <a:ext cx="120161" cy="573346"/>
            </a:xfrm>
            <a:custGeom>
              <a:rect b="b" l="l" r="r" t="t"/>
              <a:pathLst>
                <a:path extrusionOk="0" h="30089" w="6306">
                  <a:moveTo>
                    <a:pt x="1" y="0"/>
                  </a:moveTo>
                  <a:lnTo>
                    <a:pt x="1" y="30089"/>
                  </a:lnTo>
                  <a:lnTo>
                    <a:pt x="6305" y="3008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6953513" y="3142264"/>
              <a:ext cx="52154" cy="123972"/>
            </a:xfrm>
            <a:custGeom>
              <a:rect b="b" l="l" r="r" t="t"/>
              <a:pathLst>
                <a:path extrusionOk="0" h="6506" w="2737">
                  <a:moveTo>
                    <a:pt x="1002" y="1"/>
                  </a:moveTo>
                  <a:lnTo>
                    <a:pt x="1002" y="401"/>
                  </a:lnTo>
                  <a:cubicBezTo>
                    <a:pt x="368" y="534"/>
                    <a:pt x="34" y="1035"/>
                    <a:pt x="34" y="1802"/>
                  </a:cubicBezTo>
                  <a:cubicBezTo>
                    <a:pt x="34" y="3470"/>
                    <a:pt x="1802" y="3503"/>
                    <a:pt x="1802" y="4704"/>
                  </a:cubicBezTo>
                  <a:cubicBezTo>
                    <a:pt x="1802" y="5138"/>
                    <a:pt x="1635" y="5271"/>
                    <a:pt x="1335" y="5271"/>
                  </a:cubicBezTo>
                  <a:cubicBezTo>
                    <a:pt x="1068" y="5271"/>
                    <a:pt x="868" y="5138"/>
                    <a:pt x="868" y="4704"/>
                  </a:cubicBezTo>
                  <a:lnTo>
                    <a:pt x="868" y="4270"/>
                  </a:lnTo>
                  <a:lnTo>
                    <a:pt x="1" y="4270"/>
                  </a:lnTo>
                  <a:lnTo>
                    <a:pt x="1" y="4671"/>
                  </a:lnTo>
                  <a:cubicBezTo>
                    <a:pt x="1" y="5471"/>
                    <a:pt x="334" y="5971"/>
                    <a:pt x="1002" y="6105"/>
                  </a:cubicBezTo>
                  <a:lnTo>
                    <a:pt x="1002" y="6505"/>
                  </a:lnTo>
                  <a:lnTo>
                    <a:pt x="1769" y="6505"/>
                  </a:lnTo>
                  <a:lnTo>
                    <a:pt x="1769" y="6105"/>
                  </a:lnTo>
                  <a:cubicBezTo>
                    <a:pt x="2403" y="5971"/>
                    <a:pt x="2736" y="5471"/>
                    <a:pt x="2736" y="4671"/>
                  </a:cubicBezTo>
                  <a:cubicBezTo>
                    <a:pt x="2736" y="3003"/>
                    <a:pt x="968" y="2936"/>
                    <a:pt x="968" y="1768"/>
                  </a:cubicBezTo>
                  <a:cubicBezTo>
                    <a:pt x="968" y="1335"/>
                    <a:pt x="1135" y="1168"/>
                    <a:pt x="1402" y="1168"/>
                  </a:cubicBezTo>
                  <a:cubicBezTo>
                    <a:pt x="1702" y="1168"/>
                    <a:pt x="1869" y="1335"/>
                    <a:pt x="1869" y="1768"/>
                  </a:cubicBezTo>
                  <a:lnTo>
                    <a:pt x="1869" y="2002"/>
                  </a:lnTo>
                  <a:lnTo>
                    <a:pt x="2736" y="2002"/>
                  </a:lnTo>
                  <a:lnTo>
                    <a:pt x="2736" y="1802"/>
                  </a:lnTo>
                  <a:cubicBezTo>
                    <a:pt x="2736" y="1035"/>
                    <a:pt x="2403" y="534"/>
                    <a:pt x="1769" y="4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7015175" y="3147980"/>
              <a:ext cx="52782" cy="112520"/>
            </a:xfrm>
            <a:custGeom>
              <a:rect b="b" l="l" r="r" t="t"/>
              <a:pathLst>
                <a:path extrusionOk="0" h="5905" w="2770">
                  <a:moveTo>
                    <a:pt x="1368" y="801"/>
                  </a:moveTo>
                  <a:cubicBezTo>
                    <a:pt x="1668" y="801"/>
                    <a:pt x="1869" y="968"/>
                    <a:pt x="1869" y="1368"/>
                  </a:cubicBezTo>
                  <a:lnTo>
                    <a:pt x="1869" y="2402"/>
                  </a:lnTo>
                  <a:cubicBezTo>
                    <a:pt x="1869" y="2836"/>
                    <a:pt x="1668" y="3003"/>
                    <a:pt x="1368" y="3003"/>
                  </a:cubicBezTo>
                  <a:cubicBezTo>
                    <a:pt x="1101" y="3003"/>
                    <a:pt x="901" y="2836"/>
                    <a:pt x="901" y="2402"/>
                  </a:cubicBezTo>
                  <a:lnTo>
                    <a:pt x="901" y="1368"/>
                  </a:lnTo>
                  <a:cubicBezTo>
                    <a:pt x="901" y="968"/>
                    <a:pt x="1101" y="801"/>
                    <a:pt x="1368" y="801"/>
                  </a:cubicBezTo>
                  <a:close/>
                  <a:moveTo>
                    <a:pt x="1402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2503"/>
                  </a:lnTo>
                  <a:cubicBezTo>
                    <a:pt x="1" y="3370"/>
                    <a:pt x="334" y="3837"/>
                    <a:pt x="1035" y="3837"/>
                  </a:cubicBezTo>
                  <a:cubicBezTo>
                    <a:pt x="1368" y="3837"/>
                    <a:pt x="1702" y="3637"/>
                    <a:pt x="1869" y="3303"/>
                  </a:cubicBezTo>
                  <a:lnTo>
                    <a:pt x="1869" y="4371"/>
                  </a:lnTo>
                  <a:cubicBezTo>
                    <a:pt x="1869" y="4904"/>
                    <a:pt x="1668" y="5071"/>
                    <a:pt x="1368" y="5071"/>
                  </a:cubicBezTo>
                  <a:cubicBezTo>
                    <a:pt x="1068" y="5071"/>
                    <a:pt x="901" y="4938"/>
                    <a:pt x="901" y="4504"/>
                  </a:cubicBezTo>
                  <a:lnTo>
                    <a:pt x="901" y="4304"/>
                  </a:lnTo>
                  <a:lnTo>
                    <a:pt x="34" y="4304"/>
                  </a:lnTo>
                  <a:lnTo>
                    <a:pt x="34" y="4437"/>
                  </a:lnTo>
                  <a:cubicBezTo>
                    <a:pt x="34" y="5371"/>
                    <a:pt x="434" y="5905"/>
                    <a:pt x="1402" y="5905"/>
                  </a:cubicBezTo>
                  <a:cubicBezTo>
                    <a:pt x="2336" y="5905"/>
                    <a:pt x="2769" y="5371"/>
                    <a:pt x="2769" y="4404"/>
                  </a:cubicBezTo>
                  <a:lnTo>
                    <a:pt x="2769" y="1468"/>
                  </a:lnTo>
                  <a:cubicBezTo>
                    <a:pt x="2769" y="534"/>
                    <a:pt x="2269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7078095" y="3147980"/>
              <a:ext cx="52782" cy="113168"/>
            </a:xfrm>
            <a:custGeom>
              <a:rect b="b" l="l" r="r" t="t"/>
              <a:pathLst>
                <a:path extrusionOk="0" h="5939" w="2770">
                  <a:moveTo>
                    <a:pt x="1402" y="835"/>
                  </a:moveTo>
                  <a:cubicBezTo>
                    <a:pt x="1669" y="835"/>
                    <a:pt x="1869" y="968"/>
                    <a:pt x="1869" y="1402"/>
                  </a:cubicBezTo>
                  <a:lnTo>
                    <a:pt x="1869" y="4537"/>
                  </a:lnTo>
                  <a:cubicBezTo>
                    <a:pt x="1869" y="4938"/>
                    <a:pt x="1669" y="5104"/>
                    <a:pt x="1402" y="5104"/>
                  </a:cubicBezTo>
                  <a:cubicBezTo>
                    <a:pt x="1102" y="5104"/>
                    <a:pt x="935" y="4938"/>
                    <a:pt x="935" y="4537"/>
                  </a:cubicBezTo>
                  <a:lnTo>
                    <a:pt x="935" y="1402"/>
                  </a:lnTo>
                  <a:cubicBezTo>
                    <a:pt x="935" y="968"/>
                    <a:pt x="1102" y="835"/>
                    <a:pt x="1402" y="835"/>
                  </a:cubicBezTo>
                  <a:close/>
                  <a:moveTo>
                    <a:pt x="1402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4471"/>
                  </a:lnTo>
                  <a:cubicBezTo>
                    <a:pt x="1" y="5405"/>
                    <a:pt x="501" y="5938"/>
                    <a:pt x="1402" y="5938"/>
                  </a:cubicBezTo>
                  <a:cubicBezTo>
                    <a:pt x="2269" y="5938"/>
                    <a:pt x="2770" y="5405"/>
                    <a:pt x="2770" y="4471"/>
                  </a:cubicBezTo>
                  <a:lnTo>
                    <a:pt x="2770" y="1468"/>
                  </a:lnTo>
                  <a:cubicBezTo>
                    <a:pt x="2770" y="534"/>
                    <a:pt x="2269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7141034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368" y="835"/>
                  </a:moveTo>
                  <a:cubicBezTo>
                    <a:pt x="1668" y="835"/>
                    <a:pt x="1835" y="968"/>
                    <a:pt x="1835" y="1402"/>
                  </a:cubicBezTo>
                  <a:lnTo>
                    <a:pt x="1835" y="4537"/>
                  </a:lnTo>
                  <a:cubicBezTo>
                    <a:pt x="1835" y="4938"/>
                    <a:pt x="1668" y="5104"/>
                    <a:pt x="1368" y="5104"/>
                  </a:cubicBezTo>
                  <a:cubicBezTo>
                    <a:pt x="1068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068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467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467" y="5938"/>
                    <a:pt x="1368" y="5938"/>
                  </a:cubicBezTo>
                  <a:cubicBezTo>
                    <a:pt x="2269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01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7204582" y="3242684"/>
              <a:ext cx="16559" cy="16559"/>
            </a:xfrm>
            <a:custGeom>
              <a:rect b="b" l="l" r="r" t="t"/>
              <a:pathLst>
                <a:path extrusionOk="0" h="869" w="869">
                  <a:moveTo>
                    <a:pt x="1" y="1"/>
                  </a:moveTo>
                  <a:lnTo>
                    <a:pt x="1" y="868"/>
                  </a:lnTo>
                  <a:lnTo>
                    <a:pt x="868" y="8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7230649" y="3147809"/>
              <a:ext cx="57146" cy="112787"/>
            </a:xfrm>
            <a:custGeom>
              <a:rect b="b" l="l" r="r" t="t"/>
              <a:pathLst>
                <a:path extrusionOk="0" h="5919" w="2999">
                  <a:moveTo>
                    <a:pt x="1468" y="810"/>
                  </a:moveTo>
                  <a:cubicBezTo>
                    <a:pt x="1769" y="810"/>
                    <a:pt x="2002" y="944"/>
                    <a:pt x="2002" y="1477"/>
                  </a:cubicBezTo>
                  <a:lnTo>
                    <a:pt x="2002" y="1811"/>
                  </a:lnTo>
                  <a:cubicBezTo>
                    <a:pt x="2002" y="2278"/>
                    <a:pt x="1769" y="2411"/>
                    <a:pt x="1468" y="2411"/>
                  </a:cubicBezTo>
                  <a:cubicBezTo>
                    <a:pt x="1201" y="2411"/>
                    <a:pt x="968" y="2278"/>
                    <a:pt x="968" y="1811"/>
                  </a:cubicBezTo>
                  <a:lnTo>
                    <a:pt x="968" y="1477"/>
                  </a:lnTo>
                  <a:cubicBezTo>
                    <a:pt x="968" y="944"/>
                    <a:pt x="1201" y="810"/>
                    <a:pt x="1468" y="810"/>
                  </a:cubicBezTo>
                  <a:close/>
                  <a:moveTo>
                    <a:pt x="1468" y="3245"/>
                  </a:moveTo>
                  <a:cubicBezTo>
                    <a:pt x="1802" y="3245"/>
                    <a:pt x="2002" y="3446"/>
                    <a:pt x="2002" y="3879"/>
                  </a:cubicBezTo>
                  <a:lnTo>
                    <a:pt x="2002" y="4446"/>
                  </a:lnTo>
                  <a:cubicBezTo>
                    <a:pt x="2002" y="4947"/>
                    <a:pt x="1769" y="5080"/>
                    <a:pt x="1468" y="5080"/>
                  </a:cubicBezTo>
                  <a:cubicBezTo>
                    <a:pt x="1201" y="5080"/>
                    <a:pt x="968" y="4947"/>
                    <a:pt x="968" y="4446"/>
                  </a:cubicBezTo>
                  <a:lnTo>
                    <a:pt x="968" y="3879"/>
                  </a:lnTo>
                  <a:cubicBezTo>
                    <a:pt x="968" y="3446"/>
                    <a:pt x="1168" y="3245"/>
                    <a:pt x="1468" y="3245"/>
                  </a:cubicBezTo>
                  <a:close/>
                  <a:moveTo>
                    <a:pt x="1621" y="1"/>
                  </a:moveTo>
                  <a:cubicBezTo>
                    <a:pt x="1571" y="1"/>
                    <a:pt x="1520" y="4"/>
                    <a:pt x="1468" y="10"/>
                  </a:cubicBezTo>
                  <a:cubicBezTo>
                    <a:pt x="568" y="10"/>
                    <a:pt x="67" y="543"/>
                    <a:pt x="67" y="1477"/>
                  </a:cubicBezTo>
                  <a:lnTo>
                    <a:pt x="67" y="1611"/>
                  </a:lnTo>
                  <a:cubicBezTo>
                    <a:pt x="1" y="2078"/>
                    <a:pt x="234" y="2545"/>
                    <a:pt x="634" y="2778"/>
                  </a:cubicBezTo>
                  <a:cubicBezTo>
                    <a:pt x="201" y="3045"/>
                    <a:pt x="1" y="3512"/>
                    <a:pt x="67" y="4013"/>
                  </a:cubicBezTo>
                  <a:lnTo>
                    <a:pt x="67" y="4446"/>
                  </a:lnTo>
                  <a:cubicBezTo>
                    <a:pt x="67" y="5380"/>
                    <a:pt x="568" y="5914"/>
                    <a:pt x="1468" y="5914"/>
                  </a:cubicBezTo>
                  <a:cubicBezTo>
                    <a:pt x="1507" y="5917"/>
                    <a:pt x="1545" y="5919"/>
                    <a:pt x="1583" y="5919"/>
                  </a:cubicBezTo>
                  <a:cubicBezTo>
                    <a:pt x="2365" y="5919"/>
                    <a:pt x="2998" y="5275"/>
                    <a:pt x="2903" y="4480"/>
                  </a:cubicBezTo>
                  <a:lnTo>
                    <a:pt x="2903" y="4013"/>
                  </a:lnTo>
                  <a:cubicBezTo>
                    <a:pt x="2969" y="3546"/>
                    <a:pt x="2736" y="3079"/>
                    <a:pt x="2336" y="2812"/>
                  </a:cubicBezTo>
                  <a:cubicBezTo>
                    <a:pt x="2736" y="2578"/>
                    <a:pt x="2969" y="2111"/>
                    <a:pt x="2903" y="1644"/>
                  </a:cubicBezTo>
                  <a:lnTo>
                    <a:pt x="2903" y="1477"/>
                  </a:lnTo>
                  <a:cubicBezTo>
                    <a:pt x="2997" y="695"/>
                    <a:pt x="238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7294846" y="3147980"/>
              <a:ext cx="52782" cy="112520"/>
            </a:xfrm>
            <a:custGeom>
              <a:rect b="b" l="l" r="r" t="t"/>
              <a:pathLst>
                <a:path extrusionOk="0" h="5905" w="2770">
                  <a:moveTo>
                    <a:pt x="1368" y="801"/>
                  </a:moveTo>
                  <a:cubicBezTo>
                    <a:pt x="1669" y="801"/>
                    <a:pt x="1835" y="968"/>
                    <a:pt x="1835" y="1368"/>
                  </a:cubicBezTo>
                  <a:lnTo>
                    <a:pt x="1835" y="2402"/>
                  </a:lnTo>
                  <a:cubicBezTo>
                    <a:pt x="1835" y="2836"/>
                    <a:pt x="1669" y="3003"/>
                    <a:pt x="1368" y="3003"/>
                  </a:cubicBezTo>
                  <a:cubicBezTo>
                    <a:pt x="1101" y="3003"/>
                    <a:pt x="901" y="2836"/>
                    <a:pt x="901" y="2402"/>
                  </a:cubicBezTo>
                  <a:lnTo>
                    <a:pt x="901" y="1368"/>
                  </a:lnTo>
                  <a:cubicBezTo>
                    <a:pt x="901" y="968"/>
                    <a:pt x="1068" y="801"/>
                    <a:pt x="1368" y="801"/>
                  </a:cubicBezTo>
                  <a:close/>
                  <a:moveTo>
                    <a:pt x="1368" y="1"/>
                  </a:moveTo>
                  <a:cubicBezTo>
                    <a:pt x="501" y="1"/>
                    <a:pt x="1" y="534"/>
                    <a:pt x="1" y="1468"/>
                  </a:cubicBezTo>
                  <a:lnTo>
                    <a:pt x="1" y="2503"/>
                  </a:lnTo>
                  <a:cubicBezTo>
                    <a:pt x="1" y="3336"/>
                    <a:pt x="334" y="3803"/>
                    <a:pt x="1001" y="3803"/>
                  </a:cubicBezTo>
                  <a:cubicBezTo>
                    <a:pt x="1028" y="3806"/>
                    <a:pt x="1054" y="3807"/>
                    <a:pt x="1081" y="3807"/>
                  </a:cubicBezTo>
                  <a:cubicBezTo>
                    <a:pt x="1416" y="3807"/>
                    <a:pt x="1712" y="3612"/>
                    <a:pt x="1835" y="3303"/>
                  </a:cubicBezTo>
                  <a:lnTo>
                    <a:pt x="1835" y="4371"/>
                  </a:lnTo>
                  <a:cubicBezTo>
                    <a:pt x="1835" y="4904"/>
                    <a:pt x="1635" y="5071"/>
                    <a:pt x="1335" y="5071"/>
                  </a:cubicBezTo>
                  <a:cubicBezTo>
                    <a:pt x="1068" y="5071"/>
                    <a:pt x="868" y="4938"/>
                    <a:pt x="868" y="4504"/>
                  </a:cubicBezTo>
                  <a:lnTo>
                    <a:pt x="868" y="4304"/>
                  </a:lnTo>
                  <a:lnTo>
                    <a:pt x="1" y="4304"/>
                  </a:lnTo>
                  <a:lnTo>
                    <a:pt x="1" y="4437"/>
                  </a:lnTo>
                  <a:cubicBezTo>
                    <a:pt x="1" y="5371"/>
                    <a:pt x="434" y="5905"/>
                    <a:pt x="1368" y="5905"/>
                  </a:cubicBezTo>
                  <a:cubicBezTo>
                    <a:pt x="2302" y="5905"/>
                    <a:pt x="2769" y="5371"/>
                    <a:pt x="2769" y="4404"/>
                  </a:cubicBezTo>
                  <a:lnTo>
                    <a:pt x="2769" y="1468"/>
                  </a:lnTo>
                  <a:cubicBezTo>
                    <a:pt x="2769" y="534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7636823" y="3142264"/>
              <a:ext cx="51506" cy="123972"/>
            </a:xfrm>
            <a:custGeom>
              <a:rect b="b" l="l" r="r" t="t"/>
              <a:pathLst>
                <a:path extrusionOk="0" h="6506" w="2703">
                  <a:moveTo>
                    <a:pt x="968" y="1"/>
                  </a:moveTo>
                  <a:lnTo>
                    <a:pt x="968" y="401"/>
                  </a:lnTo>
                  <a:cubicBezTo>
                    <a:pt x="334" y="534"/>
                    <a:pt x="1" y="1035"/>
                    <a:pt x="1" y="1802"/>
                  </a:cubicBezTo>
                  <a:cubicBezTo>
                    <a:pt x="1" y="3470"/>
                    <a:pt x="1802" y="3503"/>
                    <a:pt x="1802" y="4704"/>
                  </a:cubicBezTo>
                  <a:cubicBezTo>
                    <a:pt x="1802" y="5138"/>
                    <a:pt x="1602" y="5271"/>
                    <a:pt x="1302" y="5271"/>
                  </a:cubicBezTo>
                  <a:cubicBezTo>
                    <a:pt x="1035" y="5271"/>
                    <a:pt x="835" y="5138"/>
                    <a:pt x="835" y="4704"/>
                  </a:cubicBezTo>
                  <a:lnTo>
                    <a:pt x="835" y="4270"/>
                  </a:lnTo>
                  <a:lnTo>
                    <a:pt x="1" y="4270"/>
                  </a:lnTo>
                  <a:lnTo>
                    <a:pt x="1" y="4671"/>
                  </a:lnTo>
                  <a:cubicBezTo>
                    <a:pt x="1" y="5471"/>
                    <a:pt x="301" y="5971"/>
                    <a:pt x="968" y="6105"/>
                  </a:cubicBezTo>
                  <a:lnTo>
                    <a:pt x="968" y="6505"/>
                  </a:lnTo>
                  <a:lnTo>
                    <a:pt x="1702" y="6505"/>
                  </a:lnTo>
                  <a:lnTo>
                    <a:pt x="1702" y="6105"/>
                  </a:lnTo>
                  <a:cubicBezTo>
                    <a:pt x="2369" y="5971"/>
                    <a:pt x="2703" y="5471"/>
                    <a:pt x="2703" y="4671"/>
                  </a:cubicBezTo>
                  <a:cubicBezTo>
                    <a:pt x="2703" y="3003"/>
                    <a:pt x="935" y="2936"/>
                    <a:pt x="935" y="1768"/>
                  </a:cubicBezTo>
                  <a:cubicBezTo>
                    <a:pt x="935" y="1335"/>
                    <a:pt x="1068" y="1168"/>
                    <a:pt x="1368" y="1168"/>
                  </a:cubicBezTo>
                  <a:cubicBezTo>
                    <a:pt x="1669" y="1168"/>
                    <a:pt x="1835" y="1335"/>
                    <a:pt x="1835" y="1768"/>
                  </a:cubicBezTo>
                  <a:lnTo>
                    <a:pt x="1835" y="2002"/>
                  </a:lnTo>
                  <a:lnTo>
                    <a:pt x="2703" y="2002"/>
                  </a:lnTo>
                  <a:lnTo>
                    <a:pt x="2703" y="1802"/>
                  </a:lnTo>
                  <a:cubicBezTo>
                    <a:pt x="2703" y="1035"/>
                    <a:pt x="2369" y="534"/>
                    <a:pt x="1702" y="4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7710566" y="3148628"/>
              <a:ext cx="31155" cy="110614"/>
            </a:xfrm>
            <a:custGeom>
              <a:rect b="b" l="l" r="r" t="t"/>
              <a:pathLst>
                <a:path extrusionOk="0" h="5805" w="1635">
                  <a:moveTo>
                    <a:pt x="1001" y="0"/>
                  </a:moveTo>
                  <a:cubicBezTo>
                    <a:pt x="909" y="427"/>
                    <a:pt x="539" y="742"/>
                    <a:pt x="119" y="742"/>
                  </a:cubicBezTo>
                  <a:cubicBezTo>
                    <a:pt x="80" y="742"/>
                    <a:pt x="40" y="740"/>
                    <a:pt x="0" y="734"/>
                  </a:cubicBezTo>
                  <a:lnTo>
                    <a:pt x="0" y="1368"/>
                  </a:lnTo>
                  <a:lnTo>
                    <a:pt x="701" y="1368"/>
                  </a:lnTo>
                  <a:lnTo>
                    <a:pt x="701" y="5804"/>
                  </a:lnTo>
                  <a:lnTo>
                    <a:pt x="1635" y="58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761405" y="3147980"/>
              <a:ext cx="52134" cy="113168"/>
            </a:xfrm>
            <a:custGeom>
              <a:rect b="b" l="l" r="r" t="t"/>
              <a:pathLst>
                <a:path extrusionOk="0" h="5939" w="2736">
                  <a:moveTo>
                    <a:pt x="1368" y="835"/>
                  </a:moveTo>
                  <a:cubicBezTo>
                    <a:pt x="1669" y="835"/>
                    <a:pt x="1835" y="968"/>
                    <a:pt x="1835" y="1402"/>
                  </a:cubicBezTo>
                  <a:lnTo>
                    <a:pt x="1835" y="4537"/>
                  </a:lnTo>
                  <a:cubicBezTo>
                    <a:pt x="1835" y="4938"/>
                    <a:pt x="1669" y="5104"/>
                    <a:pt x="1368" y="5104"/>
                  </a:cubicBezTo>
                  <a:cubicBezTo>
                    <a:pt x="1068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068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468" y="1"/>
                    <a:pt x="1" y="534"/>
                    <a:pt x="1" y="1468"/>
                  </a:cubicBezTo>
                  <a:lnTo>
                    <a:pt x="1" y="4437"/>
                  </a:lnTo>
                  <a:cubicBezTo>
                    <a:pt x="1" y="5371"/>
                    <a:pt x="468" y="5938"/>
                    <a:pt x="1368" y="5938"/>
                  </a:cubicBezTo>
                  <a:cubicBezTo>
                    <a:pt x="2269" y="5938"/>
                    <a:pt x="2736" y="5405"/>
                    <a:pt x="2736" y="4471"/>
                  </a:cubicBezTo>
                  <a:lnTo>
                    <a:pt x="2736" y="1468"/>
                  </a:lnTo>
                  <a:cubicBezTo>
                    <a:pt x="2736" y="534"/>
                    <a:pt x="2269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7824972" y="3242684"/>
              <a:ext cx="16540" cy="32451"/>
            </a:xfrm>
            <a:custGeom>
              <a:rect b="b" l="l" r="r" t="t"/>
              <a:pathLst>
                <a:path extrusionOk="0" h="1703" w="868">
                  <a:moveTo>
                    <a:pt x="0" y="1"/>
                  </a:moveTo>
                  <a:lnTo>
                    <a:pt x="0" y="868"/>
                  </a:lnTo>
                  <a:lnTo>
                    <a:pt x="334" y="868"/>
                  </a:lnTo>
                  <a:lnTo>
                    <a:pt x="67" y="1702"/>
                  </a:lnTo>
                  <a:lnTo>
                    <a:pt x="434" y="1702"/>
                  </a:lnTo>
                  <a:lnTo>
                    <a:pt x="868" y="7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7854203" y="3147980"/>
              <a:ext cx="51506" cy="111891"/>
            </a:xfrm>
            <a:custGeom>
              <a:rect b="b" l="l" r="r" t="t"/>
              <a:pathLst>
                <a:path extrusionOk="0" h="5872" w="2703">
                  <a:moveTo>
                    <a:pt x="1368" y="1"/>
                  </a:moveTo>
                  <a:cubicBezTo>
                    <a:pt x="468" y="1"/>
                    <a:pt x="1" y="534"/>
                    <a:pt x="1" y="1468"/>
                  </a:cubicBezTo>
                  <a:lnTo>
                    <a:pt x="1" y="2002"/>
                  </a:lnTo>
                  <a:lnTo>
                    <a:pt x="868" y="2002"/>
                  </a:lnTo>
                  <a:lnTo>
                    <a:pt x="868" y="1368"/>
                  </a:lnTo>
                  <a:cubicBezTo>
                    <a:pt x="868" y="968"/>
                    <a:pt x="1035" y="801"/>
                    <a:pt x="1335" y="801"/>
                  </a:cubicBezTo>
                  <a:cubicBezTo>
                    <a:pt x="1635" y="801"/>
                    <a:pt x="1802" y="935"/>
                    <a:pt x="1802" y="1502"/>
                  </a:cubicBezTo>
                  <a:cubicBezTo>
                    <a:pt x="1802" y="3170"/>
                    <a:pt x="1" y="3437"/>
                    <a:pt x="1" y="5171"/>
                  </a:cubicBezTo>
                  <a:lnTo>
                    <a:pt x="1" y="5872"/>
                  </a:lnTo>
                  <a:lnTo>
                    <a:pt x="2636" y="5872"/>
                  </a:lnTo>
                  <a:lnTo>
                    <a:pt x="2636" y="5038"/>
                  </a:lnTo>
                  <a:lnTo>
                    <a:pt x="901" y="5038"/>
                  </a:lnTo>
                  <a:cubicBezTo>
                    <a:pt x="901" y="5004"/>
                    <a:pt x="901" y="4938"/>
                    <a:pt x="901" y="4904"/>
                  </a:cubicBezTo>
                  <a:cubicBezTo>
                    <a:pt x="901" y="3970"/>
                    <a:pt x="2703" y="3270"/>
                    <a:pt x="2703" y="1468"/>
                  </a:cubicBezTo>
                  <a:cubicBezTo>
                    <a:pt x="2703" y="534"/>
                    <a:pt x="2236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7915236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368" y="835"/>
                  </a:moveTo>
                  <a:cubicBezTo>
                    <a:pt x="1668" y="835"/>
                    <a:pt x="1868" y="968"/>
                    <a:pt x="1868" y="1402"/>
                  </a:cubicBezTo>
                  <a:lnTo>
                    <a:pt x="1868" y="4537"/>
                  </a:lnTo>
                  <a:cubicBezTo>
                    <a:pt x="1868" y="4938"/>
                    <a:pt x="1668" y="5104"/>
                    <a:pt x="1368" y="5104"/>
                  </a:cubicBezTo>
                  <a:cubicBezTo>
                    <a:pt x="1101" y="5104"/>
                    <a:pt x="901" y="4938"/>
                    <a:pt x="901" y="4537"/>
                  </a:cubicBezTo>
                  <a:lnTo>
                    <a:pt x="901" y="1402"/>
                  </a:lnTo>
                  <a:cubicBezTo>
                    <a:pt x="901" y="968"/>
                    <a:pt x="1101" y="835"/>
                    <a:pt x="1368" y="835"/>
                  </a:cubicBezTo>
                  <a:close/>
                  <a:moveTo>
                    <a:pt x="1368" y="1"/>
                  </a:moveTo>
                  <a:cubicBezTo>
                    <a:pt x="500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467" y="5938"/>
                    <a:pt x="1368" y="5938"/>
                  </a:cubicBezTo>
                  <a:cubicBezTo>
                    <a:pt x="2268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01"/>
                    <a:pt x="2268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7977527" y="3147980"/>
              <a:ext cx="52763" cy="113168"/>
            </a:xfrm>
            <a:custGeom>
              <a:rect b="b" l="l" r="r" t="t"/>
              <a:pathLst>
                <a:path extrusionOk="0" h="5939" w="2769">
                  <a:moveTo>
                    <a:pt x="1401" y="835"/>
                  </a:moveTo>
                  <a:cubicBezTo>
                    <a:pt x="1668" y="835"/>
                    <a:pt x="1868" y="968"/>
                    <a:pt x="1868" y="1402"/>
                  </a:cubicBezTo>
                  <a:lnTo>
                    <a:pt x="1868" y="4537"/>
                  </a:lnTo>
                  <a:cubicBezTo>
                    <a:pt x="1868" y="4938"/>
                    <a:pt x="1668" y="5104"/>
                    <a:pt x="1401" y="5104"/>
                  </a:cubicBezTo>
                  <a:cubicBezTo>
                    <a:pt x="1101" y="5104"/>
                    <a:pt x="934" y="4938"/>
                    <a:pt x="934" y="4537"/>
                  </a:cubicBezTo>
                  <a:lnTo>
                    <a:pt x="934" y="1402"/>
                  </a:lnTo>
                  <a:cubicBezTo>
                    <a:pt x="934" y="968"/>
                    <a:pt x="1101" y="835"/>
                    <a:pt x="1401" y="835"/>
                  </a:cubicBezTo>
                  <a:close/>
                  <a:moveTo>
                    <a:pt x="1401" y="1"/>
                  </a:moveTo>
                  <a:cubicBezTo>
                    <a:pt x="500" y="1"/>
                    <a:pt x="0" y="534"/>
                    <a:pt x="0" y="1468"/>
                  </a:cubicBezTo>
                  <a:lnTo>
                    <a:pt x="0" y="4471"/>
                  </a:lnTo>
                  <a:cubicBezTo>
                    <a:pt x="0" y="5405"/>
                    <a:pt x="500" y="5938"/>
                    <a:pt x="1401" y="5938"/>
                  </a:cubicBezTo>
                  <a:cubicBezTo>
                    <a:pt x="2302" y="5938"/>
                    <a:pt x="2769" y="5405"/>
                    <a:pt x="2769" y="4471"/>
                  </a:cubicBezTo>
                  <a:lnTo>
                    <a:pt x="2769" y="1468"/>
                  </a:lnTo>
                  <a:cubicBezTo>
                    <a:pt x="2769" y="534"/>
                    <a:pt x="2268" y="1"/>
                    <a:pt x="1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8041723" y="3242684"/>
              <a:ext cx="16540" cy="16559"/>
            </a:xfrm>
            <a:custGeom>
              <a:rect b="b" l="l" r="r" t="t"/>
              <a:pathLst>
                <a:path extrusionOk="0" h="869" w="868">
                  <a:moveTo>
                    <a:pt x="0" y="1"/>
                  </a:moveTo>
                  <a:lnTo>
                    <a:pt x="0" y="868"/>
                  </a:lnTo>
                  <a:lnTo>
                    <a:pt x="867" y="86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8070324" y="3148628"/>
              <a:ext cx="52134" cy="111872"/>
            </a:xfrm>
            <a:custGeom>
              <a:rect b="b" l="l" r="r" t="t"/>
              <a:pathLst>
                <a:path extrusionOk="0" h="5871" w="2736">
                  <a:moveTo>
                    <a:pt x="167" y="0"/>
                  </a:moveTo>
                  <a:lnTo>
                    <a:pt x="0" y="3369"/>
                  </a:lnTo>
                  <a:lnTo>
                    <a:pt x="868" y="3369"/>
                  </a:lnTo>
                  <a:lnTo>
                    <a:pt x="868" y="3169"/>
                  </a:lnTo>
                  <a:cubicBezTo>
                    <a:pt x="868" y="2769"/>
                    <a:pt x="1068" y="2602"/>
                    <a:pt x="1335" y="2602"/>
                  </a:cubicBezTo>
                  <a:cubicBezTo>
                    <a:pt x="1635" y="2602"/>
                    <a:pt x="1802" y="2769"/>
                    <a:pt x="1802" y="3169"/>
                  </a:cubicBezTo>
                  <a:lnTo>
                    <a:pt x="1802" y="4470"/>
                  </a:lnTo>
                  <a:cubicBezTo>
                    <a:pt x="1802" y="4870"/>
                    <a:pt x="1635" y="5037"/>
                    <a:pt x="1335" y="5037"/>
                  </a:cubicBezTo>
                  <a:cubicBezTo>
                    <a:pt x="1034" y="5037"/>
                    <a:pt x="868" y="4870"/>
                    <a:pt x="868" y="4470"/>
                  </a:cubicBezTo>
                  <a:lnTo>
                    <a:pt x="868" y="3936"/>
                  </a:lnTo>
                  <a:lnTo>
                    <a:pt x="0" y="3936"/>
                  </a:lnTo>
                  <a:lnTo>
                    <a:pt x="0" y="4403"/>
                  </a:lnTo>
                  <a:cubicBezTo>
                    <a:pt x="0" y="5337"/>
                    <a:pt x="467" y="5871"/>
                    <a:pt x="1368" y="5871"/>
                  </a:cubicBezTo>
                  <a:cubicBezTo>
                    <a:pt x="2269" y="5871"/>
                    <a:pt x="2736" y="5337"/>
                    <a:pt x="2736" y="4403"/>
                  </a:cubicBezTo>
                  <a:lnTo>
                    <a:pt x="2736" y="3136"/>
                  </a:lnTo>
                  <a:cubicBezTo>
                    <a:pt x="2736" y="2268"/>
                    <a:pt x="2369" y="1801"/>
                    <a:pt x="1701" y="1801"/>
                  </a:cubicBezTo>
                  <a:cubicBezTo>
                    <a:pt x="1676" y="1799"/>
                    <a:pt x="1650" y="1797"/>
                    <a:pt x="1624" y="1797"/>
                  </a:cubicBezTo>
                  <a:cubicBezTo>
                    <a:pt x="1346" y="1797"/>
                    <a:pt x="1054" y="1958"/>
                    <a:pt x="901" y="2202"/>
                  </a:cubicBezTo>
                  <a:lnTo>
                    <a:pt x="1001" y="834"/>
                  </a:lnTo>
                  <a:lnTo>
                    <a:pt x="2569" y="83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 flipH="1" rot="8099938">
              <a:off x="5955409" y="3815203"/>
              <a:ext cx="2122680" cy="2051118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 flipH="1" rot="-1169429">
              <a:off x="5561844" y="2402972"/>
              <a:ext cx="43882" cy="76427"/>
            </a:xfrm>
            <a:custGeom>
              <a:rect b="b" l="l" r="r" t="t"/>
              <a:pathLst>
                <a:path extrusionOk="0" h="4011" w="2303">
                  <a:moveTo>
                    <a:pt x="946" y="0"/>
                  </a:moveTo>
                  <a:cubicBezTo>
                    <a:pt x="429" y="0"/>
                    <a:pt x="0" y="875"/>
                    <a:pt x="0" y="875"/>
                  </a:cubicBezTo>
                  <a:lnTo>
                    <a:pt x="301" y="4010"/>
                  </a:lnTo>
                  <a:cubicBezTo>
                    <a:pt x="301" y="4010"/>
                    <a:pt x="2302" y="1642"/>
                    <a:pt x="1535" y="441"/>
                  </a:cubicBezTo>
                  <a:cubicBezTo>
                    <a:pt x="1338" y="118"/>
                    <a:pt x="113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13"/>
          <p:cNvSpPr txBox="1"/>
          <p:nvPr>
            <p:ph type="title"/>
          </p:nvPr>
        </p:nvSpPr>
        <p:spPr>
          <a:xfrm>
            <a:off x="714375" y="534988"/>
            <a:ext cx="3885600" cy="72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/>
              <a:t>WHY DEMETER</a:t>
            </a:r>
            <a:endParaRPr sz="3000"/>
          </a:p>
        </p:txBody>
      </p:sp>
      <p:sp>
        <p:nvSpPr>
          <p:cNvPr id="1223" name="Google Shape;1223;p13"/>
          <p:cNvSpPr txBox="1"/>
          <p:nvPr>
            <p:ph idx="1" type="subTitle"/>
          </p:nvPr>
        </p:nvSpPr>
        <p:spPr>
          <a:xfrm>
            <a:off x="714375" y="1308475"/>
            <a:ext cx="49836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1.7 billion people in the world with access to the internet but without access to banking services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opportunities to be a pioneer in disrupting traditional finance in rural areas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Improving financial inclusion in those areas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50c93941a0_4_14"/>
          <p:cNvSpPr/>
          <p:nvPr/>
        </p:nvSpPr>
        <p:spPr>
          <a:xfrm>
            <a:off x="831725" y="1152725"/>
            <a:ext cx="7419900" cy="3932400"/>
          </a:xfrm>
          <a:prstGeom prst="rect">
            <a:avLst/>
          </a:prstGeom>
          <a:solidFill>
            <a:srgbClr val="5F8195">
              <a:alpha val="42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g150c93941a0_4_14"/>
          <p:cNvSpPr txBox="1"/>
          <p:nvPr>
            <p:ph type="title"/>
          </p:nvPr>
        </p:nvSpPr>
        <p:spPr>
          <a:xfrm>
            <a:off x="715100" y="441755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30" name="Google Shape;1230;g150c93941a0_4_14"/>
          <p:cNvSpPr txBox="1"/>
          <p:nvPr>
            <p:ph idx="1" type="subTitle"/>
          </p:nvPr>
        </p:nvSpPr>
        <p:spPr>
          <a:xfrm>
            <a:off x="958092" y="1234484"/>
            <a:ext cx="173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services</a:t>
            </a:r>
            <a:endParaRPr/>
          </a:p>
        </p:txBody>
      </p:sp>
      <p:sp>
        <p:nvSpPr>
          <p:cNvPr id="1231" name="Google Shape;1231;g150c93941a0_4_14"/>
          <p:cNvSpPr txBox="1"/>
          <p:nvPr>
            <p:ph idx="2" type="subTitle"/>
          </p:nvPr>
        </p:nvSpPr>
        <p:spPr>
          <a:xfrm>
            <a:off x="2833557" y="1248163"/>
            <a:ext cx="3063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current services</a:t>
            </a:r>
            <a:endParaRPr/>
          </a:p>
        </p:txBody>
      </p:sp>
      <p:sp>
        <p:nvSpPr>
          <p:cNvPr id="1232" name="Google Shape;1232;g150c93941a0_4_14"/>
          <p:cNvSpPr txBox="1"/>
          <p:nvPr>
            <p:ph idx="3" type="subTitle"/>
          </p:nvPr>
        </p:nvSpPr>
        <p:spPr>
          <a:xfrm>
            <a:off x="6225937" y="1234484"/>
            <a:ext cx="173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33" name="Google Shape;1233;g150c93941a0_4_14"/>
          <p:cNvSpPr txBox="1"/>
          <p:nvPr>
            <p:ph idx="5" type="subTitle"/>
          </p:nvPr>
        </p:nvSpPr>
        <p:spPr>
          <a:xfrm>
            <a:off x="958100" y="1911700"/>
            <a:ext cx="17373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full stack application creation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service to create and manage a banking mobile application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Provide other banking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g150c93941a0_4_14"/>
          <p:cNvSpPr txBox="1"/>
          <p:nvPr>
            <p:ph idx="6" type="subTitle"/>
          </p:nvPr>
        </p:nvSpPr>
        <p:spPr>
          <a:xfrm>
            <a:off x="2788282" y="1939075"/>
            <a:ext cx="31869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rating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Provide models that are more </a:t>
            </a:r>
            <a:r>
              <a:rPr lang="en"/>
              <a:t>specific to use cases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Leverage on continuous training with current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Fault detection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Allow users to set their own business rules and alarms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unsupervised models for future fraud </a:t>
            </a:r>
            <a:endParaRPr/>
          </a:p>
        </p:txBody>
      </p:sp>
      <p:sp>
        <p:nvSpPr>
          <p:cNvPr id="1235" name="Google Shape;1235;g150c93941a0_4_14"/>
          <p:cNvSpPr txBox="1"/>
          <p:nvPr>
            <p:ph idx="7" type="subTitle"/>
          </p:nvPr>
        </p:nvSpPr>
        <p:spPr>
          <a:xfrm>
            <a:off x="6225930" y="1939076"/>
            <a:ext cx="17373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caching on API calls to improve latency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Kafka messaging queues for business-critical communication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 microservices architecture for each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50c93941a0_4_27"/>
          <p:cNvSpPr txBox="1"/>
          <p:nvPr>
            <p:ph type="title"/>
          </p:nvPr>
        </p:nvSpPr>
        <p:spPr>
          <a:xfrm>
            <a:off x="715100" y="1370025"/>
            <a:ext cx="6974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Non-banking companies</a:t>
            </a:r>
            <a:endParaRPr/>
          </a:p>
        </p:txBody>
      </p:sp>
      <p:sp>
        <p:nvSpPr>
          <p:cNvPr id="824" name="Google Shape;824;g150c93941a0_4_27"/>
          <p:cNvSpPr txBox="1"/>
          <p:nvPr>
            <p:ph idx="3" type="title"/>
          </p:nvPr>
        </p:nvSpPr>
        <p:spPr>
          <a:xfrm>
            <a:off x="715100" y="3013663"/>
            <a:ext cx="3651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</a:t>
            </a:r>
            <a:endParaRPr/>
          </a:p>
        </p:txBody>
      </p:sp>
      <p:sp>
        <p:nvSpPr>
          <p:cNvPr id="825" name="Google Shape;825;g150c93941a0_4_27"/>
          <p:cNvSpPr txBox="1"/>
          <p:nvPr>
            <p:ph idx="4" type="title"/>
          </p:nvPr>
        </p:nvSpPr>
        <p:spPr>
          <a:xfrm>
            <a:off x="715100" y="438600"/>
            <a:ext cx="72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26" name="Google Shape;826;g150c93941a0_4_27"/>
          <p:cNvSpPr txBox="1"/>
          <p:nvPr>
            <p:ph idx="1" type="subTitle"/>
          </p:nvPr>
        </p:nvSpPr>
        <p:spPr>
          <a:xfrm>
            <a:off x="715100" y="1929225"/>
            <a:ext cx="6894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have a </a:t>
            </a:r>
            <a:r>
              <a:rPr b="1" lang="en"/>
              <a:t>sizeable presence in the rural communities</a:t>
            </a:r>
            <a:r>
              <a:rPr lang="en"/>
              <a:t> all around the world.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want to empower them with a financial services infrastructure on the cloud so that they can disrupt traditional banking in their local area.</a:t>
            </a:r>
            <a:endParaRPr/>
          </a:p>
        </p:txBody>
      </p:sp>
      <p:sp>
        <p:nvSpPr>
          <p:cNvPr id="827" name="Google Shape;827;g150c93941a0_4_27"/>
          <p:cNvSpPr txBox="1"/>
          <p:nvPr>
            <p:ph idx="2" type="subTitle"/>
          </p:nvPr>
        </p:nvSpPr>
        <p:spPr>
          <a:xfrm>
            <a:off x="715100" y="3577700"/>
            <a:ext cx="52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</a:t>
            </a:r>
            <a:r>
              <a:rPr lang="en"/>
              <a:t> companies in rural communities, such as suburban areas in Latin America.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"/>
          <p:cNvSpPr txBox="1"/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Proposed Solution</a:t>
            </a:r>
            <a:endParaRPr/>
          </a:p>
        </p:txBody>
      </p:sp>
      <p:sp>
        <p:nvSpPr>
          <p:cNvPr id="833" name="Google Shape;833;p4"/>
          <p:cNvSpPr txBox="1"/>
          <p:nvPr>
            <p:ph idx="1" type="subTitle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console to integrate finance-related services to their end-consumer facing applications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disrupt the current financial infrastructure in untapped markets, or in markets that are gaining traction.</a:t>
            </a:r>
            <a:endParaRPr/>
          </a:p>
        </p:txBody>
      </p:sp>
      <p:grpSp>
        <p:nvGrpSpPr>
          <p:cNvPr id="834" name="Google Shape;834;p4"/>
          <p:cNvGrpSpPr/>
          <p:nvPr/>
        </p:nvGrpSpPr>
        <p:grpSpPr>
          <a:xfrm>
            <a:off x="5105723" y="527315"/>
            <a:ext cx="2548627" cy="5310869"/>
            <a:chOff x="5607199" y="713047"/>
            <a:chExt cx="1902101" cy="3963927"/>
          </a:xfrm>
        </p:grpSpPr>
        <p:grpSp>
          <p:nvGrpSpPr>
            <p:cNvPr id="835" name="Google Shape;835;p4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36" name="Google Shape;836;p4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rect b="b" l="l" r="r" t="t"/>
                <a:pathLst>
                  <a:path extrusionOk="0" h="175227" w="397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rect b="b" l="l" r="r" t="t"/>
                <a:pathLst>
                  <a:path extrusionOk="0" h="12276" w="34892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rect b="b" l="l" r="r" t="t"/>
                <a:pathLst>
                  <a:path extrusionOk="0" h="12277" w="34892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rect b="b" l="l" r="r" t="t"/>
                <a:pathLst>
                  <a:path extrusionOk="0" h="17213" w="19481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rect b="b" l="l" r="r" t="t"/>
                <a:pathLst>
                  <a:path extrusionOk="0" h="9441" w="13278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rect b="b" l="l" r="r" t="t"/>
                <a:pathLst>
                  <a:path extrusionOk="0" h="7640" w="24119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rect b="b" l="l" r="r" t="t"/>
                <a:pathLst>
                  <a:path extrusionOk="0" h="7673" w="24118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rect b="b" l="l" r="r" t="t"/>
                <a:pathLst>
                  <a:path extrusionOk="0" h="4913" w="25153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rect b="b" l="l" r="r" t="t"/>
                <a:pathLst>
                  <a:path extrusionOk="0" h="5605" w="7973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rect b="b" l="l" r="r" t="t"/>
                <a:pathLst>
                  <a:path extrusionOk="0" h="4262" w="400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rect b="b" l="l" r="r" t="t"/>
                <a:pathLst>
                  <a:path extrusionOk="0" h="4262" w="3967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rect b="b" l="l" r="r" t="t"/>
                <a:pathLst>
                  <a:path extrusionOk="0" h="17964" w="15546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rect b="b" l="l" r="r" t="t"/>
                <a:pathLst>
                  <a:path extrusionOk="0" h="4798" w="10074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rect b="b" l="l" r="r" t="t"/>
                <a:pathLst>
                  <a:path extrusionOk="0" h="74217" w="26453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rect b="b" l="l" r="r" t="t"/>
                <a:pathLst>
                  <a:path extrusionOk="0" fill="none" h="435" w="9274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rect b="b" l="l" r="r" t="t"/>
                <a:pathLst>
                  <a:path extrusionOk="0" h="34478" w="50004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rect b="b" l="l" r="r" t="t"/>
                <a:pathLst>
                  <a:path extrusionOk="0" h="3173" w="13844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rect b="b" l="l" r="r" t="t"/>
                <a:pathLst>
                  <a:path extrusionOk="0" fill="none" h="5706" w="3771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rect b="b" l="l" r="r" t="t"/>
                <a:pathLst>
                  <a:path extrusionOk="0" fill="none" h="6138" w="4004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rect b="b" l="l" r="r" t="t"/>
                <a:pathLst>
                  <a:path extrusionOk="0" h="15980" w="20249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rect b="b" l="l" r="r" t="t"/>
                <a:pathLst>
                  <a:path extrusionOk="0" h="8611" w="9141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rect b="b" l="l" r="r" t="t"/>
                <a:pathLst>
                  <a:path extrusionOk="0" h="16179" w="20316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rect b="b" l="l" r="r" t="t"/>
                <a:pathLst>
                  <a:path extrusionOk="0" h="8116" w="8793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rect b="b" l="l" r="r" t="t"/>
                <a:pathLst>
                  <a:path extrusionOk="0" h="4443" w="6105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4"/>
            <p:cNvSpPr/>
            <p:nvPr/>
          </p:nvSpPr>
          <p:spPr>
            <a:xfrm flipH="1" rot="8099903">
              <a:off x="5874225" y="3064958"/>
              <a:ext cx="1368050" cy="1321929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"/>
          <p:cNvSpPr/>
          <p:nvPr/>
        </p:nvSpPr>
        <p:spPr>
          <a:xfrm>
            <a:off x="6213849" y="1237300"/>
            <a:ext cx="1679400" cy="16794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"/>
          <p:cNvSpPr/>
          <p:nvPr/>
        </p:nvSpPr>
        <p:spPr>
          <a:xfrm>
            <a:off x="3732300" y="1237300"/>
            <a:ext cx="1679400" cy="16794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"/>
          <p:cNvSpPr/>
          <p:nvPr/>
        </p:nvSpPr>
        <p:spPr>
          <a:xfrm>
            <a:off x="1310046" y="1237300"/>
            <a:ext cx="1679400" cy="16794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8" name="Google Shape;868;p6"/>
          <p:cNvPicPr preferRelativeResize="0"/>
          <p:nvPr/>
        </p:nvPicPr>
        <p:blipFill rotWithShape="1">
          <a:blip r:embed="rId3">
            <a:alphaModFix/>
          </a:blip>
          <a:srcRect b="64961" l="10940" r="75031" t="10094"/>
          <a:stretch/>
        </p:blipFill>
        <p:spPr>
          <a:xfrm>
            <a:off x="6354249" y="1377557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869" name="Google Shape;869;p6"/>
          <p:cNvPicPr preferRelativeResize="0"/>
          <p:nvPr/>
        </p:nvPicPr>
        <p:blipFill rotWithShape="1">
          <a:blip r:embed="rId4">
            <a:alphaModFix/>
          </a:blip>
          <a:srcRect b="44857" l="11599" r="55143" t="7204"/>
          <a:stretch/>
        </p:blipFill>
        <p:spPr>
          <a:xfrm>
            <a:off x="1450446" y="1377550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870" name="Google Shape;870;p6"/>
          <p:cNvPicPr preferRelativeResize="0"/>
          <p:nvPr/>
        </p:nvPicPr>
        <p:blipFill rotWithShape="1">
          <a:blip r:embed="rId5">
            <a:alphaModFix/>
          </a:blip>
          <a:srcRect b="12117" l="16660" r="24777" t="0"/>
          <a:stretch/>
        </p:blipFill>
        <p:spPr>
          <a:xfrm>
            <a:off x="3877004" y="1377557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871" name="Google Shape;871;p6"/>
          <p:cNvSpPr txBox="1"/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WE</a:t>
            </a:r>
            <a:r>
              <a:rPr lang="en"/>
              <a:t> </a:t>
            </a:r>
            <a:r>
              <a:rPr b="0"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</a:t>
            </a:r>
            <a:endParaRPr b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2" name="Google Shape;872;p6"/>
          <p:cNvSpPr txBox="1"/>
          <p:nvPr>
            <p:ph idx="1" type="subTitle"/>
          </p:nvPr>
        </p:nvSpPr>
        <p:spPr>
          <a:xfrm>
            <a:off x="976446" y="3010650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EMBEDDED BANKING SERVICES</a:t>
            </a:r>
            <a:endParaRPr/>
          </a:p>
        </p:txBody>
      </p:sp>
      <p:sp>
        <p:nvSpPr>
          <p:cNvPr id="873" name="Google Shape;873;p6"/>
          <p:cNvSpPr txBox="1"/>
          <p:nvPr>
            <p:ph idx="2" type="subTitle"/>
          </p:nvPr>
        </p:nvSpPr>
        <p:spPr>
          <a:xfrm>
            <a:off x="3403000" y="3010650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PEER-TO-PEER LENDING</a:t>
            </a:r>
            <a:endParaRPr/>
          </a:p>
        </p:txBody>
      </p:sp>
      <p:sp>
        <p:nvSpPr>
          <p:cNvPr id="874" name="Google Shape;874;p6"/>
          <p:cNvSpPr txBox="1"/>
          <p:nvPr>
            <p:ph idx="3" type="subTitle"/>
          </p:nvPr>
        </p:nvSpPr>
        <p:spPr>
          <a:xfrm>
            <a:off x="5880249" y="3010650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CREDIT SCORING MODEL</a:t>
            </a:r>
            <a:endParaRPr/>
          </a:p>
        </p:txBody>
      </p:sp>
      <p:sp>
        <p:nvSpPr>
          <p:cNvPr id="875" name="Google Shape;875;p6"/>
          <p:cNvSpPr txBox="1"/>
          <p:nvPr>
            <p:ph idx="4" type="subTitle"/>
          </p:nvPr>
        </p:nvSpPr>
        <p:spPr>
          <a:xfrm>
            <a:off x="925746" y="3566299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Allow access to traditional banking services like offering loans, interest rates</a:t>
            </a:r>
            <a:endParaRPr/>
          </a:p>
        </p:txBody>
      </p:sp>
      <p:sp>
        <p:nvSpPr>
          <p:cNvPr id="876" name="Google Shape;876;p6"/>
          <p:cNvSpPr txBox="1"/>
          <p:nvPr>
            <p:ph idx="5" type="subTitle"/>
          </p:nvPr>
        </p:nvSpPr>
        <p:spPr>
          <a:xfrm>
            <a:off x="3403004" y="3566299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Helps our clients create their own P2P lending platform</a:t>
            </a:r>
            <a:endParaRPr/>
          </a:p>
        </p:txBody>
      </p:sp>
      <p:sp>
        <p:nvSpPr>
          <p:cNvPr id="877" name="Google Shape;877;p6"/>
          <p:cNvSpPr txBox="1"/>
          <p:nvPr>
            <p:ph idx="6" type="subTitle"/>
          </p:nvPr>
        </p:nvSpPr>
        <p:spPr>
          <a:xfrm>
            <a:off x="5880249" y="3508174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machine learning model that predicts creditworthiness based on track records</a:t>
            </a:r>
            <a:endParaRPr/>
          </a:p>
        </p:txBody>
      </p:sp>
      <p:pic>
        <p:nvPicPr>
          <p:cNvPr id="878" name="Google Shape;87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550" y="1377550"/>
            <a:ext cx="1398600" cy="139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9" name="Google Shape;87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7000" y="1377550"/>
            <a:ext cx="1398600" cy="139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80" name="Google Shape;880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4250" y="1377550"/>
            <a:ext cx="1398600" cy="139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50c93941a0_0_4"/>
          <p:cNvSpPr/>
          <p:nvPr/>
        </p:nvSpPr>
        <p:spPr>
          <a:xfrm>
            <a:off x="5247199" y="1190525"/>
            <a:ext cx="1679400" cy="16794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150c93941a0_0_4"/>
          <p:cNvSpPr/>
          <p:nvPr/>
        </p:nvSpPr>
        <p:spPr>
          <a:xfrm>
            <a:off x="2048671" y="1161100"/>
            <a:ext cx="1679400" cy="16794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Google Shape;887;g150c93941a0_0_4"/>
          <p:cNvPicPr preferRelativeResize="0"/>
          <p:nvPr/>
        </p:nvPicPr>
        <p:blipFill rotWithShape="1">
          <a:blip r:embed="rId3">
            <a:alphaModFix/>
          </a:blip>
          <a:srcRect b="64961" l="10939" r="75031" t="10094"/>
          <a:stretch/>
        </p:blipFill>
        <p:spPr>
          <a:xfrm>
            <a:off x="5387599" y="1330782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888" name="Google Shape;888;g150c93941a0_0_4"/>
          <p:cNvPicPr preferRelativeResize="0"/>
          <p:nvPr/>
        </p:nvPicPr>
        <p:blipFill rotWithShape="1">
          <a:blip r:embed="rId4">
            <a:alphaModFix/>
          </a:blip>
          <a:srcRect b="44856" l="11599" r="55143" t="7205"/>
          <a:stretch/>
        </p:blipFill>
        <p:spPr>
          <a:xfrm>
            <a:off x="2189071" y="1377550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889" name="Google Shape;889;g150c93941a0_0_4"/>
          <p:cNvSpPr txBox="1"/>
          <p:nvPr>
            <p:ph type="title"/>
          </p:nvPr>
        </p:nvSpPr>
        <p:spPr>
          <a:xfrm>
            <a:off x="715100" y="448650"/>
            <a:ext cx="654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WE </a:t>
            </a:r>
            <a:r>
              <a:rPr b="0"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</a:t>
            </a:r>
            <a:endParaRPr b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0" name="Google Shape;890;g150c93941a0_0_4"/>
          <p:cNvSpPr txBox="1"/>
          <p:nvPr>
            <p:ph idx="1" type="subTitle"/>
          </p:nvPr>
        </p:nvSpPr>
        <p:spPr>
          <a:xfrm>
            <a:off x="1715071" y="2934450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FRAUD DETECTION</a:t>
            </a:r>
            <a:endParaRPr/>
          </a:p>
        </p:txBody>
      </p:sp>
      <p:sp>
        <p:nvSpPr>
          <p:cNvPr id="891" name="Google Shape;891;g150c93941a0_0_4"/>
          <p:cNvSpPr txBox="1"/>
          <p:nvPr>
            <p:ph idx="3" type="subTitle"/>
          </p:nvPr>
        </p:nvSpPr>
        <p:spPr>
          <a:xfrm>
            <a:off x="4913599" y="2963875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92" name="Google Shape;892;g150c93941a0_0_4"/>
          <p:cNvSpPr txBox="1"/>
          <p:nvPr>
            <p:ph idx="4" type="subTitle"/>
          </p:nvPr>
        </p:nvSpPr>
        <p:spPr>
          <a:xfrm>
            <a:off x="1715071" y="3349374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Leverage on Goldman </a:t>
            </a:r>
            <a:r>
              <a:rPr lang="en"/>
              <a:t>Sachs’</a:t>
            </a:r>
            <a:r>
              <a:rPr lang="en"/>
              <a:t> analytics tools and data team to detect suspicious transactions</a:t>
            </a:r>
            <a:endParaRPr/>
          </a:p>
        </p:txBody>
      </p:sp>
      <p:sp>
        <p:nvSpPr>
          <p:cNvPr id="893" name="Google Shape;893;g150c93941a0_0_4"/>
          <p:cNvSpPr txBox="1"/>
          <p:nvPr>
            <p:ph idx="6" type="subTitle"/>
          </p:nvPr>
        </p:nvSpPr>
        <p:spPr>
          <a:xfrm>
            <a:off x="4913599" y="3337374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Transaction heatmap, analytics, insights, loaning, P2P lending</a:t>
            </a:r>
            <a:endParaRPr/>
          </a:p>
        </p:txBody>
      </p:sp>
      <p:pic>
        <p:nvPicPr>
          <p:cNvPr id="894" name="Google Shape;894;g150c93941a0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175" y="1377550"/>
            <a:ext cx="1398600" cy="139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5" name="Google Shape;895;g150c93941a0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600" y="1330775"/>
            <a:ext cx="1398600" cy="139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6" name="Google Shape;896;g150c93941a0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9075" y="1301350"/>
            <a:ext cx="1398600" cy="139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7" name="Google Shape;897;g150c93941a0_0_4"/>
          <p:cNvPicPr preferRelativeResize="0"/>
          <p:nvPr/>
        </p:nvPicPr>
        <p:blipFill rotWithShape="1">
          <a:blip r:embed="rId8">
            <a:alphaModFix/>
          </a:blip>
          <a:srcRect b="0" l="21579" r="15081" t="0"/>
          <a:stretch/>
        </p:blipFill>
        <p:spPr>
          <a:xfrm>
            <a:off x="5387600" y="1338550"/>
            <a:ext cx="1398600" cy="139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"/>
          <p:cNvSpPr txBox="1"/>
          <p:nvPr>
            <p:ph idx="2" type="title"/>
          </p:nvPr>
        </p:nvSpPr>
        <p:spPr>
          <a:xfrm>
            <a:off x="715088" y="446894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BUSINESS </a:t>
            </a:r>
            <a:r>
              <a:rPr b="0" lang="en"/>
              <a:t>USE CASES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903" name="Google Shape;903;p8"/>
          <p:cNvSpPr txBox="1"/>
          <p:nvPr>
            <p:ph idx="4" type="subTitle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200"/>
              <a:buNone/>
            </a:pPr>
            <a:r>
              <a:rPr lang="en"/>
              <a:t>Improve process of provisioning financial services</a:t>
            </a:r>
            <a:endParaRPr/>
          </a:p>
        </p:txBody>
      </p:sp>
      <p:sp>
        <p:nvSpPr>
          <p:cNvPr id="904" name="Google Shape;904;p8"/>
          <p:cNvSpPr txBox="1"/>
          <p:nvPr>
            <p:ph idx="1" type="subTitle"/>
          </p:nvPr>
        </p:nvSpPr>
        <p:spPr>
          <a:xfrm>
            <a:off x="5004325" y="3007475"/>
            <a:ext cx="27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Improve data aggregation and analytics methodologies</a:t>
            </a:r>
            <a:endParaRPr/>
          </a:p>
        </p:txBody>
      </p:sp>
      <p:sp>
        <p:nvSpPr>
          <p:cNvPr id="905" name="Google Shape;905;p8"/>
          <p:cNvSpPr txBox="1"/>
          <p:nvPr>
            <p:ph idx="3" type="ctrTitle"/>
          </p:nvPr>
        </p:nvSpPr>
        <p:spPr>
          <a:xfrm>
            <a:off x="1966351" y="2629000"/>
            <a:ext cx="15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906" name="Google Shape;906;p8"/>
          <p:cNvSpPr txBox="1"/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07" name="Google Shape;907;p8"/>
          <p:cNvSpPr/>
          <p:nvPr/>
        </p:nvSpPr>
        <p:spPr>
          <a:xfrm>
            <a:off x="2313000" y="17060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8"/>
          <p:cNvSpPr/>
          <p:nvPr/>
        </p:nvSpPr>
        <p:spPr>
          <a:xfrm>
            <a:off x="5996050" y="1735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8"/>
          <p:cNvGrpSpPr/>
          <p:nvPr/>
        </p:nvGrpSpPr>
        <p:grpSpPr>
          <a:xfrm>
            <a:off x="2519967" y="1922880"/>
            <a:ext cx="423079" cy="423043"/>
            <a:chOff x="-4478975" y="3251700"/>
            <a:chExt cx="293825" cy="293800"/>
          </a:xfrm>
        </p:grpSpPr>
        <p:sp>
          <p:nvSpPr>
            <p:cNvPr id="910" name="Google Shape;910;p8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p8"/>
          <p:cNvGrpSpPr/>
          <p:nvPr/>
        </p:nvGrpSpPr>
        <p:grpSpPr>
          <a:xfrm>
            <a:off x="6201320" y="1944322"/>
            <a:ext cx="426462" cy="418363"/>
            <a:chOff x="-1183550" y="3586525"/>
            <a:chExt cx="296175" cy="290550"/>
          </a:xfrm>
        </p:grpSpPr>
        <p:sp>
          <p:nvSpPr>
            <p:cNvPr id="914" name="Google Shape;914;p8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1"/>
          <p:cNvSpPr txBox="1"/>
          <p:nvPr>
            <p:ph type="title"/>
          </p:nvPr>
        </p:nvSpPr>
        <p:spPr>
          <a:xfrm>
            <a:off x="715100" y="1311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SOLUTION </a:t>
            </a:r>
            <a:r>
              <a:rPr b="0" lang="en"/>
              <a:t>ARCHITECTURE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928" name="Google Shape;928;p11"/>
          <p:cNvSpPr/>
          <p:nvPr/>
        </p:nvSpPr>
        <p:spPr>
          <a:xfrm>
            <a:off x="813850" y="722700"/>
            <a:ext cx="7216500" cy="40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74" y="865261"/>
            <a:ext cx="6554308" cy="36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"/>
          <p:cNvSpPr txBox="1"/>
          <p:nvPr>
            <p:ph idx="4294967295" type="subTitle"/>
          </p:nvPr>
        </p:nvSpPr>
        <p:spPr>
          <a:xfrm>
            <a:off x="751300" y="3545725"/>
            <a:ext cx="231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200"/>
              <a:t>Backend APIs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12"/>
          <p:cNvSpPr txBox="1"/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TECH </a:t>
            </a:r>
            <a:r>
              <a:rPr b="0" lang="en"/>
              <a:t>STACK &amp; FRAMEWORKS</a:t>
            </a:r>
            <a:endParaRPr b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6" name="Google Shape;936;p12"/>
          <p:cNvSpPr txBox="1"/>
          <p:nvPr>
            <p:ph idx="4294967295" type="subTitle"/>
          </p:nvPr>
        </p:nvSpPr>
        <p:spPr>
          <a:xfrm>
            <a:off x="751300" y="2457900"/>
            <a:ext cx="231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200"/>
              <a:t>Host analytics tools; AWS MSK for scalable message queues; AWS Elasticache for caching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12"/>
          <p:cNvSpPr txBox="1"/>
          <p:nvPr>
            <p:ph idx="4294967295" type="subTitle"/>
          </p:nvPr>
        </p:nvSpPr>
        <p:spPr>
          <a:xfrm>
            <a:off x="751302" y="1567450"/>
            <a:ext cx="231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200"/>
              <a:t>Login Authentication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12"/>
          <p:cNvSpPr txBox="1"/>
          <p:nvPr>
            <p:ph idx="4294967295" type="ctrTitle"/>
          </p:nvPr>
        </p:nvSpPr>
        <p:spPr>
          <a:xfrm>
            <a:off x="1454100" y="1274600"/>
            <a:ext cx="16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</a:pPr>
            <a:r>
              <a:rPr b="0" lang="en" sz="1600">
                <a:solidFill>
                  <a:schemeClr val="dk2"/>
                </a:solidFill>
              </a:rPr>
              <a:t>AWS Amplify &amp; Cognito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"/>
          <p:cNvSpPr txBox="1"/>
          <p:nvPr>
            <p:ph idx="4294967295" type="ctrTitle"/>
          </p:nvPr>
        </p:nvSpPr>
        <p:spPr>
          <a:xfrm>
            <a:off x="1266150" y="2165675"/>
            <a:ext cx="1797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</a:pPr>
            <a:r>
              <a:rPr b="0" lang="en" sz="1600">
                <a:solidFill>
                  <a:schemeClr val="dk2"/>
                </a:solidFill>
              </a:rPr>
              <a:t>AWS ECS/ECR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12"/>
          <p:cNvSpPr txBox="1"/>
          <p:nvPr>
            <p:ph idx="4294967295" type="ctrTitle"/>
          </p:nvPr>
        </p:nvSpPr>
        <p:spPr>
          <a:xfrm>
            <a:off x="379800" y="3361550"/>
            <a:ext cx="267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</a:pPr>
            <a:r>
              <a:rPr b="0" lang="en" sz="1600">
                <a:solidFill>
                  <a:schemeClr val="dk2"/>
                </a:solidFill>
              </a:rPr>
              <a:t>Serverless Framework with ECS Fargate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1" name="Google Shape;941;p12"/>
          <p:cNvGrpSpPr/>
          <p:nvPr/>
        </p:nvGrpSpPr>
        <p:grpSpPr>
          <a:xfrm>
            <a:off x="3055800" y="1411700"/>
            <a:ext cx="3421180" cy="3930314"/>
            <a:chOff x="4465714" y="977233"/>
            <a:chExt cx="4175226" cy="4796575"/>
          </a:xfrm>
        </p:grpSpPr>
        <p:sp>
          <p:nvSpPr>
            <p:cNvPr id="942" name="Google Shape;942;p12"/>
            <p:cNvSpPr/>
            <p:nvPr/>
          </p:nvSpPr>
          <p:spPr>
            <a:xfrm flipH="1" rot="8099929">
              <a:off x="6421341" y="3585513"/>
              <a:ext cx="1857114" cy="1794505"/>
            </a:xfrm>
            <a:custGeom>
              <a:rect b="b" l="l" r="r" t="t"/>
              <a:pathLst>
                <a:path extrusionOk="0" h="10519" w="10886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3" name="Google Shape;943;p12"/>
            <p:cNvCxnSpPr/>
            <p:nvPr/>
          </p:nvCxnSpPr>
          <p:spPr>
            <a:xfrm>
              <a:off x="4465714" y="977233"/>
              <a:ext cx="2301000" cy="1461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12"/>
            <p:cNvCxnSpPr>
              <a:stCxn id="939" idx="3"/>
            </p:cNvCxnSpPr>
            <p:nvPr/>
          </p:nvCxnSpPr>
          <p:spPr>
            <a:xfrm>
              <a:off x="4475050" y="2064706"/>
              <a:ext cx="2297400" cy="545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12"/>
            <p:cNvCxnSpPr>
              <a:stCxn id="940" idx="3"/>
            </p:cNvCxnSpPr>
            <p:nvPr/>
          </p:nvCxnSpPr>
          <p:spPr>
            <a:xfrm flipH="1" rot="10800000">
              <a:off x="4465714" y="3150658"/>
              <a:ext cx="2568300" cy="373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6" name="Google Shape;946;p12"/>
            <p:cNvSpPr/>
            <p:nvPr/>
          </p:nvSpPr>
          <p:spPr>
            <a:xfrm>
              <a:off x="6190175" y="1635800"/>
              <a:ext cx="2203500" cy="22035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2"/>
            <p:cNvSpPr/>
            <p:nvPr/>
          </p:nvSpPr>
          <p:spPr>
            <a:xfrm>
              <a:off x="6183292" y="1672094"/>
              <a:ext cx="2167910" cy="2167929"/>
            </a:xfrm>
            <a:custGeom>
              <a:rect b="b" l="l" r="r" t="t"/>
              <a:pathLst>
                <a:path extrusionOk="0" fill="none" h="113016" w="113015">
                  <a:moveTo>
                    <a:pt x="113015" y="56508"/>
                  </a:moveTo>
                  <a:cubicBezTo>
                    <a:pt x="113015" y="87730"/>
                    <a:pt x="87697" y="113015"/>
                    <a:pt x="56508" y="113015"/>
                  </a:cubicBezTo>
                  <a:cubicBezTo>
                    <a:pt x="25286" y="113015"/>
                    <a:pt x="1" y="87730"/>
                    <a:pt x="1" y="56508"/>
                  </a:cubicBezTo>
                  <a:cubicBezTo>
                    <a:pt x="1" y="25319"/>
                    <a:pt x="25286" y="1"/>
                    <a:pt x="56508" y="1"/>
                  </a:cubicBezTo>
                  <a:cubicBezTo>
                    <a:pt x="87697" y="1"/>
                    <a:pt x="113015" y="25319"/>
                    <a:pt x="113015" y="56508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2"/>
            <p:cNvSpPr/>
            <p:nvPr/>
          </p:nvSpPr>
          <p:spPr>
            <a:xfrm>
              <a:off x="6175619" y="1820970"/>
              <a:ext cx="2196070" cy="2031197"/>
            </a:xfrm>
            <a:custGeom>
              <a:rect b="b" l="l" r="r" t="t"/>
              <a:pathLst>
                <a:path extrusionOk="0" h="105888" w="114483">
                  <a:moveTo>
                    <a:pt x="84385" y="0"/>
                  </a:moveTo>
                  <a:cubicBezTo>
                    <a:pt x="80696" y="0"/>
                    <a:pt x="76764" y="489"/>
                    <a:pt x="72652" y="1480"/>
                  </a:cubicBezTo>
                  <a:cubicBezTo>
                    <a:pt x="58909" y="4749"/>
                    <a:pt x="44699" y="13188"/>
                    <a:pt x="32657" y="25230"/>
                  </a:cubicBezTo>
                  <a:cubicBezTo>
                    <a:pt x="7806" y="50081"/>
                    <a:pt x="1" y="82771"/>
                    <a:pt x="15278" y="98049"/>
                  </a:cubicBezTo>
                  <a:cubicBezTo>
                    <a:pt x="20449" y="103219"/>
                    <a:pt x="27654" y="105888"/>
                    <a:pt x="36327" y="105888"/>
                  </a:cubicBezTo>
                  <a:cubicBezTo>
                    <a:pt x="37928" y="105888"/>
                    <a:pt x="39529" y="105788"/>
                    <a:pt x="41130" y="105621"/>
                  </a:cubicBezTo>
                  <a:lnTo>
                    <a:pt x="41097" y="105421"/>
                  </a:lnTo>
                  <a:cubicBezTo>
                    <a:pt x="39491" y="105585"/>
                    <a:pt x="37928" y="105667"/>
                    <a:pt x="36409" y="105667"/>
                  </a:cubicBezTo>
                  <a:cubicBezTo>
                    <a:pt x="27766" y="105667"/>
                    <a:pt x="20575" y="103018"/>
                    <a:pt x="15412" y="97882"/>
                  </a:cubicBezTo>
                  <a:cubicBezTo>
                    <a:pt x="234" y="82705"/>
                    <a:pt x="8040" y="50181"/>
                    <a:pt x="32824" y="25364"/>
                  </a:cubicBezTo>
                  <a:cubicBezTo>
                    <a:pt x="44833" y="13355"/>
                    <a:pt x="59009" y="4949"/>
                    <a:pt x="72686" y="1680"/>
                  </a:cubicBezTo>
                  <a:cubicBezTo>
                    <a:pt x="76792" y="699"/>
                    <a:pt x="80712" y="213"/>
                    <a:pt x="84386" y="213"/>
                  </a:cubicBezTo>
                  <a:cubicBezTo>
                    <a:pt x="92948" y="213"/>
                    <a:pt x="100174" y="2849"/>
                    <a:pt x="105309" y="7985"/>
                  </a:cubicBezTo>
                  <a:cubicBezTo>
                    <a:pt x="111680" y="14356"/>
                    <a:pt x="114282" y="24229"/>
                    <a:pt x="112581" y="35738"/>
                  </a:cubicBezTo>
                  <a:lnTo>
                    <a:pt x="112781" y="35771"/>
                  </a:lnTo>
                  <a:cubicBezTo>
                    <a:pt x="114482" y="24196"/>
                    <a:pt x="111880" y="14256"/>
                    <a:pt x="105476" y="7851"/>
                  </a:cubicBezTo>
                  <a:cubicBezTo>
                    <a:pt x="100292" y="2667"/>
                    <a:pt x="92998" y="0"/>
                    <a:pt x="8438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2"/>
            <p:cNvSpPr/>
            <p:nvPr/>
          </p:nvSpPr>
          <p:spPr>
            <a:xfrm>
              <a:off x="6102668" y="1754656"/>
              <a:ext cx="2320200" cy="1913876"/>
            </a:xfrm>
            <a:custGeom>
              <a:rect b="b" l="l" r="r" t="t"/>
              <a:pathLst>
                <a:path extrusionOk="0" h="99772" w="120954">
                  <a:moveTo>
                    <a:pt x="42131" y="0"/>
                  </a:moveTo>
                  <a:cubicBezTo>
                    <a:pt x="29689" y="67"/>
                    <a:pt x="19582" y="4470"/>
                    <a:pt x="13611" y="12442"/>
                  </a:cubicBezTo>
                  <a:cubicBezTo>
                    <a:pt x="1" y="30589"/>
                    <a:pt x="11442" y="62178"/>
                    <a:pt x="39062" y="82826"/>
                  </a:cubicBezTo>
                  <a:cubicBezTo>
                    <a:pt x="54039" y="94034"/>
                    <a:pt x="70751" y="99771"/>
                    <a:pt x="85062" y="99771"/>
                  </a:cubicBezTo>
                  <a:cubicBezTo>
                    <a:pt x="97170" y="99771"/>
                    <a:pt x="107544" y="95668"/>
                    <a:pt x="113782" y="87363"/>
                  </a:cubicBezTo>
                  <a:cubicBezTo>
                    <a:pt x="119419" y="79824"/>
                    <a:pt x="120954" y="69950"/>
                    <a:pt x="118252" y="58742"/>
                  </a:cubicBezTo>
                  <a:lnTo>
                    <a:pt x="118252" y="58742"/>
                  </a:lnTo>
                  <a:lnTo>
                    <a:pt x="118018" y="58775"/>
                  </a:lnTo>
                  <a:cubicBezTo>
                    <a:pt x="120720" y="69917"/>
                    <a:pt x="119219" y="79757"/>
                    <a:pt x="113615" y="87262"/>
                  </a:cubicBezTo>
                  <a:cubicBezTo>
                    <a:pt x="107443" y="95508"/>
                    <a:pt x="97120" y="99554"/>
                    <a:pt x="85103" y="99554"/>
                  </a:cubicBezTo>
                  <a:cubicBezTo>
                    <a:pt x="70819" y="99554"/>
                    <a:pt x="54141" y="93837"/>
                    <a:pt x="39196" y="82659"/>
                  </a:cubicBezTo>
                  <a:cubicBezTo>
                    <a:pt x="11643" y="62078"/>
                    <a:pt x="268" y="30622"/>
                    <a:pt x="13777" y="12542"/>
                  </a:cubicBezTo>
                  <a:cubicBezTo>
                    <a:pt x="19682" y="4637"/>
                    <a:pt x="29755" y="267"/>
                    <a:pt x="42131" y="234"/>
                  </a:cubicBezTo>
                  <a:lnTo>
                    <a:pt x="421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2"/>
            <p:cNvSpPr/>
            <p:nvPr/>
          </p:nvSpPr>
          <p:spPr>
            <a:xfrm>
              <a:off x="6043816" y="2073488"/>
              <a:ext cx="2483366" cy="1129255"/>
            </a:xfrm>
            <a:custGeom>
              <a:rect b="b" l="l" r="r" t="t"/>
              <a:pathLst>
                <a:path extrusionOk="0" h="58869" w="129460">
                  <a:moveTo>
                    <a:pt x="90598" y="224"/>
                  </a:moveTo>
                  <a:cubicBezTo>
                    <a:pt x="109812" y="224"/>
                    <a:pt x="123922" y="5295"/>
                    <a:pt x="126123" y="14435"/>
                  </a:cubicBezTo>
                  <a:cubicBezTo>
                    <a:pt x="129459" y="28244"/>
                    <a:pt x="104308" y="46224"/>
                    <a:pt x="70017" y="54497"/>
                  </a:cubicBezTo>
                  <a:cubicBezTo>
                    <a:pt x="58667" y="57260"/>
                    <a:pt x="47442" y="58663"/>
                    <a:pt x="37369" y="58663"/>
                  </a:cubicBezTo>
                  <a:cubicBezTo>
                    <a:pt x="32729" y="58663"/>
                    <a:pt x="28334" y="58365"/>
                    <a:pt x="24284" y="57766"/>
                  </a:cubicBezTo>
                  <a:cubicBezTo>
                    <a:pt x="11442" y="55864"/>
                    <a:pt x="3469" y="51128"/>
                    <a:pt x="1835" y="44456"/>
                  </a:cubicBezTo>
                  <a:cubicBezTo>
                    <a:pt x="234" y="37785"/>
                    <a:pt x="5137" y="29946"/>
                    <a:pt x="15745" y="22340"/>
                  </a:cubicBezTo>
                  <a:cubicBezTo>
                    <a:pt x="26319" y="14768"/>
                    <a:pt x="41330" y="8397"/>
                    <a:pt x="57941" y="4361"/>
                  </a:cubicBezTo>
                  <a:cubicBezTo>
                    <a:pt x="69550" y="1559"/>
                    <a:pt x="80758" y="224"/>
                    <a:pt x="90598" y="224"/>
                  </a:cubicBezTo>
                  <a:close/>
                  <a:moveTo>
                    <a:pt x="90664" y="1"/>
                  </a:moveTo>
                  <a:cubicBezTo>
                    <a:pt x="80555" y="1"/>
                    <a:pt x="69301" y="1413"/>
                    <a:pt x="57875" y="4161"/>
                  </a:cubicBezTo>
                  <a:cubicBezTo>
                    <a:pt x="41263" y="8197"/>
                    <a:pt x="26252" y="14568"/>
                    <a:pt x="15611" y="22173"/>
                  </a:cubicBezTo>
                  <a:cubicBezTo>
                    <a:pt x="4970" y="29812"/>
                    <a:pt x="0" y="37718"/>
                    <a:pt x="1635" y="44489"/>
                  </a:cubicBezTo>
                  <a:cubicBezTo>
                    <a:pt x="3269" y="51261"/>
                    <a:pt x="11341" y="56031"/>
                    <a:pt x="24251" y="57966"/>
                  </a:cubicBezTo>
                  <a:cubicBezTo>
                    <a:pt x="28370" y="58568"/>
                    <a:pt x="32550" y="58869"/>
                    <a:pt x="36704" y="58869"/>
                  </a:cubicBezTo>
                  <a:cubicBezTo>
                    <a:pt x="36923" y="58869"/>
                    <a:pt x="37142" y="58868"/>
                    <a:pt x="37360" y="58866"/>
                  </a:cubicBezTo>
                  <a:cubicBezTo>
                    <a:pt x="47467" y="58866"/>
                    <a:pt x="58675" y="57465"/>
                    <a:pt x="70083" y="54697"/>
                  </a:cubicBezTo>
                  <a:cubicBezTo>
                    <a:pt x="86729" y="50694"/>
                    <a:pt x="101706" y="44289"/>
                    <a:pt x="112347" y="36684"/>
                  </a:cubicBezTo>
                  <a:cubicBezTo>
                    <a:pt x="122988" y="29045"/>
                    <a:pt x="127958" y="21139"/>
                    <a:pt x="126324" y="14368"/>
                  </a:cubicBezTo>
                  <a:cubicBezTo>
                    <a:pt x="124689" y="7596"/>
                    <a:pt x="116617" y="2826"/>
                    <a:pt x="103707" y="892"/>
                  </a:cubicBezTo>
                  <a:cubicBezTo>
                    <a:pt x="99660" y="295"/>
                    <a:pt x="95282" y="1"/>
                    <a:pt x="906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2"/>
            <p:cNvSpPr/>
            <p:nvPr/>
          </p:nvSpPr>
          <p:spPr>
            <a:xfrm>
              <a:off x="6603062" y="1507739"/>
              <a:ext cx="1286800" cy="2465373"/>
            </a:xfrm>
            <a:custGeom>
              <a:rect b="b" l="l" r="r" t="t"/>
              <a:pathLst>
                <a:path extrusionOk="0" h="128522" w="67082">
                  <a:moveTo>
                    <a:pt x="46500" y="196"/>
                  </a:moveTo>
                  <a:cubicBezTo>
                    <a:pt x="47301" y="196"/>
                    <a:pt x="48135" y="296"/>
                    <a:pt x="48935" y="463"/>
                  </a:cubicBezTo>
                  <a:cubicBezTo>
                    <a:pt x="62778" y="3799"/>
                    <a:pt x="67081" y="35121"/>
                    <a:pt x="58609" y="70313"/>
                  </a:cubicBezTo>
                  <a:cubicBezTo>
                    <a:pt x="54472" y="87359"/>
                    <a:pt x="47968" y="102770"/>
                    <a:pt x="40329" y="113678"/>
                  </a:cubicBezTo>
                  <a:cubicBezTo>
                    <a:pt x="33625" y="123221"/>
                    <a:pt x="26741" y="128320"/>
                    <a:pt x="20647" y="128320"/>
                  </a:cubicBezTo>
                  <a:cubicBezTo>
                    <a:pt x="19797" y="128320"/>
                    <a:pt x="18963" y="128221"/>
                    <a:pt x="18146" y="128021"/>
                  </a:cubicBezTo>
                  <a:cubicBezTo>
                    <a:pt x="4303" y="124685"/>
                    <a:pt x="0" y="93363"/>
                    <a:pt x="8473" y="58204"/>
                  </a:cubicBezTo>
                  <a:cubicBezTo>
                    <a:pt x="16479" y="25081"/>
                    <a:pt x="33057" y="196"/>
                    <a:pt x="46500" y="196"/>
                  </a:cubicBezTo>
                  <a:close/>
                  <a:moveTo>
                    <a:pt x="46522" y="0"/>
                  </a:moveTo>
                  <a:cubicBezTo>
                    <a:pt x="40334" y="0"/>
                    <a:pt x="33357" y="5155"/>
                    <a:pt x="26586" y="14740"/>
                  </a:cubicBezTo>
                  <a:cubicBezTo>
                    <a:pt x="18914" y="25681"/>
                    <a:pt x="12442" y="41092"/>
                    <a:pt x="8306" y="58171"/>
                  </a:cubicBezTo>
                  <a:cubicBezTo>
                    <a:pt x="4170" y="75250"/>
                    <a:pt x="2936" y="91895"/>
                    <a:pt x="4770" y="105138"/>
                  </a:cubicBezTo>
                  <a:cubicBezTo>
                    <a:pt x="6605" y="118414"/>
                    <a:pt x="11342" y="126587"/>
                    <a:pt x="18113" y="128221"/>
                  </a:cubicBezTo>
                  <a:cubicBezTo>
                    <a:pt x="18914" y="128421"/>
                    <a:pt x="19748" y="128521"/>
                    <a:pt x="20615" y="128521"/>
                  </a:cubicBezTo>
                  <a:cubicBezTo>
                    <a:pt x="26786" y="128521"/>
                    <a:pt x="33758" y="123384"/>
                    <a:pt x="40496" y="113811"/>
                  </a:cubicBezTo>
                  <a:cubicBezTo>
                    <a:pt x="48168" y="102870"/>
                    <a:pt x="54706" y="87459"/>
                    <a:pt x="58809" y="70380"/>
                  </a:cubicBezTo>
                  <a:cubicBezTo>
                    <a:pt x="62945" y="53301"/>
                    <a:pt x="64179" y="36622"/>
                    <a:pt x="62378" y="23380"/>
                  </a:cubicBezTo>
                  <a:cubicBezTo>
                    <a:pt x="60543" y="10137"/>
                    <a:pt x="55773" y="1931"/>
                    <a:pt x="49035" y="296"/>
                  </a:cubicBezTo>
                  <a:cubicBezTo>
                    <a:pt x="48214" y="98"/>
                    <a:pt x="47375" y="0"/>
                    <a:pt x="4652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2"/>
            <p:cNvSpPr/>
            <p:nvPr/>
          </p:nvSpPr>
          <p:spPr>
            <a:xfrm>
              <a:off x="7402263" y="3602755"/>
              <a:ext cx="41607" cy="39996"/>
            </a:xfrm>
            <a:custGeom>
              <a:rect b="b" l="l" r="r" t="t"/>
              <a:pathLst>
                <a:path extrusionOk="0" h="2085" w="2169">
                  <a:moveTo>
                    <a:pt x="1106" y="1"/>
                  </a:moveTo>
                  <a:cubicBezTo>
                    <a:pt x="855" y="1"/>
                    <a:pt x="602" y="91"/>
                    <a:pt x="401" y="293"/>
                  </a:cubicBezTo>
                  <a:cubicBezTo>
                    <a:pt x="0" y="727"/>
                    <a:pt x="0" y="1360"/>
                    <a:pt x="401" y="1794"/>
                  </a:cubicBezTo>
                  <a:cubicBezTo>
                    <a:pt x="601" y="1995"/>
                    <a:pt x="852" y="2085"/>
                    <a:pt x="1101" y="2085"/>
                  </a:cubicBezTo>
                  <a:cubicBezTo>
                    <a:pt x="1639" y="2085"/>
                    <a:pt x="2168" y="1665"/>
                    <a:pt x="2168" y="1027"/>
                  </a:cubicBezTo>
                  <a:cubicBezTo>
                    <a:pt x="2168" y="413"/>
                    <a:pt x="1642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2"/>
            <p:cNvSpPr/>
            <p:nvPr/>
          </p:nvSpPr>
          <p:spPr>
            <a:xfrm>
              <a:off x="7392652" y="3600243"/>
              <a:ext cx="61729" cy="44618"/>
            </a:xfrm>
            <a:custGeom>
              <a:rect b="b" l="l" r="r" t="t"/>
              <a:pathLst>
                <a:path extrusionOk="0" h="2326" w="3218">
                  <a:moveTo>
                    <a:pt x="1635" y="224"/>
                  </a:moveTo>
                  <a:cubicBezTo>
                    <a:pt x="1869" y="224"/>
                    <a:pt x="2102" y="324"/>
                    <a:pt x="2303" y="491"/>
                  </a:cubicBezTo>
                  <a:cubicBezTo>
                    <a:pt x="2669" y="858"/>
                    <a:pt x="2669" y="1458"/>
                    <a:pt x="2303" y="1825"/>
                  </a:cubicBezTo>
                  <a:cubicBezTo>
                    <a:pt x="2101" y="2013"/>
                    <a:pt x="1851" y="2103"/>
                    <a:pt x="1609" y="2103"/>
                  </a:cubicBezTo>
                  <a:cubicBezTo>
                    <a:pt x="1250" y="2103"/>
                    <a:pt x="908" y="1903"/>
                    <a:pt x="768" y="1525"/>
                  </a:cubicBezTo>
                  <a:cubicBezTo>
                    <a:pt x="501" y="924"/>
                    <a:pt x="968" y="224"/>
                    <a:pt x="1635" y="224"/>
                  </a:cubicBezTo>
                  <a:close/>
                  <a:moveTo>
                    <a:pt x="1618" y="1"/>
                  </a:moveTo>
                  <a:cubicBezTo>
                    <a:pt x="1474" y="1"/>
                    <a:pt x="1322" y="29"/>
                    <a:pt x="1168" y="90"/>
                  </a:cubicBezTo>
                  <a:cubicBezTo>
                    <a:pt x="1" y="591"/>
                    <a:pt x="368" y="2325"/>
                    <a:pt x="1635" y="2325"/>
                  </a:cubicBezTo>
                  <a:cubicBezTo>
                    <a:pt x="1936" y="2325"/>
                    <a:pt x="2236" y="2192"/>
                    <a:pt x="2436" y="1992"/>
                  </a:cubicBezTo>
                  <a:cubicBezTo>
                    <a:pt x="3218" y="1210"/>
                    <a:pt x="2567" y="1"/>
                    <a:pt x="16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2"/>
            <p:cNvSpPr/>
            <p:nvPr/>
          </p:nvSpPr>
          <p:spPr>
            <a:xfrm>
              <a:off x="6660648" y="3175542"/>
              <a:ext cx="42240" cy="40226"/>
            </a:xfrm>
            <a:custGeom>
              <a:rect b="b" l="l" r="r" t="t"/>
              <a:pathLst>
                <a:path extrusionOk="0" h="2097" w="2202">
                  <a:moveTo>
                    <a:pt x="1145" y="1"/>
                  </a:moveTo>
                  <a:cubicBezTo>
                    <a:pt x="884" y="1"/>
                    <a:pt x="618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9"/>
                    <a:pt x="2202" y="1048"/>
                  </a:cubicBezTo>
                  <a:cubicBezTo>
                    <a:pt x="2202" y="418"/>
                    <a:pt x="1685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2"/>
            <p:cNvSpPr/>
            <p:nvPr/>
          </p:nvSpPr>
          <p:spPr>
            <a:xfrm>
              <a:off x="6652726" y="3173221"/>
              <a:ext cx="60406" cy="44196"/>
            </a:xfrm>
            <a:custGeom>
              <a:rect b="b" l="l" r="r" t="t"/>
              <a:pathLst>
                <a:path extrusionOk="0" h="2304" w="3149">
                  <a:moveTo>
                    <a:pt x="1547" y="235"/>
                  </a:moveTo>
                  <a:cubicBezTo>
                    <a:pt x="2381" y="235"/>
                    <a:pt x="2815" y="1236"/>
                    <a:pt x="2215" y="1837"/>
                  </a:cubicBezTo>
                  <a:cubicBezTo>
                    <a:pt x="2031" y="2003"/>
                    <a:pt x="1789" y="2087"/>
                    <a:pt x="1547" y="2087"/>
                  </a:cubicBezTo>
                  <a:cubicBezTo>
                    <a:pt x="1306" y="2087"/>
                    <a:pt x="1064" y="2003"/>
                    <a:pt x="880" y="1837"/>
                  </a:cubicBezTo>
                  <a:cubicBezTo>
                    <a:pt x="313" y="1236"/>
                    <a:pt x="714" y="235"/>
                    <a:pt x="1547" y="235"/>
                  </a:cubicBezTo>
                  <a:close/>
                  <a:moveTo>
                    <a:pt x="1541" y="1"/>
                  </a:moveTo>
                  <a:cubicBezTo>
                    <a:pt x="613" y="1"/>
                    <a:pt x="1" y="1195"/>
                    <a:pt x="747" y="1970"/>
                  </a:cubicBezTo>
                  <a:cubicBezTo>
                    <a:pt x="947" y="2170"/>
                    <a:pt x="1247" y="2304"/>
                    <a:pt x="1547" y="2304"/>
                  </a:cubicBezTo>
                  <a:cubicBezTo>
                    <a:pt x="2815" y="2304"/>
                    <a:pt x="3149" y="569"/>
                    <a:pt x="2014" y="102"/>
                  </a:cubicBezTo>
                  <a:cubicBezTo>
                    <a:pt x="1851" y="32"/>
                    <a:pt x="1692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2"/>
            <p:cNvSpPr/>
            <p:nvPr/>
          </p:nvSpPr>
          <p:spPr>
            <a:xfrm>
              <a:off x="6395105" y="2847291"/>
              <a:ext cx="42240" cy="40226"/>
            </a:xfrm>
            <a:custGeom>
              <a:rect b="b" l="l" r="r" t="t"/>
              <a:pathLst>
                <a:path extrusionOk="0" h="2097" w="2202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0" y="715"/>
                    <a:pt x="0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2"/>
            <p:cNvSpPr/>
            <p:nvPr/>
          </p:nvSpPr>
          <p:spPr>
            <a:xfrm>
              <a:off x="6386780" y="2845200"/>
              <a:ext cx="60521" cy="43966"/>
            </a:xfrm>
            <a:custGeom>
              <a:rect b="b" l="l" r="r" t="t"/>
              <a:pathLst>
                <a:path extrusionOk="0" h="2292" w="3155">
                  <a:moveTo>
                    <a:pt x="1602" y="223"/>
                  </a:moveTo>
                  <a:cubicBezTo>
                    <a:pt x="1835" y="223"/>
                    <a:pt x="2069" y="323"/>
                    <a:pt x="2235" y="490"/>
                  </a:cubicBezTo>
                  <a:cubicBezTo>
                    <a:pt x="2875" y="1101"/>
                    <a:pt x="2348" y="2093"/>
                    <a:pt x="1583" y="2093"/>
                  </a:cubicBezTo>
                  <a:cubicBezTo>
                    <a:pt x="1471" y="2093"/>
                    <a:pt x="1354" y="2071"/>
                    <a:pt x="1235" y="2024"/>
                  </a:cubicBezTo>
                  <a:cubicBezTo>
                    <a:pt x="301" y="1624"/>
                    <a:pt x="568" y="223"/>
                    <a:pt x="1602" y="223"/>
                  </a:cubicBezTo>
                  <a:close/>
                  <a:moveTo>
                    <a:pt x="1583" y="0"/>
                  </a:moveTo>
                  <a:cubicBezTo>
                    <a:pt x="1440" y="0"/>
                    <a:pt x="1289" y="28"/>
                    <a:pt x="1135" y="90"/>
                  </a:cubicBezTo>
                  <a:cubicBezTo>
                    <a:pt x="0" y="557"/>
                    <a:pt x="334" y="2291"/>
                    <a:pt x="1602" y="2291"/>
                  </a:cubicBezTo>
                  <a:cubicBezTo>
                    <a:pt x="1902" y="2291"/>
                    <a:pt x="2169" y="2191"/>
                    <a:pt x="2402" y="1958"/>
                  </a:cubicBezTo>
                  <a:cubicBezTo>
                    <a:pt x="3155" y="1205"/>
                    <a:pt x="2526" y="0"/>
                    <a:pt x="15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2"/>
            <p:cNvSpPr/>
            <p:nvPr/>
          </p:nvSpPr>
          <p:spPr>
            <a:xfrm>
              <a:off x="6260079" y="2529917"/>
              <a:ext cx="42259" cy="40207"/>
            </a:xfrm>
            <a:custGeom>
              <a:rect b="b" l="l" r="r" t="t"/>
              <a:pathLst>
                <a:path extrusionOk="0" h="2096" w="2203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1" y="714"/>
                    <a:pt x="1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6" y="2096"/>
                    <a:pt x="2202" y="1678"/>
                    <a:pt x="2202" y="1048"/>
                  </a:cubicBezTo>
                  <a:cubicBezTo>
                    <a:pt x="2202" y="418"/>
                    <a:pt x="1686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2"/>
            <p:cNvSpPr/>
            <p:nvPr/>
          </p:nvSpPr>
          <p:spPr>
            <a:xfrm>
              <a:off x="6252406" y="2528248"/>
              <a:ext cx="58890" cy="43544"/>
            </a:xfrm>
            <a:custGeom>
              <a:rect b="b" l="l" r="r" t="t"/>
              <a:pathLst>
                <a:path extrusionOk="0" h="2270" w="3070">
                  <a:moveTo>
                    <a:pt x="1543" y="203"/>
                  </a:moveTo>
                  <a:cubicBezTo>
                    <a:pt x="2026" y="203"/>
                    <a:pt x="2502" y="569"/>
                    <a:pt x="2502" y="1135"/>
                  </a:cubicBezTo>
                  <a:cubicBezTo>
                    <a:pt x="2502" y="1700"/>
                    <a:pt x="2027" y="2082"/>
                    <a:pt x="1544" y="2082"/>
                  </a:cubicBezTo>
                  <a:cubicBezTo>
                    <a:pt x="1315" y="2082"/>
                    <a:pt x="1084" y="1996"/>
                    <a:pt x="901" y="1802"/>
                  </a:cubicBezTo>
                  <a:cubicBezTo>
                    <a:pt x="534" y="1435"/>
                    <a:pt x="534" y="835"/>
                    <a:pt x="901" y="468"/>
                  </a:cubicBezTo>
                  <a:cubicBezTo>
                    <a:pt x="1083" y="285"/>
                    <a:pt x="1314" y="203"/>
                    <a:pt x="1543" y="203"/>
                  </a:cubicBezTo>
                  <a:close/>
                  <a:moveTo>
                    <a:pt x="1535" y="1"/>
                  </a:moveTo>
                  <a:cubicBezTo>
                    <a:pt x="534" y="1"/>
                    <a:pt x="0" y="1235"/>
                    <a:pt x="734" y="1936"/>
                  </a:cubicBezTo>
                  <a:cubicBezTo>
                    <a:pt x="968" y="2169"/>
                    <a:pt x="1235" y="2269"/>
                    <a:pt x="1535" y="2269"/>
                  </a:cubicBezTo>
                  <a:cubicBezTo>
                    <a:pt x="1868" y="2269"/>
                    <a:pt x="2135" y="2169"/>
                    <a:pt x="2369" y="1936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2"/>
            <p:cNvSpPr/>
            <p:nvPr/>
          </p:nvSpPr>
          <p:spPr>
            <a:xfrm>
              <a:off x="6310625" y="3123711"/>
              <a:ext cx="41626" cy="40226"/>
            </a:xfrm>
            <a:custGeom>
              <a:rect b="b" l="l" r="r" t="t"/>
              <a:pathLst>
                <a:path extrusionOk="0" h="2097" w="2170">
                  <a:moveTo>
                    <a:pt x="1137" y="1"/>
                  </a:moveTo>
                  <a:cubicBezTo>
                    <a:pt x="881" y="1"/>
                    <a:pt x="618" y="98"/>
                    <a:pt x="401" y="315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9"/>
                  </a:cubicBezTo>
                  <a:cubicBezTo>
                    <a:pt x="2169" y="418"/>
                    <a:pt x="16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2"/>
            <p:cNvSpPr/>
            <p:nvPr/>
          </p:nvSpPr>
          <p:spPr>
            <a:xfrm>
              <a:off x="6308074" y="3121716"/>
              <a:ext cx="50565" cy="43870"/>
            </a:xfrm>
            <a:custGeom>
              <a:rect b="b" l="l" r="r" t="t"/>
              <a:pathLst>
                <a:path extrusionOk="0" h="2287" w="2636">
                  <a:moveTo>
                    <a:pt x="1268" y="219"/>
                  </a:moveTo>
                  <a:cubicBezTo>
                    <a:pt x="2102" y="219"/>
                    <a:pt x="2536" y="1219"/>
                    <a:pt x="1935" y="1820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20"/>
                  </a:cubicBezTo>
                  <a:cubicBezTo>
                    <a:pt x="1" y="1219"/>
                    <a:pt x="434" y="219"/>
                    <a:pt x="1268" y="219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8" y="352"/>
                  </a:cubicBezTo>
                  <a:cubicBezTo>
                    <a:pt x="1" y="786"/>
                    <a:pt x="1" y="1519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102" y="2287"/>
                    <a:pt x="2636" y="1453"/>
                    <a:pt x="2336" y="719"/>
                  </a:cubicBezTo>
                  <a:cubicBezTo>
                    <a:pt x="2135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2"/>
            <p:cNvSpPr/>
            <p:nvPr/>
          </p:nvSpPr>
          <p:spPr>
            <a:xfrm>
              <a:off x="6864769" y="2211257"/>
              <a:ext cx="42240" cy="40207"/>
            </a:xfrm>
            <a:custGeom>
              <a:rect b="b" l="l" r="r" t="t"/>
              <a:pathLst>
                <a:path extrusionOk="0" h="2096" w="2202">
                  <a:moveTo>
                    <a:pt x="1145" y="0"/>
                  </a:moveTo>
                  <a:cubicBezTo>
                    <a:pt x="884" y="0"/>
                    <a:pt x="618" y="97"/>
                    <a:pt x="401" y="314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18" y="1999"/>
                    <a:pt x="884" y="2096"/>
                    <a:pt x="1145" y="2096"/>
                  </a:cubicBezTo>
                  <a:cubicBezTo>
                    <a:pt x="1685" y="2096"/>
                    <a:pt x="2202" y="1678"/>
                    <a:pt x="2202" y="1048"/>
                  </a:cubicBezTo>
                  <a:cubicBezTo>
                    <a:pt x="2202" y="418"/>
                    <a:pt x="1685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2"/>
            <p:cNvSpPr/>
            <p:nvPr/>
          </p:nvSpPr>
          <p:spPr>
            <a:xfrm>
              <a:off x="6860280" y="2209262"/>
              <a:ext cx="55687" cy="43870"/>
            </a:xfrm>
            <a:custGeom>
              <a:rect b="b" l="l" r="r" t="t"/>
              <a:pathLst>
                <a:path extrusionOk="0" h="2287" w="2903">
                  <a:moveTo>
                    <a:pt x="1368" y="218"/>
                  </a:moveTo>
                  <a:cubicBezTo>
                    <a:pt x="2436" y="218"/>
                    <a:pt x="2703" y="1619"/>
                    <a:pt x="1735" y="2019"/>
                  </a:cubicBezTo>
                  <a:cubicBezTo>
                    <a:pt x="1603" y="2074"/>
                    <a:pt x="1473" y="2099"/>
                    <a:pt x="1350" y="2099"/>
                  </a:cubicBezTo>
                  <a:cubicBezTo>
                    <a:pt x="578" y="2099"/>
                    <a:pt x="73" y="1118"/>
                    <a:pt x="735" y="485"/>
                  </a:cubicBezTo>
                  <a:cubicBezTo>
                    <a:pt x="901" y="285"/>
                    <a:pt x="1135" y="218"/>
                    <a:pt x="1368" y="218"/>
                  </a:cubicBezTo>
                  <a:close/>
                  <a:moveTo>
                    <a:pt x="1374" y="0"/>
                  </a:moveTo>
                  <a:cubicBezTo>
                    <a:pt x="932" y="0"/>
                    <a:pt x="502" y="257"/>
                    <a:pt x="301" y="718"/>
                  </a:cubicBezTo>
                  <a:cubicBezTo>
                    <a:pt x="1" y="1452"/>
                    <a:pt x="568" y="2286"/>
                    <a:pt x="1368" y="2286"/>
                  </a:cubicBezTo>
                  <a:cubicBezTo>
                    <a:pt x="2402" y="2286"/>
                    <a:pt x="2903" y="1052"/>
                    <a:pt x="2202" y="352"/>
                  </a:cubicBezTo>
                  <a:cubicBezTo>
                    <a:pt x="1963" y="113"/>
                    <a:pt x="1666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2"/>
            <p:cNvSpPr/>
            <p:nvPr/>
          </p:nvSpPr>
          <p:spPr>
            <a:xfrm>
              <a:off x="7752267" y="1798181"/>
              <a:ext cx="41607" cy="39938"/>
            </a:xfrm>
            <a:custGeom>
              <a:rect b="b" l="l" r="r" t="t"/>
              <a:pathLst>
                <a:path extrusionOk="0" h="2082" w="2169">
                  <a:moveTo>
                    <a:pt x="1136" y="0"/>
                  </a:moveTo>
                  <a:cubicBezTo>
                    <a:pt x="880" y="0"/>
                    <a:pt x="618" y="94"/>
                    <a:pt x="401" y="300"/>
                  </a:cubicBezTo>
                  <a:cubicBezTo>
                    <a:pt x="1" y="700"/>
                    <a:pt x="1" y="1367"/>
                    <a:pt x="401" y="1767"/>
                  </a:cubicBezTo>
                  <a:cubicBezTo>
                    <a:pt x="618" y="1984"/>
                    <a:pt x="881" y="2081"/>
                    <a:pt x="1137" y="2081"/>
                  </a:cubicBezTo>
                  <a:cubicBezTo>
                    <a:pt x="1668" y="2081"/>
                    <a:pt x="2169" y="1664"/>
                    <a:pt x="2169" y="1033"/>
                  </a:cubicBezTo>
                  <a:cubicBezTo>
                    <a:pt x="2169" y="403"/>
                    <a:pt x="1667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2"/>
            <p:cNvSpPr/>
            <p:nvPr/>
          </p:nvSpPr>
          <p:spPr>
            <a:xfrm>
              <a:off x="7742445" y="1795898"/>
              <a:ext cx="55917" cy="44503"/>
            </a:xfrm>
            <a:custGeom>
              <a:rect b="b" l="l" r="r" t="t"/>
              <a:pathLst>
                <a:path extrusionOk="0" h="2320" w="2915">
                  <a:moveTo>
                    <a:pt x="1647" y="218"/>
                  </a:moveTo>
                  <a:cubicBezTo>
                    <a:pt x="1880" y="218"/>
                    <a:pt x="2147" y="318"/>
                    <a:pt x="2314" y="485"/>
                  </a:cubicBezTo>
                  <a:cubicBezTo>
                    <a:pt x="2681" y="852"/>
                    <a:pt x="2681" y="1453"/>
                    <a:pt x="2314" y="1820"/>
                  </a:cubicBezTo>
                  <a:cubicBezTo>
                    <a:pt x="2130" y="2003"/>
                    <a:pt x="1889" y="2095"/>
                    <a:pt x="1647" y="2095"/>
                  </a:cubicBezTo>
                  <a:cubicBezTo>
                    <a:pt x="1405" y="2095"/>
                    <a:pt x="1163" y="2003"/>
                    <a:pt x="980" y="1820"/>
                  </a:cubicBezTo>
                  <a:cubicBezTo>
                    <a:pt x="813" y="1653"/>
                    <a:pt x="713" y="1419"/>
                    <a:pt x="713" y="1152"/>
                  </a:cubicBezTo>
                  <a:cubicBezTo>
                    <a:pt x="713" y="652"/>
                    <a:pt x="1113" y="218"/>
                    <a:pt x="1647" y="218"/>
                  </a:cubicBezTo>
                  <a:close/>
                  <a:moveTo>
                    <a:pt x="1654" y="0"/>
                  </a:moveTo>
                  <a:cubicBezTo>
                    <a:pt x="769" y="0"/>
                    <a:pt x="1" y="1141"/>
                    <a:pt x="846" y="1986"/>
                  </a:cubicBezTo>
                  <a:cubicBezTo>
                    <a:pt x="1046" y="2186"/>
                    <a:pt x="1347" y="2320"/>
                    <a:pt x="1647" y="2320"/>
                  </a:cubicBezTo>
                  <a:cubicBezTo>
                    <a:pt x="1947" y="2320"/>
                    <a:pt x="2247" y="2186"/>
                    <a:pt x="2447" y="1986"/>
                  </a:cubicBezTo>
                  <a:cubicBezTo>
                    <a:pt x="2914" y="1519"/>
                    <a:pt x="2914" y="785"/>
                    <a:pt x="2447" y="352"/>
                  </a:cubicBezTo>
                  <a:cubicBezTo>
                    <a:pt x="2200" y="104"/>
                    <a:pt x="1922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2"/>
            <p:cNvSpPr/>
            <p:nvPr/>
          </p:nvSpPr>
          <p:spPr>
            <a:xfrm>
              <a:off x="7790018" y="2055764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137" y="0"/>
                  </a:moveTo>
                  <a:cubicBezTo>
                    <a:pt x="881" y="0"/>
                    <a:pt x="618" y="97"/>
                    <a:pt x="401" y="314"/>
                  </a:cubicBezTo>
                  <a:cubicBezTo>
                    <a:pt x="1" y="715"/>
                    <a:pt x="1" y="1382"/>
                    <a:pt x="401" y="1782"/>
                  </a:cubicBezTo>
                  <a:cubicBezTo>
                    <a:pt x="618" y="1999"/>
                    <a:pt x="881" y="2096"/>
                    <a:pt x="1137" y="2096"/>
                  </a:cubicBezTo>
                  <a:cubicBezTo>
                    <a:pt x="1668" y="2096"/>
                    <a:pt x="2169" y="1679"/>
                    <a:pt x="2169" y="1048"/>
                  </a:cubicBezTo>
                  <a:cubicBezTo>
                    <a:pt x="2169" y="418"/>
                    <a:pt x="1668" y="0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2"/>
            <p:cNvSpPr/>
            <p:nvPr/>
          </p:nvSpPr>
          <p:spPr>
            <a:xfrm>
              <a:off x="7787467" y="2053769"/>
              <a:ext cx="50565" cy="43870"/>
            </a:xfrm>
            <a:custGeom>
              <a:rect b="b" l="l" r="r" t="t"/>
              <a:pathLst>
                <a:path extrusionOk="0" h="2287" w="2636">
                  <a:moveTo>
                    <a:pt x="1268" y="210"/>
                  </a:moveTo>
                  <a:cubicBezTo>
                    <a:pt x="1510" y="210"/>
                    <a:pt x="1752" y="302"/>
                    <a:pt x="1935" y="485"/>
                  </a:cubicBezTo>
                  <a:cubicBezTo>
                    <a:pt x="2102" y="652"/>
                    <a:pt x="2202" y="885"/>
                    <a:pt x="2202" y="1152"/>
                  </a:cubicBezTo>
                  <a:cubicBezTo>
                    <a:pt x="2202" y="1386"/>
                    <a:pt x="2102" y="1619"/>
                    <a:pt x="1935" y="1819"/>
                  </a:cubicBezTo>
                  <a:cubicBezTo>
                    <a:pt x="1752" y="1986"/>
                    <a:pt x="1510" y="2070"/>
                    <a:pt x="1268" y="2070"/>
                  </a:cubicBezTo>
                  <a:cubicBezTo>
                    <a:pt x="1026" y="2070"/>
                    <a:pt x="784" y="1986"/>
                    <a:pt x="601" y="1819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4" y="302"/>
                    <a:pt x="1026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2" y="1"/>
                    <a:pt x="693" y="113"/>
                    <a:pt x="467" y="352"/>
                  </a:cubicBezTo>
                  <a:cubicBezTo>
                    <a:pt x="0" y="785"/>
                    <a:pt x="0" y="1519"/>
                    <a:pt x="467" y="1953"/>
                  </a:cubicBezTo>
                  <a:cubicBezTo>
                    <a:pt x="667" y="2186"/>
                    <a:pt x="968" y="2286"/>
                    <a:pt x="1268" y="2286"/>
                  </a:cubicBezTo>
                  <a:cubicBezTo>
                    <a:pt x="2102" y="2286"/>
                    <a:pt x="2635" y="1453"/>
                    <a:pt x="2335" y="719"/>
                  </a:cubicBezTo>
                  <a:cubicBezTo>
                    <a:pt x="2134" y="257"/>
                    <a:pt x="1704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2"/>
            <p:cNvSpPr/>
            <p:nvPr/>
          </p:nvSpPr>
          <p:spPr>
            <a:xfrm>
              <a:off x="7660766" y="3010457"/>
              <a:ext cx="42259" cy="40226"/>
            </a:xfrm>
            <a:custGeom>
              <a:rect b="b" l="l" r="r" t="t"/>
              <a:pathLst>
                <a:path extrusionOk="0" h="2097" w="2203">
                  <a:moveTo>
                    <a:pt x="1155" y="0"/>
                  </a:moveTo>
                  <a:cubicBezTo>
                    <a:pt x="899" y="0"/>
                    <a:pt x="640" y="97"/>
                    <a:pt x="434" y="314"/>
                  </a:cubicBezTo>
                  <a:cubicBezTo>
                    <a:pt x="1" y="715"/>
                    <a:pt x="1" y="1382"/>
                    <a:pt x="434" y="1782"/>
                  </a:cubicBezTo>
                  <a:cubicBezTo>
                    <a:pt x="640" y="1999"/>
                    <a:pt x="899" y="2096"/>
                    <a:pt x="1155" y="2096"/>
                  </a:cubicBezTo>
                  <a:cubicBezTo>
                    <a:pt x="1686" y="2096"/>
                    <a:pt x="2202" y="1679"/>
                    <a:pt x="2202" y="1048"/>
                  </a:cubicBezTo>
                  <a:cubicBezTo>
                    <a:pt x="2202" y="418"/>
                    <a:pt x="1686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2"/>
            <p:cNvSpPr/>
            <p:nvPr/>
          </p:nvSpPr>
          <p:spPr>
            <a:xfrm>
              <a:off x="7652172" y="3008367"/>
              <a:ext cx="61077" cy="43966"/>
            </a:xfrm>
            <a:custGeom>
              <a:rect b="b" l="l" r="r" t="t"/>
              <a:pathLst>
                <a:path extrusionOk="0" h="2292" w="3184">
                  <a:moveTo>
                    <a:pt x="1592" y="211"/>
                  </a:moveTo>
                  <a:cubicBezTo>
                    <a:pt x="2075" y="211"/>
                    <a:pt x="2550" y="592"/>
                    <a:pt x="2550" y="1157"/>
                  </a:cubicBezTo>
                  <a:cubicBezTo>
                    <a:pt x="2550" y="1723"/>
                    <a:pt x="2075" y="2104"/>
                    <a:pt x="1592" y="2104"/>
                  </a:cubicBezTo>
                  <a:cubicBezTo>
                    <a:pt x="1363" y="2104"/>
                    <a:pt x="1132" y="2018"/>
                    <a:pt x="949" y="1824"/>
                  </a:cubicBezTo>
                  <a:cubicBezTo>
                    <a:pt x="582" y="1458"/>
                    <a:pt x="582" y="857"/>
                    <a:pt x="949" y="490"/>
                  </a:cubicBezTo>
                  <a:cubicBezTo>
                    <a:pt x="1132" y="297"/>
                    <a:pt x="1363" y="211"/>
                    <a:pt x="1592" y="211"/>
                  </a:cubicBezTo>
                  <a:close/>
                  <a:moveTo>
                    <a:pt x="1600" y="0"/>
                  </a:moveTo>
                  <a:cubicBezTo>
                    <a:pt x="651" y="0"/>
                    <a:pt x="0" y="1205"/>
                    <a:pt x="782" y="1958"/>
                  </a:cubicBezTo>
                  <a:cubicBezTo>
                    <a:pt x="1016" y="2191"/>
                    <a:pt x="1282" y="2291"/>
                    <a:pt x="1616" y="2291"/>
                  </a:cubicBezTo>
                  <a:cubicBezTo>
                    <a:pt x="2850" y="2291"/>
                    <a:pt x="3184" y="557"/>
                    <a:pt x="2050" y="90"/>
                  </a:cubicBezTo>
                  <a:cubicBezTo>
                    <a:pt x="1895" y="28"/>
                    <a:pt x="1744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2"/>
            <p:cNvSpPr/>
            <p:nvPr/>
          </p:nvSpPr>
          <p:spPr>
            <a:xfrm>
              <a:off x="6777105" y="3822453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122" y="1"/>
                  </a:moveTo>
                  <a:cubicBezTo>
                    <a:pt x="866" y="1"/>
                    <a:pt x="607" y="98"/>
                    <a:pt x="401" y="315"/>
                  </a:cubicBezTo>
                  <a:cubicBezTo>
                    <a:pt x="0" y="715"/>
                    <a:pt x="0" y="1382"/>
                    <a:pt x="401" y="1782"/>
                  </a:cubicBezTo>
                  <a:cubicBezTo>
                    <a:pt x="607" y="1999"/>
                    <a:pt x="866" y="2096"/>
                    <a:pt x="1122" y="2096"/>
                  </a:cubicBezTo>
                  <a:cubicBezTo>
                    <a:pt x="1652" y="2096"/>
                    <a:pt x="2169" y="1679"/>
                    <a:pt x="2169" y="1049"/>
                  </a:cubicBezTo>
                  <a:cubicBezTo>
                    <a:pt x="2169" y="418"/>
                    <a:pt x="1652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2"/>
            <p:cNvSpPr/>
            <p:nvPr/>
          </p:nvSpPr>
          <p:spPr>
            <a:xfrm>
              <a:off x="6774535" y="3820458"/>
              <a:ext cx="50584" cy="43870"/>
            </a:xfrm>
            <a:custGeom>
              <a:rect b="b" l="l" r="r" t="t"/>
              <a:pathLst>
                <a:path extrusionOk="0" h="2287" w="2637">
                  <a:moveTo>
                    <a:pt x="1268" y="210"/>
                  </a:moveTo>
                  <a:cubicBezTo>
                    <a:pt x="1510" y="210"/>
                    <a:pt x="1752" y="302"/>
                    <a:pt x="1936" y="485"/>
                  </a:cubicBezTo>
                  <a:cubicBezTo>
                    <a:pt x="2303" y="852"/>
                    <a:pt x="2303" y="1453"/>
                    <a:pt x="1936" y="1820"/>
                  </a:cubicBezTo>
                  <a:cubicBezTo>
                    <a:pt x="1752" y="2003"/>
                    <a:pt x="1510" y="2095"/>
                    <a:pt x="1268" y="2095"/>
                  </a:cubicBezTo>
                  <a:cubicBezTo>
                    <a:pt x="1027" y="2095"/>
                    <a:pt x="785" y="2003"/>
                    <a:pt x="601" y="1820"/>
                  </a:cubicBezTo>
                  <a:cubicBezTo>
                    <a:pt x="234" y="1453"/>
                    <a:pt x="234" y="852"/>
                    <a:pt x="601" y="485"/>
                  </a:cubicBezTo>
                  <a:cubicBezTo>
                    <a:pt x="785" y="302"/>
                    <a:pt x="1027" y="210"/>
                    <a:pt x="1268" y="210"/>
                  </a:cubicBezTo>
                  <a:close/>
                  <a:moveTo>
                    <a:pt x="1270" y="1"/>
                  </a:moveTo>
                  <a:cubicBezTo>
                    <a:pt x="983" y="1"/>
                    <a:pt x="694" y="113"/>
                    <a:pt x="468" y="352"/>
                  </a:cubicBezTo>
                  <a:cubicBezTo>
                    <a:pt x="1" y="786"/>
                    <a:pt x="1" y="1520"/>
                    <a:pt x="468" y="1953"/>
                  </a:cubicBezTo>
                  <a:cubicBezTo>
                    <a:pt x="668" y="2187"/>
                    <a:pt x="968" y="2287"/>
                    <a:pt x="1268" y="2287"/>
                  </a:cubicBezTo>
                  <a:cubicBezTo>
                    <a:pt x="2069" y="2287"/>
                    <a:pt x="2636" y="1486"/>
                    <a:pt x="2336" y="719"/>
                  </a:cubicBezTo>
                  <a:cubicBezTo>
                    <a:pt x="2135" y="257"/>
                    <a:pt x="1705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2"/>
            <p:cNvSpPr/>
            <p:nvPr/>
          </p:nvSpPr>
          <p:spPr>
            <a:xfrm>
              <a:off x="8296800" y="2163895"/>
              <a:ext cx="42259" cy="40226"/>
            </a:xfrm>
            <a:custGeom>
              <a:rect b="b" l="l" r="r" t="t"/>
              <a:pathLst>
                <a:path extrusionOk="0" h="2097" w="2203">
                  <a:moveTo>
                    <a:pt x="1155" y="1"/>
                  </a:moveTo>
                  <a:cubicBezTo>
                    <a:pt x="899" y="1"/>
                    <a:pt x="640" y="98"/>
                    <a:pt x="434" y="315"/>
                  </a:cubicBezTo>
                  <a:cubicBezTo>
                    <a:pt x="1" y="715"/>
                    <a:pt x="1" y="1382"/>
                    <a:pt x="434" y="1783"/>
                  </a:cubicBezTo>
                  <a:cubicBezTo>
                    <a:pt x="640" y="2000"/>
                    <a:pt x="899" y="2097"/>
                    <a:pt x="1155" y="2097"/>
                  </a:cubicBezTo>
                  <a:cubicBezTo>
                    <a:pt x="1686" y="2097"/>
                    <a:pt x="2202" y="1679"/>
                    <a:pt x="2202" y="1049"/>
                  </a:cubicBezTo>
                  <a:cubicBezTo>
                    <a:pt x="2202" y="418"/>
                    <a:pt x="1686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2"/>
            <p:cNvSpPr/>
            <p:nvPr/>
          </p:nvSpPr>
          <p:spPr>
            <a:xfrm>
              <a:off x="8289127" y="2162246"/>
              <a:ext cx="58890" cy="44177"/>
            </a:xfrm>
            <a:custGeom>
              <a:rect b="b" l="l" r="r" t="t"/>
              <a:pathLst>
                <a:path extrusionOk="0" h="2303" w="3070">
                  <a:moveTo>
                    <a:pt x="1568" y="201"/>
                  </a:moveTo>
                  <a:cubicBezTo>
                    <a:pt x="2402" y="201"/>
                    <a:pt x="2802" y="1201"/>
                    <a:pt x="2235" y="1802"/>
                  </a:cubicBezTo>
                  <a:cubicBezTo>
                    <a:pt x="2052" y="1985"/>
                    <a:pt x="1810" y="2077"/>
                    <a:pt x="1568" y="2077"/>
                  </a:cubicBezTo>
                  <a:cubicBezTo>
                    <a:pt x="1326" y="2077"/>
                    <a:pt x="1084" y="1985"/>
                    <a:pt x="901" y="1802"/>
                  </a:cubicBezTo>
                  <a:cubicBezTo>
                    <a:pt x="300" y="1201"/>
                    <a:pt x="734" y="201"/>
                    <a:pt x="1568" y="201"/>
                  </a:cubicBezTo>
                  <a:close/>
                  <a:moveTo>
                    <a:pt x="1535" y="1"/>
                  </a:moveTo>
                  <a:cubicBezTo>
                    <a:pt x="501" y="1"/>
                    <a:pt x="0" y="1235"/>
                    <a:pt x="734" y="1969"/>
                  </a:cubicBezTo>
                  <a:cubicBezTo>
                    <a:pt x="934" y="2169"/>
                    <a:pt x="1234" y="2302"/>
                    <a:pt x="1568" y="2302"/>
                  </a:cubicBezTo>
                  <a:cubicBezTo>
                    <a:pt x="1868" y="2269"/>
                    <a:pt x="2135" y="2169"/>
                    <a:pt x="2335" y="1969"/>
                  </a:cubicBezTo>
                  <a:cubicBezTo>
                    <a:pt x="3069" y="1235"/>
                    <a:pt x="25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2"/>
            <p:cNvSpPr/>
            <p:nvPr/>
          </p:nvSpPr>
          <p:spPr>
            <a:xfrm>
              <a:off x="6995306" y="1675298"/>
              <a:ext cx="10243" cy="48014"/>
            </a:xfrm>
            <a:custGeom>
              <a:rect b="b" l="l" r="r" t="t"/>
              <a:pathLst>
                <a:path extrusionOk="0" h="2503" w="534">
                  <a:moveTo>
                    <a:pt x="200" y="1"/>
                  </a:moveTo>
                  <a:lnTo>
                    <a:pt x="0" y="34"/>
                  </a:lnTo>
                  <a:lnTo>
                    <a:pt x="334" y="2503"/>
                  </a:lnTo>
                  <a:lnTo>
                    <a:pt x="534" y="24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2"/>
            <p:cNvSpPr/>
            <p:nvPr/>
          </p:nvSpPr>
          <p:spPr>
            <a:xfrm>
              <a:off x="6148744" y="1815848"/>
              <a:ext cx="2196070" cy="2030564"/>
            </a:xfrm>
            <a:custGeom>
              <a:rect b="b" l="l" r="r" t="t"/>
              <a:pathLst>
                <a:path extrusionOk="0" h="105855" w="114483">
                  <a:moveTo>
                    <a:pt x="30083" y="0"/>
                  </a:moveTo>
                  <a:cubicBezTo>
                    <a:pt x="21468" y="0"/>
                    <a:pt x="14191" y="2667"/>
                    <a:pt x="9007" y="7851"/>
                  </a:cubicBezTo>
                  <a:cubicBezTo>
                    <a:pt x="2602" y="14289"/>
                    <a:pt x="1" y="24196"/>
                    <a:pt x="1702" y="35805"/>
                  </a:cubicBezTo>
                  <a:lnTo>
                    <a:pt x="1902" y="35771"/>
                  </a:lnTo>
                  <a:cubicBezTo>
                    <a:pt x="201" y="24263"/>
                    <a:pt x="2803" y="14389"/>
                    <a:pt x="9174" y="7985"/>
                  </a:cubicBezTo>
                  <a:cubicBezTo>
                    <a:pt x="14307" y="2851"/>
                    <a:pt x="21514" y="199"/>
                    <a:pt x="30074" y="199"/>
                  </a:cubicBezTo>
                  <a:cubicBezTo>
                    <a:pt x="33751" y="199"/>
                    <a:pt x="37678" y="688"/>
                    <a:pt x="41797" y="1680"/>
                  </a:cubicBezTo>
                  <a:cubicBezTo>
                    <a:pt x="55507" y="4949"/>
                    <a:pt x="69650" y="13389"/>
                    <a:pt x="81659" y="25397"/>
                  </a:cubicBezTo>
                  <a:cubicBezTo>
                    <a:pt x="106443" y="50182"/>
                    <a:pt x="114249" y="82705"/>
                    <a:pt x="99071" y="97916"/>
                  </a:cubicBezTo>
                  <a:cubicBezTo>
                    <a:pt x="93937" y="103022"/>
                    <a:pt x="86727" y="105668"/>
                    <a:pt x="78079" y="105668"/>
                  </a:cubicBezTo>
                  <a:cubicBezTo>
                    <a:pt x="76558" y="105668"/>
                    <a:pt x="74993" y="105586"/>
                    <a:pt x="73386" y="105421"/>
                  </a:cubicBezTo>
                  <a:lnTo>
                    <a:pt x="73353" y="105621"/>
                  </a:lnTo>
                  <a:cubicBezTo>
                    <a:pt x="74954" y="105788"/>
                    <a:pt x="76555" y="105855"/>
                    <a:pt x="78156" y="105855"/>
                  </a:cubicBezTo>
                  <a:cubicBezTo>
                    <a:pt x="86829" y="105855"/>
                    <a:pt x="94034" y="103186"/>
                    <a:pt x="99205" y="98049"/>
                  </a:cubicBezTo>
                  <a:cubicBezTo>
                    <a:pt x="114482" y="82772"/>
                    <a:pt x="106677" y="50115"/>
                    <a:pt x="81826" y="25230"/>
                  </a:cubicBezTo>
                  <a:cubicBezTo>
                    <a:pt x="69784" y="13222"/>
                    <a:pt x="55607" y="4782"/>
                    <a:pt x="41830" y="1480"/>
                  </a:cubicBezTo>
                  <a:cubicBezTo>
                    <a:pt x="37709" y="490"/>
                    <a:pt x="33773" y="0"/>
                    <a:pt x="300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2"/>
            <p:cNvSpPr/>
            <p:nvPr/>
          </p:nvSpPr>
          <p:spPr>
            <a:xfrm>
              <a:off x="6097565" y="1749534"/>
              <a:ext cx="2320200" cy="1913876"/>
            </a:xfrm>
            <a:custGeom>
              <a:rect b="b" l="l" r="r" t="t"/>
              <a:pathLst>
                <a:path extrusionOk="0" h="99772" w="120954">
                  <a:moveTo>
                    <a:pt x="78823" y="0"/>
                  </a:moveTo>
                  <a:lnTo>
                    <a:pt x="78823" y="200"/>
                  </a:lnTo>
                  <a:cubicBezTo>
                    <a:pt x="91198" y="234"/>
                    <a:pt x="101272" y="4603"/>
                    <a:pt x="107177" y="12542"/>
                  </a:cubicBezTo>
                  <a:cubicBezTo>
                    <a:pt x="120686" y="30589"/>
                    <a:pt x="109311" y="62045"/>
                    <a:pt x="81792" y="82659"/>
                  </a:cubicBezTo>
                  <a:cubicBezTo>
                    <a:pt x="68482" y="92633"/>
                    <a:pt x="53338" y="98604"/>
                    <a:pt x="39295" y="99471"/>
                  </a:cubicBezTo>
                  <a:cubicBezTo>
                    <a:pt x="38117" y="99544"/>
                    <a:pt x="36959" y="99580"/>
                    <a:pt x="35820" y="99580"/>
                  </a:cubicBezTo>
                  <a:cubicBezTo>
                    <a:pt x="23383" y="99580"/>
                    <a:pt x="13362" y="95267"/>
                    <a:pt x="7372" y="87229"/>
                  </a:cubicBezTo>
                  <a:cubicBezTo>
                    <a:pt x="1768" y="79757"/>
                    <a:pt x="234" y="69917"/>
                    <a:pt x="2935" y="58776"/>
                  </a:cubicBezTo>
                  <a:lnTo>
                    <a:pt x="2735" y="58709"/>
                  </a:lnTo>
                  <a:lnTo>
                    <a:pt x="2735" y="58709"/>
                  </a:lnTo>
                  <a:cubicBezTo>
                    <a:pt x="0" y="69917"/>
                    <a:pt x="1568" y="79824"/>
                    <a:pt x="7205" y="87363"/>
                  </a:cubicBezTo>
                  <a:cubicBezTo>
                    <a:pt x="13243" y="95435"/>
                    <a:pt x="23317" y="99772"/>
                    <a:pt x="35826" y="99772"/>
                  </a:cubicBezTo>
                  <a:cubicBezTo>
                    <a:pt x="36960" y="99772"/>
                    <a:pt x="38127" y="99738"/>
                    <a:pt x="39295" y="99672"/>
                  </a:cubicBezTo>
                  <a:cubicBezTo>
                    <a:pt x="53405" y="98804"/>
                    <a:pt x="68549" y="92833"/>
                    <a:pt x="81925" y="82826"/>
                  </a:cubicBezTo>
                  <a:cubicBezTo>
                    <a:pt x="109512" y="62145"/>
                    <a:pt x="120953" y="30555"/>
                    <a:pt x="107343" y="12409"/>
                  </a:cubicBezTo>
                  <a:cubicBezTo>
                    <a:pt x="101406" y="4437"/>
                    <a:pt x="91265" y="34"/>
                    <a:pt x="788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2"/>
            <p:cNvSpPr/>
            <p:nvPr/>
          </p:nvSpPr>
          <p:spPr>
            <a:xfrm>
              <a:off x="6022044" y="2067964"/>
              <a:ext cx="2454574" cy="1129619"/>
            </a:xfrm>
            <a:custGeom>
              <a:rect b="b" l="l" r="r" t="t"/>
              <a:pathLst>
                <a:path extrusionOk="0" h="58888" w="127959">
                  <a:moveTo>
                    <a:pt x="37394" y="212"/>
                  </a:moveTo>
                  <a:cubicBezTo>
                    <a:pt x="47435" y="212"/>
                    <a:pt x="58643" y="1613"/>
                    <a:pt x="70051" y="4382"/>
                  </a:cubicBezTo>
                  <a:cubicBezTo>
                    <a:pt x="86663" y="8385"/>
                    <a:pt x="101673" y="14789"/>
                    <a:pt x="112248" y="22361"/>
                  </a:cubicBezTo>
                  <a:cubicBezTo>
                    <a:pt x="122789" y="29933"/>
                    <a:pt x="127725" y="37806"/>
                    <a:pt x="126124" y="44477"/>
                  </a:cubicBezTo>
                  <a:cubicBezTo>
                    <a:pt x="123919" y="53585"/>
                    <a:pt x="109804" y="58654"/>
                    <a:pt x="90592" y="58654"/>
                  </a:cubicBezTo>
                  <a:cubicBezTo>
                    <a:pt x="80742" y="58654"/>
                    <a:pt x="69553" y="57321"/>
                    <a:pt x="57942" y="54518"/>
                  </a:cubicBezTo>
                  <a:cubicBezTo>
                    <a:pt x="41330" y="50515"/>
                    <a:pt x="26286" y="44110"/>
                    <a:pt x="15745" y="36538"/>
                  </a:cubicBezTo>
                  <a:cubicBezTo>
                    <a:pt x="5205" y="28966"/>
                    <a:pt x="234" y="21094"/>
                    <a:pt x="1869" y="14422"/>
                  </a:cubicBezTo>
                  <a:cubicBezTo>
                    <a:pt x="3470" y="7751"/>
                    <a:pt x="11442" y="3014"/>
                    <a:pt x="24285" y="1113"/>
                  </a:cubicBezTo>
                  <a:cubicBezTo>
                    <a:pt x="28621" y="512"/>
                    <a:pt x="32991" y="212"/>
                    <a:pt x="37394" y="212"/>
                  </a:cubicBezTo>
                  <a:close/>
                  <a:moveTo>
                    <a:pt x="37400" y="1"/>
                  </a:moveTo>
                  <a:cubicBezTo>
                    <a:pt x="32749" y="1"/>
                    <a:pt x="28336" y="302"/>
                    <a:pt x="24252" y="913"/>
                  </a:cubicBezTo>
                  <a:cubicBezTo>
                    <a:pt x="11309" y="2814"/>
                    <a:pt x="3270" y="7617"/>
                    <a:pt x="1635" y="14389"/>
                  </a:cubicBezTo>
                  <a:cubicBezTo>
                    <a:pt x="1" y="21127"/>
                    <a:pt x="5004" y="29100"/>
                    <a:pt x="15612" y="36672"/>
                  </a:cubicBezTo>
                  <a:cubicBezTo>
                    <a:pt x="26220" y="44277"/>
                    <a:pt x="41230" y="50682"/>
                    <a:pt x="57876" y="54718"/>
                  </a:cubicBezTo>
                  <a:cubicBezTo>
                    <a:pt x="69284" y="57453"/>
                    <a:pt x="80492" y="58888"/>
                    <a:pt x="90599" y="58888"/>
                  </a:cubicBezTo>
                  <a:cubicBezTo>
                    <a:pt x="94969" y="58888"/>
                    <a:pt x="99372" y="58587"/>
                    <a:pt x="103708" y="57954"/>
                  </a:cubicBezTo>
                  <a:cubicBezTo>
                    <a:pt x="116651" y="56052"/>
                    <a:pt x="124690" y="51249"/>
                    <a:pt x="126324" y="44511"/>
                  </a:cubicBezTo>
                  <a:cubicBezTo>
                    <a:pt x="127959" y="37739"/>
                    <a:pt x="122955" y="29800"/>
                    <a:pt x="112348" y="22195"/>
                  </a:cubicBezTo>
                  <a:cubicBezTo>
                    <a:pt x="101740" y="14589"/>
                    <a:pt x="86729" y="8185"/>
                    <a:pt x="70084" y="4182"/>
                  </a:cubicBezTo>
                  <a:cubicBezTo>
                    <a:pt x="58692" y="1419"/>
                    <a:pt x="47487" y="1"/>
                    <a:pt x="374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2"/>
            <p:cNvSpPr/>
            <p:nvPr/>
          </p:nvSpPr>
          <p:spPr>
            <a:xfrm>
              <a:off x="6686238" y="1502559"/>
              <a:ext cx="1231785" cy="2465431"/>
            </a:xfrm>
            <a:custGeom>
              <a:rect b="b" l="l" r="r" t="t"/>
              <a:pathLst>
                <a:path extrusionOk="0" h="128525" w="64214">
                  <a:moveTo>
                    <a:pt x="17713" y="199"/>
                  </a:moveTo>
                  <a:cubicBezTo>
                    <a:pt x="23818" y="199"/>
                    <a:pt x="30723" y="5303"/>
                    <a:pt x="37461" y="14843"/>
                  </a:cubicBezTo>
                  <a:cubicBezTo>
                    <a:pt x="45099" y="25751"/>
                    <a:pt x="51604" y="41162"/>
                    <a:pt x="55707" y="58208"/>
                  </a:cubicBezTo>
                  <a:cubicBezTo>
                    <a:pt x="64213" y="93366"/>
                    <a:pt x="59877" y="124689"/>
                    <a:pt x="46033" y="128058"/>
                  </a:cubicBezTo>
                  <a:cubicBezTo>
                    <a:pt x="45223" y="128252"/>
                    <a:pt x="44396" y="128349"/>
                    <a:pt x="43553" y="128349"/>
                  </a:cubicBezTo>
                  <a:cubicBezTo>
                    <a:pt x="37454" y="128349"/>
                    <a:pt x="30562" y="123293"/>
                    <a:pt x="23851" y="113681"/>
                  </a:cubicBezTo>
                  <a:cubicBezTo>
                    <a:pt x="16179" y="102773"/>
                    <a:pt x="9708" y="87362"/>
                    <a:pt x="5571" y="70316"/>
                  </a:cubicBezTo>
                  <a:cubicBezTo>
                    <a:pt x="1468" y="53271"/>
                    <a:pt x="234" y="36592"/>
                    <a:pt x="2035" y="23416"/>
                  </a:cubicBezTo>
                  <a:cubicBezTo>
                    <a:pt x="3870" y="10240"/>
                    <a:pt x="8573" y="2101"/>
                    <a:pt x="15245" y="500"/>
                  </a:cubicBezTo>
                  <a:cubicBezTo>
                    <a:pt x="16045" y="299"/>
                    <a:pt x="16879" y="199"/>
                    <a:pt x="17713" y="199"/>
                  </a:cubicBezTo>
                  <a:close/>
                  <a:moveTo>
                    <a:pt x="17702" y="1"/>
                  </a:moveTo>
                  <a:cubicBezTo>
                    <a:pt x="16844" y="1"/>
                    <a:pt x="16002" y="100"/>
                    <a:pt x="15178" y="299"/>
                  </a:cubicBezTo>
                  <a:cubicBezTo>
                    <a:pt x="8440" y="1934"/>
                    <a:pt x="3670" y="10173"/>
                    <a:pt x="1835" y="23383"/>
                  </a:cubicBezTo>
                  <a:cubicBezTo>
                    <a:pt x="1" y="36592"/>
                    <a:pt x="1268" y="53304"/>
                    <a:pt x="5371" y="70350"/>
                  </a:cubicBezTo>
                  <a:cubicBezTo>
                    <a:pt x="9507" y="87429"/>
                    <a:pt x="16012" y="102840"/>
                    <a:pt x="23684" y="113781"/>
                  </a:cubicBezTo>
                  <a:cubicBezTo>
                    <a:pt x="30422" y="123388"/>
                    <a:pt x="37394" y="128525"/>
                    <a:pt x="43565" y="128525"/>
                  </a:cubicBezTo>
                  <a:cubicBezTo>
                    <a:pt x="44432" y="128525"/>
                    <a:pt x="45266" y="128425"/>
                    <a:pt x="46134" y="128258"/>
                  </a:cubicBezTo>
                  <a:cubicBezTo>
                    <a:pt x="52872" y="126590"/>
                    <a:pt x="57608" y="118351"/>
                    <a:pt x="59443" y="105141"/>
                  </a:cubicBezTo>
                  <a:cubicBezTo>
                    <a:pt x="61278" y="91932"/>
                    <a:pt x="60010" y="75220"/>
                    <a:pt x="55907" y="58141"/>
                  </a:cubicBezTo>
                  <a:cubicBezTo>
                    <a:pt x="51771" y="41095"/>
                    <a:pt x="45300" y="25684"/>
                    <a:pt x="37594" y="14743"/>
                  </a:cubicBezTo>
                  <a:cubicBezTo>
                    <a:pt x="30831" y="5110"/>
                    <a:pt x="23861" y="1"/>
                    <a:pt x="177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2"/>
            <p:cNvSpPr/>
            <p:nvPr/>
          </p:nvSpPr>
          <p:spPr>
            <a:xfrm>
              <a:off x="7076563" y="3597231"/>
              <a:ext cx="41607" cy="40207"/>
            </a:xfrm>
            <a:custGeom>
              <a:rect b="b" l="l" r="r" t="t"/>
              <a:pathLst>
                <a:path extrusionOk="0" h="2096" w="2169">
                  <a:moveTo>
                    <a:pt x="1047" y="0"/>
                  </a:moveTo>
                  <a:cubicBezTo>
                    <a:pt x="517" y="0"/>
                    <a:pt x="0" y="418"/>
                    <a:pt x="0" y="1048"/>
                  </a:cubicBezTo>
                  <a:cubicBezTo>
                    <a:pt x="0" y="1678"/>
                    <a:pt x="517" y="2096"/>
                    <a:pt x="1047" y="2096"/>
                  </a:cubicBezTo>
                  <a:cubicBezTo>
                    <a:pt x="1303" y="2096"/>
                    <a:pt x="1562" y="1999"/>
                    <a:pt x="1768" y="1782"/>
                  </a:cubicBezTo>
                  <a:cubicBezTo>
                    <a:pt x="2169" y="1381"/>
                    <a:pt x="2169" y="714"/>
                    <a:pt x="1768" y="314"/>
                  </a:cubicBezTo>
                  <a:cubicBezTo>
                    <a:pt x="1562" y="97"/>
                    <a:pt x="1303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2"/>
            <p:cNvSpPr/>
            <p:nvPr/>
          </p:nvSpPr>
          <p:spPr>
            <a:xfrm>
              <a:off x="7066972" y="3594929"/>
              <a:ext cx="58871" cy="44158"/>
            </a:xfrm>
            <a:custGeom>
              <a:rect b="b" l="l" r="r" t="t"/>
              <a:pathLst>
                <a:path extrusionOk="0" h="2302" w="3069">
                  <a:moveTo>
                    <a:pt x="1535" y="234"/>
                  </a:moveTo>
                  <a:cubicBezTo>
                    <a:pt x="2368" y="234"/>
                    <a:pt x="2802" y="1235"/>
                    <a:pt x="2202" y="1835"/>
                  </a:cubicBezTo>
                  <a:cubicBezTo>
                    <a:pt x="1997" y="2056"/>
                    <a:pt x="1761" y="2148"/>
                    <a:pt x="1535" y="2148"/>
                  </a:cubicBezTo>
                  <a:cubicBezTo>
                    <a:pt x="802" y="2148"/>
                    <a:pt x="154" y="1188"/>
                    <a:pt x="867" y="501"/>
                  </a:cubicBezTo>
                  <a:cubicBezTo>
                    <a:pt x="1068" y="334"/>
                    <a:pt x="1301" y="234"/>
                    <a:pt x="1535" y="234"/>
                  </a:cubicBezTo>
                  <a:close/>
                  <a:moveTo>
                    <a:pt x="1535" y="0"/>
                  </a:moveTo>
                  <a:cubicBezTo>
                    <a:pt x="500" y="0"/>
                    <a:pt x="0" y="1268"/>
                    <a:pt x="734" y="1968"/>
                  </a:cubicBezTo>
                  <a:cubicBezTo>
                    <a:pt x="934" y="2202"/>
                    <a:pt x="1234" y="2302"/>
                    <a:pt x="1535" y="2302"/>
                  </a:cubicBezTo>
                  <a:cubicBezTo>
                    <a:pt x="1835" y="2302"/>
                    <a:pt x="2135" y="2202"/>
                    <a:pt x="2368" y="1968"/>
                  </a:cubicBezTo>
                  <a:cubicBezTo>
                    <a:pt x="3069" y="1268"/>
                    <a:pt x="2569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2"/>
            <p:cNvSpPr/>
            <p:nvPr/>
          </p:nvSpPr>
          <p:spPr>
            <a:xfrm>
              <a:off x="7817545" y="3170209"/>
              <a:ext cx="42240" cy="39996"/>
            </a:xfrm>
            <a:custGeom>
              <a:rect b="b" l="l" r="r" t="t"/>
              <a:pathLst>
                <a:path extrusionOk="0" h="2085" w="2202">
                  <a:moveTo>
                    <a:pt x="1073" y="0"/>
                  </a:moveTo>
                  <a:cubicBezTo>
                    <a:pt x="527" y="0"/>
                    <a:pt x="0" y="413"/>
                    <a:pt x="0" y="1026"/>
                  </a:cubicBezTo>
                  <a:cubicBezTo>
                    <a:pt x="0" y="1664"/>
                    <a:pt x="529" y="2085"/>
                    <a:pt x="1078" y="2085"/>
                  </a:cubicBezTo>
                  <a:cubicBezTo>
                    <a:pt x="1332" y="2085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2"/>
            <p:cNvSpPr/>
            <p:nvPr/>
          </p:nvSpPr>
          <p:spPr>
            <a:xfrm>
              <a:off x="7806649" y="3168099"/>
              <a:ext cx="61595" cy="44196"/>
            </a:xfrm>
            <a:custGeom>
              <a:rect b="b" l="l" r="r" t="t"/>
              <a:pathLst>
                <a:path extrusionOk="0" h="2304" w="3211">
                  <a:moveTo>
                    <a:pt x="1635" y="202"/>
                  </a:moveTo>
                  <a:cubicBezTo>
                    <a:pt x="1869" y="202"/>
                    <a:pt x="2102" y="302"/>
                    <a:pt x="2269" y="502"/>
                  </a:cubicBezTo>
                  <a:cubicBezTo>
                    <a:pt x="2636" y="869"/>
                    <a:pt x="2636" y="1436"/>
                    <a:pt x="2269" y="1803"/>
                  </a:cubicBezTo>
                  <a:cubicBezTo>
                    <a:pt x="2086" y="1987"/>
                    <a:pt x="1852" y="2079"/>
                    <a:pt x="1619" y="2079"/>
                  </a:cubicBezTo>
                  <a:cubicBezTo>
                    <a:pt x="1385" y="2079"/>
                    <a:pt x="1152" y="1987"/>
                    <a:pt x="968" y="1803"/>
                  </a:cubicBezTo>
                  <a:cubicBezTo>
                    <a:pt x="802" y="1637"/>
                    <a:pt x="701" y="1403"/>
                    <a:pt x="701" y="1170"/>
                  </a:cubicBezTo>
                  <a:cubicBezTo>
                    <a:pt x="701" y="903"/>
                    <a:pt x="768" y="669"/>
                    <a:pt x="968" y="502"/>
                  </a:cubicBezTo>
                  <a:cubicBezTo>
                    <a:pt x="1135" y="302"/>
                    <a:pt x="1369" y="202"/>
                    <a:pt x="1635" y="202"/>
                  </a:cubicBezTo>
                  <a:close/>
                  <a:moveTo>
                    <a:pt x="1643" y="1"/>
                  </a:moveTo>
                  <a:cubicBezTo>
                    <a:pt x="1491" y="1"/>
                    <a:pt x="1332" y="32"/>
                    <a:pt x="1168" y="102"/>
                  </a:cubicBezTo>
                  <a:cubicBezTo>
                    <a:pt x="1" y="569"/>
                    <a:pt x="368" y="2304"/>
                    <a:pt x="1635" y="2304"/>
                  </a:cubicBezTo>
                  <a:cubicBezTo>
                    <a:pt x="1936" y="2304"/>
                    <a:pt x="2236" y="2170"/>
                    <a:pt x="2436" y="1970"/>
                  </a:cubicBezTo>
                  <a:cubicBezTo>
                    <a:pt x="3211" y="1195"/>
                    <a:pt x="257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2"/>
            <p:cNvSpPr/>
            <p:nvPr/>
          </p:nvSpPr>
          <p:spPr>
            <a:xfrm>
              <a:off x="8083088" y="2841939"/>
              <a:ext cx="42240" cy="40015"/>
            </a:xfrm>
            <a:custGeom>
              <a:rect b="b" l="l" r="r" t="t"/>
              <a:pathLst>
                <a:path extrusionOk="0" h="2086" w="2202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2" y="1794"/>
                  </a:cubicBezTo>
                  <a:cubicBezTo>
                    <a:pt x="2202" y="1361"/>
                    <a:pt x="2202" y="727"/>
                    <a:pt x="1802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2"/>
            <p:cNvSpPr/>
            <p:nvPr/>
          </p:nvSpPr>
          <p:spPr>
            <a:xfrm>
              <a:off x="8072212" y="2839445"/>
              <a:ext cx="61729" cy="44599"/>
            </a:xfrm>
            <a:custGeom>
              <a:rect b="b" l="l" r="r" t="t"/>
              <a:pathLst>
                <a:path extrusionOk="0" h="2325" w="3218">
                  <a:moveTo>
                    <a:pt x="1635" y="223"/>
                  </a:moveTo>
                  <a:cubicBezTo>
                    <a:pt x="1868" y="223"/>
                    <a:pt x="2102" y="323"/>
                    <a:pt x="2268" y="523"/>
                  </a:cubicBezTo>
                  <a:cubicBezTo>
                    <a:pt x="2635" y="890"/>
                    <a:pt x="2635" y="1457"/>
                    <a:pt x="2268" y="1824"/>
                  </a:cubicBezTo>
                  <a:cubicBezTo>
                    <a:pt x="2069" y="2016"/>
                    <a:pt x="1849" y="2096"/>
                    <a:pt x="1637" y="2096"/>
                  </a:cubicBezTo>
                  <a:cubicBezTo>
                    <a:pt x="930" y="2096"/>
                    <a:pt x="325" y="1191"/>
                    <a:pt x="968" y="523"/>
                  </a:cubicBezTo>
                  <a:cubicBezTo>
                    <a:pt x="1134" y="323"/>
                    <a:pt x="1368" y="223"/>
                    <a:pt x="1635" y="223"/>
                  </a:cubicBezTo>
                  <a:close/>
                  <a:moveTo>
                    <a:pt x="1617" y="0"/>
                  </a:moveTo>
                  <a:cubicBezTo>
                    <a:pt x="1473" y="0"/>
                    <a:pt x="1322" y="28"/>
                    <a:pt x="1168" y="90"/>
                  </a:cubicBezTo>
                  <a:cubicBezTo>
                    <a:pt x="0" y="590"/>
                    <a:pt x="367" y="2324"/>
                    <a:pt x="1635" y="2324"/>
                  </a:cubicBezTo>
                  <a:cubicBezTo>
                    <a:pt x="1935" y="2324"/>
                    <a:pt x="2202" y="2191"/>
                    <a:pt x="2435" y="1991"/>
                  </a:cubicBezTo>
                  <a:cubicBezTo>
                    <a:pt x="3217" y="1209"/>
                    <a:pt x="2566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2"/>
            <p:cNvSpPr/>
            <p:nvPr/>
          </p:nvSpPr>
          <p:spPr>
            <a:xfrm>
              <a:off x="8218095" y="2524795"/>
              <a:ext cx="42259" cy="39938"/>
            </a:xfrm>
            <a:custGeom>
              <a:rect b="b" l="l" r="r" t="t"/>
              <a:pathLst>
                <a:path extrusionOk="0" h="2082" w="2203">
                  <a:moveTo>
                    <a:pt x="105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9"/>
                    <a:pt x="518" y="2081"/>
                    <a:pt x="1059" y="2081"/>
                  </a:cubicBezTo>
                  <a:cubicBezTo>
                    <a:pt x="1319" y="2081"/>
                    <a:pt x="1585" y="1988"/>
                    <a:pt x="1802" y="1782"/>
                  </a:cubicBezTo>
                  <a:cubicBezTo>
                    <a:pt x="2202" y="1382"/>
                    <a:pt x="2202" y="715"/>
                    <a:pt x="1802" y="314"/>
                  </a:cubicBezTo>
                  <a:cubicBezTo>
                    <a:pt x="1585" y="97"/>
                    <a:pt x="1319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2"/>
            <p:cNvSpPr/>
            <p:nvPr/>
          </p:nvSpPr>
          <p:spPr>
            <a:xfrm>
              <a:off x="8207218" y="2522474"/>
              <a:ext cx="61595" cy="44196"/>
            </a:xfrm>
            <a:custGeom>
              <a:rect b="b" l="l" r="r" t="t"/>
              <a:pathLst>
                <a:path extrusionOk="0" h="2304" w="3211">
                  <a:moveTo>
                    <a:pt x="1635" y="235"/>
                  </a:moveTo>
                  <a:cubicBezTo>
                    <a:pt x="1869" y="235"/>
                    <a:pt x="2102" y="335"/>
                    <a:pt x="2269" y="502"/>
                  </a:cubicBezTo>
                  <a:cubicBezTo>
                    <a:pt x="2636" y="869"/>
                    <a:pt x="2636" y="1469"/>
                    <a:pt x="2269" y="1836"/>
                  </a:cubicBezTo>
                  <a:cubicBezTo>
                    <a:pt x="2085" y="2003"/>
                    <a:pt x="1852" y="2086"/>
                    <a:pt x="1618" y="2086"/>
                  </a:cubicBezTo>
                  <a:cubicBezTo>
                    <a:pt x="1385" y="2086"/>
                    <a:pt x="1151" y="2003"/>
                    <a:pt x="968" y="1836"/>
                  </a:cubicBezTo>
                  <a:cubicBezTo>
                    <a:pt x="601" y="1469"/>
                    <a:pt x="601" y="869"/>
                    <a:pt x="968" y="502"/>
                  </a:cubicBezTo>
                  <a:cubicBezTo>
                    <a:pt x="1135" y="335"/>
                    <a:pt x="1368" y="235"/>
                    <a:pt x="1635" y="235"/>
                  </a:cubicBezTo>
                  <a:close/>
                  <a:moveTo>
                    <a:pt x="1643" y="0"/>
                  </a:moveTo>
                  <a:cubicBezTo>
                    <a:pt x="1491" y="0"/>
                    <a:pt x="1331" y="32"/>
                    <a:pt x="1168" y="102"/>
                  </a:cubicBezTo>
                  <a:cubicBezTo>
                    <a:pt x="1" y="569"/>
                    <a:pt x="367" y="2303"/>
                    <a:pt x="1635" y="2303"/>
                  </a:cubicBezTo>
                  <a:cubicBezTo>
                    <a:pt x="1935" y="2303"/>
                    <a:pt x="2202" y="2170"/>
                    <a:pt x="2436" y="1970"/>
                  </a:cubicBezTo>
                  <a:cubicBezTo>
                    <a:pt x="3210" y="1195"/>
                    <a:pt x="257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2"/>
            <p:cNvSpPr/>
            <p:nvPr/>
          </p:nvSpPr>
          <p:spPr>
            <a:xfrm>
              <a:off x="8168182" y="3118378"/>
              <a:ext cx="41607" cy="39996"/>
            </a:xfrm>
            <a:custGeom>
              <a:rect b="b" l="l" r="r" t="t"/>
              <a:pathLst>
                <a:path extrusionOk="0" h="2085" w="2169">
                  <a:moveTo>
                    <a:pt x="1049" y="0"/>
                  </a:moveTo>
                  <a:cubicBezTo>
                    <a:pt x="512" y="0"/>
                    <a:pt x="1" y="413"/>
                    <a:pt x="1" y="1026"/>
                  </a:cubicBezTo>
                  <a:cubicBezTo>
                    <a:pt x="1" y="1664"/>
                    <a:pt x="515" y="2085"/>
                    <a:pt x="1053" y="2085"/>
                  </a:cubicBezTo>
                  <a:cubicBezTo>
                    <a:pt x="1303" y="2085"/>
                    <a:pt x="1557" y="1994"/>
                    <a:pt x="1769" y="1794"/>
                  </a:cubicBezTo>
                  <a:cubicBezTo>
                    <a:pt x="2169" y="1360"/>
                    <a:pt x="2169" y="726"/>
                    <a:pt x="1769" y="292"/>
                  </a:cubicBezTo>
                  <a:cubicBezTo>
                    <a:pt x="1556" y="90"/>
                    <a:pt x="1300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2"/>
            <p:cNvSpPr/>
            <p:nvPr/>
          </p:nvSpPr>
          <p:spPr>
            <a:xfrm>
              <a:off x="8166263" y="3116345"/>
              <a:ext cx="48647" cy="44120"/>
            </a:xfrm>
            <a:custGeom>
              <a:rect b="b" l="l" r="r" t="t"/>
              <a:pathLst>
                <a:path extrusionOk="0" h="2300" w="2536">
                  <a:moveTo>
                    <a:pt x="1135" y="198"/>
                  </a:moveTo>
                  <a:cubicBezTo>
                    <a:pt x="1969" y="198"/>
                    <a:pt x="2402" y="1232"/>
                    <a:pt x="1802" y="1799"/>
                  </a:cubicBezTo>
                  <a:cubicBezTo>
                    <a:pt x="1609" y="1993"/>
                    <a:pt x="1374" y="2079"/>
                    <a:pt x="1144" y="2079"/>
                  </a:cubicBezTo>
                  <a:cubicBezTo>
                    <a:pt x="661" y="2079"/>
                    <a:pt x="201" y="1698"/>
                    <a:pt x="201" y="1132"/>
                  </a:cubicBezTo>
                  <a:cubicBezTo>
                    <a:pt x="201" y="632"/>
                    <a:pt x="601" y="198"/>
                    <a:pt x="1135" y="198"/>
                  </a:cubicBezTo>
                  <a:close/>
                  <a:moveTo>
                    <a:pt x="1111" y="1"/>
                  </a:moveTo>
                  <a:cubicBezTo>
                    <a:pt x="513" y="1"/>
                    <a:pt x="1" y="492"/>
                    <a:pt x="1" y="1132"/>
                  </a:cubicBezTo>
                  <a:cubicBezTo>
                    <a:pt x="1" y="1766"/>
                    <a:pt x="501" y="2300"/>
                    <a:pt x="1135" y="2300"/>
                  </a:cubicBezTo>
                  <a:cubicBezTo>
                    <a:pt x="1435" y="2300"/>
                    <a:pt x="1735" y="2166"/>
                    <a:pt x="1935" y="1966"/>
                  </a:cubicBezTo>
                  <a:cubicBezTo>
                    <a:pt x="2536" y="1366"/>
                    <a:pt x="2336" y="398"/>
                    <a:pt x="1568" y="98"/>
                  </a:cubicBezTo>
                  <a:cubicBezTo>
                    <a:pt x="1415" y="32"/>
                    <a:pt x="126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2"/>
            <p:cNvSpPr/>
            <p:nvPr/>
          </p:nvSpPr>
          <p:spPr>
            <a:xfrm>
              <a:off x="7613424" y="2205905"/>
              <a:ext cx="42240" cy="40015"/>
            </a:xfrm>
            <a:custGeom>
              <a:rect b="b" l="l" r="r" t="t"/>
              <a:pathLst>
                <a:path extrusionOk="0" h="2086" w="2202">
                  <a:moveTo>
                    <a:pt x="1073" y="1"/>
                  </a:moveTo>
                  <a:cubicBezTo>
                    <a:pt x="527" y="1"/>
                    <a:pt x="0" y="413"/>
                    <a:pt x="0" y="1027"/>
                  </a:cubicBezTo>
                  <a:cubicBezTo>
                    <a:pt x="0" y="1665"/>
                    <a:pt x="530" y="2085"/>
                    <a:pt x="1078" y="2085"/>
                  </a:cubicBezTo>
                  <a:cubicBezTo>
                    <a:pt x="1332" y="2085"/>
                    <a:pt x="1590" y="1995"/>
                    <a:pt x="1801" y="1794"/>
                  </a:cubicBezTo>
                  <a:cubicBezTo>
                    <a:pt x="2202" y="1360"/>
                    <a:pt x="2202" y="727"/>
                    <a:pt x="1801" y="293"/>
                  </a:cubicBezTo>
                  <a:cubicBezTo>
                    <a:pt x="1589" y="91"/>
                    <a:pt x="132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2"/>
            <p:cNvSpPr/>
            <p:nvPr/>
          </p:nvSpPr>
          <p:spPr>
            <a:xfrm>
              <a:off x="7609568" y="2203833"/>
              <a:ext cx="53136" cy="44177"/>
            </a:xfrm>
            <a:custGeom>
              <a:rect b="b" l="l" r="r" t="t"/>
              <a:pathLst>
                <a:path extrusionOk="0" h="2303" w="2770">
                  <a:moveTo>
                    <a:pt x="1269" y="201"/>
                  </a:moveTo>
                  <a:cubicBezTo>
                    <a:pt x="2102" y="201"/>
                    <a:pt x="2503" y="1235"/>
                    <a:pt x="1936" y="1802"/>
                  </a:cubicBezTo>
                  <a:cubicBezTo>
                    <a:pt x="1736" y="1986"/>
                    <a:pt x="1494" y="2077"/>
                    <a:pt x="1256" y="2077"/>
                  </a:cubicBezTo>
                  <a:cubicBezTo>
                    <a:pt x="1018" y="2077"/>
                    <a:pt x="785" y="1986"/>
                    <a:pt x="601" y="1802"/>
                  </a:cubicBezTo>
                  <a:cubicBezTo>
                    <a:pt x="234" y="1435"/>
                    <a:pt x="234" y="868"/>
                    <a:pt x="601" y="501"/>
                  </a:cubicBezTo>
                  <a:cubicBezTo>
                    <a:pt x="768" y="301"/>
                    <a:pt x="1002" y="201"/>
                    <a:pt x="1269" y="201"/>
                  </a:cubicBezTo>
                  <a:close/>
                  <a:moveTo>
                    <a:pt x="1269" y="1"/>
                  </a:moveTo>
                  <a:cubicBezTo>
                    <a:pt x="968" y="1"/>
                    <a:pt x="668" y="134"/>
                    <a:pt x="435" y="334"/>
                  </a:cubicBezTo>
                  <a:cubicBezTo>
                    <a:pt x="1" y="801"/>
                    <a:pt x="1" y="1502"/>
                    <a:pt x="435" y="1969"/>
                  </a:cubicBezTo>
                  <a:cubicBezTo>
                    <a:pt x="668" y="2169"/>
                    <a:pt x="968" y="2302"/>
                    <a:pt x="1269" y="2302"/>
                  </a:cubicBezTo>
                  <a:cubicBezTo>
                    <a:pt x="2269" y="2302"/>
                    <a:pt x="2770" y="1068"/>
                    <a:pt x="2069" y="334"/>
                  </a:cubicBezTo>
                  <a:cubicBezTo>
                    <a:pt x="1836" y="134"/>
                    <a:pt x="1569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2"/>
            <p:cNvSpPr/>
            <p:nvPr/>
          </p:nvSpPr>
          <p:spPr>
            <a:xfrm>
              <a:off x="6726559" y="1792771"/>
              <a:ext cx="41607" cy="40226"/>
            </a:xfrm>
            <a:custGeom>
              <a:rect b="b" l="l" r="r" t="t"/>
              <a:pathLst>
                <a:path extrusionOk="0" h="2097" w="2169">
                  <a:moveTo>
                    <a:pt x="1032" y="1"/>
                  </a:moveTo>
                  <a:cubicBezTo>
                    <a:pt x="501" y="1"/>
                    <a:pt x="0" y="418"/>
                    <a:pt x="0" y="1049"/>
                  </a:cubicBezTo>
                  <a:cubicBezTo>
                    <a:pt x="0" y="1679"/>
                    <a:pt x="501" y="2096"/>
                    <a:pt x="1032" y="2096"/>
                  </a:cubicBezTo>
                  <a:cubicBezTo>
                    <a:pt x="1288" y="2096"/>
                    <a:pt x="1551" y="1999"/>
                    <a:pt x="1768" y="1782"/>
                  </a:cubicBezTo>
                  <a:cubicBezTo>
                    <a:pt x="2168" y="1382"/>
                    <a:pt x="2168" y="715"/>
                    <a:pt x="1768" y="315"/>
                  </a:cubicBezTo>
                  <a:cubicBezTo>
                    <a:pt x="1551" y="98"/>
                    <a:pt x="1288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2"/>
            <p:cNvSpPr/>
            <p:nvPr/>
          </p:nvSpPr>
          <p:spPr>
            <a:xfrm>
              <a:off x="6716316" y="1790681"/>
              <a:ext cx="60521" cy="44618"/>
            </a:xfrm>
            <a:custGeom>
              <a:rect b="b" l="l" r="r" t="t"/>
              <a:pathLst>
                <a:path extrusionOk="0" h="2326" w="3155">
                  <a:moveTo>
                    <a:pt x="1568" y="224"/>
                  </a:moveTo>
                  <a:cubicBezTo>
                    <a:pt x="2402" y="224"/>
                    <a:pt x="2802" y="1224"/>
                    <a:pt x="2235" y="1825"/>
                  </a:cubicBezTo>
                  <a:cubicBezTo>
                    <a:pt x="2052" y="2008"/>
                    <a:pt x="1810" y="2100"/>
                    <a:pt x="1568" y="2100"/>
                  </a:cubicBezTo>
                  <a:cubicBezTo>
                    <a:pt x="1326" y="2100"/>
                    <a:pt x="1084" y="2008"/>
                    <a:pt x="901" y="1825"/>
                  </a:cubicBezTo>
                  <a:cubicBezTo>
                    <a:pt x="534" y="1458"/>
                    <a:pt x="534" y="857"/>
                    <a:pt x="901" y="490"/>
                  </a:cubicBezTo>
                  <a:cubicBezTo>
                    <a:pt x="1068" y="324"/>
                    <a:pt x="1301" y="224"/>
                    <a:pt x="1568" y="224"/>
                  </a:cubicBezTo>
                  <a:close/>
                  <a:moveTo>
                    <a:pt x="1605" y="0"/>
                  </a:moveTo>
                  <a:cubicBezTo>
                    <a:pt x="1465" y="0"/>
                    <a:pt x="1318" y="28"/>
                    <a:pt x="1168" y="90"/>
                  </a:cubicBezTo>
                  <a:cubicBezTo>
                    <a:pt x="0" y="557"/>
                    <a:pt x="301" y="2292"/>
                    <a:pt x="1568" y="2325"/>
                  </a:cubicBezTo>
                  <a:cubicBezTo>
                    <a:pt x="1868" y="2325"/>
                    <a:pt x="2169" y="2192"/>
                    <a:pt x="2402" y="1958"/>
                  </a:cubicBezTo>
                  <a:cubicBezTo>
                    <a:pt x="3155" y="1205"/>
                    <a:pt x="2526" y="0"/>
                    <a:pt x="16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6688808" y="2050431"/>
              <a:ext cx="42240" cy="39996"/>
            </a:xfrm>
            <a:custGeom>
              <a:rect b="b" l="l" r="r" t="t"/>
              <a:pathLst>
                <a:path extrusionOk="0" h="2085" w="2202">
                  <a:moveTo>
                    <a:pt x="1073" y="0"/>
                  </a:moveTo>
                  <a:cubicBezTo>
                    <a:pt x="527" y="0"/>
                    <a:pt x="0" y="412"/>
                    <a:pt x="0" y="1026"/>
                  </a:cubicBezTo>
                  <a:cubicBezTo>
                    <a:pt x="0" y="1664"/>
                    <a:pt x="529" y="2084"/>
                    <a:pt x="1078" y="2084"/>
                  </a:cubicBezTo>
                  <a:cubicBezTo>
                    <a:pt x="1332" y="2084"/>
                    <a:pt x="1590" y="1994"/>
                    <a:pt x="1801" y="1793"/>
                  </a:cubicBezTo>
                  <a:cubicBezTo>
                    <a:pt x="2202" y="1360"/>
                    <a:pt x="2202" y="726"/>
                    <a:pt x="1801" y="292"/>
                  </a:cubicBezTo>
                  <a:cubicBezTo>
                    <a:pt x="1589" y="90"/>
                    <a:pt x="132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6677912" y="2048321"/>
              <a:ext cx="60962" cy="44196"/>
            </a:xfrm>
            <a:custGeom>
              <a:rect b="b" l="l" r="r" t="t"/>
              <a:pathLst>
                <a:path extrusionOk="0" h="2304" w="3178">
                  <a:moveTo>
                    <a:pt x="1602" y="202"/>
                  </a:moveTo>
                  <a:cubicBezTo>
                    <a:pt x="1836" y="202"/>
                    <a:pt x="2102" y="302"/>
                    <a:pt x="2269" y="502"/>
                  </a:cubicBezTo>
                  <a:cubicBezTo>
                    <a:pt x="2902" y="1107"/>
                    <a:pt x="2394" y="2083"/>
                    <a:pt x="1621" y="2083"/>
                  </a:cubicBezTo>
                  <a:cubicBezTo>
                    <a:pt x="1498" y="2083"/>
                    <a:pt x="1368" y="2058"/>
                    <a:pt x="1235" y="2003"/>
                  </a:cubicBezTo>
                  <a:cubicBezTo>
                    <a:pt x="301" y="1636"/>
                    <a:pt x="568" y="202"/>
                    <a:pt x="1602" y="202"/>
                  </a:cubicBezTo>
                  <a:close/>
                  <a:moveTo>
                    <a:pt x="1631" y="1"/>
                  </a:moveTo>
                  <a:cubicBezTo>
                    <a:pt x="1483" y="1"/>
                    <a:pt x="1327" y="32"/>
                    <a:pt x="1168" y="102"/>
                  </a:cubicBezTo>
                  <a:cubicBezTo>
                    <a:pt x="1" y="569"/>
                    <a:pt x="335" y="2304"/>
                    <a:pt x="1602" y="2304"/>
                  </a:cubicBezTo>
                  <a:cubicBezTo>
                    <a:pt x="1902" y="2304"/>
                    <a:pt x="2203" y="2170"/>
                    <a:pt x="2403" y="1970"/>
                  </a:cubicBezTo>
                  <a:cubicBezTo>
                    <a:pt x="3178" y="1195"/>
                    <a:pt x="2545" y="1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2"/>
            <p:cNvSpPr/>
            <p:nvPr/>
          </p:nvSpPr>
          <p:spPr>
            <a:xfrm>
              <a:off x="6817408" y="3005336"/>
              <a:ext cx="41626" cy="40226"/>
            </a:xfrm>
            <a:custGeom>
              <a:rect b="b" l="l" r="r" t="t"/>
              <a:pathLst>
                <a:path extrusionOk="0" h="2097" w="2170">
                  <a:moveTo>
                    <a:pt x="1048" y="1"/>
                  </a:moveTo>
                  <a:cubicBezTo>
                    <a:pt x="517" y="1"/>
                    <a:pt x="1" y="418"/>
                    <a:pt x="1" y="1048"/>
                  </a:cubicBezTo>
                  <a:cubicBezTo>
                    <a:pt x="1" y="1679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169" y="1382"/>
                    <a:pt x="2169" y="715"/>
                    <a:pt x="1769" y="315"/>
                  </a:cubicBezTo>
                  <a:cubicBezTo>
                    <a:pt x="1563" y="98"/>
                    <a:pt x="130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6806531" y="3003015"/>
              <a:ext cx="61039" cy="44196"/>
            </a:xfrm>
            <a:custGeom>
              <a:rect b="b" l="l" r="r" t="t"/>
              <a:pathLst>
                <a:path extrusionOk="0" h="2304" w="3182">
                  <a:moveTo>
                    <a:pt x="1602" y="235"/>
                  </a:moveTo>
                  <a:cubicBezTo>
                    <a:pt x="2436" y="235"/>
                    <a:pt x="2869" y="1236"/>
                    <a:pt x="2269" y="1837"/>
                  </a:cubicBezTo>
                  <a:cubicBezTo>
                    <a:pt x="2075" y="2015"/>
                    <a:pt x="1862" y="2091"/>
                    <a:pt x="1656" y="2091"/>
                  </a:cubicBezTo>
                  <a:cubicBezTo>
                    <a:pt x="939" y="2091"/>
                    <a:pt x="313" y="1176"/>
                    <a:pt x="935" y="502"/>
                  </a:cubicBezTo>
                  <a:cubicBezTo>
                    <a:pt x="1135" y="336"/>
                    <a:pt x="1368" y="235"/>
                    <a:pt x="1602" y="235"/>
                  </a:cubicBezTo>
                  <a:close/>
                  <a:moveTo>
                    <a:pt x="1641" y="1"/>
                  </a:moveTo>
                  <a:cubicBezTo>
                    <a:pt x="1491" y="1"/>
                    <a:pt x="1331" y="32"/>
                    <a:pt x="1168" y="102"/>
                  </a:cubicBezTo>
                  <a:cubicBezTo>
                    <a:pt x="1" y="569"/>
                    <a:pt x="334" y="2304"/>
                    <a:pt x="1602" y="2304"/>
                  </a:cubicBezTo>
                  <a:cubicBezTo>
                    <a:pt x="1902" y="2304"/>
                    <a:pt x="2202" y="2170"/>
                    <a:pt x="2436" y="1970"/>
                  </a:cubicBezTo>
                  <a:cubicBezTo>
                    <a:pt x="3182" y="1195"/>
                    <a:pt x="2570" y="1"/>
                    <a:pt x="16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2"/>
            <p:cNvSpPr/>
            <p:nvPr/>
          </p:nvSpPr>
          <p:spPr>
            <a:xfrm>
              <a:off x="7701721" y="3817331"/>
              <a:ext cx="41607" cy="39804"/>
            </a:xfrm>
            <a:custGeom>
              <a:rect b="b" l="l" r="r" t="t"/>
              <a:pathLst>
                <a:path extrusionOk="0" h="2075" w="2169">
                  <a:moveTo>
                    <a:pt x="1033" y="1"/>
                  </a:moveTo>
                  <a:cubicBezTo>
                    <a:pt x="502" y="1"/>
                    <a:pt x="0" y="419"/>
                    <a:pt x="0" y="1049"/>
                  </a:cubicBezTo>
                  <a:cubicBezTo>
                    <a:pt x="0" y="1662"/>
                    <a:pt x="511" y="2075"/>
                    <a:pt x="1048" y="2075"/>
                  </a:cubicBezTo>
                  <a:cubicBezTo>
                    <a:pt x="1299" y="2075"/>
                    <a:pt x="1556" y="1985"/>
                    <a:pt x="1768" y="1783"/>
                  </a:cubicBezTo>
                  <a:cubicBezTo>
                    <a:pt x="2169" y="1382"/>
                    <a:pt x="2169" y="715"/>
                    <a:pt x="1768" y="315"/>
                  </a:cubicBezTo>
                  <a:cubicBezTo>
                    <a:pt x="1551" y="98"/>
                    <a:pt x="1289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2"/>
            <p:cNvSpPr/>
            <p:nvPr/>
          </p:nvSpPr>
          <p:spPr>
            <a:xfrm>
              <a:off x="7695314" y="3815163"/>
              <a:ext cx="50584" cy="44043"/>
            </a:xfrm>
            <a:custGeom>
              <a:rect b="b" l="l" r="r" t="t"/>
              <a:pathLst>
                <a:path extrusionOk="0" h="2296" w="2637">
                  <a:moveTo>
                    <a:pt x="1368" y="228"/>
                  </a:moveTo>
                  <a:cubicBezTo>
                    <a:pt x="2202" y="228"/>
                    <a:pt x="2636" y="1228"/>
                    <a:pt x="2036" y="1796"/>
                  </a:cubicBezTo>
                  <a:cubicBezTo>
                    <a:pt x="1852" y="1979"/>
                    <a:pt x="1610" y="2071"/>
                    <a:pt x="1368" y="2071"/>
                  </a:cubicBezTo>
                  <a:cubicBezTo>
                    <a:pt x="1127" y="2071"/>
                    <a:pt x="885" y="1979"/>
                    <a:pt x="701" y="1796"/>
                  </a:cubicBezTo>
                  <a:cubicBezTo>
                    <a:pt x="101" y="1228"/>
                    <a:pt x="535" y="228"/>
                    <a:pt x="1368" y="228"/>
                  </a:cubicBezTo>
                  <a:close/>
                  <a:moveTo>
                    <a:pt x="1411" y="1"/>
                  </a:moveTo>
                  <a:cubicBezTo>
                    <a:pt x="973" y="1"/>
                    <a:pt x="537" y="249"/>
                    <a:pt x="334" y="695"/>
                  </a:cubicBezTo>
                  <a:cubicBezTo>
                    <a:pt x="1" y="1462"/>
                    <a:pt x="568" y="2296"/>
                    <a:pt x="1368" y="2296"/>
                  </a:cubicBezTo>
                  <a:cubicBezTo>
                    <a:pt x="1669" y="2296"/>
                    <a:pt x="1969" y="2196"/>
                    <a:pt x="2202" y="1962"/>
                  </a:cubicBezTo>
                  <a:cubicBezTo>
                    <a:pt x="2636" y="1529"/>
                    <a:pt x="2636" y="795"/>
                    <a:pt x="2202" y="328"/>
                  </a:cubicBezTo>
                  <a:cubicBezTo>
                    <a:pt x="1980" y="105"/>
                    <a:pt x="1695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2"/>
            <p:cNvSpPr/>
            <p:nvPr/>
          </p:nvSpPr>
          <p:spPr>
            <a:xfrm>
              <a:off x="6181373" y="2158793"/>
              <a:ext cx="42259" cy="40207"/>
            </a:xfrm>
            <a:custGeom>
              <a:rect b="b" l="l" r="r" t="t"/>
              <a:pathLst>
                <a:path extrusionOk="0" h="2096" w="2203">
                  <a:moveTo>
                    <a:pt x="1048" y="0"/>
                  </a:moveTo>
                  <a:cubicBezTo>
                    <a:pt x="517" y="0"/>
                    <a:pt x="1" y="418"/>
                    <a:pt x="1" y="1048"/>
                  </a:cubicBezTo>
                  <a:cubicBezTo>
                    <a:pt x="1" y="1678"/>
                    <a:pt x="517" y="2096"/>
                    <a:pt x="1048" y="2096"/>
                  </a:cubicBezTo>
                  <a:cubicBezTo>
                    <a:pt x="1304" y="2096"/>
                    <a:pt x="1563" y="1999"/>
                    <a:pt x="1769" y="1782"/>
                  </a:cubicBezTo>
                  <a:cubicBezTo>
                    <a:pt x="2202" y="1381"/>
                    <a:pt x="2202" y="714"/>
                    <a:pt x="1769" y="314"/>
                  </a:cubicBezTo>
                  <a:cubicBezTo>
                    <a:pt x="1563" y="97"/>
                    <a:pt x="1304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2"/>
            <p:cNvSpPr/>
            <p:nvPr/>
          </p:nvSpPr>
          <p:spPr>
            <a:xfrm>
              <a:off x="6170497" y="2156472"/>
              <a:ext cx="61039" cy="44177"/>
            </a:xfrm>
            <a:custGeom>
              <a:rect b="b" l="l" r="r" t="t"/>
              <a:pathLst>
                <a:path extrusionOk="0" h="2303" w="3182">
                  <a:moveTo>
                    <a:pt x="1602" y="235"/>
                  </a:moveTo>
                  <a:cubicBezTo>
                    <a:pt x="2269" y="235"/>
                    <a:pt x="2736" y="902"/>
                    <a:pt x="2469" y="1536"/>
                  </a:cubicBezTo>
                  <a:cubicBezTo>
                    <a:pt x="2327" y="1900"/>
                    <a:pt x="1977" y="2105"/>
                    <a:pt x="1611" y="2105"/>
                  </a:cubicBezTo>
                  <a:cubicBezTo>
                    <a:pt x="1374" y="2105"/>
                    <a:pt x="1131" y="2019"/>
                    <a:pt x="935" y="1836"/>
                  </a:cubicBezTo>
                  <a:cubicBezTo>
                    <a:pt x="568" y="1469"/>
                    <a:pt x="568" y="869"/>
                    <a:pt x="935" y="502"/>
                  </a:cubicBezTo>
                  <a:cubicBezTo>
                    <a:pt x="1135" y="335"/>
                    <a:pt x="1368" y="235"/>
                    <a:pt x="1602" y="235"/>
                  </a:cubicBezTo>
                  <a:close/>
                  <a:moveTo>
                    <a:pt x="1641" y="0"/>
                  </a:moveTo>
                  <a:cubicBezTo>
                    <a:pt x="1490" y="0"/>
                    <a:pt x="1331" y="32"/>
                    <a:pt x="1168" y="101"/>
                  </a:cubicBezTo>
                  <a:cubicBezTo>
                    <a:pt x="1" y="568"/>
                    <a:pt x="334" y="2303"/>
                    <a:pt x="1602" y="2303"/>
                  </a:cubicBezTo>
                  <a:cubicBezTo>
                    <a:pt x="1902" y="2303"/>
                    <a:pt x="2202" y="2203"/>
                    <a:pt x="2436" y="1969"/>
                  </a:cubicBezTo>
                  <a:cubicBezTo>
                    <a:pt x="3182" y="1195"/>
                    <a:pt x="257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2"/>
            <p:cNvSpPr/>
            <p:nvPr/>
          </p:nvSpPr>
          <p:spPr>
            <a:xfrm>
              <a:off x="6361190" y="3341528"/>
              <a:ext cx="289867" cy="289253"/>
            </a:xfrm>
            <a:custGeom>
              <a:rect b="b" l="l" r="r" t="t"/>
              <a:pathLst>
                <a:path extrusionOk="0" h="15079" w="15111">
                  <a:moveTo>
                    <a:pt x="7633" y="1"/>
                  </a:moveTo>
                  <a:cubicBezTo>
                    <a:pt x="7613" y="1"/>
                    <a:pt x="7593" y="1"/>
                    <a:pt x="7572" y="1"/>
                  </a:cubicBezTo>
                  <a:cubicBezTo>
                    <a:pt x="3403" y="1"/>
                    <a:pt x="0" y="3370"/>
                    <a:pt x="0" y="7540"/>
                  </a:cubicBezTo>
                  <a:cubicBezTo>
                    <a:pt x="0" y="11709"/>
                    <a:pt x="3403" y="15078"/>
                    <a:pt x="7572" y="15078"/>
                  </a:cubicBezTo>
                  <a:cubicBezTo>
                    <a:pt x="11742" y="15078"/>
                    <a:pt x="15111" y="11709"/>
                    <a:pt x="15111" y="7540"/>
                  </a:cubicBezTo>
                  <a:cubicBezTo>
                    <a:pt x="15111" y="3390"/>
                    <a:pt x="11775" y="1"/>
                    <a:pt x="763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2"/>
            <p:cNvSpPr/>
            <p:nvPr/>
          </p:nvSpPr>
          <p:spPr>
            <a:xfrm>
              <a:off x="6427082" y="3406806"/>
              <a:ext cx="158716" cy="158697"/>
            </a:xfrm>
            <a:custGeom>
              <a:rect b="b" l="l" r="r" t="t"/>
              <a:pathLst>
                <a:path extrusionOk="0" h="8273" w="8274">
                  <a:moveTo>
                    <a:pt x="4137" y="734"/>
                  </a:moveTo>
                  <a:cubicBezTo>
                    <a:pt x="5238" y="734"/>
                    <a:pt x="5371" y="734"/>
                    <a:pt x="5805" y="768"/>
                  </a:cubicBezTo>
                  <a:cubicBezTo>
                    <a:pt x="6039" y="768"/>
                    <a:pt x="6305" y="801"/>
                    <a:pt x="6572" y="901"/>
                  </a:cubicBezTo>
                  <a:cubicBezTo>
                    <a:pt x="6906" y="1034"/>
                    <a:pt x="7206" y="1335"/>
                    <a:pt x="7340" y="1702"/>
                  </a:cubicBezTo>
                  <a:cubicBezTo>
                    <a:pt x="7440" y="1935"/>
                    <a:pt x="7473" y="2202"/>
                    <a:pt x="7473" y="2469"/>
                  </a:cubicBezTo>
                  <a:cubicBezTo>
                    <a:pt x="7473" y="2869"/>
                    <a:pt x="7506" y="3036"/>
                    <a:pt x="7506" y="4137"/>
                  </a:cubicBezTo>
                  <a:cubicBezTo>
                    <a:pt x="7506" y="5237"/>
                    <a:pt x="7506" y="5371"/>
                    <a:pt x="7473" y="5804"/>
                  </a:cubicBezTo>
                  <a:cubicBezTo>
                    <a:pt x="7473" y="6038"/>
                    <a:pt x="7440" y="6305"/>
                    <a:pt x="7340" y="6572"/>
                  </a:cubicBezTo>
                  <a:cubicBezTo>
                    <a:pt x="7206" y="6905"/>
                    <a:pt x="6906" y="7205"/>
                    <a:pt x="6572" y="7339"/>
                  </a:cubicBezTo>
                  <a:cubicBezTo>
                    <a:pt x="6305" y="7439"/>
                    <a:pt x="6039" y="7472"/>
                    <a:pt x="5805" y="7472"/>
                  </a:cubicBezTo>
                  <a:cubicBezTo>
                    <a:pt x="5338" y="7506"/>
                    <a:pt x="5238" y="7506"/>
                    <a:pt x="4137" y="7506"/>
                  </a:cubicBezTo>
                  <a:cubicBezTo>
                    <a:pt x="3036" y="7506"/>
                    <a:pt x="2870" y="7506"/>
                    <a:pt x="2469" y="7472"/>
                  </a:cubicBezTo>
                  <a:cubicBezTo>
                    <a:pt x="2203" y="7472"/>
                    <a:pt x="1936" y="7439"/>
                    <a:pt x="1702" y="7339"/>
                  </a:cubicBezTo>
                  <a:cubicBezTo>
                    <a:pt x="1502" y="7272"/>
                    <a:pt x="1335" y="7172"/>
                    <a:pt x="1202" y="7039"/>
                  </a:cubicBezTo>
                  <a:cubicBezTo>
                    <a:pt x="1068" y="6905"/>
                    <a:pt x="968" y="6738"/>
                    <a:pt x="902" y="6572"/>
                  </a:cubicBezTo>
                  <a:cubicBezTo>
                    <a:pt x="802" y="6305"/>
                    <a:pt x="768" y="6038"/>
                    <a:pt x="768" y="5804"/>
                  </a:cubicBezTo>
                  <a:cubicBezTo>
                    <a:pt x="768" y="5337"/>
                    <a:pt x="735" y="5237"/>
                    <a:pt x="735" y="4137"/>
                  </a:cubicBezTo>
                  <a:cubicBezTo>
                    <a:pt x="735" y="3036"/>
                    <a:pt x="735" y="2869"/>
                    <a:pt x="768" y="2469"/>
                  </a:cubicBezTo>
                  <a:cubicBezTo>
                    <a:pt x="768" y="2202"/>
                    <a:pt x="802" y="1935"/>
                    <a:pt x="902" y="1702"/>
                  </a:cubicBezTo>
                  <a:cubicBezTo>
                    <a:pt x="968" y="1501"/>
                    <a:pt x="1068" y="1335"/>
                    <a:pt x="1202" y="1201"/>
                  </a:cubicBezTo>
                  <a:cubicBezTo>
                    <a:pt x="1335" y="1068"/>
                    <a:pt x="1502" y="968"/>
                    <a:pt x="1702" y="901"/>
                  </a:cubicBezTo>
                  <a:cubicBezTo>
                    <a:pt x="1936" y="801"/>
                    <a:pt x="2203" y="768"/>
                    <a:pt x="2469" y="768"/>
                  </a:cubicBezTo>
                  <a:cubicBezTo>
                    <a:pt x="2903" y="734"/>
                    <a:pt x="3036" y="734"/>
                    <a:pt x="4137" y="734"/>
                  </a:cubicBezTo>
                  <a:close/>
                  <a:moveTo>
                    <a:pt x="4137" y="0"/>
                  </a:moveTo>
                  <a:cubicBezTo>
                    <a:pt x="3003" y="0"/>
                    <a:pt x="2870" y="0"/>
                    <a:pt x="2403" y="34"/>
                  </a:cubicBezTo>
                  <a:cubicBezTo>
                    <a:pt x="2069" y="34"/>
                    <a:pt x="1736" y="100"/>
                    <a:pt x="1402" y="200"/>
                  </a:cubicBezTo>
                  <a:cubicBezTo>
                    <a:pt x="1135" y="301"/>
                    <a:pt x="902" y="467"/>
                    <a:pt x="668" y="701"/>
                  </a:cubicBezTo>
                  <a:cubicBezTo>
                    <a:pt x="468" y="901"/>
                    <a:pt x="301" y="1134"/>
                    <a:pt x="201" y="1401"/>
                  </a:cubicBezTo>
                  <a:cubicBezTo>
                    <a:pt x="101" y="1735"/>
                    <a:pt x="34" y="2068"/>
                    <a:pt x="1" y="2435"/>
                  </a:cubicBezTo>
                  <a:cubicBezTo>
                    <a:pt x="1" y="2869"/>
                    <a:pt x="1" y="3002"/>
                    <a:pt x="1" y="4137"/>
                  </a:cubicBezTo>
                  <a:cubicBezTo>
                    <a:pt x="1" y="5237"/>
                    <a:pt x="1" y="5371"/>
                    <a:pt x="1" y="5838"/>
                  </a:cubicBezTo>
                  <a:cubicBezTo>
                    <a:pt x="34" y="6171"/>
                    <a:pt x="101" y="6505"/>
                    <a:pt x="201" y="6839"/>
                  </a:cubicBezTo>
                  <a:cubicBezTo>
                    <a:pt x="301" y="7105"/>
                    <a:pt x="468" y="7372"/>
                    <a:pt x="668" y="7572"/>
                  </a:cubicBezTo>
                  <a:cubicBezTo>
                    <a:pt x="902" y="7773"/>
                    <a:pt x="1135" y="7939"/>
                    <a:pt x="1402" y="8039"/>
                  </a:cubicBezTo>
                  <a:cubicBezTo>
                    <a:pt x="1736" y="8173"/>
                    <a:pt x="2069" y="8240"/>
                    <a:pt x="2403" y="8240"/>
                  </a:cubicBezTo>
                  <a:cubicBezTo>
                    <a:pt x="2870" y="8273"/>
                    <a:pt x="3003" y="8273"/>
                    <a:pt x="4137" y="8273"/>
                  </a:cubicBezTo>
                  <a:cubicBezTo>
                    <a:pt x="5238" y="8273"/>
                    <a:pt x="5371" y="8273"/>
                    <a:pt x="5838" y="8240"/>
                  </a:cubicBezTo>
                  <a:cubicBezTo>
                    <a:pt x="6172" y="8240"/>
                    <a:pt x="6506" y="8173"/>
                    <a:pt x="6839" y="8039"/>
                  </a:cubicBezTo>
                  <a:cubicBezTo>
                    <a:pt x="7106" y="7939"/>
                    <a:pt x="7373" y="7773"/>
                    <a:pt x="7573" y="7572"/>
                  </a:cubicBezTo>
                  <a:cubicBezTo>
                    <a:pt x="7773" y="7372"/>
                    <a:pt x="7940" y="7105"/>
                    <a:pt x="8040" y="6839"/>
                  </a:cubicBezTo>
                  <a:cubicBezTo>
                    <a:pt x="8173" y="6505"/>
                    <a:pt x="8240" y="6171"/>
                    <a:pt x="8240" y="5838"/>
                  </a:cubicBezTo>
                  <a:cubicBezTo>
                    <a:pt x="8274" y="5404"/>
                    <a:pt x="8274" y="5237"/>
                    <a:pt x="8274" y="4137"/>
                  </a:cubicBezTo>
                  <a:cubicBezTo>
                    <a:pt x="8274" y="3002"/>
                    <a:pt x="8274" y="2869"/>
                    <a:pt x="8240" y="2435"/>
                  </a:cubicBezTo>
                  <a:cubicBezTo>
                    <a:pt x="8240" y="2068"/>
                    <a:pt x="8173" y="1735"/>
                    <a:pt x="8040" y="1401"/>
                  </a:cubicBezTo>
                  <a:cubicBezTo>
                    <a:pt x="7940" y="1134"/>
                    <a:pt x="7773" y="901"/>
                    <a:pt x="7573" y="701"/>
                  </a:cubicBezTo>
                  <a:cubicBezTo>
                    <a:pt x="7373" y="467"/>
                    <a:pt x="7106" y="301"/>
                    <a:pt x="6839" y="200"/>
                  </a:cubicBezTo>
                  <a:cubicBezTo>
                    <a:pt x="6506" y="100"/>
                    <a:pt x="6172" y="34"/>
                    <a:pt x="5838" y="34"/>
                  </a:cubicBezTo>
                  <a:cubicBezTo>
                    <a:pt x="5371" y="0"/>
                    <a:pt x="5238" y="0"/>
                    <a:pt x="4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2"/>
            <p:cNvSpPr/>
            <p:nvPr/>
          </p:nvSpPr>
          <p:spPr>
            <a:xfrm>
              <a:off x="6452038" y="3445190"/>
              <a:ext cx="94723" cy="81660"/>
            </a:xfrm>
            <a:custGeom>
              <a:rect b="b" l="l" r="r" t="t"/>
              <a:pathLst>
                <a:path extrusionOk="0" h="4257" w="4938">
                  <a:moveTo>
                    <a:pt x="2806" y="734"/>
                  </a:moveTo>
                  <a:cubicBezTo>
                    <a:pt x="3524" y="734"/>
                    <a:pt x="4204" y="1296"/>
                    <a:pt x="4204" y="2136"/>
                  </a:cubicBezTo>
                  <a:cubicBezTo>
                    <a:pt x="4204" y="2903"/>
                    <a:pt x="3570" y="3503"/>
                    <a:pt x="2836" y="3503"/>
                  </a:cubicBezTo>
                  <a:cubicBezTo>
                    <a:pt x="1602" y="3503"/>
                    <a:pt x="968" y="2002"/>
                    <a:pt x="1836" y="1135"/>
                  </a:cubicBezTo>
                  <a:cubicBezTo>
                    <a:pt x="2123" y="858"/>
                    <a:pt x="2469" y="734"/>
                    <a:pt x="2806" y="734"/>
                  </a:cubicBezTo>
                  <a:close/>
                  <a:moveTo>
                    <a:pt x="2836" y="1"/>
                  </a:moveTo>
                  <a:cubicBezTo>
                    <a:pt x="935" y="1"/>
                    <a:pt x="1" y="2302"/>
                    <a:pt x="1335" y="3637"/>
                  </a:cubicBezTo>
                  <a:cubicBezTo>
                    <a:pt x="1764" y="4065"/>
                    <a:pt x="2289" y="4256"/>
                    <a:pt x="2804" y="4256"/>
                  </a:cubicBezTo>
                  <a:cubicBezTo>
                    <a:pt x="3893" y="4256"/>
                    <a:pt x="4938" y="3404"/>
                    <a:pt x="4938" y="2136"/>
                  </a:cubicBezTo>
                  <a:cubicBezTo>
                    <a:pt x="4938" y="968"/>
                    <a:pt x="4004" y="1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2"/>
            <p:cNvSpPr/>
            <p:nvPr/>
          </p:nvSpPr>
          <p:spPr>
            <a:xfrm>
              <a:off x="6539069" y="3434314"/>
              <a:ext cx="19221" cy="18741"/>
            </a:xfrm>
            <a:custGeom>
              <a:rect b="b" l="l" r="r" t="t"/>
              <a:pathLst>
                <a:path extrusionOk="0" h="977" w="1002">
                  <a:moveTo>
                    <a:pt x="501" y="1"/>
                  </a:moveTo>
                  <a:cubicBezTo>
                    <a:pt x="251" y="1"/>
                    <a:pt x="0" y="167"/>
                    <a:pt x="0" y="501"/>
                  </a:cubicBezTo>
                  <a:cubicBezTo>
                    <a:pt x="0" y="818"/>
                    <a:pt x="251" y="976"/>
                    <a:pt x="501" y="976"/>
                  </a:cubicBezTo>
                  <a:cubicBezTo>
                    <a:pt x="751" y="976"/>
                    <a:pt x="1001" y="818"/>
                    <a:pt x="1001" y="501"/>
                  </a:cubicBezTo>
                  <a:cubicBezTo>
                    <a:pt x="1001" y="167"/>
                    <a:pt x="75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2"/>
            <p:cNvSpPr/>
            <p:nvPr/>
          </p:nvSpPr>
          <p:spPr>
            <a:xfrm>
              <a:off x="7626218" y="1647790"/>
              <a:ext cx="289234" cy="289234"/>
            </a:xfrm>
            <a:custGeom>
              <a:rect b="b" l="l" r="r" t="t"/>
              <a:pathLst>
                <a:path extrusionOk="0" h="15078" w="15078">
                  <a:moveTo>
                    <a:pt x="7539" y="0"/>
                  </a:moveTo>
                  <a:cubicBezTo>
                    <a:pt x="3369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9" y="15078"/>
                    <a:pt x="15078" y="11709"/>
                    <a:pt x="15078" y="7539"/>
                  </a:cubicBezTo>
                  <a:cubicBezTo>
                    <a:pt x="15078" y="3369"/>
                    <a:pt x="11709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2"/>
            <p:cNvSpPr/>
            <p:nvPr/>
          </p:nvSpPr>
          <p:spPr>
            <a:xfrm>
              <a:off x="7730514" y="1704743"/>
              <a:ext cx="80643" cy="175347"/>
            </a:xfrm>
            <a:custGeom>
              <a:rect b="b" l="l" r="r" t="t"/>
              <a:pathLst>
                <a:path extrusionOk="0" h="9141" w="4204">
                  <a:moveTo>
                    <a:pt x="2936" y="0"/>
                  </a:moveTo>
                  <a:cubicBezTo>
                    <a:pt x="1568" y="0"/>
                    <a:pt x="968" y="601"/>
                    <a:pt x="968" y="1768"/>
                  </a:cubicBezTo>
                  <a:lnTo>
                    <a:pt x="968" y="3002"/>
                  </a:lnTo>
                  <a:lnTo>
                    <a:pt x="0" y="3002"/>
                  </a:lnTo>
                  <a:lnTo>
                    <a:pt x="0" y="4570"/>
                  </a:lnTo>
                  <a:lnTo>
                    <a:pt x="968" y="4570"/>
                  </a:lnTo>
                  <a:lnTo>
                    <a:pt x="934" y="9140"/>
                  </a:lnTo>
                  <a:lnTo>
                    <a:pt x="2769" y="9140"/>
                  </a:lnTo>
                  <a:lnTo>
                    <a:pt x="2769" y="4537"/>
                  </a:lnTo>
                  <a:lnTo>
                    <a:pt x="4037" y="4537"/>
                  </a:lnTo>
                  <a:lnTo>
                    <a:pt x="4170" y="3002"/>
                  </a:lnTo>
                  <a:lnTo>
                    <a:pt x="2769" y="3002"/>
                  </a:lnTo>
                  <a:lnTo>
                    <a:pt x="2769" y="2135"/>
                  </a:lnTo>
                  <a:cubicBezTo>
                    <a:pt x="2769" y="1768"/>
                    <a:pt x="2836" y="1635"/>
                    <a:pt x="3169" y="1635"/>
                  </a:cubicBezTo>
                  <a:lnTo>
                    <a:pt x="4203" y="1635"/>
                  </a:lnTo>
                  <a:lnTo>
                    <a:pt x="42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2"/>
            <p:cNvSpPr/>
            <p:nvPr/>
          </p:nvSpPr>
          <p:spPr>
            <a:xfrm>
              <a:off x="6222980" y="1923577"/>
              <a:ext cx="289234" cy="289234"/>
            </a:xfrm>
            <a:custGeom>
              <a:rect b="b" l="l" r="r" t="t"/>
              <a:pathLst>
                <a:path extrusionOk="0" h="15078" w="15078">
                  <a:moveTo>
                    <a:pt x="7539" y="0"/>
                  </a:moveTo>
                  <a:cubicBezTo>
                    <a:pt x="3402" y="0"/>
                    <a:pt x="0" y="3369"/>
                    <a:pt x="0" y="7539"/>
                  </a:cubicBezTo>
                  <a:cubicBezTo>
                    <a:pt x="0" y="11709"/>
                    <a:pt x="3369" y="15078"/>
                    <a:pt x="7539" y="15078"/>
                  </a:cubicBezTo>
                  <a:cubicBezTo>
                    <a:pt x="11708" y="15078"/>
                    <a:pt x="15077" y="11709"/>
                    <a:pt x="15077" y="7539"/>
                  </a:cubicBezTo>
                  <a:cubicBezTo>
                    <a:pt x="15077" y="3369"/>
                    <a:pt x="11708" y="0"/>
                    <a:pt x="7539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2"/>
            <p:cNvSpPr/>
            <p:nvPr/>
          </p:nvSpPr>
          <p:spPr>
            <a:xfrm>
              <a:off x="6291443" y="2006771"/>
              <a:ext cx="154227" cy="124283"/>
            </a:xfrm>
            <a:custGeom>
              <a:rect b="b" l="l" r="r" t="t"/>
              <a:pathLst>
                <a:path extrusionOk="0" h="6479" w="8040">
                  <a:moveTo>
                    <a:pt x="5600" y="1"/>
                  </a:moveTo>
                  <a:cubicBezTo>
                    <a:pt x="4637" y="1"/>
                    <a:pt x="3735" y="853"/>
                    <a:pt x="3970" y="2001"/>
                  </a:cubicBezTo>
                  <a:cubicBezTo>
                    <a:pt x="2635" y="1934"/>
                    <a:pt x="1401" y="1301"/>
                    <a:pt x="567" y="267"/>
                  </a:cubicBezTo>
                  <a:lnTo>
                    <a:pt x="567" y="267"/>
                  </a:lnTo>
                  <a:cubicBezTo>
                    <a:pt x="134" y="1034"/>
                    <a:pt x="334" y="1968"/>
                    <a:pt x="1068" y="2468"/>
                  </a:cubicBezTo>
                  <a:cubicBezTo>
                    <a:pt x="801" y="2468"/>
                    <a:pt x="534" y="2401"/>
                    <a:pt x="334" y="2268"/>
                  </a:cubicBezTo>
                  <a:lnTo>
                    <a:pt x="334" y="2268"/>
                  </a:lnTo>
                  <a:cubicBezTo>
                    <a:pt x="300" y="3035"/>
                    <a:pt x="868" y="3736"/>
                    <a:pt x="1635" y="3903"/>
                  </a:cubicBezTo>
                  <a:cubicBezTo>
                    <a:pt x="1498" y="3942"/>
                    <a:pt x="1350" y="3958"/>
                    <a:pt x="1203" y="3958"/>
                  </a:cubicBezTo>
                  <a:cubicBezTo>
                    <a:pt x="1100" y="3958"/>
                    <a:pt x="998" y="3950"/>
                    <a:pt x="901" y="3936"/>
                  </a:cubicBezTo>
                  <a:lnTo>
                    <a:pt x="901" y="3936"/>
                  </a:lnTo>
                  <a:cubicBezTo>
                    <a:pt x="1101" y="4603"/>
                    <a:pt x="1735" y="5070"/>
                    <a:pt x="2435" y="5070"/>
                  </a:cubicBezTo>
                  <a:cubicBezTo>
                    <a:pt x="1841" y="5523"/>
                    <a:pt x="1126" y="5760"/>
                    <a:pt x="393" y="5760"/>
                  </a:cubicBezTo>
                  <a:cubicBezTo>
                    <a:pt x="262" y="5760"/>
                    <a:pt x="131" y="5752"/>
                    <a:pt x="0" y="5737"/>
                  </a:cubicBezTo>
                  <a:lnTo>
                    <a:pt x="0" y="5737"/>
                  </a:lnTo>
                  <a:cubicBezTo>
                    <a:pt x="804" y="6248"/>
                    <a:pt x="1668" y="6479"/>
                    <a:pt x="2509" y="6479"/>
                  </a:cubicBezTo>
                  <a:cubicBezTo>
                    <a:pt x="5022" y="6479"/>
                    <a:pt x="7330" y="4416"/>
                    <a:pt x="7205" y="1568"/>
                  </a:cubicBezTo>
                  <a:cubicBezTo>
                    <a:pt x="7539" y="1334"/>
                    <a:pt x="7806" y="1034"/>
                    <a:pt x="8039" y="734"/>
                  </a:cubicBezTo>
                  <a:lnTo>
                    <a:pt x="8039" y="734"/>
                  </a:lnTo>
                  <a:cubicBezTo>
                    <a:pt x="7739" y="867"/>
                    <a:pt x="7406" y="934"/>
                    <a:pt x="7072" y="967"/>
                  </a:cubicBezTo>
                  <a:cubicBezTo>
                    <a:pt x="7439" y="767"/>
                    <a:pt x="7672" y="433"/>
                    <a:pt x="7806" y="66"/>
                  </a:cubicBezTo>
                  <a:lnTo>
                    <a:pt x="7806" y="66"/>
                  </a:lnTo>
                  <a:cubicBezTo>
                    <a:pt x="7472" y="267"/>
                    <a:pt x="7139" y="400"/>
                    <a:pt x="6772" y="500"/>
                  </a:cubicBezTo>
                  <a:cubicBezTo>
                    <a:pt x="6425" y="153"/>
                    <a:pt x="6007" y="1"/>
                    <a:pt x="560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2"/>
            <p:cNvSpPr/>
            <p:nvPr/>
          </p:nvSpPr>
          <p:spPr>
            <a:xfrm>
              <a:off x="7905190" y="3329386"/>
              <a:ext cx="292456" cy="292437"/>
            </a:xfrm>
            <a:custGeom>
              <a:rect b="b" l="l" r="r" t="t"/>
              <a:pathLst>
                <a:path extrusionOk="0" h="15245" w="15246">
                  <a:moveTo>
                    <a:pt x="7606" y="0"/>
                  </a:moveTo>
                  <a:cubicBezTo>
                    <a:pt x="3403" y="0"/>
                    <a:pt x="1" y="3403"/>
                    <a:pt x="1" y="7606"/>
                  </a:cubicBezTo>
                  <a:cubicBezTo>
                    <a:pt x="1" y="11842"/>
                    <a:pt x="3403" y="15244"/>
                    <a:pt x="7606" y="15244"/>
                  </a:cubicBezTo>
                  <a:cubicBezTo>
                    <a:pt x="11809" y="15244"/>
                    <a:pt x="15245" y="11842"/>
                    <a:pt x="15245" y="7606"/>
                  </a:cubicBezTo>
                  <a:cubicBezTo>
                    <a:pt x="15245" y="3403"/>
                    <a:pt x="11809" y="0"/>
                    <a:pt x="76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2"/>
            <p:cNvSpPr/>
            <p:nvPr/>
          </p:nvSpPr>
          <p:spPr>
            <a:xfrm>
              <a:off x="8008219" y="3358351"/>
              <a:ext cx="162553" cy="198194"/>
            </a:xfrm>
            <a:custGeom>
              <a:rect b="b" l="l" r="r" t="t"/>
              <a:pathLst>
                <a:path extrusionOk="0" h="10332" w="8474">
                  <a:moveTo>
                    <a:pt x="2805" y="0"/>
                  </a:moveTo>
                  <a:cubicBezTo>
                    <a:pt x="2500" y="0"/>
                    <a:pt x="2269" y="58"/>
                    <a:pt x="2269" y="58"/>
                  </a:cubicBezTo>
                  <a:lnTo>
                    <a:pt x="2436" y="1659"/>
                  </a:lnTo>
                  <a:cubicBezTo>
                    <a:pt x="2469" y="1893"/>
                    <a:pt x="2402" y="2159"/>
                    <a:pt x="2302" y="2360"/>
                  </a:cubicBezTo>
                  <a:lnTo>
                    <a:pt x="868" y="5061"/>
                  </a:lnTo>
                  <a:lnTo>
                    <a:pt x="201" y="5629"/>
                  </a:lnTo>
                  <a:lnTo>
                    <a:pt x="0" y="8964"/>
                  </a:lnTo>
                  <a:cubicBezTo>
                    <a:pt x="401" y="9998"/>
                    <a:pt x="1802" y="10332"/>
                    <a:pt x="1802" y="10332"/>
                  </a:cubicBezTo>
                  <a:lnTo>
                    <a:pt x="6138" y="10332"/>
                  </a:lnTo>
                  <a:cubicBezTo>
                    <a:pt x="6605" y="10332"/>
                    <a:pt x="7005" y="9965"/>
                    <a:pt x="7039" y="9498"/>
                  </a:cubicBezTo>
                  <a:cubicBezTo>
                    <a:pt x="7039" y="9198"/>
                    <a:pt x="6872" y="8931"/>
                    <a:pt x="6605" y="8797"/>
                  </a:cubicBezTo>
                  <a:lnTo>
                    <a:pt x="6772" y="8797"/>
                  </a:lnTo>
                  <a:cubicBezTo>
                    <a:pt x="7272" y="8797"/>
                    <a:pt x="7673" y="8431"/>
                    <a:pt x="7673" y="7964"/>
                  </a:cubicBezTo>
                  <a:cubicBezTo>
                    <a:pt x="7673" y="7663"/>
                    <a:pt x="7506" y="7396"/>
                    <a:pt x="7272" y="7263"/>
                  </a:cubicBezTo>
                  <a:cubicBezTo>
                    <a:pt x="7673" y="7196"/>
                    <a:pt x="8006" y="6829"/>
                    <a:pt x="8006" y="6429"/>
                  </a:cubicBezTo>
                  <a:cubicBezTo>
                    <a:pt x="8006" y="5948"/>
                    <a:pt x="7637" y="5560"/>
                    <a:pt x="7193" y="5560"/>
                  </a:cubicBezTo>
                  <a:cubicBezTo>
                    <a:pt x="7175" y="5560"/>
                    <a:pt x="7157" y="5561"/>
                    <a:pt x="7139" y="5562"/>
                  </a:cubicBezTo>
                  <a:cubicBezTo>
                    <a:pt x="7172" y="5545"/>
                    <a:pt x="7206" y="5537"/>
                    <a:pt x="7243" y="5537"/>
                  </a:cubicBezTo>
                  <a:cubicBezTo>
                    <a:pt x="7281" y="5537"/>
                    <a:pt x="7322" y="5545"/>
                    <a:pt x="7372" y="5562"/>
                  </a:cubicBezTo>
                  <a:cubicBezTo>
                    <a:pt x="8473" y="5562"/>
                    <a:pt x="8473" y="3861"/>
                    <a:pt x="7372" y="3861"/>
                  </a:cubicBezTo>
                  <a:lnTo>
                    <a:pt x="4137" y="3861"/>
                  </a:lnTo>
                  <a:cubicBezTo>
                    <a:pt x="4137" y="3861"/>
                    <a:pt x="4337" y="2693"/>
                    <a:pt x="4337" y="2293"/>
                  </a:cubicBezTo>
                  <a:cubicBezTo>
                    <a:pt x="4337" y="1893"/>
                    <a:pt x="4537" y="1292"/>
                    <a:pt x="4003" y="525"/>
                  </a:cubicBezTo>
                  <a:cubicBezTo>
                    <a:pt x="3704" y="95"/>
                    <a:pt x="3195" y="0"/>
                    <a:pt x="280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2"/>
            <p:cNvSpPr/>
            <p:nvPr/>
          </p:nvSpPr>
          <p:spPr>
            <a:xfrm>
              <a:off x="8005668" y="3355877"/>
              <a:ext cx="163819" cy="203277"/>
            </a:xfrm>
            <a:custGeom>
              <a:rect b="b" l="l" r="r" t="t"/>
              <a:pathLst>
                <a:path extrusionOk="0" h="10597" w="8540">
                  <a:moveTo>
                    <a:pt x="2962" y="244"/>
                  </a:moveTo>
                  <a:cubicBezTo>
                    <a:pt x="3327" y="244"/>
                    <a:pt x="3788" y="338"/>
                    <a:pt x="4036" y="721"/>
                  </a:cubicBezTo>
                  <a:cubicBezTo>
                    <a:pt x="4336" y="1121"/>
                    <a:pt x="4437" y="1621"/>
                    <a:pt x="4370" y="2122"/>
                  </a:cubicBezTo>
                  <a:lnTo>
                    <a:pt x="4370" y="2388"/>
                  </a:lnTo>
                  <a:cubicBezTo>
                    <a:pt x="4336" y="2922"/>
                    <a:pt x="4270" y="3423"/>
                    <a:pt x="4170" y="3923"/>
                  </a:cubicBezTo>
                  <a:cubicBezTo>
                    <a:pt x="4170" y="3956"/>
                    <a:pt x="4170" y="3990"/>
                    <a:pt x="4203" y="4023"/>
                  </a:cubicBezTo>
                  <a:cubicBezTo>
                    <a:pt x="4203" y="4056"/>
                    <a:pt x="4270" y="4090"/>
                    <a:pt x="4303" y="4090"/>
                  </a:cubicBezTo>
                  <a:lnTo>
                    <a:pt x="7505" y="4090"/>
                  </a:lnTo>
                  <a:cubicBezTo>
                    <a:pt x="7537" y="4087"/>
                    <a:pt x="7567" y="4085"/>
                    <a:pt x="7597" y="4085"/>
                  </a:cubicBezTo>
                  <a:cubicBezTo>
                    <a:pt x="8519" y="4085"/>
                    <a:pt x="8509" y="5526"/>
                    <a:pt x="7567" y="5526"/>
                  </a:cubicBezTo>
                  <a:cubicBezTo>
                    <a:pt x="7547" y="5526"/>
                    <a:pt x="7527" y="5525"/>
                    <a:pt x="7505" y="5524"/>
                  </a:cubicBezTo>
                  <a:cubicBezTo>
                    <a:pt x="7272" y="5524"/>
                    <a:pt x="7138" y="5524"/>
                    <a:pt x="7138" y="5657"/>
                  </a:cubicBezTo>
                  <a:cubicBezTo>
                    <a:pt x="7138" y="5724"/>
                    <a:pt x="7205" y="5791"/>
                    <a:pt x="7272" y="5791"/>
                  </a:cubicBezTo>
                  <a:cubicBezTo>
                    <a:pt x="7672" y="5791"/>
                    <a:pt x="8039" y="6091"/>
                    <a:pt x="8039" y="6525"/>
                  </a:cubicBezTo>
                  <a:cubicBezTo>
                    <a:pt x="8039" y="6858"/>
                    <a:pt x="7772" y="7159"/>
                    <a:pt x="7405" y="7225"/>
                  </a:cubicBezTo>
                  <a:cubicBezTo>
                    <a:pt x="7339" y="7225"/>
                    <a:pt x="7305" y="7259"/>
                    <a:pt x="7305" y="7325"/>
                  </a:cubicBezTo>
                  <a:cubicBezTo>
                    <a:pt x="7272" y="7359"/>
                    <a:pt x="7305" y="7425"/>
                    <a:pt x="7372" y="7459"/>
                  </a:cubicBezTo>
                  <a:cubicBezTo>
                    <a:pt x="7572" y="7592"/>
                    <a:pt x="7706" y="7792"/>
                    <a:pt x="7706" y="8059"/>
                  </a:cubicBezTo>
                  <a:cubicBezTo>
                    <a:pt x="7672" y="8459"/>
                    <a:pt x="7339" y="8760"/>
                    <a:pt x="6938" y="8760"/>
                  </a:cubicBezTo>
                  <a:lnTo>
                    <a:pt x="6772" y="8760"/>
                  </a:lnTo>
                  <a:cubicBezTo>
                    <a:pt x="6705" y="8760"/>
                    <a:pt x="6671" y="8793"/>
                    <a:pt x="6638" y="8860"/>
                  </a:cubicBezTo>
                  <a:cubicBezTo>
                    <a:pt x="6605" y="8893"/>
                    <a:pt x="6638" y="8960"/>
                    <a:pt x="6705" y="8993"/>
                  </a:cubicBezTo>
                  <a:cubicBezTo>
                    <a:pt x="6905" y="9127"/>
                    <a:pt x="7038" y="9360"/>
                    <a:pt x="7038" y="9594"/>
                  </a:cubicBezTo>
                  <a:cubicBezTo>
                    <a:pt x="7005" y="10027"/>
                    <a:pt x="6671" y="10327"/>
                    <a:pt x="6271" y="10327"/>
                  </a:cubicBezTo>
                  <a:lnTo>
                    <a:pt x="1935" y="10327"/>
                  </a:lnTo>
                  <a:cubicBezTo>
                    <a:pt x="1801" y="10294"/>
                    <a:pt x="634" y="9961"/>
                    <a:pt x="267" y="9093"/>
                  </a:cubicBezTo>
                  <a:lnTo>
                    <a:pt x="467" y="5824"/>
                  </a:lnTo>
                  <a:lnTo>
                    <a:pt x="1067" y="5291"/>
                  </a:lnTo>
                  <a:cubicBezTo>
                    <a:pt x="1101" y="5291"/>
                    <a:pt x="1101" y="5257"/>
                    <a:pt x="1101" y="5257"/>
                  </a:cubicBezTo>
                  <a:lnTo>
                    <a:pt x="2569" y="2555"/>
                  </a:lnTo>
                  <a:cubicBezTo>
                    <a:pt x="2702" y="2288"/>
                    <a:pt x="2735" y="2022"/>
                    <a:pt x="2702" y="1755"/>
                  </a:cubicBezTo>
                  <a:lnTo>
                    <a:pt x="2535" y="287"/>
                  </a:lnTo>
                  <a:cubicBezTo>
                    <a:pt x="2633" y="265"/>
                    <a:pt x="2786" y="244"/>
                    <a:pt x="2962" y="244"/>
                  </a:cubicBezTo>
                  <a:close/>
                  <a:moveTo>
                    <a:pt x="2920" y="1"/>
                  </a:moveTo>
                  <a:cubicBezTo>
                    <a:pt x="2613" y="1"/>
                    <a:pt x="2382" y="53"/>
                    <a:pt x="2368" y="53"/>
                  </a:cubicBezTo>
                  <a:cubicBezTo>
                    <a:pt x="2302" y="87"/>
                    <a:pt x="2235" y="154"/>
                    <a:pt x="2268" y="220"/>
                  </a:cubicBezTo>
                  <a:lnTo>
                    <a:pt x="2435" y="1788"/>
                  </a:lnTo>
                  <a:cubicBezTo>
                    <a:pt x="2468" y="2022"/>
                    <a:pt x="2435" y="2222"/>
                    <a:pt x="2335" y="2422"/>
                  </a:cubicBezTo>
                  <a:lnTo>
                    <a:pt x="901" y="5124"/>
                  </a:lnTo>
                  <a:lnTo>
                    <a:pt x="234" y="5657"/>
                  </a:lnTo>
                  <a:cubicBezTo>
                    <a:pt x="234" y="5691"/>
                    <a:pt x="200" y="5724"/>
                    <a:pt x="200" y="5758"/>
                  </a:cubicBezTo>
                  <a:lnTo>
                    <a:pt x="0" y="9093"/>
                  </a:lnTo>
                  <a:cubicBezTo>
                    <a:pt x="0" y="9127"/>
                    <a:pt x="0" y="9127"/>
                    <a:pt x="0" y="9160"/>
                  </a:cubicBezTo>
                  <a:cubicBezTo>
                    <a:pt x="467" y="10227"/>
                    <a:pt x="1835" y="10594"/>
                    <a:pt x="1868" y="10594"/>
                  </a:cubicBezTo>
                  <a:lnTo>
                    <a:pt x="6271" y="10594"/>
                  </a:lnTo>
                  <a:cubicBezTo>
                    <a:pt x="6291" y="10596"/>
                    <a:pt x="6310" y="10596"/>
                    <a:pt x="6329" y="10596"/>
                  </a:cubicBezTo>
                  <a:cubicBezTo>
                    <a:pt x="6840" y="10596"/>
                    <a:pt x="7305" y="10174"/>
                    <a:pt x="7305" y="9627"/>
                  </a:cubicBezTo>
                  <a:cubicBezTo>
                    <a:pt x="7305" y="9393"/>
                    <a:pt x="7239" y="9193"/>
                    <a:pt x="7105" y="9027"/>
                  </a:cubicBezTo>
                  <a:cubicBezTo>
                    <a:pt x="7605" y="8960"/>
                    <a:pt x="7972" y="8560"/>
                    <a:pt x="7972" y="8059"/>
                  </a:cubicBezTo>
                  <a:cubicBezTo>
                    <a:pt x="7972" y="7826"/>
                    <a:pt x="7872" y="7592"/>
                    <a:pt x="7706" y="7425"/>
                  </a:cubicBezTo>
                  <a:cubicBezTo>
                    <a:pt x="8072" y="7292"/>
                    <a:pt x="8306" y="6925"/>
                    <a:pt x="8306" y="6525"/>
                  </a:cubicBezTo>
                  <a:cubicBezTo>
                    <a:pt x="8306" y="6225"/>
                    <a:pt x="8173" y="5924"/>
                    <a:pt x="7906" y="5724"/>
                  </a:cubicBezTo>
                  <a:cubicBezTo>
                    <a:pt x="8273" y="5591"/>
                    <a:pt x="8539" y="5224"/>
                    <a:pt x="8539" y="4824"/>
                  </a:cubicBezTo>
                  <a:cubicBezTo>
                    <a:pt x="8539" y="4290"/>
                    <a:pt x="8106" y="3856"/>
                    <a:pt x="7572" y="3856"/>
                  </a:cubicBezTo>
                  <a:lnTo>
                    <a:pt x="4437" y="3856"/>
                  </a:lnTo>
                  <a:cubicBezTo>
                    <a:pt x="4537" y="3356"/>
                    <a:pt x="4603" y="2889"/>
                    <a:pt x="4637" y="2422"/>
                  </a:cubicBezTo>
                  <a:lnTo>
                    <a:pt x="4637" y="2188"/>
                  </a:lnTo>
                  <a:cubicBezTo>
                    <a:pt x="4703" y="1621"/>
                    <a:pt x="4570" y="1054"/>
                    <a:pt x="4270" y="587"/>
                  </a:cubicBezTo>
                  <a:cubicBezTo>
                    <a:pt x="3921" y="102"/>
                    <a:pt x="3346" y="1"/>
                    <a:pt x="29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2"/>
            <p:cNvSpPr/>
            <p:nvPr/>
          </p:nvSpPr>
          <p:spPr>
            <a:xfrm>
              <a:off x="7951918" y="3442639"/>
              <a:ext cx="67196" cy="124149"/>
            </a:xfrm>
            <a:custGeom>
              <a:rect b="b" l="l" r="r" t="t"/>
              <a:pathLst>
                <a:path extrusionOk="0" h="6472" w="3503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lnTo>
                    <a:pt x="0" y="5571"/>
                  </a:lnTo>
                  <a:cubicBezTo>
                    <a:pt x="0" y="6071"/>
                    <a:pt x="400" y="6472"/>
                    <a:pt x="901" y="6472"/>
                  </a:cubicBezTo>
                  <a:lnTo>
                    <a:pt x="2635" y="6472"/>
                  </a:lnTo>
                  <a:cubicBezTo>
                    <a:pt x="3136" y="6472"/>
                    <a:pt x="3503" y="6071"/>
                    <a:pt x="3503" y="5571"/>
                  </a:cubicBezTo>
                  <a:lnTo>
                    <a:pt x="3503" y="901"/>
                  </a:lnTo>
                  <a:cubicBezTo>
                    <a:pt x="3503" y="401"/>
                    <a:pt x="3136" y="0"/>
                    <a:pt x="26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2"/>
            <p:cNvSpPr/>
            <p:nvPr/>
          </p:nvSpPr>
          <p:spPr>
            <a:xfrm>
              <a:off x="8138103" y="2028505"/>
              <a:ext cx="227178" cy="312924"/>
            </a:xfrm>
            <a:custGeom>
              <a:rect b="b" l="l" r="r" t="t"/>
              <a:pathLst>
                <a:path extrusionOk="0" h="16313" w="11843">
                  <a:moveTo>
                    <a:pt x="5893" y="2951"/>
                  </a:moveTo>
                  <a:cubicBezTo>
                    <a:pt x="7512" y="2951"/>
                    <a:pt x="9074" y="4207"/>
                    <a:pt x="9074" y="6105"/>
                  </a:cubicBezTo>
                  <a:cubicBezTo>
                    <a:pt x="9074" y="7840"/>
                    <a:pt x="7640" y="9241"/>
                    <a:pt x="5939" y="9241"/>
                  </a:cubicBezTo>
                  <a:cubicBezTo>
                    <a:pt x="3137" y="9241"/>
                    <a:pt x="1736" y="5838"/>
                    <a:pt x="3704" y="3870"/>
                  </a:cubicBezTo>
                  <a:cubicBezTo>
                    <a:pt x="4338" y="3236"/>
                    <a:pt x="5122" y="2951"/>
                    <a:pt x="5893" y="2951"/>
                  </a:cubicBezTo>
                  <a:close/>
                  <a:moveTo>
                    <a:pt x="5939" y="1"/>
                  </a:moveTo>
                  <a:cubicBezTo>
                    <a:pt x="2636" y="1"/>
                    <a:pt x="1" y="2669"/>
                    <a:pt x="1" y="5938"/>
                  </a:cubicBezTo>
                  <a:cubicBezTo>
                    <a:pt x="1" y="9207"/>
                    <a:pt x="5939" y="16313"/>
                    <a:pt x="5939" y="16313"/>
                  </a:cubicBezTo>
                  <a:cubicBezTo>
                    <a:pt x="5939" y="16313"/>
                    <a:pt x="11843" y="9207"/>
                    <a:pt x="11843" y="5938"/>
                  </a:cubicBezTo>
                  <a:cubicBezTo>
                    <a:pt x="11843" y="2669"/>
                    <a:pt x="9208" y="1"/>
                    <a:pt x="59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2"/>
            <p:cNvSpPr/>
            <p:nvPr/>
          </p:nvSpPr>
          <p:spPr>
            <a:xfrm>
              <a:off x="8156672" y="2661355"/>
              <a:ext cx="360900" cy="266196"/>
            </a:xfrm>
            <a:custGeom>
              <a:rect b="b" l="l" r="r" t="t"/>
              <a:pathLst>
                <a:path extrusionOk="0" h="13877" w="18814">
                  <a:moveTo>
                    <a:pt x="9407" y="0"/>
                  </a:moveTo>
                  <a:lnTo>
                    <a:pt x="67" y="7039"/>
                  </a:lnTo>
                  <a:lnTo>
                    <a:pt x="0" y="7039"/>
                  </a:lnTo>
                  <a:lnTo>
                    <a:pt x="34" y="7072"/>
                  </a:lnTo>
                  <a:lnTo>
                    <a:pt x="67" y="7072"/>
                  </a:lnTo>
                  <a:lnTo>
                    <a:pt x="9507" y="13877"/>
                  </a:lnTo>
                  <a:lnTo>
                    <a:pt x="18747" y="7072"/>
                  </a:lnTo>
                  <a:lnTo>
                    <a:pt x="18780" y="7072"/>
                  </a:lnTo>
                  <a:lnTo>
                    <a:pt x="18814" y="7039"/>
                  </a:lnTo>
                  <a:lnTo>
                    <a:pt x="18747" y="7039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2"/>
            <p:cNvSpPr/>
            <p:nvPr/>
          </p:nvSpPr>
          <p:spPr>
            <a:xfrm>
              <a:off x="8213625" y="2674783"/>
              <a:ext cx="241891" cy="300762"/>
            </a:xfrm>
            <a:custGeom>
              <a:rect b="b" l="l" r="r" t="t"/>
              <a:pathLst>
                <a:path extrusionOk="0" h="15679" w="12610">
                  <a:moveTo>
                    <a:pt x="0" y="1"/>
                  </a:moveTo>
                  <a:lnTo>
                    <a:pt x="0" y="15679"/>
                  </a:lnTo>
                  <a:lnTo>
                    <a:pt x="12609" y="15679"/>
                  </a:lnTo>
                  <a:lnTo>
                    <a:pt x="12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2"/>
            <p:cNvSpPr/>
            <p:nvPr/>
          </p:nvSpPr>
          <p:spPr>
            <a:xfrm>
              <a:off x="8274414" y="2706146"/>
              <a:ext cx="111354" cy="138939"/>
            </a:xfrm>
            <a:custGeom>
              <a:rect b="b" l="l" r="r" t="t"/>
              <a:pathLst>
                <a:path extrusionOk="0" h="7243" w="5805">
                  <a:moveTo>
                    <a:pt x="3036" y="2469"/>
                  </a:moveTo>
                  <a:cubicBezTo>
                    <a:pt x="3436" y="2469"/>
                    <a:pt x="3636" y="2769"/>
                    <a:pt x="3569" y="3202"/>
                  </a:cubicBezTo>
                  <a:lnTo>
                    <a:pt x="3503" y="4070"/>
                  </a:lnTo>
                  <a:cubicBezTo>
                    <a:pt x="3436" y="4603"/>
                    <a:pt x="3202" y="4904"/>
                    <a:pt x="2769" y="4904"/>
                  </a:cubicBezTo>
                  <a:cubicBezTo>
                    <a:pt x="2335" y="4904"/>
                    <a:pt x="2202" y="4570"/>
                    <a:pt x="2268" y="4070"/>
                  </a:cubicBezTo>
                  <a:lnTo>
                    <a:pt x="2335" y="3236"/>
                  </a:lnTo>
                  <a:cubicBezTo>
                    <a:pt x="2402" y="2735"/>
                    <a:pt x="2635" y="2469"/>
                    <a:pt x="3036" y="2469"/>
                  </a:cubicBezTo>
                  <a:close/>
                  <a:moveTo>
                    <a:pt x="3336" y="0"/>
                  </a:moveTo>
                  <a:cubicBezTo>
                    <a:pt x="1067" y="0"/>
                    <a:pt x="0" y="1935"/>
                    <a:pt x="0" y="4103"/>
                  </a:cubicBezTo>
                  <a:cubicBezTo>
                    <a:pt x="0" y="5971"/>
                    <a:pt x="901" y="7239"/>
                    <a:pt x="2902" y="7239"/>
                  </a:cubicBezTo>
                  <a:cubicBezTo>
                    <a:pt x="2948" y="7241"/>
                    <a:pt x="2994" y="7242"/>
                    <a:pt x="3040" y="7242"/>
                  </a:cubicBezTo>
                  <a:cubicBezTo>
                    <a:pt x="3627" y="7242"/>
                    <a:pt x="4208" y="7048"/>
                    <a:pt x="4703" y="6738"/>
                  </a:cubicBezTo>
                  <a:lnTo>
                    <a:pt x="4737" y="6105"/>
                  </a:lnTo>
                  <a:lnTo>
                    <a:pt x="4737" y="6105"/>
                  </a:lnTo>
                  <a:cubicBezTo>
                    <a:pt x="4272" y="6476"/>
                    <a:pt x="3693" y="6675"/>
                    <a:pt x="3079" y="6675"/>
                  </a:cubicBezTo>
                  <a:cubicBezTo>
                    <a:pt x="3031" y="6675"/>
                    <a:pt x="2983" y="6674"/>
                    <a:pt x="2935" y="6672"/>
                  </a:cubicBezTo>
                  <a:cubicBezTo>
                    <a:pt x="1334" y="6672"/>
                    <a:pt x="634" y="5738"/>
                    <a:pt x="634" y="4136"/>
                  </a:cubicBezTo>
                  <a:cubicBezTo>
                    <a:pt x="634" y="2102"/>
                    <a:pt x="1468" y="567"/>
                    <a:pt x="3302" y="567"/>
                  </a:cubicBezTo>
                  <a:cubicBezTo>
                    <a:pt x="4670" y="567"/>
                    <a:pt x="5270" y="1368"/>
                    <a:pt x="5270" y="2669"/>
                  </a:cubicBezTo>
                  <a:cubicBezTo>
                    <a:pt x="5304" y="3569"/>
                    <a:pt x="5037" y="4904"/>
                    <a:pt x="4336" y="4904"/>
                  </a:cubicBezTo>
                  <a:cubicBezTo>
                    <a:pt x="4103" y="4904"/>
                    <a:pt x="4036" y="4704"/>
                    <a:pt x="4070" y="4503"/>
                  </a:cubicBezTo>
                  <a:lnTo>
                    <a:pt x="4370" y="1868"/>
                  </a:lnTo>
                  <a:lnTo>
                    <a:pt x="3736" y="1868"/>
                  </a:lnTo>
                  <a:lnTo>
                    <a:pt x="3669" y="2435"/>
                  </a:lnTo>
                  <a:cubicBezTo>
                    <a:pt x="3603" y="2068"/>
                    <a:pt x="3269" y="1835"/>
                    <a:pt x="2869" y="1835"/>
                  </a:cubicBezTo>
                  <a:cubicBezTo>
                    <a:pt x="2202" y="1835"/>
                    <a:pt x="1835" y="2335"/>
                    <a:pt x="1735" y="3169"/>
                  </a:cubicBezTo>
                  <a:lnTo>
                    <a:pt x="1635" y="4103"/>
                  </a:lnTo>
                  <a:cubicBezTo>
                    <a:pt x="1534" y="4904"/>
                    <a:pt x="1801" y="5504"/>
                    <a:pt x="2468" y="5504"/>
                  </a:cubicBezTo>
                  <a:cubicBezTo>
                    <a:pt x="2902" y="5504"/>
                    <a:pt x="3269" y="5271"/>
                    <a:pt x="3436" y="4870"/>
                  </a:cubicBezTo>
                  <a:cubicBezTo>
                    <a:pt x="3436" y="5248"/>
                    <a:pt x="3733" y="5507"/>
                    <a:pt x="4075" y="5507"/>
                  </a:cubicBezTo>
                  <a:cubicBezTo>
                    <a:pt x="4095" y="5507"/>
                    <a:pt x="4116" y="5506"/>
                    <a:pt x="4136" y="5504"/>
                  </a:cubicBezTo>
                  <a:cubicBezTo>
                    <a:pt x="4970" y="5504"/>
                    <a:pt x="5804" y="4470"/>
                    <a:pt x="5804" y="2635"/>
                  </a:cubicBezTo>
                  <a:cubicBezTo>
                    <a:pt x="5804" y="1134"/>
                    <a:pt x="5170" y="0"/>
                    <a:pt x="3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2"/>
            <p:cNvSpPr/>
            <p:nvPr/>
          </p:nvSpPr>
          <p:spPr>
            <a:xfrm>
              <a:off x="8156672" y="2796362"/>
              <a:ext cx="360900" cy="209262"/>
            </a:xfrm>
            <a:custGeom>
              <a:rect b="b" l="l" r="r" t="t"/>
              <a:pathLst>
                <a:path extrusionOk="0" h="10909" w="18814">
                  <a:moveTo>
                    <a:pt x="0" y="1"/>
                  </a:moveTo>
                  <a:lnTo>
                    <a:pt x="0" y="10908"/>
                  </a:lnTo>
                  <a:lnTo>
                    <a:pt x="18814" y="10908"/>
                  </a:lnTo>
                  <a:lnTo>
                    <a:pt x="18814" y="1"/>
                  </a:lnTo>
                  <a:lnTo>
                    <a:pt x="9407" y="5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2"/>
            <p:cNvSpPr/>
            <p:nvPr/>
          </p:nvSpPr>
          <p:spPr>
            <a:xfrm>
              <a:off x="8156672" y="2900657"/>
              <a:ext cx="360900" cy="104967"/>
            </a:xfrm>
            <a:custGeom>
              <a:rect b="b" l="l" r="r" t="t"/>
              <a:pathLst>
                <a:path extrusionOk="0" fill="none" h="5472" w="18814">
                  <a:moveTo>
                    <a:pt x="0" y="5471"/>
                  </a:moveTo>
                  <a:lnTo>
                    <a:pt x="9407" y="1"/>
                  </a:lnTo>
                  <a:lnTo>
                    <a:pt x="18814" y="547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2"/>
            <p:cNvSpPr/>
            <p:nvPr/>
          </p:nvSpPr>
          <p:spPr>
            <a:xfrm>
              <a:off x="6812938" y="1636914"/>
              <a:ext cx="383305" cy="265563"/>
            </a:xfrm>
            <a:custGeom>
              <a:rect b="b" l="l" r="r" t="t"/>
              <a:pathLst>
                <a:path extrusionOk="0" h="13844" w="19982">
                  <a:moveTo>
                    <a:pt x="0" y="0"/>
                  </a:moveTo>
                  <a:lnTo>
                    <a:pt x="0" y="13844"/>
                  </a:lnTo>
                  <a:lnTo>
                    <a:pt x="19981" y="13844"/>
                  </a:lnTo>
                  <a:lnTo>
                    <a:pt x="199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2"/>
            <p:cNvSpPr/>
            <p:nvPr/>
          </p:nvSpPr>
          <p:spPr>
            <a:xfrm>
              <a:off x="6907642" y="1681973"/>
              <a:ext cx="193897" cy="175654"/>
            </a:xfrm>
            <a:custGeom>
              <a:rect b="b" l="l" r="r" t="t"/>
              <a:pathLst>
                <a:path extrusionOk="0" h="9157" w="10108">
                  <a:moveTo>
                    <a:pt x="5053" y="0"/>
                  </a:moveTo>
                  <a:cubicBezTo>
                    <a:pt x="4707" y="0"/>
                    <a:pt x="4355" y="39"/>
                    <a:pt x="4003" y="120"/>
                  </a:cubicBezTo>
                  <a:cubicBezTo>
                    <a:pt x="1535" y="720"/>
                    <a:pt x="0" y="3189"/>
                    <a:pt x="601" y="5624"/>
                  </a:cubicBezTo>
                  <a:cubicBezTo>
                    <a:pt x="1085" y="7730"/>
                    <a:pt x="2953" y="9156"/>
                    <a:pt x="5024" y="9156"/>
                  </a:cubicBezTo>
                  <a:cubicBezTo>
                    <a:pt x="5380" y="9156"/>
                    <a:pt x="5742" y="9114"/>
                    <a:pt x="6105" y="9026"/>
                  </a:cubicBezTo>
                  <a:cubicBezTo>
                    <a:pt x="8573" y="8459"/>
                    <a:pt x="10107" y="5991"/>
                    <a:pt x="9507" y="3522"/>
                  </a:cubicBezTo>
                  <a:cubicBezTo>
                    <a:pt x="9021" y="1405"/>
                    <a:pt x="7136" y="0"/>
                    <a:pt x="505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2"/>
            <p:cNvSpPr/>
            <p:nvPr/>
          </p:nvSpPr>
          <p:spPr>
            <a:xfrm>
              <a:off x="6976599" y="1725825"/>
              <a:ext cx="76172" cy="87492"/>
            </a:xfrm>
            <a:custGeom>
              <a:rect b="b" l="l" r="r" t="t"/>
              <a:pathLst>
                <a:path extrusionOk="0" h="6438" w="5605">
                  <a:moveTo>
                    <a:pt x="1" y="0"/>
                  </a:moveTo>
                  <a:lnTo>
                    <a:pt x="1" y="6438"/>
                  </a:lnTo>
                  <a:lnTo>
                    <a:pt x="5605" y="323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2"/>
            <p:cNvSpPr/>
            <p:nvPr/>
          </p:nvSpPr>
          <p:spPr>
            <a:xfrm>
              <a:off x="6821244" y="1876215"/>
              <a:ext cx="364122" cy="19"/>
            </a:xfrm>
            <a:custGeom>
              <a:rect b="b" l="l" r="r" t="t"/>
              <a:pathLst>
                <a:path extrusionOk="0" fill="none" h="1" w="18982">
                  <a:moveTo>
                    <a:pt x="1" y="1"/>
                  </a:moveTo>
                  <a:lnTo>
                    <a:pt x="18981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2"/>
            <p:cNvSpPr/>
            <p:nvPr/>
          </p:nvSpPr>
          <p:spPr>
            <a:xfrm>
              <a:off x="5943990" y="2661547"/>
              <a:ext cx="518311" cy="285858"/>
            </a:xfrm>
            <a:custGeom>
              <a:rect b="b" l="l" r="r" t="t"/>
              <a:pathLst>
                <a:path extrusionOk="0" h="14902" w="2702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2"/>
            <p:cNvSpPr/>
            <p:nvPr/>
          </p:nvSpPr>
          <p:spPr>
            <a:xfrm>
              <a:off x="6100749" y="2784200"/>
              <a:ext cx="201589" cy="240625"/>
            </a:xfrm>
            <a:custGeom>
              <a:rect b="b" l="l" r="r" t="t"/>
              <a:pathLst>
                <a:path extrusionOk="0" h="12544" w="10509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2"/>
            <p:cNvSpPr/>
            <p:nvPr/>
          </p:nvSpPr>
          <p:spPr>
            <a:xfrm>
              <a:off x="6894847" y="4358930"/>
              <a:ext cx="287315" cy="136483"/>
            </a:xfrm>
            <a:custGeom>
              <a:rect b="b" l="l" r="r" t="t"/>
              <a:pathLst>
                <a:path extrusionOk="0" h="7115" w="14978">
                  <a:moveTo>
                    <a:pt x="7972" y="1"/>
                  </a:moveTo>
                  <a:cubicBezTo>
                    <a:pt x="7339" y="501"/>
                    <a:pt x="6705" y="1068"/>
                    <a:pt x="6104" y="1635"/>
                  </a:cubicBezTo>
                  <a:cubicBezTo>
                    <a:pt x="5270" y="2469"/>
                    <a:pt x="2869" y="3437"/>
                    <a:pt x="1434" y="4437"/>
                  </a:cubicBezTo>
                  <a:cubicBezTo>
                    <a:pt x="0" y="5471"/>
                    <a:pt x="834" y="6472"/>
                    <a:pt x="2102" y="6906"/>
                  </a:cubicBezTo>
                  <a:cubicBezTo>
                    <a:pt x="2555" y="7057"/>
                    <a:pt x="3293" y="7115"/>
                    <a:pt x="4119" y="7115"/>
                  </a:cubicBezTo>
                  <a:cubicBezTo>
                    <a:pt x="5662" y="7115"/>
                    <a:pt x="7515" y="6913"/>
                    <a:pt x="8406" y="6739"/>
                  </a:cubicBezTo>
                  <a:cubicBezTo>
                    <a:pt x="9774" y="6472"/>
                    <a:pt x="10474" y="4871"/>
                    <a:pt x="11575" y="4604"/>
                  </a:cubicBezTo>
                  <a:cubicBezTo>
                    <a:pt x="11713" y="4575"/>
                    <a:pt x="11865" y="4564"/>
                    <a:pt x="12026" y="4564"/>
                  </a:cubicBezTo>
                  <a:cubicBezTo>
                    <a:pt x="12509" y="4564"/>
                    <a:pt x="13074" y="4663"/>
                    <a:pt x="13568" y="4663"/>
                  </a:cubicBezTo>
                  <a:cubicBezTo>
                    <a:pt x="14227" y="4663"/>
                    <a:pt x="14761" y="4487"/>
                    <a:pt x="14811" y="3670"/>
                  </a:cubicBezTo>
                  <a:cubicBezTo>
                    <a:pt x="14877" y="2069"/>
                    <a:pt x="14977" y="435"/>
                    <a:pt x="14977" y="435"/>
                  </a:cubicBezTo>
                  <a:lnTo>
                    <a:pt x="797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2"/>
            <p:cNvSpPr/>
            <p:nvPr/>
          </p:nvSpPr>
          <p:spPr>
            <a:xfrm>
              <a:off x="7443217" y="4358930"/>
              <a:ext cx="287949" cy="136483"/>
            </a:xfrm>
            <a:custGeom>
              <a:rect b="b" l="l" r="r" t="t"/>
              <a:pathLst>
                <a:path extrusionOk="0" h="7115" w="15011">
                  <a:moveTo>
                    <a:pt x="7005" y="1"/>
                  </a:moveTo>
                  <a:lnTo>
                    <a:pt x="0" y="435"/>
                  </a:lnTo>
                  <a:cubicBezTo>
                    <a:pt x="0" y="435"/>
                    <a:pt x="100" y="2069"/>
                    <a:pt x="200" y="3670"/>
                  </a:cubicBezTo>
                  <a:cubicBezTo>
                    <a:pt x="234" y="4487"/>
                    <a:pt x="759" y="4663"/>
                    <a:pt x="1418" y="4663"/>
                  </a:cubicBezTo>
                  <a:cubicBezTo>
                    <a:pt x="1912" y="4663"/>
                    <a:pt x="2481" y="4564"/>
                    <a:pt x="2974" y="4564"/>
                  </a:cubicBezTo>
                  <a:cubicBezTo>
                    <a:pt x="3138" y="4564"/>
                    <a:pt x="3294" y="4575"/>
                    <a:pt x="3436" y="4604"/>
                  </a:cubicBezTo>
                  <a:cubicBezTo>
                    <a:pt x="4537" y="4871"/>
                    <a:pt x="5204" y="6472"/>
                    <a:pt x="6571" y="6739"/>
                  </a:cubicBezTo>
                  <a:cubicBezTo>
                    <a:pt x="7462" y="6913"/>
                    <a:pt x="9329" y="7115"/>
                    <a:pt x="10873" y="7115"/>
                  </a:cubicBezTo>
                  <a:cubicBezTo>
                    <a:pt x="11700" y="7115"/>
                    <a:pt x="12434" y="7057"/>
                    <a:pt x="12876" y="6906"/>
                  </a:cubicBezTo>
                  <a:cubicBezTo>
                    <a:pt x="14144" y="6472"/>
                    <a:pt x="15011" y="5471"/>
                    <a:pt x="13543" y="4437"/>
                  </a:cubicBezTo>
                  <a:cubicBezTo>
                    <a:pt x="12109" y="3437"/>
                    <a:pt x="9707" y="2469"/>
                    <a:pt x="8873" y="1635"/>
                  </a:cubicBezTo>
                  <a:cubicBezTo>
                    <a:pt x="8273" y="1068"/>
                    <a:pt x="7672" y="501"/>
                    <a:pt x="7005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2"/>
            <p:cNvSpPr/>
            <p:nvPr/>
          </p:nvSpPr>
          <p:spPr>
            <a:xfrm>
              <a:off x="7034323" y="3191157"/>
              <a:ext cx="547756" cy="1192749"/>
            </a:xfrm>
            <a:custGeom>
              <a:rect b="b" l="l" r="r" t="t"/>
              <a:pathLst>
                <a:path extrusionOk="0" h="62179" w="28555">
                  <a:moveTo>
                    <a:pt x="22717" y="1"/>
                  </a:moveTo>
                  <a:cubicBezTo>
                    <a:pt x="22717" y="1"/>
                    <a:pt x="17426" y="1227"/>
                    <a:pt x="11186" y="1227"/>
                  </a:cubicBezTo>
                  <a:cubicBezTo>
                    <a:pt x="8104" y="1227"/>
                    <a:pt x="4791" y="928"/>
                    <a:pt x="1769" y="34"/>
                  </a:cubicBezTo>
                  <a:cubicBezTo>
                    <a:pt x="1769" y="34"/>
                    <a:pt x="701" y="9641"/>
                    <a:pt x="701" y="11176"/>
                  </a:cubicBezTo>
                  <a:cubicBezTo>
                    <a:pt x="701" y="12710"/>
                    <a:pt x="701" y="32224"/>
                    <a:pt x="935" y="35660"/>
                  </a:cubicBezTo>
                  <a:cubicBezTo>
                    <a:pt x="1168" y="39129"/>
                    <a:pt x="1" y="40530"/>
                    <a:pt x="701" y="44933"/>
                  </a:cubicBezTo>
                  <a:cubicBezTo>
                    <a:pt x="1435" y="49336"/>
                    <a:pt x="1669" y="57075"/>
                    <a:pt x="1669" y="57075"/>
                  </a:cubicBezTo>
                  <a:cubicBezTo>
                    <a:pt x="1669" y="57075"/>
                    <a:pt x="701" y="57676"/>
                    <a:pt x="701" y="58276"/>
                  </a:cubicBezTo>
                  <a:lnTo>
                    <a:pt x="701" y="60878"/>
                  </a:lnTo>
                  <a:lnTo>
                    <a:pt x="7873" y="61645"/>
                  </a:lnTo>
                  <a:cubicBezTo>
                    <a:pt x="7873" y="61645"/>
                    <a:pt x="8307" y="55541"/>
                    <a:pt x="8440" y="53639"/>
                  </a:cubicBezTo>
                  <a:cubicBezTo>
                    <a:pt x="8540" y="51705"/>
                    <a:pt x="10342" y="39729"/>
                    <a:pt x="10809" y="36260"/>
                  </a:cubicBezTo>
                  <a:cubicBezTo>
                    <a:pt x="11309" y="32824"/>
                    <a:pt x="13177" y="13177"/>
                    <a:pt x="13177" y="13177"/>
                  </a:cubicBezTo>
                  <a:cubicBezTo>
                    <a:pt x="13177" y="13177"/>
                    <a:pt x="16279" y="34959"/>
                    <a:pt x="16513" y="35693"/>
                  </a:cubicBezTo>
                  <a:cubicBezTo>
                    <a:pt x="17180" y="37394"/>
                    <a:pt x="17747" y="39129"/>
                    <a:pt x="18181" y="40897"/>
                  </a:cubicBezTo>
                  <a:cubicBezTo>
                    <a:pt x="19248" y="44833"/>
                    <a:pt x="20215" y="58409"/>
                    <a:pt x="20215" y="58409"/>
                  </a:cubicBezTo>
                  <a:lnTo>
                    <a:pt x="21249" y="62179"/>
                  </a:lnTo>
                  <a:lnTo>
                    <a:pt x="28555" y="60811"/>
                  </a:lnTo>
                  <a:cubicBezTo>
                    <a:pt x="28555" y="60811"/>
                    <a:pt x="27487" y="54707"/>
                    <a:pt x="27487" y="53773"/>
                  </a:cubicBezTo>
                  <a:cubicBezTo>
                    <a:pt x="27487" y="52805"/>
                    <a:pt x="27220" y="53172"/>
                    <a:pt x="26987" y="50771"/>
                  </a:cubicBezTo>
                  <a:cubicBezTo>
                    <a:pt x="26553" y="46367"/>
                    <a:pt x="26453" y="41898"/>
                    <a:pt x="26653" y="37461"/>
                  </a:cubicBezTo>
                  <a:cubicBezTo>
                    <a:pt x="26887" y="30556"/>
                    <a:pt x="23651" y="12243"/>
                    <a:pt x="23651" y="12243"/>
                  </a:cubicBezTo>
                  <a:lnTo>
                    <a:pt x="22717" y="1"/>
                  </a:ln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2"/>
            <p:cNvSpPr/>
            <p:nvPr/>
          </p:nvSpPr>
          <p:spPr>
            <a:xfrm>
              <a:off x="7037527" y="3193094"/>
              <a:ext cx="462644" cy="158064"/>
            </a:xfrm>
            <a:custGeom>
              <a:rect b="b" l="l" r="r" t="t"/>
              <a:pathLst>
                <a:path extrusionOk="0" h="8240" w="24118">
                  <a:moveTo>
                    <a:pt x="23017" y="0"/>
                  </a:moveTo>
                  <a:cubicBezTo>
                    <a:pt x="23017" y="0"/>
                    <a:pt x="18178" y="2264"/>
                    <a:pt x="10827" y="2264"/>
                  </a:cubicBezTo>
                  <a:cubicBezTo>
                    <a:pt x="7964" y="2264"/>
                    <a:pt x="4721" y="1921"/>
                    <a:pt x="1235" y="967"/>
                  </a:cubicBezTo>
                  <a:cubicBezTo>
                    <a:pt x="1235" y="967"/>
                    <a:pt x="1" y="4070"/>
                    <a:pt x="634" y="5004"/>
                  </a:cubicBezTo>
                  <a:cubicBezTo>
                    <a:pt x="1268" y="5938"/>
                    <a:pt x="7006" y="8239"/>
                    <a:pt x="12743" y="8239"/>
                  </a:cubicBezTo>
                  <a:cubicBezTo>
                    <a:pt x="18514" y="8239"/>
                    <a:pt x="24118" y="6238"/>
                    <a:pt x="24118" y="4837"/>
                  </a:cubicBezTo>
                  <a:cubicBezTo>
                    <a:pt x="24118" y="3436"/>
                    <a:pt x="23017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2"/>
            <p:cNvSpPr/>
            <p:nvPr/>
          </p:nvSpPr>
          <p:spPr>
            <a:xfrm>
              <a:off x="6933231" y="2641194"/>
              <a:ext cx="644379" cy="647256"/>
            </a:xfrm>
            <a:custGeom>
              <a:rect b="b" l="l" r="r" t="t"/>
              <a:pathLst>
                <a:path extrusionOk="0" h="33742" w="33592">
                  <a:moveTo>
                    <a:pt x="20460" y="0"/>
                  </a:moveTo>
                  <a:cubicBezTo>
                    <a:pt x="18711" y="0"/>
                    <a:pt x="17049" y="50"/>
                    <a:pt x="16012" y="50"/>
                  </a:cubicBezTo>
                  <a:cubicBezTo>
                    <a:pt x="13510" y="50"/>
                    <a:pt x="8573" y="117"/>
                    <a:pt x="8573" y="117"/>
                  </a:cubicBezTo>
                  <a:cubicBezTo>
                    <a:pt x="8573" y="117"/>
                    <a:pt x="4404" y="117"/>
                    <a:pt x="3470" y="884"/>
                  </a:cubicBezTo>
                  <a:cubicBezTo>
                    <a:pt x="2502" y="1652"/>
                    <a:pt x="2402" y="4854"/>
                    <a:pt x="2302" y="5421"/>
                  </a:cubicBezTo>
                  <a:cubicBezTo>
                    <a:pt x="2202" y="6021"/>
                    <a:pt x="0" y="16395"/>
                    <a:pt x="0" y="16395"/>
                  </a:cubicBezTo>
                  <a:lnTo>
                    <a:pt x="4637" y="22767"/>
                  </a:lnTo>
                  <a:lnTo>
                    <a:pt x="6372" y="14594"/>
                  </a:lnTo>
                  <a:lnTo>
                    <a:pt x="6538" y="30439"/>
                  </a:lnTo>
                  <a:cubicBezTo>
                    <a:pt x="6538" y="30439"/>
                    <a:pt x="6839" y="32007"/>
                    <a:pt x="7906" y="32607"/>
                  </a:cubicBezTo>
                  <a:cubicBezTo>
                    <a:pt x="8974" y="33174"/>
                    <a:pt x="16412" y="33741"/>
                    <a:pt x="19881" y="33741"/>
                  </a:cubicBezTo>
                  <a:cubicBezTo>
                    <a:pt x="23350" y="33741"/>
                    <a:pt x="28387" y="32007"/>
                    <a:pt x="28754" y="30939"/>
                  </a:cubicBezTo>
                  <a:cubicBezTo>
                    <a:pt x="29155" y="29872"/>
                    <a:pt x="28021" y="18031"/>
                    <a:pt x="28020" y="18030"/>
                  </a:cubicBezTo>
                  <a:lnTo>
                    <a:pt x="28020" y="18030"/>
                  </a:lnTo>
                  <a:lnTo>
                    <a:pt x="29655" y="21666"/>
                  </a:lnTo>
                  <a:lnTo>
                    <a:pt x="33591" y="14894"/>
                  </a:lnTo>
                  <a:cubicBezTo>
                    <a:pt x="33591" y="14894"/>
                    <a:pt x="30889" y="5921"/>
                    <a:pt x="30522" y="4020"/>
                  </a:cubicBezTo>
                  <a:cubicBezTo>
                    <a:pt x="30122" y="2085"/>
                    <a:pt x="29055" y="1518"/>
                    <a:pt x="26953" y="618"/>
                  </a:cubicBezTo>
                  <a:cubicBezTo>
                    <a:pt x="25692" y="105"/>
                    <a:pt x="22986" y="0"/>
                    <a:pt x="20460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2"/>
            <p:cNvSpPr/>
            <p:nvPr/>
          </p:nvSpPr>
          <p:spPr>
            <a:xfrm>
              <a:off x="7042015" y="2827073"/>
              <a:ext cx="13447" cy="94090"/>
            </a:xfrm>
            <a:custGeom>
              <a:rect b="b" l="l" r="r" t="t"/>
              <a:pathLst>
                <a:path extrusionOk="0" fill="none" h="4905" w="701">
                  <a:moveTo>
                    <a:pt x="701" y="490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2"/>
            <p:cNvSpPr/>
            <p:nvPr/>
          </p:nvSpPr>
          <p:spPr>
            <a:xfrm>
              <a:off x="7463052" y="2813645"/>
              <a:ext cx="7692" cy="172777"/>
            </a:xfrm>
            <a:custGeom>
              <a:rect b="b" l="l" r="r" t="t"/>
              <a:pathLst>
                <a:path extrusionOk="0" fill="none" h="9007" w="401">
                  <a:moveTo>
                    <a:pt x="400" y="900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2"/>
            <p:cNvSpPr/>
            <p:nvPr/>
          </p:nvSpPr>
          <p:spPr>
            <a:xfrm>
              <a:off x="7462400" y="2917307"/>
              <a:ext cx="76174" cy="79358"/>
            </a:xfrm>
            <a:custGeom>
              <a:rect b="b" l="l" r="r" t="t"/>
              <a:pathLst>
                <a:path extrusionOk="0" fill="none" h="4137" w="3971">
                  <a:moveTo>
                    <a:pt x="1202" y="4136"/>
                  </a:moveTo>
                  <a:cubicBezTo>
                    <a:pt x="1202" y="4136"/>
                    <a:pt x="1" y="1901"/>
                    <a:pt x="3970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2"/>
            <p:cNvSpPr/>
            <p:nvPr/>
          </p:nvSpPr>
          <p:spPr>
            <a:xfrm>
              <a:off x="6963943" y="2917307"/>
              <a:ext cx="76174" cy="69748"/>
            </a:xfrm>
            <a:custGeom>
              <a:rect b="b" l="l" r="r" t="t"/>
              <a:pathLst>
                <a:path extrusionOk="0" fill="none" h="3636" w="3971">
                  <a:moveTo>
                    <a:pt x="1" y="0"/>
                  </a:moveTo>
                  <a:cubicBezTo>
                    <a:pt x="1" y="0"/>
                    <a:pt x="3270" y="1034"/>
                    <a:pt x="3970" y="3636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2"/>
            <p:cNvSpPr/>
            <p:nvPr/>
          </p:nvSpPr>
          <p:spPr>
            <a:xfrm>
              <a:off x="7087440" y="2546816"/>
              <a:ext cx="374980" cy="236137"/>
            </a:xfrm>
            <a:custGeom>
              <a:rect b="b" l="l" r="r" t="t"/>
              <a:pathLst>
                <a:path extrusionOk="0" h="12310" w="19548">
                  <a:moveTo>
                    <a:pt x="10041" y="0"/>
                  </a:moveTo>
                  <a:cubicBezTo>
                    <a:pt x="8773" y="0"/>
                    <a:pt x="6572" y="701"/>
                    <a:pt x="6572" y="701"/>
                  </a:cubicBezTo>
                  <a:cubicBezTo>
                    <a:pt x="6572" y="701"/>
                    <a:pt x="4370" y="701"/>
                    <a:pt x="3737" y="1168"/>
                  </a:cubicBezTo>
                  <a:cubicBezTo>
                    <a:pt x="3069" y="1668"/>
                    <a:pt x="2736" y="2969"/>
                    <a:pt x="2436" y="3203"/>
                  </a:cubicBezTo>
                  <a:cubicBezTo>
                    <a:pt x="2102" y="3469"/>
                    <a:pt x="634" y="3369"/>
                    <a:pt x="301" y="4270"/>
                  </a:cubicBezTo>
                  <a:cubicBezTo>
                    <a:pt x="1" y="5171"/>
                    <a:pt x="1" y="4904"/>
                    <a:pt x="2502" y="7272"/>
                  </a:cubicBezTo>
                  <a:cubicBezTo>
                    <a:pt x="5037" y="9640"/>
                    <a:pt x="11275" y="12309"/>
                    <a:pt x="11909" y="12309"/>
                  </a:cubicBezTo>
                  <a:cubicBezTo>
                    <a:pt x="12576" y="12309"/>
                    <a:pt x="16779" y="7439"/>
                    <a:pt x="18013" y="6872"/>
                  </a:cubicBezTo>
                  <a:cubicBezTo>
                    <a:pt x="19214" y="6338"/>
                    <a:pt x="19381" y="6305"/>
                    <a:pt x="19481" y="6005"/>
                  </a:cubicBezTo>
                  <a:cubicBezTo>
                    <a:pt x="19548" y="5671"/>
                    <a:pt x="19381" y="4036"/>
                    <a:pt x="18347" y="3403"/>
                  </a:cubicBezTo>
                  <a:cubicBezTo>
                    <a:pt x="17580" y="2969"/>
                    <a:pt x="16746" y="2702"/>
                    <a:pt x="15912" y="2602"/>
                  </a:cubicBezTo>
                  <a:cubicBezTo>
                    <a:pt x="15912" y="2602"/>
                    <a:pt x="15745" y="1601"/>
                    <a:pt x="14444" y="868"/>
                  </a:cubicBezTo>
                  <a:cubicBezTo>
                    <a:pt x="13143" y="167"/>
                    <a:pt x="11342" y="0"/>
                    <a:pt x="10041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2"/>
            <p:cNvSpPr/>
            <p:nvPr/>
          </p:nvSpPr>
          <p:spPr>
            <a:xfrm>
              <a:off x="7376654" y="2596077"/>
              <a:ext cx="16017" cy="67215"/>
            </a:xfrm>
            <a:custGeom>
              <a:rect b="b" l="l" r="r" t="t"/>
              <a:pathLst>
                <a:path extrusionOk="0" fill="none" h="3504" w="835">
                  <a:moveTo>
                    <a:pt x="835" y="1"/>
                  </a:moveTo>
                  <a:cubicBezTo>
                    <a:pt x="701" y="1202"/>
                    <a:pt x="435" y="2369"/>
                    <a:pt x="1" y="3503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2"/>
            <p:cNvSpPr/>
            <p:nvPr/>
          </p:nvSpPr>
          <p:spPr>
            <a:xfrm>
              <a:off x="6793736" y="2623431"/>
              <a:ext cx="156146" cy="208936"/>
            </a:xfrm>
            <a:custGeom>
              <a:rect b="b" l="l" r="r" t="t"/>
              <a:pathLst>
                <a:path extrusionOk="0" h="10892" w="8140">
                  <a:moveTo>
                    <a:pt x="4586" y="1"/>
                  </a:moveTo>
                  <a:cubicBezTo>
                    <a:pt x="4514" y="1"/>
                    <a:pt x="4442" y="14"/>
                    <a:pt x="4370" y="42"/>
                  </a:cubicBezTo>
                  <a:lnTo>
                    <a:pt x="501" y="1377"/>
                  </a:lnTo>
                  <a:cubicBezTo>
                    <a:pt x="167" y="1477"/>
                    <a:pt x="1" y="1844"/>
                    <a:pt x="134" y="2177"/>
                  </a:cubicBezTo>
                  <a:lnTo>
                    <a:pt x="2969" y="10450"/>
                  </a:lnTo>
                  <a:cubicBezTo>
                    <a:pt x="3048" y="10712"/>
                    <a:pt x="3292" y="10892"/>
                    <a:pt x="3554" y="10892"/>
                  </a:cubicBezTo>
                  <a:cubicBezTo>
                    <a:pt x="3626" y="10892"/>
                    <a:pt x="3699" y="10879"/>
                    <a:pt x="3770" y="10850"/>
                  </a:cubicBezTo>
                  <a:lnTo>
                    <a:pt x="7639" y="9516"/>
                  </a:lnTo>
                  <a:cubicBezTo>
                    <a:pt x="7973" y="9416"/>
                    <a:pt x="8140" y="9049"/>
                    <a:pt x="8040" y="8715"/>
                  </a:cubicBezTo>
                  <a:lnTo>
                    <a:pt x="5171" y="443"/>
                  </a:lnTo>
                  <a:cubicBezTo>
                    <a:pt x="5092" y="180"/>
                    <a:pt x="4849" y="1"/>
                    <a:pt x="45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rnd" cmpd="sng" w="10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2"/>
            <p:cNvSpPr/>
            <p:nvPr/>
          </p:nvSpPr>
          <p:spPr>
            <a:xfrm>
              <a:off x="6795655" y="2667628"/>
              <a:ext cx="244462" cy="440008"/>
            </a:xfrm>
            <a:custGeom>
              <a:rect b="b" l="l" r="r" t="t"/>
              <a:pathLst>
                <a:path extrusionOk="0" h="22938" w="12744">
                  <a:moveTo>
                    <a:pt x="4136" y="1"/>
                  </a:moveTo>
                  <a:cubicBezTo>
                    <a:pt x="3870" y="1"/>
                    <a:pt x="3436" y="274"/>
                    <a:pt x="3436" y="274"/>
                  </a:cubicBezTo>
                  <a:cubicBezTo>
                    <a:pt x="3436" y="274"/>
                    <a:pt x="1" y="2642"/>
                    <a:pt x="301" y="3309"/>
                  </a:cubicBezTo>
                  <a:cubicBezTo>
                    <a:pt x="568" y="3976"/>
                    <a:pt x="3670" y="11382"/>
                    <a:pt x="4004" y="11715"/>
                  </a:cubicBezTo>
                  <a:cubicBezTo>
                    <a:pt x="4004" y="11715"/>
                    <a:pt x="7973" y="22856"/>
                    <a:pt x="9374" y="22923"/>
                  </a:cubicBezTo>
                  <a:cubicBezTo>
                    <a:pt x="9633" y="22929"/>
                    <a:pt x="9880" y="22938"/>
                    <a:pt x="10114" y="22938"/>
                  </a:cubicBezTo>
                  <a:cubicBezTo>
                    <a:pt x="11148" y="22938"/>
                    <a:pt x="11923" y="22773"/>
                    <a:pt x="12276" y="21522"/>
                  </a:cubicBezTo>
                  <a:cubicBezTo>
                    <a:pt x="12743" y="20021"/>
                    <a:pt x="12343" y="18587"/>
                    <a:pt x="11676" y="18186"/>
                  </a:cubicBezTo>
                  <a:cubicBezTo>
                    <a:pt x="11009" y="17786"/>
                    <a:pt x="5638" y="11215"/>
                    <a:pt x="5638" y="11215"/>
                  </a:cubicBezTo>
                  <a:cubicBezTo>
                    <a:pt x="5805" y="10714"/>
                    <a:pt x="5905" y="10247"/>
                    <a:pt x="5972" y="9747"/>
                  </a:cubicBezTo>
                  <a:cubicBezTo>
                    <a:pt x="6105" y="8946"/>
                    <a:pt x="5138" y="7579"/>
                    <a:pt x="5138" y="7579"/>
                  </a:cubicBezTo>
                  <a:cubicBezTo>
                    <a:pt x="5138" y="7579"/>
                    <a:pt x="7546" y="6744"/>
                    <a:pt x="7889" y="6744"/>
                  </a:cubicBezTo>
                  <a:cubicBezTo>
                    <a:pt x="7895" y="6744"/>
                    <a:pt x="7901" y="6744"/>
                    <a:pt x="7906" y="6745"/>
                  </a:cubicBezTo>
                  <a:cubicBezTo>
                    <a:pt x="8050" y="6781"/>
                    <a:pt x="8243" y="6846"/>
                    <a:pt x="8410" y="6846"/>
                  </a:cubicBezTo>
                  <a:cubicBezTo>
                    <a:pt x="8554" y="6846"/>
                    <a:pt x="8679" y="6799"/>
                    <a:pt x="8740" y="6645"/>
                  </a:cubicBezTo>
                  <a:cubicBezTo>
                    <a:pt x="8907" y="6311"/>
                    <a:pt x="8307" y="5611"/>
                    <a:pt x="8073" y="5411"/>
                  </a:cubicBezTo>
                  <a:cubicBezTo>
                    <a:pt x="7840" y="5177"/>
                    <a:pt x="5438" y="3076"/>
                    <a:pt x="5238" y="3076"/>
                  </a:cubicBezTo>
                  <a:cubicBezTo>
                    <a:pt x="5071" y="3076"/>
                    <a:pt x="2869" y="4276"/>
                    <a:pt x="2869" y="4276"/>
                  </a:cubicBezTo>
                  <a:cubicBezTo>
                    <a:pt x="2869" y="4276"/>
                    <a:pt x="2136" y="3042"/>
                    <a:pt x="2369" y="2642"/>
                  </a:cubicBezTo>
                  <a:cubicBezTo>
                    <a:pt x="2603" y="2242"/>
                    <a:pt x="4337" y="707"/>
                    <a:pt x="4337" y="207"/>
                  </a:cubicBezTo>
                  <a:cubicBezTo>
                    <a:pt x="4337" y="54"/>
                    <a:pt x="4253" y="1"/>
                    <a:pt x="4136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2"/>
            <p:cNvSpPr/>
            <p:nvPr/>
          </p:nvSpPr>
          <p:spPr>
            <a:xfrm>
              <a:off x="6854526" y="2747101"/>
              <a:ext cx="58890" cy="28160"/>
            </a:xfrm>
            <a:custGeom>
              <a:rect b="b" l="l" r="r" t="t"/>
              <a:pathLst>
                <a:path extrusionOk="0" fill="none" h="1468" w="3070">
                  <a:moveTo>
                    <a:pt x="3069" y="33"/>
                  </a:moveTo>
                  <a:cubicBezTo>
                    <a:pt x="2669" y="0"/>
                    <a:pt x="2269" y="67"/>
                    <a:pt x="1902" y="200"/>
                  </a:cubicBezTo>
                  <a:cubicBezTo>
                    <a:pt x="1668" y="367"/>
                    <a:pt x="1" y="1468"/>
                    <a:pt x="1" y="14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2"/>
            <p:cNvSpPr/>
            <p:nvPr/>
          </p:nvSpPr>
          <p:spPr>
            <a:xfrm>
              <a:off x="6866035" y="2767569"/>
              <a:ext cx="78092" cy="26261"/>
            </a:xfrm>
            <a:custGeom>
              <a:rect b="b" l="l" r="r" t="t"/>
              <a:pathLst>
                <a:path extrusionOk="0" fill="none" h="1369" w="4071">
                  <a:moveTo>
                    <a:pt x="1" y="1368"/>
                  </a:moveTo>
                  <a:cubicBezTo>
                    <a:pt x="601" y="934"/>
                    <a:pt x="1269" y="501"/>
                    <a:pt x="1936" y="134"/>
                  </a:cubicBezTo>
                  <a:cubicBezTo>
                    <a:pt x="2636" y="34"/>
                    <a:pt x="3337" y="0"/>
                    <a:pt x="4071" y="0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2"/>
            <p:cNvSpPr/>
            <p:nvPr/>
          </p:nvSpPr>
          <p:spPr>
            <a:xfrm>
              <a:off x="6875646" y="2776527"/>
              <a:ext cx="78073" cy="30730"/>
            </a:xfrm>
            <a:custGeom>
              <a:rect b="b" l="l" r="r" t="t"/>
              <a:pathLst>
                <a:path extrusionOk="0" fill="none" h="1602" w="4070">
                  <a:moveTo>
                    <a:pt x="4070" y="0"/>
                  </a:moveTo>
                  <a:cubicBezTo>
                    <a:pt x="4070" y="0"/>
                    <a:pt x="1568" y="501"/>
                    <a:pt x="1268" y="634"/>
                  </a:cubicBezTo>
                  <a:cubicBezTo>
                    <a:pt x="801" y="901"/>
                    <a:pt x="367" y="1201"/>
                    <a:pt x="0" y="1602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2"/>
            <p:cNvSpPr/>
            <p:nvPr/>
          </p:nvSpPr>
          <p:spPr>
            <a:xfrm>
              <a:off x="6836609" y="2749652"/>
              <a:ext cx="14099" cy="8344"/>
            </a:xfrm>
            <a:custGeom>
              <a:rect b="b" l="l" r="r" t="t"/>
              <a:pathLst>
                <a:path extrusionOk="0" fill="none" h="435" w="735">
                  <a:moveTo>
                    <a:pt x="734" y="0"/>
                  </a:moveTo>
                  <a:lnTo>
                    <a:pt x="1" y="434"/>
                  </a:ln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2"/>
            <p:cNvSpPr/>
            <p:nvPr/>
          </p:nvSpPr>
          <p:spPr>
            <a:xfrm>
              <a:off x="7494396" y="2647831"/>
              <a:ext cx="406976" cy="419732"/>
            </a:xfrm>
            <a:custGeom>
              <a:rect b="b" l="l" r="r" t="t"/>
              <a:pathLst>
                <a:path extrusionOk="0" h="21881" w="21216">
                  <a:moveTo>
                    <a:pt x="17740" y="0"/>
                  </a:moveTo>
                  <a:cubicBezTo>
                    <a:pt x="17388" y="0"/>
                    <a:pt x="16734" y="284"/>
                    <a:pt x="15645" y="839"/>
                  </a:cubicBezTo>
                  <a:cubicBezTo>
                    <a:pt x="13844" y="1739"/>
                    <a:pt x="13077" y="4141"/>
                    <a:pt x="13010" y="4541"/>
                  </a:cubicBezTo>
                  <a:cubicBezTo>
                    <a:pt x="12910" y="4975"/>
                    <a:pt x="13344" y="7643"/>
                    <a:pt x="13344" y="7643"/>
                  </a:cubicBezTo>
                  <a:lnTo>
                    <a:pt x="4037" y="15015"/>
                  </a:lnTo>
                  <a:cubicBezTo>
                    <a:pt x="67" y="17484"/>
                    <a:pt x="1" y="20152"/>
                    <a:pt x="67" y="20886"/>
                  </a:cubicBezTo>
                  <a:cubicBezTo>
                    <a:pt x="117" y="21458"/>
                    <a:pt x="315" y="21881"/>
                    <a:pt x="1142" y="21881"/>
                  </a:cubicBezTo>
                  <a:cubicBezTo>
                    <a:pt x="1426" y="21881"/>
                    <a:pt x="1784" y="21831"/>
                    <a:pt x="2236" y="21720"/>
                  </a:cubicBezTo>
                  <a:cubicBezTo>
                    <a:pt x="4004" y="21320"/>
                    <a:pt x="7139" y="19018"/>
                    <a:pt x="8874" y="17017"/>
                  </a:cubicBezTo>
                  <a:cubicBezTo>
                    <a:pt x="10608" y="15049"/>
                    <a:pt x="14845" y="9878"/>
                    <a:pt x="14845" y="9878"/>
                  </a:cubicBezTo>
                  <a:cubicBezTo>
                    <a:pt x="14845" y="9878"/>
                    <a:pt x="16079" y="9411"/>
                    <a:pt x="16746" y="9044"/>
                  </a:cubicBezTo>
                  <a:cubicBezTo>
                    <a:pt x="17413" y="8711"/>
                    <a:pt x="17747" y="7310"/>
                    <a:pt x="17913" y="6976"/>
                  </a:cubicBezTo>
                  <a:cubicBezTo>
                    <a:pt x="18280" y="6543"/>
                    <a:pt x="18781" y="6276"/>
                    <a:pt x="19314" y="6142"/>
                  </a:cubicBezTo>
                  <a:cubicBezTo>
                    <a:pt x="19403" y="6142"/>
                    <a:pt x="19589" y="6161"/>
                    <a:pt x="19802" y="6161"/>
                  </a:cubicBezTo>
                  <a:cubicBezTo>
                    <a:pt x="20230" y="6161"/>
                    <a:pt x="20771" y="6087"/>
                    <a:pt x="20882" y="5642"/>
                  </a:cubicBezTo>
                  <a:cubicBezTo>
                    <a:pt x="21000" y="5250"/>
                    <a:pt x="20183" y="5169"/>
                    <a:pt x="19490" y="5169"/>
                  </a:cubicBezTo>
                  <a:cubicBezTo>
                    <a:pt x="19005" y="5169"/>
                    <a:pt x="18581" y="5208"/>
                    <a:pt x="18581" y="5208"/>
                  </a:cubicBezTo>
                  <a:cubicBezTo>
                    <a:pt x="18914" y="5008"/>
                    <a:pt x="19281" y="4808"/>
                    <a:pt x="19648" y="4641"/>
                  </a:cubicBezTo>
                  <a:cubicBezTo>
                    <a:pt x="20048" y="4541"/>
                    <a:pt x="20449" y="4408"/>
                    <a:pt x="20816" y="4241"/>
                  </a:cubicBezTo>
                  <a:cubicBezTo>
                    <a:pt x="21216" y="3974"/>
                    <a:pt x="20816" y="3407"/>
                    <a:pt x="20315" y="3407"/>
                  </a:cubicBezTo>
                  <a:cubicBezTo>
                    <a:pt x="19348" y="3541"/>
                    <a:pt x="18347" y="3741"/>
                    <a:pt x="17380" y="3974"/>
                  </a:cubicBezTo>
                  <a:cubicBezTo>
                    <a:pt x="17380" y="3974"/>
                    <a:pt x="18547" y="2807"/>
                    <a:pt x="18981" y="2807"/>
                  </a:cubicBezTo>
                  <a:cubicBezTo>
                    <a:pt x="19381" y="2807"/>
                    <a:pt x="20048" y="2807"/>
                    <a:pt x="20048" y="2240"/>
                  </a:cubicBezTo>
                  <a:cubicBezTo>
                    <a:pt x="20048" y="1929"/>
                    <a:pt x="19747" y="1858"/>
                    <a:pt x="19382" y="1858"/>
                  </a:cubicBezTo>
                  <a:cubicBezTo>
                    <a:pt x="19081" y="1858"/>
                    <a:pt x="18737" y="1906"/>
                    <a:pt x="18481" y="1906"/>
                  </a:cubicBezTo>
                  <a:cubicBezTo>
                    <a:pt x="17880" y="1906"/>
                    <a:pt x="16146" y="2640"/>
                    <a:pt x="16146" y="2640"/>
                  </a:cubicBezTo>
                  <a:cubicBezTo>
                    <a:pt x="16146" y="2640"/>
                    <a:pt x="17080" y="1739"/>
                    <a:pt x="17246" y="1506"/>
                  </a:cubicBezTo>
                  <a:cubicBezTo>
                    <a:pt x="17413" y="1239"/>
                    <a:pt x="18080" y="1072"/>
                    <a:pt x="18080" y="405"/>
                  </a:cubicBezTo>
                  <a:cubicBezTo>
                    <a:pt x="18080" y="134"/>
                    <a:pt x="17981" y="0"/>
                    <a:pt x="1774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2"/>
            <p:cNvSpPr/>
            <p:nvPr/>
          </p:nvSpPr>
          <p:spPr>
            <a:xfrm>
              <a:off x="7751634" y="2697188"/>
              <a:ext cx="68482" cy="98560"/>
            </a:xfrm>
            <a:custGeom>
              <a:rect b="b" l="l" r="r" t="t"/>
              <a:pathLst>
                <a:path extrusionOk="0" fill="none" h="5138" w="3570">
                  <a:moveTo>
                    <a:pt x="0" y="934"/>
                  </a:moveTo>
                  <a:cubicBezTo>
                    <a:pt x="0" y="934"/>
                    <a:pt x="2002" y="0"/>
                    <a:pt x="2402" y="0"/>
                  </a:cubicBezTo>
                  <a:cubicBezTo>
                    <a:pt x="2836" y="0"/>
                    <a:pt x="3503" y="334"/>
                    <a:pt x="3002" y="934"/>
                  </a:cubicBezTo>
                  <a:cubicBezTo>
                    <a:pt x="2435" y="1468"/>
                    <a:pt x="1835" y="1935"/>
                    <a:pt x="1168" y="2335"/>
                  </a:cubicBezTo>
                  <a:cubicBezTo>
                    <a:pt x="1168" y="2335"/>
                    <a:pt x="3569" y="3336"/>
                    <a:pt x="2435" y="5137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2"/>
            <p:cNvSpPr/>
            <p:nvPr/>
          </p:nvSpPr>
          <p:spPr>
            <a:xfrm>
              <a:off x="7130312" y="2285474"/>
              <a:ext cx="319312" cy="447815"/>
            </a:xfrm>
            <a:custGeom>
              <a:rect b="b" l="l" r="r" t="t"/>
              <a:pathLst>
                <a:path extrusionOk="0" h="23345" w="16646">
                  <a:moveTo>
                    <a:pt x="9303" y="0"/>
                  </a:moveTo>
                  <a:cubicBezTo>
                    <a:pt x="9174" y="0"/>
                    <a:pt x="9063" y="26"/>
                    <a:pt x="8974" y="81"/>
                  </a:cubicBezTo>
                  <a:cubicBezTo>
                    <a:pt x="8974" y="81"/>
                    <a:pt x="6372" y="515"/>
                    <a:pt x="5171" y="1983"/>
                  </a:cubicBezTo>
                  <a:cubicBezTo>
                    <a:pt x="3970" y="3450"/>
                    <a:pt x="0" y="12323"/>
                    <a:pt x="34" y="13124"/>
                  </a:cubicBezTo>
                  <a:cubicBezTo>
                    <a:pt x="51" y="13524"/>
                    <a:pt x="1051" y="13624"/>
                    <a:pt x="2048" y="13624"/>
                  </a:cubicBezTo>
                  <a:cubicBezTo>
                    <a:pt x="3044" y="13624"/>
                    <a:pt x="4037" y="13524"/>
                    <a:pt x="4037" y="13524"/>
                  </a:cubicBezTo>
                  <a:cubicBezTo>
                    <a:pt x="4037" y="13524"/>
                    <a:pt x="4470" y="17961"/>
                    <a:pt x="5871" y="21230"/>
                  </a:cubicBezTo>
                  <a:cubicBezTo>
                    <a:pt x="6210" y="21964"/>
                    <a:pt x="7243" y="23345"/>
                    <a:pt x="8443" y="23345"/>
                  </a:cubicBezTo>
                  <a:cubicBezTo>
                    <a:pt x="8660" y="23345"/>
                    <a:pt x="8882" y="23300"/>
                    <a:pt x="9107" y="23198"/>
                  </a:cubicBezTo>
                  <a:cubicBezTo>
                    <a:pt x="10608" y="22564"/>
                    <a:pt x="11242" y="12423"/>
                    <a:pt x="11242" y="12423"/>
                  </a:cubicBezTo>
                  <a:cubicBezTo>
                    <a:pt x="11242" y="12423"/>
                    <a:pt x="12333" y="13982"/>
                    <a:pt x="13322" y="13982"/>
                  </a:cubicBezTo>
                  <a:cubicBezTo>
                    <a:pt x="13454" y="13982"/>
                    <a:pt x="13585" y="13954"/>
                    <a:pt x="13710" y="13891"/>
                  </a:cubicBezTo>
                  <a:cubicBezTo>
                    <a:pt x="14944" y="13257"/>
                    <a:pt x="14711" y="11790"/>
                    <a:pt x="13844" y="11690"/>
                  </a:cubicBezTo>
                  <a:cubicBezTo>
                    <a:pt x="12976" y="11589"/>
                    <a:pt x="16646" y="8354"/>
                    <a:pt x="15745" y="5885"/>
                  </a:cubicBezTo>
                  <a:cubicBezTo>
                    <a:pt x="14884" y="3580"/>
                    <a:pt x="10823" y="0"/>
                    <a:pt x="9303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2"/>
            <p:cNvSpPr/>
            <p:nvPr/>
          </p:nvSpPr>
          <p:spPr>
            <a:xfrm>
              <a:off x="7176926" y="2179356"/>
              <a:ext cx="320060" cy="329728"/>
            </a:xfrm>
            <a:custGeom>
              <a:rect b="b" l="l" r="r" t="t"/>
              <a:pathLst>
                <a:path extrusionOk="0" h="17189" w="16685">
                  <a:moveTo>
                    <a:pt x="5169" y="1"/>
                  </a:moveTo>
                  <a:cubicBezTo>
                    <a:pt x="3542" y="1"/>
                    <a:pt x="3107" y="968"/>
                    <a:pt x="5843" y="2711"/>
                  </a:cubicBezTo>
                  <a:cubicBezTo>
                    <a:pt x="5843" y="2711"/>
                    <a:pt x="5443" y="2673"/>
                    <a:pt x="4860" y="2673"/>
                  </a:cubicBezTo>
                  <a:cubicBezTo>
                    <a:pt x="3403" y="2673"/>
                    <a:pt x="806" y="2911"/>
                    <a:pt x="473" y="4579"/>
                  </a:cubicBezTo>
                  <a:cubicBezTo>
                    <a:pt x="1" y="6749"/>
                    <a:pt x="2138" y="8029"/>
                    <a:pt x="4759" y="8029"/>
                  </a:cubicBezTo>
                  <a:cubicBezTo>
                    <a:pt x="4919" y="8029"/>
                    <a:pt x="5080" y="8024"/>
                    <a:pt x="5243" y="8015"/>
                  </a:cubicBezTo>
                  <a:cubicBezTo>
                    <a:pt x="5666" y="7990"/>
                    <a:pt x="6083" y="7978"/>
                    <a:pt x="6485" y="7978"/>
                  </a:cubicBezTo>
                  <a:cubicBezTo>
                    <a:pt x="8777" y="7978"/>
                    <a:pt x="10630" y="8352"/>
                    <a:pt x="10913" y="8749"/>
                  </a:cubicBezTo>
                  <a:cubicBezTo>
                    <a:pt x="11214" y="9216"/>
                    <a:pt x="7377" y="9750"/>
                    <a:pt x="8178" y="10417"/>
                  </a:cubicBezTo>
                  <a:cubicBezTo>
                    <a:pt x="8645" y="10817"/>
                    <a:pt x="9245" y="11084"/>
                    <a:pt x="9879" y="11117"/>
                  </a:cubicBezTo>
                  <a:cubicBezTo>
                    <a:pt x="9879" y="11117"/>
                    <a:pt x="8612" y="11351"/>
                    <a:pt x="8612" y="12218"/>
                  </a:cubicBezTo>
                  <a:cubicBezTo>
                    <a:pt x="8612" y="13119"/>
                    <a:pt x="9012" y="17055"/>
                    <a:pt x="9612" y="17088"/>
                  </a:cubicBezTo>
                  <a:cubicBezTo>
                    <a:pt x="10246" y="17155"/>
                    <a:pt x="11414" y="17188"/>
                    <a:pt x="11414" y="17188"/>
                  </a:cubicBezTo>
                  <a:cubicBezTo>
                    <a:pt x="12548" y="16755"/>
                    <a:pt x="13649" y="16121"/>
                    <a:pt x="14583" y="15320"/>
                  </a:cubicBezTo>
                  <a:cubicBezTo>
                    <a:pt x="16050" y="14019"/>
                    <a:pt x="16684" y="11084"/>
                    <a:pt x="15183" y="9182"/>
                  </a:cubicBezTo>
                  <a:cubicBezTo>
                    <a:pt x="13682" y="7281"/>
                    <a:pt x="12548" y="5480"/>
                    <a:pt x="11380" y="3945"/>
                  </a:cubicBezTo>
                  <a:cubicBezTo>
                    <a:pt x="10213" y="2411"/>
                    <a:pt x="9112" y="810"/>
                    <a:pt x="6544" y="176"/>
                  </a:cubicBezTo>
                  <a:cubicBezTo>
                    <a:pt x="6034" y="58"/>
                    <a:pt x="5566" y="1"/>
                    <a:pt x="516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2"/>
            <p:cNvSpPr/>
            <p:nvPr/>
          </p:nvSpPr>
          <p:spPr>
            <a:xfrm>
              <a:off x="7207733" y="2531451"/>
              <a:ext cx="104314" cy="16017"/>
            </a:xfrm>
            <a:custGeom>
              <a:rect b="b" l="l" r="r" t="t"/>
              <a:pathLst>
                <a:path extrusionOk="0" fill="none" h="835" w="5438">
                  <a:moveTo>
                    <a:pt x="1" y="701"/>
                  </a:moveTo>
                  <a:cubicBezTo>
                    <a:pt x="1" y="701"/>
                    <a:pt x="4237" y="835"/>
                    <a:pt x="5438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2"/>
            <p:cNvSpPr/>
            <p:nvPr/>
          </p:nvSpPr>
          <p:spPr>
            <a:xfrm>
              <a:off x="6440529" y="2339492"/>
              <a:ext cx="414016" cy="268766"/>
            </a:xfrm>
            <a:custGeom>
              <a:rect b="b" l="l" r="r" t="t"/>
              <a:pathLst>
                <a:path extrusionOk="0" h="14011" w="21583"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lnTo>
                    <a:pt x="0" y="9574"/>
                  </a:lnTo>
                  <a:cubicBezTo>
                    <a:pt x="0" y="10375"/>
                    <a:pt x="668" y="11042"/>
                    <a:pt x="1468" y="11042"/>
                  </a:cubicBezTo>
                  <a:lnTo>
                    <a:pt x="17580" y="11042"/>
                  </a:lnTo>
                  <a:lnTo>
                    <a:pt x="20182" y="14011"/>
                  </a:lnTo>
                  <a:lnTo>
                    <a:pt x="20182" y="14011"/>
                  </a:lnTo>
                  <a:lnTo>
                    <a:pt x="20115" y="11042"/>
                  </a:lnTo>
                  <a:cubicBezTo>
                    <a:pt x="20915" y="11008"/>
                    <a:pt x="21583" y="10375"/>
                    <a:pt x="21583" y="9541"/>
                  </a:cubicBezTo>
                  <a:lnTo>
                    <a:pt x="21583" y="1468"/>
                  </a:lnTo>
                  <a:cubicBezTo>
                    <a:pt x="21583" y="634"/>
                    <a:pt x="20915" y="1"/>
                    <a:pt x="201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2"/>
            <p:cNvSpPr/>
            <p:nvPr/>
          </p:nvSpPr>
          <p:spPr>
            <a:xfrm>
              <a:off x="6518602" y="2421420"/>
              <a:ext cx="40955" cy="34548"/>
            </a:xfrm>
            <a:custGeom>
              <a:rect b="b" l="l" r="r" t="t"/>
              <a:pathLst>
                <a:path extrusionOk="0" h="1801" w="2135">
                  <a:moveTo>
                    <a:pt x="1206" y="0"/>
                  </a:moveTo>
                  <a:cubicBezTo>
                    <a:pt x="980" y="0"/>
                    <a:pt x="751" y="82"/>
                    <a:pt x="567" y="266"/>
                  </a:cubicBezTo>
                  <a:cubicBezTo>
                    <a:pt x="0" y="833"/>
                    <a:pt x="400" y="1801"/>
                    <a:pt x="1201" y="1801"/>
                  </a:cubicBezTo>
                  <a:cubicBezTo>
                    <a:pt x="1701" y="1801"/>
                    <a:pt x="2102" y="1400"/>
                    <a:pt x="2135" y="900"/>
                  </a:cubicBezTo>
                  <a:cubicBezTo>
                    <a:pt x="2135" y="359"/>
                    <a:pt x="1677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2"/>
            <p:cNvSpPr/>
            <p:nvPr/>
          </p:nvSpPr>
          <p:spPr>
            <a:xfrm>
              <a:off x="6620979" y="2421420"/>
              <a:ext cx="40974" cy="34548"/>
            </a:xfrm>
            <a:custGeom>
              <a:rect b="b" l="l" r="r" t="t"/>
              <a:pathLst>
                <a:path extrusionOk="0" h="1801" w="2136">
                  <a:moveTo>
                    <a:pt x="1221" y="0"/>
                  </a:moveTo>
                  <a:cubicBezTo>
                    <a:pt x="995" y="0"/>
                    <a:pt x="762" y="82"/>
                    <a:pt x="567" y="266"/>
                  </a:cubicBezTo>
                  <a:cubicBezTo>
                    <a:pt x="0" y="833"/>
                    <a:pt x="434" y="1801"/>
                    <a:pt x="1234" y="1801"/>
                  </a:cubicBezTo>
                  <a:cubicBezTo>
                    <a:pt x="1735" y="1801"/>
                    <a:pt x="2135" y="1400"/>
                    <a:pt x="2135" y="900"/>
                  </a:cubicBezTo>
                  <a:cubicBezTo>
                    <a:pt x="2135" y="359"/>
                    <a:pt x="1693" y="0"/>
                    <a:pt x="12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2"/>
            <p:cNvSpPr/>
            <p:nvPr/>
          </p:nvSpPr>
          <p:spPr>
            <a:xfrm>
              <a:off x="6723989" y="2421420"/>
              <a:ext cx="40974" cy="34548"/>
            </a:xfrm>
            <a:custGeom>
              <a:rect b="b" l="l" r="r" t="t"/>
              <a:pathLst>
                <a:path extrusionOk="0" h="1801" w="2136">
                  <a:moveTo>
                    <a:pt x="1206" y="0"/>
                  </a:moveTo>
                  <a:cubicBezTo>
                    <a:pt x="981" y="0"/>
                    <a:pt x="751" y="82"/>
                    <a:pt x="568" y="266"/>
                  </a:cubicBezTo>
                  <a:cubicBezTo>
                    <a:pt x="1" y="833"/>
                    <a:pt x="401" y="1801"/>
                    <a:pt x="1202" y="1801"/>
                  </a:cubicBezTo>
                  <a:cubicBezTo>
                    <a:pt x="1702" y="1801"/>
                    <a:pt x="2136" y="1400"/>
                    <a:pt x="2136" y="900"/>
                  </a:cubicBezTo>
                  <a:cubicBezTo>
                    <a:pt x="2136" y="359"/>
                    <a:pt x="1678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12"/>
          <p:cNvSpPr txBox="1"/>
          <p:nvPr>
            <p:ph idx="4294967295" type="subTitle"/>
          </p:nvPr>
        </p:nvSpPr>
        <p:spPr>
          <a:xfrm>
            <a:off x="6519500" y="1796050"/>
            <a:ext cx="231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200"/>
              <a:t>UI for clients to interact with Goldman’s cloud tools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2" name="Google Shape;1052;p12"/>
          <p:cNvSpPr txBox="1"/>
          <p:nvPr>
            <p:ph idx="4294967295" type="ctrTitle"/>
          </p:nvPr>
        </p:nvSpPr>
        <p:spPr>
          <a:xfrm>
            <a:off x="6155600" y="1503200"/>
            <a:ext cx="267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</a:pPr>
            <a:r>
              <a:rPr b="0" lang="en" sz="1600">
                <a:solidFill>
                  <a:schemeClr val="dk2"/>
                </a:solidFill>
              </a:rPr>
              <a:t>React, Express.js and Associated Libraries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12"/>
          <p:cNvSpPr txBox="1"/>
          <p:nvPr>
            <p:ph idx="4294967295" type="subTitle"/>
          </p:nvPr>
        </p:nvSpPr>
        <p:spPr>
          <a:xfrm>
            <a:off x="6701450" y="3203325"/>
            <a:ext cx="2312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200"/>
              <a:t>Leveraging on surprised learning techniques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2"/>
          <p:cNvSpPr txBox="1"/>
          <p:nvPr>
            <p:ph idx="4294967295" type="ctrTitle"/>
          </p:nvPr>
        </p:nvSpPr>
        <p:spPr>
          <a:xfrm>
            <a:off x="6337550" y="2910475"/>
            <a:ext cx="2676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</a:pPr>
            <a:r>
              <a:rPr b="0" lang="en" sz="1600">
                <a:solidFill>
                  <a:schemeClr val="dk2"/>
                </a:solidFill>
              </a:rPr>
              <a:t>Python, Flask, scikit-learn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5"/>
          <p:cNvSpPr txBox="1"/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DEMO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060" name="Google Shape;1060;p15"/>
          <p:cNvSpPr/>
          <p:nvPr/>
        </p:nvSpPr>
        <p:spPr>
          <a:xfrm>
            <a:off x="3184843" y="3273659"/>
            <a:ext cx="318722" cy="318722"/>
          </a:xfrm>
          <a:custGeom>
            <a:rect b="b" l="l" r="r" t="t"/>
            <a:pathLst>
              <a:path extrusionOk="0" h="16146" w="16146">
                <a:moveTo>
                  <a:pt x="8073" y="1468"/>
                </a:moveTo>
                <a:cubicBezTo>
                  <a:pt x="10207" y="1468"/>
                  <a:pt x="10474" y="1468"/>
                  <a:pt x="11308" y="1502"/>
                </a:cubicBezTo>
                <a:cubicBezTo>
                  <a:pt x="11842" y="1502"/>
                  <a:pt x="12342" y="1602"/>
                  <a:pt x="12809" y="1768"/>
                </a:cubicBezTo>
                <a:cubicBezTo>
                  <a:pt x="13510" y="2069"/>
                  <a:pt x="14077" y="2602"/>
                  <a:pt x="14344" y="3303"/>
                </a:cubicBezTo>
                <a:cubicBezTo>
                  <a:pt x="14511" y="3803"/>
                  <a:pt x="14611" y="4304"/>
                  <a:pt x="14611" y="4804"/>
                </a:cubicBezTo>
                <a:cubicBezTo>
                  <a:pt x="14644" y="5638"/>
                  <a:pt x="14677" y="5905"/>
                  <a:pt x="14677" y="8073"/>
                </a:cubicBezTo>
                <a:cubicBezTo>
                  <a:pt x="14677" y="10208"/>
                  <a:pt x="14677" y="10475"/>
                  <a:pt x="14611" y="11309"/>
                </a:cubicBezTo>
                <a:cubicBezTo>
                  <a:pt x="14611" y="11842"/>
                  <a:pt x="14511" y="12343"/>
                  <a:pt x="14344" y="12810"/>
                </a:cubicBezTo>
                <a:cubicBezTo>
                  <a:pt x="14077" y="13510"/>
                  <a:pt x="13510" y="14077"/>
                  <a:pt x="12809" y="14344"/>
                </a:cubicBezTo>
                <a:cubicBezTo>
                  <a:pt x="12342" y="14511"/>
                  <a:pt x="11842" y="14611"/>
                  <a:pt x="11308" y="14644"/>
                </a:cubicBezTo>
                <a:cubicBezTo>
                  <a:pt x="10474" y="14678"/>
                  <a:pt x="10207" y="14678"/>
                  <a:pt x="8073" y="14678"/>
                </a:cubicBezTo>
                <a:cubicBezTo>
                  <a:pt x="5904" y="14678"/>
                  <a:pt x="5638" y="14678"/>
                  <a:pt x="4804" y="14644"/>
                </a:cubicBezTo>
                <a:cubicBezTo>
                  <a:pt x="4303" y="14611"/>
                  <a:pt x="3770" y="14511"/>
                  <a:pt x="3303" y="14344"/>
                </a:cubicBezTo>
                <a:cubicBezTo>
                  <a:pt x="2969" y="14211"/>
                  <a:pt x="2635" y="14011"/>
                  <a:pt x="2369" y="13744"/>
                </a:cubicBezTo>
                <a:cubicBezTo>
                  <a:pt x="2102" y="13477"/>
                  <a:pt x="1935" y="13177"/>
                  <a:pt x="1801" y="12810"/>
                </a:cubicBezTo>
                <a:cubicBezTo>
                  <a:pt x="1635" y="12343"/>
                  <a:pt x="1535" y="11842"/>
                  <a:pt x="1535" y="11309"/>
                </a:cubicBezTo>
                <a:cubicBezTo>
                  <a:pt x="1468" y="10475"/>
                  <a:pt x="1468" y="10208"/>
                  <a:pt x="1468" y="8073"/>
                </a:cubicBezTo>
                <a:cubicBezTo>
                  <a:pt x="1468" y="5905"/>
                  <a:pt x="1468" y="5671"/>
                  <a:pt x="1535" y="4804"/>
                </a:cubicBezTo>
                <a:cubicBezTo>
                  <a:pt x="1535" y="4304"/>
                  <a:pt x="1635" y="3803"/>
                  <a:pt x="1801" y="3303"/>
                </a:cubicBezTo>
                <a:cubicBezTo>
                  <a:pt x="1935" y="2969"/>
                  <a:pt x="2135" y="2636"/>
                  <a:pt x="2402" y="2402"/>
                </a:cubicBezTo>
                <a:cubicBezTo>
                  <a:pt x="2669" y="2102"/>
                  <a:pt x="2969" y="1902"/>
                  <a:pt x="3336" y="1768"/>
                </a:cubicBezTo>
                <a:cubicBezTo>
                  <a:pt x="3803" y="1602"/>
                  <a:pt x="4303" y="1502"/>
                  <a:pt x="4837" y="1502"/>
                </a:cubicBezTo>
                <a:cubicBezTo>
                  <a:pt x="5671" y="1468"/>
                  <a:pt x="5938" y="1468"/>
                  <a:pt x="8073" y="1468"/>
                </a:cubicBezTo>
                <a:close/>
                <a:moveTo>
                  <a:pt x="8073" y="1"/>
                </a:moveTo>
                <a:cubicBezTo>
                  <a:pt x="5904" y="1"/>
                  <a:pt x="5638" y="1"/>
                  <a:pt x="4737" y="67"/>
                </a:cubicBezTo>
                <a:cubicBezTo>
                  <a:pt x="4070" y="67"/>
                  <a:pt x="3436" y="201"/>
                  <a:pt x="2802" y="434"/>
                </a:cubicBezTo>
                <a:cubicBezTo>
                  <a:pt x="2268" y="634"/>
                  <a:pt x="1768" y="935"/>
                  <a:pt x="1368" y="1368"/>
                </a:cubicBezTo>
                <a:cubicBezTo>
                  <a:pt x="968" y="1768"/>
                  <a:pt x="634" y="2235"/>
                  <a:pt x="434" y="2803"/>
                </a:cubicBezTo>
                <a:cubicBezTo>
                  <a:pt x="200" y="3403"/>
                  <a:pt x="67" y="4070"/>
                  <a:pt x="67" y="4737"/>
                </a:cubicBezTo>
                <a:cubicBezTo>
                  <a:pt x="34" y="5605"/>
                  <a:pt x="0" y="5871"/>
                  <a:pt x="0" y="8073"/>
                </a:cubicBezTo>
                <a:cubicBezTo>
                  <a:pt x="0" y="10275"/>
                  <a:pt x="0" y="10541"/>
                  <a:pt x="67" y="11409"/>
                </a:cubicBezTo>
                <a:cubicBezTo>
                  <a:pt x="67" y="12076"/>
                  <a:pt x="200" y="12743"/>
                  <a:pt x="434" y="13377"/>
                </a:cubicBezTo>
                <a:cubicBezTo>
                  <a:pt x="867" y="14444"/>
                  <a:pt x="1701" y="15312"/>
                  <a:pt x="2802" y="15745"/>
                </a:cubicBezTo>
                <a:cubicBezTo>
                  <a:pt x="3436" y="15979"/>
                  <a:pt x="4070" y="16079"/>
                  <a:pt x="4737" y="16112"/>
                </a:cubicBezTo>
                <a:cubicBezTo>
                  <a:pt x="5604" y="16145"/>
                  <a:pt x="5871" y="16145"/>
                  <a:pt x="8073" y="16145"/>
                </a:cubicBezTo>
                <a:cubicBezTo>
                  <a:pt x="10274" y="16145"/>
                  <a:pt x="10541" y="16145"/>
                  <a:pt x="11408" y="16112"/>
                </a:cubicBezTo>
                <a:cubicBezTo>
                  <a:pt x="12075" y="16079"/>
                  <a:pt x="12743" y="15979"/>
                  <a:pt x="13376" y="15745"/>
                </a:cubicBezTo>
                <a:cubicBezTo>
                  <a:pt x="14444" y="15312"/>
                  <a:pt x="15311" y="14444"/>
                  <a:pt x="15745" y="13377"/>
                </a:cubicBezTo>
                <a:cubicBezTo>
                  <a:pt x="15978" y="12743"/>
                  <a:pt x="16112" y="12076"/>
                  <a:pt x="16112" y="11409"/>
                </a:cubicBezTo>
                <a:cubicBezTo>
                  <a:pt x="16145" y="10541"/>
                  <a:pt x="16145" y="10275"/>
                  <a:pt x="16145" y="8073"/>
                </a:cubicBezTo>
                <a:cubicBezTo>
                  <a:pt x="16145" y="5871"/>
                  <a:pt x="16145" y="5605"/>
                  <a:pt x="16112" y="4737"/>
                </a:cubicBezTo>
                <a:cubicBezTo>
                  <a:pt x="16112" y="4070"/>
                  <a:pt x="15978" y="3403"/>
                  <a:pt x="15745" y="2803"/>
                </a:cubicBezTo>
                <a:cubicBezTo>
                  <a:pt x="15545" y="2235"/>
                  <a:pt x="15211" y="1768"/>
                  <a:pt x="14811" y="1368"/>
                </a:cubicBezTo>
                <a:cubicBezTo>
                  <a:pt x="14410" y="935"/>
                  <a:pt x="13910" y="634"/>
                  <a:pt x="13376" y="434"/>
                </a:cubicBezTo>
                <a:cubicBezTo>
                  <a:pt x="12743" y="201"/>
                  <a:pt x="12075" y="67"/>
                  <a:pt x="11408" y="67"/>
                </a:cubicBezTo>
                <a:cubicBezTo>
                  <a:pt x="10541" y="1"/>
                  <a:pt x="10274" y="1"/>
                  <a:pt x="80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5"/>
          <p:cNvSpPr/>
          <p:nvPr/>
        </p:nvSpPr>
        <p:spPr>
          <a:xfrm>
            <a:off x="3235536" y="3351356"/>
            <a:ext cx="190985" cy="163546"/>
          </a:xfrm>
          <a:custGeom>
            <a:rect b="b" l="l" r="r" t="t"/>
            <a:pathLst>
              <a:path extrusionOk="0" h="8285" w="9675">
                <a:moveTo>
                  <a:pt x="5446" y="1460"/>
                </a:moveTo>
                <a:cubicBezTo>
                  <a:pt x="6836" y="1460"/>
                  <a:pt x="8173" y="2530"/>
                  <a:pt x="8173" y="4137"/>
                </a:cubicBezTo>
                <a:cubicBezTo>
                  <a:pt x="8173" y="5638"/>
                  <a:pt x="6972" y="6839"/>
                  <a:pt x="5505" y="6839"/>
                </a:cubicBezTo>
                <a:cubicBezTo>
                  <a:pt x="3103" y="6839"/>
                  <a:pt x="1902" y="3937"/>
                  <a:pt x="3570" y="2236"/>
                </a:cubicBezTo>
                <a:cubicBezTo>
                  <a:pt x="4117" y="1700"/>
                  <a:pt x="4787" y="1460"/>
                  <a:pt x="5446" y="1460"/>
                </a:cubicBezTo>
                <a:close/>
                <a:moveTo>
                  <a:pt x="5505" y="1"/>
                </a:moveTo>
                <a:cubicBezTo>
                  <a:pt x="1802" y="1"/>
                  <a:pt x="1" y="4471"/>
                  <a:pt x="2603" y="7072"/>
                </a:cubicBezTo>
                <a:cubicBezTo>
                  <a:pt x="3440" y="7910"/>
                  <a:pt x="4468" y="8285"/>
                  <a:pt x="5478" y="8285"/>
                </a:cubicBezTo>
                <a:cubicBezTo>
                  <a:pt x="7605" y="8285"/>
                  <a:pt x="9652" y="6625"/>
                  <a:pt x="9674" y="4137"/>
                </a:cubicBezTo>
                <a:cubicBezTo>
                  <a:pt x="9674" y="1835"/>
                  <a:pt x="7806" y="1"/>
                  <a:pt x="55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5"/>
          <p:cNvSpPr/>
          <p:nvPr/>
        </p:nvSpPr>
        <p:spPr>
          <a:xfrm>
            <a:off x="3403444" y="3328970"/>
            <a:ext cx="44810" cy="38236"/>
          </a:xfrm>
          <a:custGeom>
            <a:rect b="b" l="l" r="r" t="t"/>
            <a:pathLst>
              <a:path extrusionOk="0" h="1937" w="2270">
                <a:moveTo>
                  <a:pt x="1302" y="1"/>
                </a:moveTo>
                <a:cubicBezTo>
                  <a:pt x="434" y="1"/>
                  <a:pt x="1" y="1035"/>
                  <a:pt x="601" y="1635"/>
                </a:cubicBezTo>
                <a:cubicBezTo>
                  <a:pt x="810" y="1844"/>
                  <a:pt x="1062" y="1937"/>
                  <a:pt x="1306" y="1937"/>
                </a:cubicBezTo>
                <a:cubicBezTo>
                  <a:pt x="1803" y="1937"/>
                  <a:pt x="2269" y="1550"/>
                  <a:pt x="2269" y="968"/>
                </a:cubicBezTo>
                <a:cubicBezTo>
                  <a:pt x="2269" y="434"/>
                  <a:pt x="1835" y="1"/>
                  <a:pt x="13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15"/>
          <p:cNvGrpSpPr/>
          <p:nvPr/>
        </p:nvGrpSpPr>
        <p:grpSpPr>
          <a:xfrm>
            <a:off x="1097537" y="2122669"/>
            <a:ext cx="2637382" cy="2620681"/>
            <a:chOff x="619433" y="1892195"/>
            <a:chExt cx="3014495" cy="2995407"/>
          </a:xfrm>
        </p:grpSpPr>
        <p:sp>
          <p:nvSpPr>
            <p:cNvPr id="1064" name="Google Shape;1064;p15"/>
            <p:cNvSpPr/>
            <p:nvPr/>
          </p:nvSpPr>
          <p:spPr>
            <a:xfrm>
              <a:off x="619433" y="2108900"/>
              <a:ext cx="2847910" cy="2585703"/>
            </a:xfrm>
            <a:custGeom>
              <a:rect b="b" l="l" r="r" t="t"/>
              <a:pathLst>
                <a:path extrusionOk="0" h="130988" w="144271">
                  <a:moveTo>
                    <a:pt x="46204" y="1"/>
                  </a:moveTo>
                  <a:cubicBezTo>
                    <a:pt x="42587" y="1"/>
                    <a:pt x="38228" y="1131"/>
                    <a:pt x="34192" y="5167"/>
                  </a:cubicBezTo>
                  <a:cubicBezTo>
                    <a:pt x="25019" y="14340"/>
                    <a:pt x="36694" y="20578"/>
                    <a:pt x="40029" y="32687"/>
                  </a:cubicBezTo>
                  <a:cubicBezTo>
                    <a:pt x="43365" y="44762"/>
                    <a:pt x="18347" y="38091"/>
                    <a:pt x="9174" y="47264"/>
                  </a:cubicBezTo>
                  <a:cubicBezTo>
                    <a:pt x="1" y="56437"/>
                    <a:pt x="8307" y="69380"/>
                    <a:pt x="14611" y="71248"/>
                  </a:cubicBezTo>
                  <a:cubicBezTo>
                    <a:pt x="15840" y="71614"/>
                    <a:pt x="17307" y="71716"/>
                    <a:pt x="18884" y="71716"/>
                  </a:cubicBezTo>
                  <a:cubicBezTo>
                    <a:pt x="20879" y="71716"/>
                    <a:pt x="23051" y="71552"/>
                    <a:pt x="25140" y="71552"/>
                  </a:cubicBezTo>
                  <a:cubicBezTo>
                    <a:pt x="29827" y="71552"/>
                    <a:pt x="34098" y="72376"/>
                    <a:pt x="35026" y="77719"/>
                  </a:cubicBezTo>
                  <a:cubicBezTo>
                    <a:pt x="35026" y="77719"/>
                    <a:pt x="37961" y="81889"/>
                    <a:pt x="30022" y="93964"/>
                  </a:cubicBezTo>
                  <a:cubicBezTo>
                    <a:pt x="22117" y="106073"/>
                    <a:pt x="22517" y="118982"/>
                    <a:pt x="37127" y="121917"/>
                  </a:cubicBezTo>
                  <a:cubicBezTo>
                    <a:pt x="38138" y="122119"/>
                    <a:pt x="39095" y="122212"/>
                    <a:pt x="40004" y="122212"/>
                  </a:cubicBezTo>
                  <a:cubicBezTo>
                    <a:pt x="51294" y="122212"/>
                    <a:pt x="55209" y="107846"/>
                    <a:pt x="63728" y="107846"/>
                  </a:cubicBezTo>
                  <a:cubicBezTo>
                    <a:pt x="64414" y="107846"/>
                    <a:pt x="65129" y="107939"/>
                    <a:pt x="65881" y="108141"/>
                  </a:cubicBezTo>
                  <a:cubicBezTo>
                    <a:pt x="75990" y="110878"/>
                    <a:pt x="74149" y="130988"/>
                    <a:pt x="90757" y="130988"/>
                  </a:cubicBezTo>
                  <a:cubicBezTo>
                    <a:pt x="91960" y="130988"/>
                    <a:pt x="93260" y="130882"/>
                    <a:pt x="94668" y="130657"/>
                  </a:cubicBezTo>
                  <a:cubicBezTo>
                    <a:pt x="115517" y="127321"/>
                    <a:pt x="104976" y="111677"/>
                    <a:pt x="111280" y="104705"/>
                  </a:cubicBezTo>
                  <a:cubicBezTo>
                    <a:pt x="113276" y="102487"/>
                    <a:pt x="115476" y="101894"/>
                    <a:pt x="117842" y="101894"/>
                  </a:cubicBezTo>
                  <a:cubicBezTo>
                    <a:pt x="120560" y="101894"/>
                    <a:pt x="123497" y="102677"/>
                    <a:pt x="126595" y="102677"/>
                  </a:cubicBezTo>
                  <a:cubicBezTo>
                    <a:pt x="129318" y="102677"/>
                    <a:pt x="132165" y="102073"/>
                    <a:pt x="135097" y="99801"/>
                  </a:cubicBezTo>
                  <a:cubicBezTo>
                    <a:pt x="144270" y="92730"/>
                    <a:pt x="129693" y="77285"/>
                    <a:pt x="130928" y="66878"/>
                  </a:cubicBezTo>
                  <a:cubicBezTo>
                    <a:pt x="132195" y="56437"/>
                    <a:pt x="142202" y="55603"/>
                    <a:pt x="143036" y="46864"/>
                  </a:cubicBezTo>
                  <a:cubicBezTo>
                    <a:pt x="143870" y="38091"/>
                    <a:pt x="137599" y="39358"/>
                    <a:pt x="123856" y="27683"/>
                  </a:cubicBezTo>
                  <a:cubicBezTo>
                    <a:pt x="110079" y="16008"/>
                    <a:pt x="116751" y="7669"/>
                    <a:pt x="107177" y="2232"/>
                  </a:cubicBezTo>
                  <a:cubicBezTo>
                    <a:pt x="105787" y="1449"/>
                    <a:pt x="104414" y="1121"/>
                    <a:pt x="103046" y="1121"/>
                  </a:cubicBezTo>
                  <a:cubicBezTo>
                    <a:pt x="95855" y="1121"/>
                    <a:pt x="88779" y="10193"/>
                    <a:pt x="79775" y="10193"/>
                  </a:cubicBezTo>
                  <a:cubicBezTo>
                    <a:pt x="78655" y="10193"/>
                    <a:pt x="77505" y="10053"/>
                    <a:pt x="76322" y="9737"/>
                  </a:cubicBezTo>
                  <a:cubicBezTo>
                    <a:pt x="68716" y="7702"/>
                    <a:pt x="61345" y="5067"/>
                    <a:pt x="54206" y="1831"/>
                  </a:cubicBezTo>
                  <a:cubicBezTo>
                    <a:pt x="54206" y="1831"/>
                    <a:pt x="50806" y="1"/>
                    <a:pt x="462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1256837" y="2673800"/>
              <a:ext cx="2180875" cy="1450633"/>
            </a:xfrm>
            <a:custGeom>
              <a:rect b="b" l="l" r="r" t="t"/>
              <a:pathLst>
                <a:path extrusionOk="0" fill="none" h="73487" w="110480">
                  <a:moveTo>
                    <a:pt x="34759" y="68749"/>
                  </a:moveTo>
                  <a:cubicBezTo>
                    <a:pt x="49302" y="64013"/>
                    <a:pt x="58609" y="60410"/>
                    <a:pt x="69217" y="60277"/>
                  </a:cubicBezTo>
                  <a:cubicBezTo>
                    <a:pt x="69217" y="60277"/>
                    <a:pt x="84327" y="62245"/>
                    <a:pt x="90598" y="60277"/>
                  </a:cubicBezTo>
                  <a:cubicBezTo>
                    <a:pt x="108878" y="54573"/>
                    <a:pt x="110479" y="33791"/>
                    <a:pt x="100606" y="18480"/>
                  </a:cubicBezTo>
                  <a:cubicBezTo>
                    <a:pt x="90365" y="2569"/>
                    <a:pt x="71985" y="7105"/>
                    <a:pt x="71985" y="7105"/>
                  </a:cubicBezTo>
                  <a:cubicBezTo>
                    <a:pt x="49936" y="11175"/>
                    <a:pt x="35259" y="6705"/>
                    <a:pt x="27553" y="2969"/>
                  </a:cubicBezTo>
                  <a:cubicBezTo>
                    <a:pt x="21416" y="0"/>
                    <a:pt x="13977" y="1134"/>
                    <a:pt x="9207" y="6038"/>
                  </a:cubicBezTo>
                  <a:cubicBezTo>
                    <a:pt x="8140" y="7105"/>
                    <a:pt x="7306" y="8373"/>
                    <a:pt x="6772" y="9774"/>
                  </a:cubicBezTo>
                  <a:cubicBezTo>
                    <a:pt x="0" y="28287"/>
                    <a:pt x="7806" y="46367"/>
                    <a:pt x="10575" y="57408"/>
                  </a:cubicBezTo>
                  <a:cubicBezTo>
                    <a:pt x="11609" y="61511"/>
                    <a:pt x="20215" y="73486"/>
                    <a:pt x="34759" y="68749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716889" y="1892195"/>
              <a:ext cx="2816957" cy="2995407"/>
            </a:xfrm>
            <a:custGeom>
              <a:rect b="b" l="l" r="r" t="t"/>
              <a:pathLst>
                <a:path extrusionOk="0" fill="none" h="151743" w="142703">
                  <a:moveTo>
                    <a:pt x="68850" y="31790"/>
                  </a:moveTo>
                  <a:cubicBezTo>
                    <a:pt x="68249" y="38694"/>
                    <a:pt x="67649" y="45733"/>
                    <a:pt x="67782" y="52671"/>
                  </a:cubicBezTo>
                  <a:cubicBezTo>
                    <a:pt x="68149" y="69450"/>
                    <a:pt x="69850" y="86162"/>
                    <a:pt x="70918" y="102907"/>
                  </a:cubicBezTo>
                  <a:cubicBezTo>
                    <a:pt x="71552" y="112881"/>
                    <a:pt x="73520" y="123422"/>
                    <a:pt x="71518" y="133329"/>
                  </a:cubicBezTo>
                  <a:cubicBezTo>
                    <a:pt x="69617" y="142636"/>
                    <a:pt x="62212" y="150308"/>
                    <a:pt x="52538" y="151008"/>
                  </a:cubicBezTo>
                  <a:cubicBezTo>
                    <a:pt x="41864" y="151742"/>
                    <a:pt x="34158" y="141802"/>
                    <a:pt x="35326" y="131761"/>
                  </a:cubicBezTo>
                  <a:cubicBezTo>
                    <a:pt x="36193" y="124256"/>
                    <a:pt x="40696" y="117317"/>
                    <a:pt x="40963" y="109779"/>
                  </a:cubicBezTo>
                  <a:cubicBezTo>
                    <a:pt x="41330" y="99571"/>
                    <a:pt x="29422" y="100906"/>
                    <a:pt x="21683" y="94334"/>
                  </a:cubicBezTo>
                  <a:cubicBezTo>
                    <a:pt x="12576" y="86629"/>
                    <a:pt x="3603" y="76388"/>
                    <a:pt x="935" y="64446"/>
                  </a:cubicBezTo>
                  <a:cubicBezTo>
                    <a:pt x="201" y="61010"/>
                    <a:pt x="1" y="57375"/>
                    <a:pt x="1268" y="54072"/>
                  </a:cubicBezTo>
                  <a:cubicBezTo>
                    <a:pt x="7006" y="39161"/>
                    <a:pt x="31456" y="35425"/>
                    <a:pt x="40963" y="48101"/>
                  </a:cubicBezTo>
                  <a:cubicBezTo>
                    <a:pt x="50737" y="61144"/>
                    <a:pt x="46901" y="80124"/>
                    <a:pt x="62912" y="81892"/>
                  </a:cubicBezTo>
                  <a:cubicBezTo>
                    <a:pt x="78924" y="83693"/>
                    <a:pt x="94635" y="76855"/>
                    <a:pt x="110046" y="72986"/>
                  </a:cubicBezTo>
                  <a:cubicBezTo>
                    <a:pt x="125490" y="69150"/>
                    <a:pt x="142702" y="78623"/>
                    <a:pt x="140034" y="98804"/>
                  </a:cubicBezTo>
                  <a:cubicBezTo>
                    <a:pt x="137365" y="118952"/>
                    <a:pt x="112448" y="118385"/>
                    <a:pt x="100873" y="104442"/>
                  </a:cubicBezTo>
                  <a:cubicBezTo>
                    <a:pt x="89298" y="90465"/>
                    <a:pt x="94635" y="62011"/>
                    <a:pt x="97003" y="50736"/>
                  </a:cubicBezTo>
                  <a:cubicBezTo>
                    <a:pt x="98304" y="44565"/>
                    <a:pt x="101673" y="38995"/>
                    <a:pt x="104609" y="33491"/>
                  </a:cubicBezTo>
                  <a:cubicBezTo>
                    <a:pt x="106910" y="29121"/>
                    <a:pt x="109846" y="24584"/>
                    <a:pt x="109078" y="19447"/>
                  </a:cubicBezTo>
                  <a:cubicBezTo>
                    <a:pt x="106877" y="4270"/>
                    <a:pt x="81559" y="0"/>
                    <a:pt x="73887" y="13076"/>
                  </a:cubicBezTo>
                  <a:cubicBezTo>
                    <a:pt x="73887" y="13076"/>
                    <a:pt x="69951" y="18480"/>
                    <a:pt x="68850" y="3179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1851426" y="3142625"/>
              <a:ext cx="580139" cy="580790"/>
            </a:xfrm>
            <a:custGeom>
              <a:rect b="b" l="l" r="r" t="t"/>
              <a:pathLst>
                <a:path extrusionOk="0" h="29422" w="29389">
                  <a:moveTo>
                    <a:pt x="14678" y="0"/>
                  </a:moveTo>
                  <a:cubicBezTo>
                    <a:pt x="6572" y="0"/>
                    <a:pt x="1" y="6572"/>
                    <a:pt x="1" y="14711"/>
                  </a:cubicBezTo>
                  <a:cubicBezTo>
                    <a:pt x="1" y="22817"/>
                    <a:pt x="6572" y="29422"/>
                    <a:pt x="14678" y="29422"/>
                  </a:cubicBezTo>
                  <a:cubicBezTo>
                    <a:pt x="22817" y="29422"/>
                    <a:pt x="29389" y="22817"/>
                    <a:pt x="29389" y="14711"/>
                  </a:cubicBezTo>
                  <a:cubicBezTo>
                    <a:pt x="29389" y="6572"/>
                    <a:pt x="22817" y="0"/>
                    <a:pt x="146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2058854" y="3257196"/>
              <a:ext cx="162006" cy="350997"/>
            </a:xfrm>
            <a:custGeom>
              <a:rect b="b" l="l" r="r" t="t"/>
              <a:pathLst>
                <a:path extrusionOk="0" h="17781" w="8207">
                  <a:moveTo>
                    <a:pt x="5738" y="1"/>
                  </a:moveTo>
                  <a:cubicBezTo>
                    <a:pt x="3069" y="1"/>
                    <a:pt x="1868" y="1168"/>
                    <a:pt x="1868" y="3436"/>
                  </a:cubicBezTo>
                  <a:lnTo>
                    <a:pt x="1868" y="5805"/>
                  </a:lnTo>
                  <a:lnTo>
                    <a:pt x="0" y="5805"/>
                  </a:lnTo>
                  <a:lnTo>
                    <a:pt x="0" y="8840"/>
                  </a:lnTo>
                  <a:lnTo>
                    <a:pt x="1868" y="8840"/>
                  </a:lnTo>
                  <a:lnTo>
                    <a:pt x="1835" y="17780"/>
                  </a:lnTo>
                  <a:lnTo>
                    <a:pt x="5438" y="17780"/>
                  </a:lnTo>
                  <a:lnTo>
                    <a:pt x="5438" y="8840"/>
                  </a:lnTo>
                  <a:lnTo>
                    <a:pt x="7939" y="8840"/>
                  </a:lnTo>
                  <a:lnTo>
                    <a:pt x="8206" y="5838"/>
                  </a:lnTo>
                  <a:lnTo>
                    <a:pt x="5438" y="5838"/>
                  </a:lnTo>
                  <a:lnTo>
                    <a:pt x="5438" y="4104"/>
                  </a:lnTo>
                  <a:cubicBezTo>
                    <a:pt x="5438" y="3403"/>
                    <a:pt x="5571" y="3136"/>
                    <a:pt x="6272" y="3136"/>
                  </a:cubicBezTo>
                  <a:lnTo>
                    <a:pt x="8206" y="3136"/>
                  </a:lnTo>
                  <a:lnTo>
                    <a:pt x="8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3053809" y="3142625"/>
              <a:ext cx="580119" cy="580790"/>
            </a:xfrm>
            <a:custGeom>
              <a:rect b="b" l="l" r="r" t="t"/>
              <a:pathLst>
                <a:path extrusionOk="0" h="29422" w="29388">
                  <a:moveTo>
                    <a:pt x="14711" y="0"/>
                  </a:moveTo>
                  <a:cubicBezTo>
                    <a:pt x="6571" y="0"/>
                    <a:pt x="0" y="6572"/>
                    <a:pt x="0" y="14711"/>
                  </a:cubicBezTo>
                  <a:cubicBezTo>
                    <a:pt x="0" y="22817"/>
                    <a:pt x="6571" y="29422"/>
                    <a:pt x="14711" y="29422"/>
                  </a:cubicBezTo>
                  <a:cubicBezTo>
                    <a:pt x="22816" y="29422"/>
                    <a:pt x="29388" y="22817"/>
                    <a:pt x="29388" y="14711"/>
                  </a:cubicBezTo>
                  <a:cubicBezTo>
                    <a:pt x="29388" y="6572"/>
                    <a:pt x="22816" y="0"/>
                    <a:pt x="147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850775" y="4202762"/>
              <a:ext cx="580790" cy="580790"/>
            </a:xfrm>
            <a:custGeom>
              <a:rect b="b" l="l" r="r" t="t"/>
              <a:pathLst>
                <a:path extrusionOk="0" h="29422" w="29422">
                  <a:moveTo>
                    <a:pt x="14711" y="1"/>
                  </a:moveTo>
                  <a:cubicBezTo>
                    <a:pt x="6605" y="1"/>
                    <a:pt x="1" y="6605"/>
                    <a:pt x="34" y="14711"/>
                  </a:cubicBezTo>
                  <a:cubicBezTo>
                    <a:pt x="34" y="22850"/>
                    <a:pt x="6605" y="29422"/>
                    <a:pt x="14711" y="29422"/>
                  </a:cubicBezTo>
                  <a:cubicBezTo>
                    <a:pt x="22850" y="29422"/>
                    <a:pt x="29422" y="22850"/>
                    <a:pt x="29422" y="14711"/>
                  </a:cubicBezTo>
                  <a:cubicBezTo>
                    <a:pt x="29422" y="6605"/>
                    <a:pt x="22850" y="1"/>
                    <a:pt x="147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1971268" y="4334467"/>
              <a:ext cx="342430" cy="320025"/>
            </a:xfrm>
            <a:custGeom>
              <a:rect b="b" l="l" r="r" t="t"/>
              <a:pathLst>
                <a:path extrusionOk="0" h="16212" w="17347">
                  <a:moveTo>
                    <a:pt x="17147" y="12376"/>
                  </a:moveTo>
                  <a:lnTo>
                    <a:pt x="17147" y="12376"/>
                  </a:lnTo>
                  <a:lnTo>
                    <a:pt x="17147" y="12376"/>
                  </a:lnTo>
                  <a:lnTo>
                    <a:pt x="17147" y="12376"/>
                  </a:lnTo>
                  <a:cubicBezTo>
                    <a:pt x="16946" y="12275"/>
                    <a:pt x="16780" y="12209"/>
                    <a:pt x="16579" y="12175"/>
                  </a:cubicBezTo>
                  <a:lnTo>
                    <a:pt x="16579" y="12175"/>
                  </a:lnTo>
                  <a:cubicBezTo>
                    <a:pt x="15679" y="11842"/>
                    <a:pt x="14878" y="11275"/>
                    <a:pt x="14311" y="10508"/>
                  </a:cubicBezTo>
                  <a:cubicBezTo>
                    <a:pt x="13978" y="10074"/>
                    <a:pt x="13744" y="9640"/>
                    <a:pt x="13544" y="9140"/>
                  </a:cubicBezTo>
                  <a:lnTo>
                    <a:pt x="13544" y="9140"/>
                  </a:lnTo>
                  <a:cubicBezTo>
                    <a:pt x="13444" y="8940"/>
                    <a:pt x="13477" y="8740"/>
                    <a:pt x="13577" y="8573"/>
                  </a:cubicBezTo>
                  <a:cubicBezTo>
                    <a:pt x="13777" y="8306"/>
                    <a:pt x="14044" y="8139"/>
                    <a:pt x="14345" y="8072"/>
                  </a:cubicBezTo>
                  <a:lnTo>
                    <a:pt x="14345" y="8072"/>
                  </a:lnTo>
                  <a:cubicBezTo>
                    <a:pt x="14745" y="7939"/>
                    <a:pt x="15078" y="7772"/>
                    <a:pt x="15412" y="7505"/>
                  </a:cubicBezTo>
                  <a:lnTo>
                    <a:pt x="15412" y="7505"/>
                  </a:lnTo>
                  <a:cubicBezTo>
                    <a:pt x="15479" y="7472"/>
                    <a:pt x="15512" y="7405"/>
                    <a:pt x="15545" y="7339"/>
                  </a:cubicBezTo>
                  <a:cubicBezTo>
                    <a:pt x="15579" y="7305"/>
                    <a:pt x="15579" y="7272"/>
                    <a:pt x="15579" y="7239"/>
                  </a:cubicBezTo>
                  <a:cubicBezTo>
                    <a:pt x="15612" y="7172"/>
                    <a:pt x="15612" y="7072"/>
                    <a:pt x="15545" y="6972"/>
                  </a:cubicBezTo>
                  <a:lnTo>
                    <a:pt x="15545" y="6972"/>
                  </a:lnTo>
                  <a:cubicBezTo>
                    <a:pt x="15479" y="6805"/>
                    <a:pt x="15345" y="6705"/>
                    <a:pt x="15178" y="6605"/>
                  </a:cubicBezTo>
                  <a:lnTo>
                    <a:pt x="15178" y="6605"/>
                  </a:lnTo>
                  <a:cubicBezTo>
                    <a:pt x="15012" y="6505"/>
                    <a:pt x="14778" y="6505"/>
                    <a:pt x="14545" y="6571"/>
                  </a:cubicBezTo>
                  <a:lnTo>
                    <a:pt x="14545" y="6571"/>
                  </a:lnTo>
                  <a:cubicBezTo>
                    <a:pt x="14378" y="6638"/>
                    <a:pt x="14178" y="6705"/>
                    <a:pt x="14011" y="6738"/>
                  </a:cubicBezTo>
                  <a:lnTo>
                    <a:pt x="14011" y="6738"/>
                  </a:lnTo>
                  <a:cubicBezTo>
                    <a:pt x="13777" y="6772"/>
                    <a:pt x="13577" y="6772"/>
                    <a:pt x="13377" y="6738"/>
                  </a:cubicBezTo>
                  <a:lnTo>
                    <a:pt x="13377" y="6605"/>
                  </a:lnTo>
                  <a:lnTo>
                    <a:pt x="13377" y="6605"/>
                  </a:lnTo>
                  <a:cubicBezTo>
                    <a:pt x="13377" y="6204"/>
                    <a:pt x="13377" y="5804"/>
                    <a:pt x="13377" y="5404"/>
                  </a:cubicBezTo>
                  <a:lnTo>
                    <a:pt x="13377" y="5404"/>
                  </a:lnTo>
                  <a:cubicBezTo>
                    <a:pt x="13444" y="4770"/>
                    <a:pt x="13411" y="4136"/>
                    <a:pt x="13344" y="3503"/>
                  </a:cubicBezTo>
                  <a:lnTo>
                    <a:pt x="13344" y="3503"/>
                  </a:lnTo>
                  <a:cubicBezTo>
                    <a:pt x="13110" y="2402"/>
                    <a:pt x="12477" y="1468"/>
                    <a:pt x="11543" y="834"/>
                  </a:cubicBezTo>
                  <a:cubicBezTo>
                    <a:pt x="10909" y="400"/>
                    <a:pt x="10142" y="133"/>
                    <a:pt x="9374" y="67"/>
                  </a:cubicBezTo>
                  <a:lnTo>
                    <a:pt x="9374" y="67"/>
                  </a:lnTo>
                  <a:cubicBezTo>
                    <a:pt x="9107" y="33"/>
                    <a:pt x="8841" y="33"/>
                    <a:pt x="8574" y="33"/>
                  </a:cubicBezTo>
                  <a:cubicBezTo>
                    <a:pt x="7506" y="0"/>
                    <a:pt x="6439" y="334"/>
                    <a:pt x="5572" y="967"/>
                  </a:cubicBezTo>
                  <a:cubicBezTo>
                    <a:pt x="4938" y="1468"/>
                    <a:pt x="4437" y="2135"/>
                    <a:pt x="4137" y="2869"/>
                  </a:cubicBezTo>
                  <a:lnTo>
                    <a:pt x="4137" y="2869"/>
                  </a:lnTo>
                  <a:cubicBezTo>
                    <a:pt x="3870" y="3636"/>
                    <a:pt x="3804" y="4403"/>
                    <a:pt x="3904" y="5204"/>
                  </a:cubicBezTo>
                  <a:lnTo>
                    <a:pt x="3904" y="5204"/>
                  </a:lnTo>
                  <a:cubicBezTo>
                    <a:pt x="3937" y="5704"/>
                    <a:pt x="3937" y="6204"/>
                    <a:pt x="3937" y="6738"/>
                  </a:cubicBezTo>
                  <a:cubicBezTo>
                    <a:pt x="3937" y="6738"/>
                    <a:pt x="3937" y="6738"/>
                    <a:pt x="3937" y="6772"/>
                  </a:cubicBezTo>
                  <a:cubicBezTo>
                    <a:pt x="3670" y="6805"/>
                    <a:pt x="3437" y="6805"/>
                    <a:pt x="3170" y="6772"/>
                  </a:cubicBezTo>
                  <a:lnTo>
                    <a:pt x="3170" y="6772"/>
                  </a:lnTo>
                  <a:cubicBezTo>
                    <a:pt x="3003" y="6738"/>
                    <a:pt x="2803" y="6671"/>
                    <a:pt x="2603" y="6605"/>
                  </a:cubicBezTo>
                  <a:lnTo>
                    <a:pt x="2603" y="6605"/>
                  </a:lnTo>
                  <a:cubicBezTo>
                    <a:pt x="2403" y="6571"/>
                    <a:pt x="2203" y="6605"/>
                    <a:pt x="2036" y="6738"/>
                  </a:cubicBezTo>
                  <a:lnTo>
                    <a:pt x="2036" y="6738"/>
                  </a:lnTo>
                  <a:lnTo>
                    <a:pt x="2036" y="6738"/>
                  </a:lnTo>
                  <a:cubicBezTo>
                    <a:pt x="1869" y="6805"/>
                    <a:pt x="1736" y="7005"/>
                    <a:pt x="1736" y="7172"/>
                  </a:cubicBezTo>
                  <a:cubicBezTo>
                    <a:pt x="1736" y="7205"/>
                    <a:pt x="1736" y="7205"/>
                    <a:pt x="1736" y="7239"/>
                  </a:cubicBezTo>
                  <a:lnTo>
                    <a:pt x="1736" y="7239"/>
                  </a:lnTo>
                  <a:cubicBezTo>
                    <a:pt x="1769" y="7339"/>
                    <a:pt x="1836" y="7472"/>
                    <a:pt x="1936" y="7539"/>
                  </a:cubicBezTo>
                  <a:cubicBezTo>
                    <a:pt x="2002" y="7605"/>
                    <a:pt x="2069" y="7672"/>
                    <a:pt x="2136" y="7706"/>
                  </a:cubicBezTo>
                  <a:lnTo>
                    <a:pt x="2136" y="7706"/>
                  </a:lnTo>
                  <a:cubicBezTo>
                    <a:pt x="2503" y="7906"/>
                    <a:pt x="2903" y="8072"/>
                    <a:pt x="3303" y="8206"/>
                  </a:cubicBezTo>
                  <a:lnTo>
                    <a:pt x="3303" y="8206"/>
                  </a:lnTo>
                  <a:cubicBezTo>
                    <a:pt x="3537" y="8273"/>
                    <a:pt x="3737" y="8473"/>
                    <a:pt x="3837" y="8706"/>
                  </a:cubicBezTo>
                  <a:cubicBezTo>
                    <a:pt x="3870" y="9006"/>
                    <a:pt x="3770" y="9340"/>
                    <a:pt x="3637" y="9607"/>
                  </a:cubicBezTo>
                  <a:lnTo>
                    <a:pt x="3637" y="9607"/>
                  </a:lnTo>
                  <a:cubicBezTo>
                    <a:pt x="3203" y="10441"/>
                    <a:pt x="2569" y="11141"/>
                    <a:pt x="1836" y="11642"/>
                  </a:cubicBezTo>
                  <a:cubicBezTo>
                    <a:pt x="1435" y="11942"/>
                    <a:pt x="968" y="12142"/>
                    <a:pt x="501" y="12242"/>
                  </a:cubicBezTo>
                  <a:lnTo>
                    <a:pt x="501" y="12242"/>
                  </a:lnTo>
                  <a:cubicBezTo>
                    <a:pt x="335" y="12275"/>
                    <a:pt x="168" y="12376"/>
                    <a:pt x="34" y="12542"/>
                  </a:cubicBezTo>
                  <a:lnTo>
                    <a:pt x="34" y="12576"/>
                  </a:lnTo>
                  <a:cubicBezTo>
                    <a:pt x="1" y="12709"/>
                    <a:pt x="34" y="12843"/>
                    <a:pt x="101" y="12943"/>
                  </a:cubicBezTo>
                  <a:cubicBezTo>
                    <a:pt x="168" y="13009"/>
                    <a:pt x="234" y="13076"/>
                    <a:pt x="301" y="13109"/>
                  </a:cubicBezTo>
                  <a:lnTo>
                    <a:pt x="301" y="13109"/>
                  </a:lnTo>
                  <a:cubicBezTo>
                    <a:pt x="668" y="13310"/>
                    <a:pt x="1102" y="13443"/>
                    <a:pt x="1502" y="13510"/>
                  </a:cubicBezTo>
                  <a:lnTo>
                    <a:pt x="1502" y="13510"/>
                  </a:lnTo>
                  <a:cubicBezTo>
                    <a:pt x="1769" y="13543"/>
                    <a:pt x="2036" y="13610"/>
                    <a:pt x="2269" y="13710"/>
                  </a:cubicBezTo>
                  <a:cubicBezTo>
                    <a:pt x="2269" y="13710"/>
                    <a:pt x="2303" y="13810"/>
                    <a:pt x="2369" y="13910"/>
                  </a:cubicBezTo>
                  <a:cubicBezTo>
                    <a:pt x="2436" y="14143"/>
                    <a:pt x="2469" y="14377"/>
                    <a:pt x="2536" y="14644"/>
                  </a:cubicBezTo>
                  <a:cubicBezTo>
                    <a:pt x="2569" y="14711"/>
                    <a:pt x="2636" y="14777"/>
                    <a:pt x="2703" y="14811"/>
                  </a:cubicBezTo>
                  <a:cubicBezTo>
                    <a:pt x="2803" y="14811"/>
                    <a:pt x="2903" y="14811"/>
                    <a:pt x="3003" y="14777"/>
                  </a:cubicBezTo>
                  <a:lnTo>
                    <a:pt x="3003" y="14777"/>
                  </a:lnTo>
                  <a:cubicBezTo>
                    <a:pt x="3637" y="14610"/>
                    <a:pt x="4304" y="14610"/>
                    <a:pt x="4938" y="14711"/>
                  </a:cubicBezTo>
                  <a:lnTo>
                    <a:pt x="4938" y="14711"/>
                  </a:lnTo>
                  <a:cubicBezTo>
                    <a:pt x="5572" y="14944"/>
                    <a:pt x="6172" y="15278"/>
                    <a:pt x="6739" y="15678"/>
                  </a:cubicBezTo>
                  <a:lnTo>
                    <a:pt x="6739" y="15678"/>
                  </a:lnTo>
                  <a:cubicBezTo>
                    <a:pt x="7173" y="15978"/>
                    <a:pt x="7640" y="16145"/>
                    <a:pt x="8173" y="16212"/>
                  </a:cubicBezTo>
                  <a:lnTo>
                    <a:pt x="8173" y="16212"/>
                  </a:lnTo>
                  <a:cubicBezTo>
                    <a:pt x="8574" y="16212"/>
                    <a:pt x="8974" y="16212"/>
                    <a:pt x="9374" y="16178"/>
                  </a:cubicBezTo>
                  <a:lnTo>
                    <a:pt x="9374" y="16178"/>
                  </a:lnTo>
                  <a:cubicBezTo>
                    <a:pt x="9741" y="16145"/>
                    <a:pt x="10075" y="16045"/>
                    <a:pt x="10342" y="15845"/>
                  </a:cubicBezTo>
                  <a:lnTo>
                    <a:pt x="10342" y="15845"/>
                  </a:lnTo>
                  <a:cubicBezTo>
                    <a:pt x="11009" y="15478"/>
                    <a:pt x="11576" y="15044"/>
                    <a:pt x="12210" y="14744"/>
                  </a:cubicBezTo>
                  <a:lnTo>
                    <a:pt x="12210" y="14744"/>
                  </a:lnTo>
                  <a:cubicBezTo>
                    <a:pt x="12443" y="14711"/>
                    <a:pt x="12710" y="14677"/>
                    <a:pt x="12944" y="14677"/>
                  </a:cubicBezTo>
                  <a:lnTo>
                    <a:pt x="12944" y="14677"/>
                  </a:lnTo>
                  <a:cubicBezTo>
                    <a:pt x="13477" y="14644"/>
                    <a:pt x="14011" y="14677"/>
                    <a:pt x="14545" y="14744"/>
                  </a:cubicBezTo>
                  <a:lnTo>
                    <a:pt x="14578" y="14744"/>
                  </a:lnTo>
                  <a:cubicBezTo>
                    <a:pt x="14645" y="14744"/>
                    <a:pt x="14711" y="14711"/>
                    <a:pt x="14745" y="14644"/>
                  </a:cubicBezTo>
                  <a:cubicBezTo>
                    <a:pt x="14778" y="14610"/>
                    <a:pt x="14812" y="14577"/>
                    <a:pt x="14812" y="14544"/>
                  </a:cubicBezTo>
                  <a:cubicBezTo>
                    <a:pt x="14812" y="14477"/>
                    <a:pt x="14845" y="14477"/>
                    <a:pt x="14812" y="14510"/>
                  </a:cubicBezTo>
                  <a:cubicBezTo>
                    <a:pt x="14812" y="14477"/>
                    <a:pt x="14812" y="14477"/>
                    <a:pt x="14812" y="14477"/>
                  </a:cubicBezTo>
                  <a:cubicBezTo>
                    <a:pt x="14878" y="14177"/>
                    <a:pt x="14978" y="13910"/>
                    <a:pt x="15112" y="13676"/>
                  </a:cubicBezTo>
                  <a:cubicBezTo>
                    <a:pt x="15212" y="13610"/>
                    <a:pt x="15312" y="13576"/>
                    <a:pt x="15445" y="13576"/>
                  </a:cubicBezTo>
                  <a:lnTo>
                    <a:pt x="15479" y="13576"/>
                  </a:lnTo>
                  <a:cubicBezTo>
                    <a:pt x="15912" y="13510"/>
                    <a:pt x="16313" y="13410"/>
                    <a:pt x="16713" y="13243"/>
                  </a:cubicBezTo>
                  <a:lnTo>
                    <a:pt x="16713" y="13243"/>
                  </a:lnTo>
                  <a:cubicBezTo>
                    <a:pt x="16913" y="13176"/>
                    <a:pt x="17113" y="13043"/>
                    <a:pt x="17247" y="12909"/>
                  </a:cubicBezTo>
                  <a:lnTo>
                    <a:pt x="17247" y="12909"/>
                  </a:lnTo>
                  <a:cubicBezTo>
                    <a:pt x="17347" y="12709"/>
                    <a:pt x="17313" y="12476"/>
                    <a:pt x="17113" y="12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666197" y="3142625"/>
              <a:ext cx="580790" cy="580790"/>
            </a:xfrm>
            <a:custGeom>
              <a:rect b="b" l="l" r="r" t="t"/>
              <a:pathLst>
                <a:path extrusionOk="0" h="29422" w="29422">
                  <a:moveTo>
                    <a:pt x="14744" y="0"/>
                  </a:moveTo>
                  <a:cubicBezTo>
                    <a:pt x="6605" y="0"/>
                    <a:pt x="0" y="6572"/>
                    <a:pt x="0" y="14711"/>
                  </a:cubicBezTo>
                  <a:cubicBezTo>
                    <a:pt x="0" y="22817"/>
                    <a:pt x="6605" y="29422"/>
                    <a:pt x="14744" y="29422"/>
                  </a:cubicBezTo>
                  <a:cubicBezTo>
                    <a:pt x="22850" y="29422"/>
                    <a:pt x="29421" y="22817"/>
                    <a:pt x="29421" y="14711"/>
                  </a:cubicBezTo>
                  <a:cubicBezTo>
                    <a:pt x="29421" y="6572"/>
                    <a:pt x="22850" y="0"/>
                    <a:pt x="147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801830" y="3306664"/>
              <a:ext cx="309503" cy="252139"/>
            </a:xfrm>
            <a:custGeom>
              <a:rect b="b" l="l" r="r" t="t"/>
              <a:pathLst>
                <a:path extrusionOk="0" h="12773" w="15679">
                  <a:moveTo>
                    <a:pt x="10892" y="0"/>
                  </a:moveTo>
                  <a:cubicBezTo>
                    <a:pt x="8992" y="0"/>
                    <a:pt x="7202" y="1721"/>
                    <a:pt x="7740" y="3966"/>
                  </a:cubicBezTo>
                  <a:cubicBezTo>
                    <a:pt x="5138" y="3833"/>
                    <a:pt x="2736" y="2598"/>
                    <a:pt x="1101" y="597"/>
                  </a:cubicBezTo>
                  <a:lnTo>
                    <a:pt x="1101" y="597"/>
                  </a:lnTo>
                  <a:cubicBezTo>
                    <a:pt x="234" y="2065"/>
                    <a:pt x="668" y="3933"/>
                    <a:pt x="2102" y="4900"/>
                  </a:cubicBezTo>
                  <a:cubicBezTo>
                    <a:pt x="1568" y="4867"/>
                    <a:pt x="1068" y="4733"/>
                    <a:pt x="634" y="4466"/>
                  </a:cubicBezTo>
                  <a:lnTo>
                    <a:pt x="634" y="4466"/>
                  </a:lnTo>
                  <a:cubicBezTo>
                    <a:pt x="634" y="6034"/>
                    <a:pt x="1702" y="7368"/>
                    <a:pt x="3203" y="7669"/>
                  </a:cubicBezTo>
                  <a:cubicBezTo>
                    <a:pt x="2929" y="7747"/>
                    <a:pt x="2644" y="7779"/>
                    <a:pt x="2361" y="7779"/>
                  </a:cubicBezTo>
                  <a:cubicBezTo>
                    <a:pt x="2161" y="7779"/>
                    <a:pt x="1962" y="7763"/>
                    <a:pt x="1769" y="7735"/>
                  </a:cubicBezTo>
                  <a:lnTo>
                    <a:pt x="1769" y="7735"/>
                  </a:lnTo>
                  <a:cubicBezTo>
                    <a:pt x="2169" y="9036"/>
                    <a:pt x="3403" y="9937"/>
                    <a:pt x="4771" y="9970"/>
                  </a:cubicBezTo>
                  <a:cubicBezTo>
                    <a:pt x="3638" y="10876"/>
                    <a:pt x="2217" y="11350"/>
                    <a:pt x="773" y="11350"/>
                  </a:cubicBezTo>
                  <a:cubicBezTo>
                    <a:pt x="516" y="11350"/>
                    <a:pt x="258" y="11335"/>
                    <a:pt x="1" y="11305"/>
                  </a:cubicBezTo>
                  <a:lnTo>
                    <a:pt x="1" y="11305"/>
                  </a:lnTo>
                  <a:cubicBezTo>
                    <a:pt x="1468" y="12272"/>
                    <a:pt x="3203" y="12772"/>
                    <a:pt x="4938" y="12772"/>
                  </a:cubicBezTo>
                  <a:cubicBezTo>
                    <a:pt x="10908" y="12772"/>
                    <a:pt x="14278" y="7735"/>
                    <a:pt x="14077" y="3199"/>
                  </a:cubicBezTo>
                  <a:cubicBezTo>
                    <a:pt x="14711" y="2732"/>
                    <a:pt x="15245" y="2165"/>
                    <a:pt x="15679" y="1531"/>
                  </a:cubicBezTo>
                  <a:lnTo>
                    <a:pt x="15679" y="1531"/>
                  </a:lnTo>
                  <a:cubicBezTo>
                    <a:pt x="15078" y="1798"/>
                    <a:pt x="14478" y="1964"/>
                    <a:pt x="13844" y="2031"/>
                  </a:cubicBezTo>
                  <a:cubicBezTo>
                    <a:pt x="14511" y="1631"/>
                    <a:pt x="15011" y="997"/>
                    <a:pt x="15245" y="263"/>
                  </a:cubicBezTo>
                  <a:lnTo>
                    <a:pt x="15245" y="263"/>
                  </a:lnTo>
                  <a:cubicBezTo>
                    <a:pt x="14611" y="630"/>
                    <a:pt x="13911" y="897"/>
                    <a:pt x="13210" y="1030"/>
                  </a:cubicBezTo>
                  <a:cubicBezTo>
                    <a:pt x="12532" y="313"/>
                    <a:pt x="11702" y="0"/>
                    <a:pt x="10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1851426" y="2014662"/>
              <a:ext cx="580139" cy="580790"/>
            </a:xfrm>
            <a:custGeom>
              <a:rect b="b" l="l" r="r" t="t"/>
              <a:pathLst>
                <a:path extrusionOk="0" h="29422" w="29389">
                  <a:moveTo>
                    <a:pt x="14678" y="1"/>
                  </a:moveTo>
                  <a:cubicBezTo>
                    <a:pt x="6572" y="1"/>
                    <a:pt x="1" y="6605"/>
                    <a:pt x="1" y="14711"/>
                  </a:cubicBezTo>
                  <a:cubicBezTo>
                    <a:pt x="1" y="22850"/>
                    <a:pt x="6572" y="29422"/>
                    <a:pt x="14678" y="29422"/>
                  </a:cubicBezTo>
                  <a:cubicBezTo>
                    <a:pt x="22817" y="29422"/>
                    <a:pt x="29389" y="22850"/>
                    <a:pt x="29389" y="14711"/>
                  </a:cubicBezTo>
                  <a:cubicBezTo>
                    <a:pt x="29389" y="6605"/>
                    <a:pt x="22817" y="1"/>
                    <a:pt x="146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1990376" y="2139774"/>
              <a:ext cx="318722" cy="355596"/>
            </a:xfrm>
            <a:custGeom>
              <a:rect b="b" l="l" r="r" t="t"/>
              <a:pathLst>
                <a:path extrusionOk="0" h="18014" w="16146">
                  <a:moveTo>
                    <a:pt x="16112" y="8006"/>
                  </a:moveTo>
                  <a:cubicBezTo>
                    <a:pt x="16145" y="3636"/>
                    <a:pt x="12643" y="67"/>
                    <a:pt x="8273" y="34"/>
                  </a:cubicBezTo>
                  <a:cubicBezTo>
                    <a:pt x="3903" y="0"/>
                    <a:pt x="301" y="3503"/>
                    <a:pt x="267" y="7873"/>
                  </a:cubicBezTo>
                  <a:lnTo>
                    <a:pt x="267" y="8206"/>
                  </a:lnTo>
                  <a:cubicBezTo>
                    <a:pt x="267" y="9641"/>
                    <a:pt x="667" y="11042"/>
                    <a:pt x="1401" y="12276"/>
                  </a:cubicBezTo>
                  <a:lnTo>
                    <a:pt x="0" y="16512"/>
                  </a:lnTo>
                  <a:lnTo>
                    <a:pt x="4370" y="15111"/>
                  </a:lnTo>
                  <a:cubicBezTo>
                    <a:pt x="9641" y="18013"/>
                    <a:pt x="16078" y="14244"/>
                    <a:pt x="16112" y="8240"/>
                  </a:cubicBezTo>
                  <a:cubicBezTo>
                    <a:pt x="16112" y="8173"/>
                    <a:pt x="16112" y="8073"/>
                    <a:pt x="16112" y="8006"/>
                  </a:cubicBezTo>
                  <a:close/>
                  <a:moveTo>
                    <a:pt x="8206" y="14811"/>
                  </a:moveTo>
                  <a:cubicBezTo>
                    <a:pt x="6905" y="14844"/>
                    <a:pt x="5638" y="14444"/>
                    <a:pt x="4537" y="13744"/>
                  </a:cubicBezTo>
                  <a:lnTo>
                    <a:pt x="1968" y="14578"/>
                  </a:lnTo>
                  <a:lnTo>
                    <a:pt x="2802" y="12109"/>
                  </a:lnTo>
                  <a:cubicBezTo>
                    <a:pt x="2002" y="10975"/>
                    <a:pt x="1568" y="9641"/>
                    <a:pt x="1568" y="8240"/>
                  </a:cubicBezTo>
                  <a:cubicBezTo>
                    <a:pt x="1568" y="8006"/>
                    <a:pt x="1568" y="7806"/>
                    <a:pt x="1601" y="7606"/>
                  </a:cubicBezTo>
                  <a:cubicBezTo>
                    <a:pt x="2002" y="4237"/>
                    <a:pt x="4870" y="1702"/>
                    <a:pt x="8273" y="1735"/>
                  </a:cubicBezTo>
                  <a:cubicBezTo>
                    <a:pt x="11675" y="1768"/>
                    <a:pt x="14511" y="4337"/>
                    <a:pt x="14844" y="7706"/>
                  </a:cubicBezTo>
                  <a:cubicBezTo>
                    <a:pt x="14878" y="7906"/>
                    <a:pt x="14878" y="8073"/>
                    <a:pt x="14878" y="8240"/>
                  </a:cubicBezTo>
                  <a:cubicBezTo>
                    <a:pt x="14844" y="11909"/>
                    <a:pt x="11875" y="14844"/>
                    <a:pt x="8206" y="14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2077291" y="2230637"/>
              <a:ext cx="156736" cy="150162"/>
            </a:xfrm>
            <a:custGeom>
              <a:rect b="b" l="l" r="r" t="t"/>
              <a:pathLst>
                <a:path extrusionOk="0" h="7607" w="7940">
                  <a:moveTo>
                    <a:pt x="7439" y="5204"/>
                  </a:moveTo>
                  <a:cubicBezTo>
                    <a:pt x="7239" y="5104"/>
                    <a:pt x="6272" y="4637"/>
                    <a:pt x="6105" y="4571"/>
                  </a:cubicBezTo>
                  <a:cubicBezTo>
                    <a:pt x="5938" y="4504"/>
                    <a:pt x="5805" y="4471"/>
                    <a:pt x="5705" y="4671"/>
                  </a:cubicBezTo>
                  <a:cubicBezTo>
                    <a:pt x="5571" y="4871"/>
                    <a:pt x="5171" y="5305"/>
                    <a:pt x="5071" y="5438"/>
                  </a:cubicBezTo>
                  <a:cubicBezTo>
                    <a:pt x="4971" y="5538"/>
                    <a:pt x="4837" y="5571"/>
                    <a:pt x="4670" y="5471"/>
                  </a:cubicBezTo>
                  <a:cubicBezTo>
                    <a:pt x="4070" y="5238"/>
                    <a:pt x="3570" y="4938"/>
                    <a:pt x="3103" y="4504"/>
                  </a:cubicBezTo>
                  <a:cubicBezTo>
                    <a:pt x="2669" y="4137"/>
                    <a:pt x="2302" y="3670"/>
                    <a:pt x="2002" y="3203"/>
                  </a:cubicBezTo>
                  <a:cubicBezTo>
                    <a:pt x="1902" y="3003"/>
                    <a:pt x="2002" y="2903"/>
                    <a:pt x="2102" y="2803"/>
                  </a:cubicBezTo>
                  <a:cubicBezTo>
                    <a:pt x="2202" y="2703"/>
                    <a:pt x="2302" y="2569"/>
                    <a:pt x="2402" y="2469"/>
                  </a:cubicBezTo>
                  <a:lnTo>
                    <a:pt x="2469" y="2369"/>
                  </a:lnTo>
                  <a:cubicBezTo>
                    <a:pt x="2502" y="2302"/>
                    <a:pt x="2536" y="2236"/>
                    <a:pt x="2602" y="2136"/>
                  </a:cubicBezTo>
                  <a:cubicBezTo>
                    <a:pt x="2636" y="2036"/>
                    <a:pt x="2636" y="1902"/>
                    <a:pt x="2602" y="1802"/>
                  </a:cubicBezTo>
                  <a:cubicBezTo>
                    <a:pt x="2536" y="1702"/>
                    <a:pt x="2169" y="768"/>
                    <a:pt x="2002" y="368"/>
                  </a:cubicBezTo>
                  <a:cubicBezTo>
                    <a:pt x="1802" y="1"/>
                    <a:pt x="1668" y="34"/>
                    <a:pt x="1568" y="34"/>
                  </a:cubicBezTo>
                  <a:lnTo>
                    <a:pt x="1201" y="34"/>
                  </a:lnTo>
                  <a:cubicBezTo>
                    <a:pt x="1001" y="34"/>
                    <a:pt x="801" y="134"/>
                    <a:pt x="668" y="301"/>
                  </a:cubicBezTo>
                  <a:cubicBezTo>
                    <a:pt x="234" y="701"/>
                    <a:pt x="0" y="1302"/>
                    <a:pt x="0" y="1902"/>
                  </a:cubicBezTo>
                  <a:cubicBezTo>
                    <a:pt x="0" y="2102"/>
                    <a:pt x="34" y="2336"/>
                    <a:pt x="101" y="2569"/>
                  </a:cubicBezTo>
                  <a:cubicBezTo>
                    <a:pt x="267" y="3036"/>
                    <a:pt x="501" y="3470"/>
                    <a:pt x="801" y="3904"/>
                  </a:cubicBezTo>
                  <a:cubicBezTo>
                    <a:pt x="901" y="4004"/>
                    <a:pt x="2135" y="6038"/>
                    <a:pt x="4137" y="6806"/>
                  </a:cubicBezTo>
                  <a:cubicBezTo>
                    <a:pt x="6138" y="7606"/>
                    <a:pt x="6105" y="7306"/>
                    <a:pt x="6472" y="7273"/>
                  </a:cubicBezTo>
                  <a:cubicBezTo>
                    <a:pt x="7005" y="7173"/>
                    <a:pt x="7472" y="6839"/>
                    <a:pt x="7773" y="6372"/>
                  </a:cubicBezTo>
                  <a:cubicBezTo>
                    <a:pt x="7906" y="6072"/>
                    <a:pt x="7939" y="5772"/>
                    <a:pt x="7873" y="5438"/>
                  </a:cubicBezTo>
                  <a:cubicBezTo>
                    <a:pt x="7773" y="5338"/>
                    <a:pt x="7639" y="5305"/>
                    <a:pt x="7439" y="5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399290" y="3594335"/>
              <a:ext cx="690742" cy="690091"/>
            </a:xfrm>
            <a:custGeom>
              <a:rect b="b" l="l" r="r" t="t"/>
              <a:pathLst>
                <a:path extrusionOk="0" h="34959" w="34992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399290" y="3594335"/>
              <a:ext cx="690742" cy="690091"/>
            </a:xfrm>
            <a:custGeom>
              <a:rect b="b" l="l" r="r" t="t"/>
              <a:pathLst>
                <a:path extrusionOk="0" h="34959" w="34992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501069" y="3592539"/>
              <a:ext cx="519162" cy="597727"/>
            </a:xfrm>
            <a:custGeom>
              <a:rect b="b" l="l" r="r" t="t"/>
              <a:pathLst>
                <a:path extrusionOk="0" h="30280" w="26300">
                  <a:moveTo>
                    <a:pt x="10296" y="0"/>
                  </a:moveTo>
                  <a:cubicBezTo>
                    <a:pt x="7598" y="0"/>
                    <a:pt x="3054" y="465"/>
                    <a:pt x="2083" y="3494"/>
                  </a:cubicBezTo>
                  <a:cubicBezTo>
                    <a:pt x="682" y="7864"/>
                    <a:pt x="6619" y="7097"/>
                    <a:pt x="5685" y="9131"/>
                  </a:cubicBezTo>
                  <a:cubicBezTo>
                    <a:pt x="4751" y="11166"/>
                    <a:pt x="848" y="13801"/>
                    <a:pt x="2383" y="16803"/>
                  </a:cubicBezTo>
                  <a:cubicBezTo>
                    <a:pt x="3738" y="19369"/>
                    <a:pt x="6039" y="22159"/>
                    <a:pt x="4616" y="22159"/>
                  </a:cubicBezTo>
                  <a:cubicBezTo>
                    <a:pt x="4392" y="22159"/>
                    <a:pt x="4076" y="22090"/>
                    <a:pt x="3650" y="21940"/>
                  </a:cubicBezTo>
                  <a:cubicBezTo>
                    <a:pt x="2400" y="21515"/>
                    <a:pt x="1527" y="21206"/>
                    <a:pt x="968" y="21206"/>
                  </a:cubicBezTo>
                  <a:cubicBezTo>
                    <a:pt x="126" y="21206"/>
                    <a:pt x="0" y="21909"/>
                    <a:pt x="381" y="23975"/>
                  </a:cubicBezTo>
                  <a:cubicBezTo>
                    <a:pt x="888" y="26872"/>
                    <a:pt x="3314" y="27990"/>
                    <a:pt x="7241" y="27990"/>
                  </a:cubicBezTo>
                  <a:cubicBezTo>
                    <a:pt x="7972" y="27990"/>
                    <a:pt x="8755" y="27951"/>
                    <a:pt x="9588" y="27878"/>
                  </a:cubicBezTo>
                  <a:cubicBezTo>
                    <a:pt x="10038" y="27838"/>
                    <a:pt x="10447" y="27820"/>
                    <a:pt x="10820" y="27820"/>
                  </a:cubicBezTo>
                  <a:cubicBezTo>
                    <a:pt x="14837" y="27820"/>
                    <a:pt x="14677" y="29941"/>
                    <a:pt x="17394" y="30246"/>
                  </a:cubicBezTo>
                  <a:cubicBezTo>
                    <a:pt x="17610" y="30268"/>
                    <a:pt x="17827" y="30279"/>
                    <a:pt x="18042" y="30279"/>
                  </a:cubicBezTo>
                  <a:cubicBezTo>
                    <a:pt x="20780" y="30279"/>
                    <a:pt x="23331" y="28493"/>
                    <a:pt x="23331" y="24442"/>
                  </a:cubicBezTo>
                  <a:cubicBezTo>
                    <a:pt x="23331" y="20072"/>
                    <a:pt x="19762" y="21006"/>
                    <a:pt x="23031" y="18838"/>
                  </a:cubicBezTo>
                  <a:cubicBezTo>
                    <a:pt x="26300" y="16637"/>
                    <a:pt x="25699" y="10999"/>
                    <a:pt x="24765" y="9298"/>
                  </a:cubicBezTo>
                  <a:cubicBezTo>
                    <a:pt x="23831" y="7564"/>
                    <a:pt x="21930" y="8364"/>
                    <a:pt x="21930" y="6163"/>
                  </a:cubicBezTo>
                  <a:cubicBezTo>
                    <a:pt x="21930" y="4037"/>
                    <a:pt x="17732" y="76"/>
                    <a:pt x="12848" y="76"/>
                  </a:cubicBezTo>
                  <a:cubicBezTo>
                    <a:pt x="12674" y="76"/>
                    <a:pt x="12499" y="81"/>
                    <a:pt x="12323" y="92"/>
                  </a:cubicBezTo>
                  <a:cubicBezTo>
                    <a:pt x="12323" y="92"/>
                    <a:pt x="11491" y="0"/>
                    <a:pt x="102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473039" y="4057021"/>
              <a:ext cx="485308" cy="228076"/>
            </a:xfrm>
            <a:custGeom>
              <a:rect b="b" l="l" r="r" t="t"/>
              <a:pathLst>
                <a:path extrusionOk="0" h="11554" w="24585">
                  <a:moveTo>
                    <a:pt x="13075" y="0"/>
                  </a:moveTo>
                  <a:cubicBezTo>
                    <a:pt x="12824" y="0"/>
                    <a:pt x="12569" y="25"/>
                    <a:pt x="12309" y="78"/>
                  </a:cubicBezTo>
                  <a:cubicBezTo>
                    <a:pt x="9707" y="645"/>
                    <a:pt x="2669" y="3681"/>
                    <a:pt x="0" y="4848"/>
                  </a:cubicBezTo>
                  <a:cubicBezTo>
                    <a:pt x="3302" y="9085"/>
                    <a:pt x="8373" y="11553"/>
                    <a:pt x="13743" y="11553"/>
                  </a:cubicBezTo>
                  <a:cubicBezTo>
                    <a:pt x="17679" y="11553"/>
                    <a:pt x="21482" y="10219"/>
                    <a:pt x="24584" y="7784"/>
                  </a:cubicBezTo>
                  <a:cubicBezTo>
                    <a:pt x="23350" y="6883"/>
                    <a:pt x="21149" y="5282"/>
                    <a:pt x="19881" y="4448"/>
                  </a:cubicBezTo>
                  <a:cubicBezTo>
                    <a:pt x="18192" y="3312"/>
                    <a:pt x="15967" y="0"/>
                    <a:pt x="130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640947" y="3930823"/>
              <a:ext cx="146846" cy="251290"/>
            </a:xfrm>
            <a:custGeom>
              <a:rect b="b" l="l" r="r" t="t"/>
              <a:pathLst>
                <a:path extrusionOk="0" h="12730" w="7439">
                  <a:moveTo>
                    <a:pt x="7439" y="0"/>
                  </a:moveTo>
                  <a:lnTo>
                    <a:pt x="3169" y="2935"/>
                  </a:ln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2001" y="12660"/>
                    <a:pt x="2241" y="12729"/>
                    <a:pt x="2485" y="12729"/>
                  </a:cubicBezTo>
                  <a:cubicBezTo>
                    <a:pt x="4128" y="12729"/>
                    <a:pt x="5915" y="9569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2694936" y="3931475"/>
              <a:ext cx="92857" cy="244302"/>
            </a:xfrm>
            <a:custGeom>
              <a:rect b="b" l="l" r="r" t="t"/>
              <a:pathLst>
                <a:path extrusionOk="0" h="12376" w="4704">
                  <a:moveTo>
                    <a:pt x="4704" y="0"/>
                  </a:moveTo>
                  <a:lnTo>
                    <a:pt x="401" y="2902"/>
                  </a:lnTo>
                  <a:cubicBezTo>
                    <a:pt x="434" y="4103"/>
                    <a:pt x="301" y="5271"/>
                    <a:pt x="0" y="6405"/>
                  </a:cubicBezTo>
                  <a:cubicBezTo>
                    <a:pt x="568" y="6605"/>
                    <a:pt x="1168" y="6739"/>
                    <a:pt x="1768" y="6839"/>
                  </a:cubicBezTo>
                  <a:cubicBezTo>
                    <a:pt x="1843" y="6843"/>
                    <a:pt x="1911" y="6845"/>
                    <a:pt x="1974" y="6845"/>
                  </a:cubicBezTo>
                  <a:cubicBezTo>
                    <a:pt x="2386" y="6845"/>
                    <a:pt x="2544" y="6754"/>
                    <a:pt x="2602" y="6639"/>
                  </a:cubicBezTo>
                  <a:lnTo>
                    <a:pt x="2602" y="6639"/>
                  </a:lnTo>
                  <a:cubicBezTo>
                    <a:pt x="2536" y="7406"/>
                    <a:pt x="2302" y="9541"/>
                    <a:pt x="1401" y="11142"/>
                  </a:cubicBezTo>
                  <a:cubicBezTo>
                    <a:pt x="1135" y="11609"/>
                    <a:pt x="901" y="12009"/>
                    <a:pt x="734" y="12376"/>
                  </a:cubicBezTo>
                  <a:cubicBezTo>
                    <a:pt x="2069" y="11475"/>
                    <a:pt x="3269" y="9007"/>
                    <a:pt x="3703" y="6839"/>
                  </a:cubicBezTo>
                  <a:cubicBezTo>
                    <a:pt x="4304" y="3703"/>
                    <a:pt x="4704" y="1"/>
                    <a:pt x="47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2640947" y="3930823"/>
              <a:ext cx="146846" cy="269984"/>
            </a:xfrm>
            <a:custGeom>
              <a:rect b="b" l="l" r="r" t="t"/>
              <a:pathLst>
                <a:path extrusionOk="0" fill="none" h="13677" w="7439">
                  <a:moveTo>
                    <a:pt x="3169" y="2935"/>
                  </a:move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3569" y="13677"/>
                    <a:pt x="5838" y="9974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2621839" y="3749729"/>
              <a:ext cx="227859" cy="276794"/>
            </a:xfrm>
            <a:custGeom>
              <a:rect b="b" l="l" r="r" t="t"/>
              <a:pathLst>
                <a:path extrusionOk="0" h="14022" w="11543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4967" y="14018"/>
                    <a:pt x="5062" y="14022"/>
                    <a:pt x="5155" y="14022"/>
                  </a:cubicBezTo>
                  <a:cubicBezTo>
                    <a:pt x="8410" y="14022"/>
                    <a:pt x="9628" y="9567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lnTo>
                    <a:pt x="11542" y="2169"/>
                  </a:lnTo>
                  <a:cubicBezTo>
                    <a:pt x="10522" y="2556"/>
                    <a:pt x="9521" y="2713"/>
                    <a:pt x="8569" y="2713"/>
                  </a:cubicBezTo>
                  <a:cubicBezTo>
                    <a:pt x="4604" y="2713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686369" y="3792545"/>
              <a:ext cx="163980" cy="233386"/>
            </a:xfrm>
            <a:custGeom>
              <a:rect b="b" l="l" r="r" t="t"/>
              <a:pathLst>
                <a:path extrusionOk="0" h="11823" w="8307">
                  <a:moveTo>
                    <a:pt x="8307" y="0"/>
                  </a:moveTo>
                  <a:cubicBezTo>
                    <a:pt x="7773" y="200"/>
                    <a:pt x="7206" y="334"/>
                    <a:pt x="6672" y="434"/>
                  </a:cubicBezTo>
                  <a:cubicBezTo>
                    <a:pt x="6439" y="2035"/>
                    <a:pt x="5672" y="5938"/>
                    <a:pt x="3937" y="8339"/>
                  </a:cubicBezTo>
                  <a:cubicBezTo>
                    <a:pt x="2469" y="10374"/>
                    <a:pt x="901" y="11108"/>
                    <a:pt x="1" y="11375"/>
                  </a:cubicBezTo>
                  <a:cubicBezTo>
                    <a:pt x="501" y="11608"/>
                    <a:pt x="1035" y="11775"/>
                    <a:pt x="1602" y="11808"/>
                  </a:cubicBezTo>
                  <a:cubicBezTo>
                    <a:pt x="1709" y="11818"/>
                    <a:pt x="1814" y="11822"/>
                    <a:pt x="1917" y="11822"/>
                  </a:cubicBezTo>
                  <a:cubicBezTo>
                    <a:pt x="5149" y="11822"/>
                    <a:pt x="6362" y="7356"/>
                    <a:pt x="7106" y="4770"/>
                  </a:cubicBezTo>
                  <a:lnTo>
                    <a:pt x="830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2621839" y="3749729"/>
              <a:ext cx="227859" cy="281848"/>
            </a:xfrm>
            <a:custGeom>
              <a:rect b="b" l="l" r="r" t="t"/>
              <a:pathLst>
                <a:path extrusionOk="0" fill="none" h="14278" w="11543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8340" y="14278"/>
                    <a:pt x="9608" y="9641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cubicBezTo>
                    <a:pt x="6272" y="4170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2656739" y="3837315"/>
              <a:ext cx="51383" cy="63227"/>
            </a:xfrm>
            <a:custGeom>
              <a:rect b="b" l="l" r="r" t="t"/>
              <a:pathLst>
                <a:path extrusionOk="0" fill="none" h="3203" w="2603">
                  <a:moveTo>
                    <a:pt x="2603" y="0"/>
                  </a:moveTo>
                  <a:cubicBezTo>
                    <a:pt x="2402" y="667"/>
                    <a:pt x="2102" y="1301"/>
                    <a:pt x="1702" y="1902"/>
                  </a:cubicBezTo>
                  <a:cubicBezTo>
                    <a:pt x="1168" y="2569"/>
                    <a:pt x="1" y="1968"/>
                    <a:pt x="334" y="2369"/>
                  </a:cubicBezTo>
                  <a:cubicBezTo>
                    <a:pt x="735" y="2869"/>
                    <a:pt x="1302" y="3169"/>
                    <a:pt x="1902" y="3203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2656088" y="3926204"/>
              <a:ext cx="61905" cy="29649"/>
            </a:xfrm>
            <a:custGeom>
              <a:rect b="b" l="l" r="r" t="t"/>
              <a:pathLst>
                <a:path extrusionOk="0" fill="none" h="1502" w="3136">
                  <a:moveTo>
                    <a:pt x="0" y="1"/>
                  </a:moveTo>
                  <a:cubicBezTo>
                    <a:pt x="0" y="1"/>
                    <a:pt x="1034" y="1502"/>
                    <a:pt x="3136" y="7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2672551" y="3812897"/>
              <a:ext cx="17134" cy="26590"/>
            </a:xfrm>
            <a:custGeom>
              <a:rect b="b" l="l" r="r" t="t"/>
              <a:pathLst>
                <a:path extrusionOk="0" h="1347" w="868">
                  <a:moveTo>
                    <a:pt x="500" y="0"/>
                  </a:moveTo>
                  <a:cubicBezTo>
                    <a:pt x="308" y="0"/>
                    <a:pt x="99" y="257"/>
                    <a:pt x="67" y="604"/>
                  </a:cubicBezTo>
                  <a:cubicBezTo>
                    <a:pt x="0" y="1004"/>
                    <a:pt x="100" y="1304"/>
                    <a:pt x="301" y="1337"/>
                  </a:cubicBezTo>
                  <a:cubicBezTo>
                    <a:pt x="323" y="1344"/>
                    <a:pt x="344" y="1347"/>
                    <a:pt x="366" y="1347"/>
                  </a:cubicBezTo>
                  <a:cubicBezTo>
                    <a:pt x="571" y="1347"/>
                    <a:pt x="741" y="1069"/>
                    <a:pt x="801" y="737"/>
                  </a:cubicBezTo>
                  <a:cubicBezTo>
                    <a:pt x="868" y="370"/>
                    <a:pt x="734" y="36"/>
                    <a:pt x="534" y="3"/>
                  </a:cubicBezTo>
                  <a:cubicBezTo>
                    <a:pt x="523" y="1"/>
                    <a:pt x="511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2739706" y="3831985"/>
              <a:ext cx="18457" cy="26471"/>
            </a:xfrm>
            <a:custGeom>
              <a:rect b="b" l="l" r="r" t="t"/>
              <a:pathLst>
                <a:path extrusionOk="0" h="1341" w="935">
                  <a:moveTo>
                    <a:pt x="596" y="0"/>
                  </a:moveTo>
                  <a:cubicBezTo>
                    <a:pt x="405" y="0"/>
                    <a:pt x="195" y="227"/>
                    <a:pt x="101" y="571"/>
                  </a:cubicBezTo>
                  <a:cubicBezTo>
                    <a:pt x="1" y="937"/>
                    <a:pt x="101" y="1271"/>
                    <a:pt x="301" y="1338"/>
                  </a:cubicBezTo>
                  <a:cubicBezTo>
                    <a:pt x="314" y="1340"/>
                    <a:pt x="327" y="1341"/>
                    <a:pt x="339" y="1341"/>
                  </a:cubicBezTo>
                  <a:cubicBezTo>
                    <a:pt x="530" y="1341"/>
                    <a:pt x="741" y="1114"/>
                    <a:pt x="835" y="771"/>
                  </a:cubicBezTo>
                  <a:cubicBezTo>
                    <a:pt x="935" y="404"/>
                    <a:pt x="835" y="70"/>
                    <a:pt x="635" y="3"/>
                  </a:cubicBezTo>
                  <a:cubicBezTo>
                    <a:pt x="622" y="1"/>
                    <a:pt x="60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2660687" y="3765540"/>
              <a:ext cx="42836" cy="25701"/>
            </a:xfrm>
            <a:custGeom>
              <a:rect b="b" l="l" r="r" t="t"/>
              <a:pathLst>
                <a:path extrusionOk="0" fill="none" h="1302" w="2170">
                  <a:moveTo>
                    <a:pt x="1" y="1301"/>
                  </a:moveTo>
                  <a:cubicBezTo>
                    <a:pt x="1" y="1301"/>
                    <a:pt x="535" y="0"/>
                    <a:pt x="2169" y="7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741029" y="3793196"/>
              <a:ext cx="38217" cy="28998"/>
            </a:xfrm>
            <a:custGeom>
              <a:rect b="b" l="l" r="r" t="t"/>
              <a:pathLst>
                <a:path extrusionOk="0" fill="none" h="1469" w="1936">
                  <a:moveTo>
                    <a:pt x="0" y="467"/>
                  </a:moveTo>
                  <a:cubicBezTo>
                    <a:pt x="0" y="467"/>
                    <a:pt x="1502" y="0"/>
                    <a:pt x="1935" y="14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1198229" y="3594335"/>
              <a:ext cx="690091" cy="690091"/>
            </a:xfrm>
            <a:custGeom>
              <a:rect b="b" l="l" r="r" t="t"/>
              <a:pathLst>
                <a:path extrusionOk="0" h="34959" w="34959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1198229" y="3594335"/>
              <a:ext cx="690091" cy="690091"/>
            </a:xfrm>
            <a:custGeom>
              <a:rect b="b" l="l" r="r" t="t"/>
              <a:pathLst>
                <a:path extrusionOk="0" h="34959" w="34959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1327290" y="4040124"/>
              <a:ext cx="467542" cy="244460"/>
            </a:xfrm>
            <a:custGeom>
              <a:rect b="b" l="l" r="r" t="t"/>
              <a:pathLst>
                <a:path extrusionOk="0" h="12384" w="23685">
                  <a:moveTo>
                    <a:pt x="13210" y="0"/>
                  </a:moveTo>
                  <a:cubicBezTo>
                    <a:pt x="8240" y="0"/>
                    <a:pt x="2302" y="5938"/>
                    <a:pt x="1" y="8506"/>
                  </a:cubicBezTo>
                  <a:cubicBezTo>
                    <a:pt x="3220" y="11106"/>
                    <a:pt x="7103" y="12384"/>
                    <a:pt x="10967" y="12384"/>
                  </a:cubicBezTo>
                  <a:cubicBezTo>
                    <a:pt x="15633" y="12384"/>
                    <a:pt x="20272" y="10521"/>
                    <a:pt x="23684" y="6872"/>
                  </a:cubicBezTo>
                  <a:cubicBezTo>
                    <a:pt x="21716" y="4337"/>
                    <a:pt x="17680" y="0"/>
                    <a:pt x="13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1376028" y="3835637"/>
              <a:ext cx="77045" cy="78881"/>
            </a:xfrm>
            <a:custGeom>
              <a:rect b="b" l="l" r="r" t="t"/>
              <a:pathLst>
                <a:path extrusionOk="0" h="3996" w="3903">
                  <a:moveTo>
                    <a:pt x="1369" y="1"/>
                  </a:moveTo>
                  <a:cubicBezTo>
                    <a:pt x="1126" y="1"/>
                    <a:pt x="889" y="102"/>
                    <a:pt x="701" y="386"/>
                  </a:cubicBezTo>
                  <a:cubicBezTo>
                    <a:pt x="0" y="1420"/>
                    <a:pt x="601" y="2587"/>
                    <a:pt x="1535" y="3354"/>
                  </a:cubicBezTo>
                  <a:cubicBezTo>
                    <a:pt x="2041" y="3786"/>
                    <a:pt x="2728" y="3996"/>
                    <a:pt x="3231" y="3996"/>
                  </a:cubicBezTo>
                  <a:cubicBezTo>
                    <a:pt x="3622" y="3996"/>
                    <a:pt x="3903" y="3869"/>
                    <a:pt x="3903" y="3621"/>
                  </a:cubicBezTo>
                  <a:cubicBezTo>
                    <a:pt x="3903" y="3054"/>
                    <a:pt x="2635" y="652"/>
                    <a:pt x="2635" y="652"/>
                  </a:cubicBezTo>
                  <a:cubicBezTo>
                    <a:pt x="2635" y="652"/>
                    <a:pt x="1984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376028" y="3823477"/>
              <a:ext cx="77045" cy="94851"/>
            </a:xfrm>
            <a:custGeom>
              <a:rect b="b" l="l" r="r" t="t"/>
              <a:pathLst>
                <a:path extrusionOk="0" fill="none" h="4805" w="3903">
                  <a:moveTo>
                    <a:pt x="2635" y="1268"/>
                  </a:moveTo>
                  <a:cubicBezTo>
                    <a:pt x="2635" y="1268"/>
                    <a:pt x="1368" y="1"/>
                    <a:pt x="701" y="1002"/>
                  </a:cubicBezTo>
                  <a:cubicBezTo>
                    <a:pt x="0" y="2036"/>
                    <a:pt x="601" y="3203"/>
                    <a:pt x="1535" y="3970"/>
                  </a:cubicBezTo>
                  <a:cubicBezTo>
                    <a:pt x="2435" y="4738"/>
                    <a:pt x="3903" y="4804"/>
                    <a:pt x="3903" y="4237"/>
                  </a:cubicBezTo>
                  <a:cubicBezTo>
                    <a:pt x="3903" y="3670"/>
                    <a:pt x="2635" y="1268"/>
                    <a:pt x="2635" y="12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644018" y="3777483"/>
              <a:ext cx="44790" cy="74992"/>
            </a:xfrm>
            <a:custGeom>
              <a:rect b="b" l="l" r="r" t="t"/>
              <a:pathLst>
                <a:path extrusionOk="0" h="3799" w="2269">
                  <a:moveTo>
                    <a:pt x="674" y="0"/>
                  </a:moveTo>
                  <a:cubicBezTo>
                    <a:pt x="260" y="0"/>
                    <a:pt x="0" y="663"/>
                    <a:pt x="0" y="663"/>
                  </a:cubicBezTo>
                  <a:lnTo>
                    <a:pt x="668" y="3799"/>
                  </a:lnTo>
                  <a:cubicBezTo>
                    <a:pt x="668" y="3799"/>
                    <a:pt x="2269" y="2331"/>
                    <a:pt x="1435" y="730"/>
                  </a:cubicBezTo>
                  <a:cubicBezTo>
                    <a:pt x="1149" y="181"/>
                    <a:pt x="890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1453053" y="3907116"/>
              <a:ext cx="145543" cy="248823"/>
            </a:xfrm>
            <a:custGeom>
              <a:rect b="b" l="l" r="r" t="t"/>
              <a:pathLst>
                <a:path extrusionOk="0" h="12605" w="7373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702" y="6105"/>
                    <a:pt x="2136" y="8239"/>
                  </a:cubicBezTo>
                  <a:cubicBezTo>
                    <a:pt x="2482" y="10059"/>
                    <a:pt x="4005" y="12604"/>
                    <a:pt x="5338" y="12604"/>
                  </a:cubicBezTo>
                  <a:cubicBezTo>
                    <a:pt x="5544" y="12604"/>
                    <a:pt x="5746" y="12543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1453053" y="3907116"/>
              <a:ext cx="133048" cy="175844"/>
            </a:xfrm>
            <a:custGeom>
              <a:rect b="b" l="l" r="r" t="t"/>
              <a:pathLst>
                <a:path extrusionOk="0" h="8908" w="6740">
                  <a:moveTo>
                    <a:pt x="1" y="0"/>
                  </a:moveTo>
                  <a:cubicBezTo>
                    <a:pt x="1" y="1"/>
                    <a:pt x="1402" y="5004"/>
                    <a:pt x="1969" y="7506"/>
                  </a:cubicBezTo>
                  <a:cubicBezTo>
                    <a:pt x="2703" y="8106"/>
                    <a:pt x="3537" y="8540"/>
                    <a:pt x="4437" y="8807"/>
                  </a:cubicBezTo>
                  <a:cubicBezTo>
                    <a:pt x="4698" y="8875"/>
                    <a:pt x="4966" y="8908"/>
                    <a:pt x="5235" y="8908"/>
                  </a:cubicBezTo>
                  <a:cubicBezTo>
                    <a:pt x="5756" y="8908"/>
                    <a:pt x="6277" y="8782"/>
                    <a:pt x="6739" y="8540"/>
                  </a:cubicBezTo>
                  <a:cubicBezTo>
                    <a:pt x="6639" y="8306"/>
                    <a:pt x="6539" y="8106"/>
                    <a:pt x="6439" y="7906"/>
                  </a:cubicBezTo>
                  <a:cubicBezTo>
                    <a:pt x="5872" y="6772"/>
                    <a:pt x="5438" y="5604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1453053" y="3907116"/>
              <a:ext cx="145543" cy="264713"/>
            </a:xfrm>
            <a:custGeom>
              <a:rect b="b" l="l" r="r" t="t"/>
              <a:pathLst>
                <a:path extrusionOk="0" fill="none" h="13410" w="7373">
                  <a:moveTo>
                    <a:pt x="1" y="0"/>
                  </a:moveTo>
                  <a:cubicBezTo>
                    <a:pt x="1" y="0"/>
                    <a:pt x="1702" y="6105"/>
                    <a:pt x="2136" y="8239"/>
                  </a:cubicBezTo>
                  <a:cubicBezTo>
                    <a:pt x="2536" y="10341"/>
                    <a:pt x="4504" y="13410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1314123" y="3525837"/>
              <a:ext cx="392471" cy="520544"/>
            </a:xfrm>
            <a:custGeom>
              <a:rect b="b" l="l" r="r" t="t"/>
              <a:pathLst>
                <a:path extrusionOk="0" h="26370" w="19882">
                  <a:moveTo>
                    <a:pt x="13218" y="0"/>
                  </a:moveTo>
                  <a:cubicBezTo>
                    <a:pt x="10026" y="0"/>
                    <a:pt x="4986" y="3491"/>
                    <a:pt x="2903" y="6206"/>
                  </a:cubicBezTo>
                  <a:cubicBezTo>
                    <a:pt x="701" y="9075"/>
                    <a:pt x="1" y="11710"/>
                    <a:pt x="4003" y="12977"/>
                  </a:cubicBezTo>
                  <a:cubicBezTo>
                    <a:pt x="4003" y="12977"/>
                    <a:pt x="7973" y="22551"/>
                    <a:pt x="9674" y="24752"/>
                  </a:cubicBezTo>
                  <a:cubicBezTo>
                    <a:pt x="10472" y="25785"/>
                    <a:pt x="11900" y="26370"/>
                    <a:pt x="13395" y="26370"/>
                  </a:cubicBezTo>
                  <a:cubicBezTo>
                    <a:pt x="15089" y="26370"/>
                    <a:pt x="16868" y="25619"/>
                    <a:pt x="17913" y="23918"/>
                  </a:cubicBezTo>
                  <a:cubicBezTo>
                    <a:pt x="19881" y="20716"/>
                    <a:pt x="17646" y="16380"/>
                    <a:pt x="17313" y="14445"/>
                  </a:cubicBezTo>
                  <a:cubicBezTo>
                    <a:pt x="16979" y="12477"/>
                    <a:pt x="16045" y="9275"/>
                    <a:pt x="16646" y="8674"/>
                  </a:cubicBezTo>
                  <a:cubicBezTo>
                    <a:pt x="17213" y="8074"/>
                    <a:pt x="19581" y="7640"/>
                    <a:pt x="18681" y="6139"/>
                  </a:cubicBezTo>
                  <a:cubicBezTo>
                    <a:pt x="17747" y="4605"/>
                    <a:pt x="16379" y="5372"/>
                    <a:pt x="16212" y="4271"/>
                  </a:cubicBezTo>
                  <a:cubicBezTo>
                    <a:pt x="16045" y="3170"/>
                    <a:pt x="16879" y="435"/>
                    <a:pt x="13744" y="35"/>
                  </a:cubicBezTo>
                  <a:cubicBezTo>
                    <a:pt x="13575" y="11"/>
                    <a:pt x="13400" y="0"/>
                    <a:pt x="132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1404335" y="3656023"/>
              <a:ext cx="268010" cy="274820"/>
            </a:xfrm>
            <a:custGeom>
              <a:rect b="b" l="l" r="r" t="t"/>
              <a:pathLst>
                <a:path extrusionOk="0" h="13922" w="13577">
                  <a:moveTo>
                    <a:pt x="7823" y="1"/>
                  </a:moveTo>
                  <a:cubicBezTo>
                    <a:pt x="4643" y="1"/>
                    <a:pt x="1340" y="1786"/>
                    <a:pt x="701" y="3480"/>
                  </a:cubicBezTo>
                  <a:cubicBezTo>
                    <a:pt x="0" y="5282"/>
                    <a:pt x="1635" y="4314"/>
                    <a:pt x="2202" y="5615"/>
                  </a:cubicBezTo>
                  <a:cubicBezTo>
                    <a:pt x="2802" y="6883"/>
                    <a:pt x="1268" y="8417"/>
                    <a:pt x="1635" y="9351"/>
                  </a:cubicBezTo>
                  <a:cubicBezTo>
                    <a:pt x="1969" y="10285"/>
                    <a:pt x="3570" y="13921"/>
                    <a:pt x="3570" y="13921"/>
                  </a:cubicBezTo>
                  <a:cubicBezTo>
                    <a:pt x="3837" y="12920"/>
                    <a:pt x="7639" y="11219"/>
                    <a:pt x="7639" y="11219"/>
                  </a:cubicBezTo>
                  <a:cubicBezTo>
                    <a:pt x="8109" y="11330"/>
                    <a:pt x="8579" y="11394"/>
                    <a:pt x="9049" y="11394"/>
                  </a:cubicBezTo>
                  <a:cubicBezTo>
                    <a:pt x="9146" y="11394"/>
                    <a:pt x="9243" y="11392"/>
                    <a:pt x="9340" y="11386"/>
                  </a:cubicBezTo>
                  <a:cubicBezTo>
                    <a:pt x="10108" y="11286"/>
                    <a:pt x="9674" y="10619"/>
                    <a:pt x="9674" y="10619"/>
                  </a:cubicBezTo>
                  <a:lnTo>
                    <a:pt x="9674" y="10619"/>
                  </a:lnTo>
                  <a:lnTo>
                    <a:pt x="13577" y="10852"/>
                  </a:lnTo>
                  <a:cubicBezTo>
                    <a:pt x="13243" y="9618"/>
                    <a:pt x="12843" y="8551"/>
                    <a:pt x="12743" y="7817"/>
                  </a:cubicBezTo>
                  <a:cubicBezTo>
                    <a:pt x="12409" y="5982"/>
                    <a:pt x="11575" y="3047"/>
                    <a:pt x="11942" y="2213"/>
                  </a:cubicBezTo>
                  <a:cubicBezTo>
                    <a:pt x="11709" y="1579"/>
                    <a:pt x="10808" y="145"/>
                    <a:pt x="8240" y="11"/>
                  </a:cubicBezTo>
                  <a:cubicBezTo>
                    <a:pt x="8101" y="4"/>
                    <a:pt x="7962" y="1"/>
                    <a:pt x="78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1566973" y="3701662"/>
              <a:ext cx="56654" cy="82987"/>
            </a:xfrm>
            <a:custGeom>
              <a:rect b="b" l="l" r="r" t="t"/>
              <a:pathLst>
                <a:path extrusionOk="0" fill="none" h="4204" w="2870">
                  <a:moveTo>
                    <a:pt x="2869" y="935"/>
                  </a:moveTo>
                  <a:cubicBezTo>
                    <a:pt x="1435" y="1"/>
                    <a:pt x="935" y="1335"/>
                    <a:pt x="935" y="1335"/>
                  </a:cubicBezTo>
                  <a:cubicBezTo>
                    <a:pt x="935" y="1335"/>
                    <a:pt x="1" y="2336"/>
                    <a:pt x="368" y="4204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1480057" y="3837315"/>
              <a:ext cx="48087" cy="19779"/>
            </a:xfrm>
            <a:custGeom>
              <a:rect b="b" l="l" r="r" t="t"/>
              <a:pathLst>
                <a:path extrusionOk="0" fill="none" h="1002" w="2436">
                  <a:moveTo>
                    <a:pt x="1" y="1001"/>
                  </a:moveTo>
                  <a:lnTo>
                    <a:pt x="2436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1597274" y="3818878"/>
              <a:ext cx="39519" cy="3316"/>
            </a:xfrm>
            <a:custGeom>
              <a:rect b="b" l="l" r="r" t="t"/>
              <a:pathLst>
                <a:path extrusionOk="0" fill="none" h="168" w="2002">
                  <a:moveTo>
                    <a:pt x="0" y="167"/>
                  </a:moveTo>
                  <a:lnTo>
                    <a:pt x="2002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2364390" y="2519236"/>
              <a:ext cx="760543" cy="690426"/>
            </a:xfrm>
            <a:custGeom>
              <a:rect b="b" l="l" r="r" t="t"/>
              <a:pathLst>
                <a:path extrusionOk="0" h="34976" w="38528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2364390" y="2519236"/>
              <a:ext cx="760543" cy="690426"/>
            </a:xfrm>
            <a:custGeom>
              <a:rect b="b" l="l" r="r" t="t"/>
              <a:pathLst>
                <a:path extrusionOk="0" h="34976" w="38528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2520434" y="2464970"/>
              <a:ext cx="565650" cy="486808"/>
            </a:xfrm>
            <a:custGeom>
              <a:rect b="b" l="l" r="r" t="t"/>
              <a:pathLst>
                <a:path extrusionOk="0" h="24661" w="28655">
                  <a:moveTo>
                    <a:pt x="13974" y="0"/>
                  </a:moveTo>
                  <a:cubicBezTo>
                    <a:pt x="8883" y="0"/>
                    <a:pt x="4158" y="3001"/>
                    <a:pt x="2336" y="7877"/>
                  </a:cubicBezTo>
                  <a:cubicBezTo>
                    <a:pt x="1" y="14248"/>
                    <a:pt x="3437" y="21387"/>
                    <a:pt x="10041" y="23822"/>
                  </a:cubicBezTo>
                  <a:cubicBezTo>
                    <a:pt x="11571" y="24391"/>
                    <a:pt x="13132" y="24660"/>
                    <a:pt x="14658" y="24660"/>
                  </a:cubicBezTo>
                  <a:cubicBezTo>
                    <a:pt x="19756" y="24660"/>
                    <a:pt x="24464" y="21654"/>
                    <a:pt x="26286" y="16750"/>
                  </a:cubicBezTo>
                  <a:cubicBezTo>
                    <a:pt x="28655" y="10412"/>
                    <a:pt x="25185" y="3274"/>
                    <a:pt x="18581" y="839"/>
                  </a:cubicBezTo>
                  <a:cubicBezTo>
                    <a:pt x="17058" y="270"/>
                    <a:pt x="15500" y="0"/>
                    <a:pt x="139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2627109" y="2555261"/>
              <a:ext cx="34920" cy="92206"/>
            </a:xfrm>
            <a:custGeom>
              <a:rect b="b" l="l" r="r" t="t"/>
              <a:pathLst>
                <a:path extrusionOk="0" fill="none" h="4671" w="1769">
                  <a:moveTo>
                    <a:pt x="1769" y="1"/>
                  </a:moveTo>
                  <a:cubicBezTo>
                    <a:pt x="1769" y="1"/>
                    <a:pt x="1" y="2102"/>
                    <a:pt x="1101" y="467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2479612" y="3025192"/>
              <a:ext cx="445157" cy="184608"/>
            </a:xfrm>
            <a:custGeom>
              <a:rect b="b" l="l" r="r" t="t"/>
              <a:pathLst>
                <a:path extrusionOk="0" h="9352" w="22551">
                  <a:moveTo>
                    <a:pt x="12377" y="0"/>
                  </a:moveTo>
                  <a:cubicBezTo>
                    <a:pt x="9484" y="0"/>
                    <a:pt x="2340" y="2280"/>
                    <a:pt x="1" y="3081"/>
                  </a:cubicBezTo>
                  <a:cubicBezTo>
                    <a:pt x="3303" y="7050"/>
                    <a:pt x="8240" y="9352"/>
                    <a:pt x="13410" y="9352"/>
                  </a:cubicBezTo>
                  <a:cubicBezTo>
                    <a:pt x="16646" y="9352"/>
                    <a:pt x="19815" y="8485"/>
                    <a:pt x="22550" y="6783"/>
                  </a:cubicBezTo>
                  <a:cubicBezTo>
                    <a:pt x="20515" y="4915"/>
                    <a:pt x="15212" y="212"/>
                    <a:pt x="12710" y="12"/>
                  </a:cubicBezTo>
                  <a:cubicBezTo>
                    <a:pt x="12606" y="4"/>
                    <a:pt x="12495" y="0"/>
                    <a:pt x="123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2652140" y="2918754"/>
              <a:ext cx="116565" cy="237689"/>
            </a:xfrm>
            <a:custGeom>
              <a:rect b="b" l="l" r="r" t="t"/>
              <a:pathLst>
                <a:path extrusionOk="0" h="12041" w="5905">
                  <a:moveTo>
                    <a:pt x="5904" y="0"/>
                  </a:moveTo>
                  <a:lnTo>
                    <a:pt x="2168" y="2268"/>
                  </a:ln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768" y="12009"/>
                    <a:pt x="867" y="12041"/>
                    <a:pt x="992" y="12041"/>
                  </a:cubicBezTo>
                  <a:cubicBezTo>
                    <a:pt x="2166" y="12041"/>
                    <a:pt x="5587" y="9246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694936" y="2918754"/>
              <a:ext cx="73768" cy="179772"/>
            </a:xfrm>
            <a:custGeom>
              <a:rect b="b" l="l" r="r" t="t"/>
              <a:pathLst>
                <a:path extrusionOk="0" h="9107" w="3737">
                  <a:moveTo>
                    <a:pt x="3736" y="0"/>
                  </a:moveTo>
                  <a:lnTo>
                    <a:pt x="0" y="2268"/>
                  </a:lnTo>
                  <a:cubicBezTo>
                    <a:pt x="201" y="2735"/>
                    <a:pt x="267" y="3202"/>
                    <a:pt x="201" y="3703"/>
                  </a:cubicBezTo>
                  <a:lnTo>
                    <a:pt x="2903" y="5771"/>
                  </a:lnTo>
                  <a:lnTo>
                    <a:pt x="2669" y="9107"/>
                  </a:lnTo>
                  <a:cubicBezTo>
                    <a:pt x="3169" y="8539"/>
                    <a:pt x="3470" y="7839"/>
                    <a:pt x="3570" y="7105"/>
                  </a:cubicBezTo>
                  <a:cubicBezTo>
                    <a:pt x="3736" y="4737"/>
                    <a:pt x="3736" y="0"/>
                    <a:pt x="37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2652140" y="2918754"/>
              <a:ext cx="116565" cy="249573"/>
            </a:xfrm>
            <a:custGeom>
              <a:rect b="b" l="l" r="r" t="t"/>
              <a:pathLst>
                <a:path extrusionOk="0" fill="none" h="12643" w="5905">
                  <a:moveTo>
                    <a:pt x="2168" y="2268"/>
                  </a:move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1401" y="12642"/>
                    <a:pt x="5571" y="9473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2569824" y="2741666"/>
              <a:ext cx="41513" cy="56595"/>
            </a:xfrm>
            <a:custGeom>
              <a:rect b="b" l="l" r="r" t="t"/>
              <a:pathLst>
                <a:path extrusionOk="0" h="2867" w="2103">
                  <a:moveTo>
                    <a:pt x="1299" y="1"/>
                  </a:moveTo>
                  <a:cubicBezTo>
                    <a:pt x="1128" y="1"/>
                    <a:pt x="937" y="108"/>
                    <a:pt x="734" y="398"/>
                  </a:cubicBezTo>
                  <a:cubicBezTo>
                    <a:pt x="1" y="1532"/>
                    <a:pt x="901" y="2867"/>
                    <a:pt x="1335" y="2867"/>
                  </a:cubicBezTo>
                  <a:cubicBezTo>
                    <a:pt x="1769" y="2867"/>
                    <a:pt x="2102" y="832"/>
                    <a:pt x="2102" y="832"/>
                  </a:cubicBezTo>
                  <a:cubicBezTo>
                    <a:pt x="2102" y="832"/>
                    <a:pt x="177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2578391" y="2660614"/>
              <a:ext cx="310806" cy="324664"/>
            </a:xfrm>
            <a:custGeom>
              <a:rect b="b" l="l" r="r" t="t"/>
              <a:pathLst>
                <a:path extrusionOk="0" h="16447" w="15745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1179" y="12644"/>
                    <a:pt x="11247" y="12644"/>
                  </a:cubicBezTo>
                  <a:cubicBezTo>
                    <a:pt x="11841" y="12644"/>
                    <a:pt x="14762" y="1259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2325" y="9417"/>
                    <a:pt x="12299" y="9417"/>
                  </a:cubicBezTo>
                  <a:cubicBezTo>
                    <a:pt x="12183" y="9417"/>
                    <a:pt x="11885" y="9239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lnTo>
                    <a:pt x="13110" y="3837"/>
                  </a:lnTo>
                  <a:cubicBezTo>
                    <a:pt x="13110" y="3837"/>
                    <a:pt x="12883" y="3855"/>
                    <a:pt x="12495" y="3855"/>
                  </a:cubicBezTo>
                  <a:cubicBezTo>
                    <a:pt x="10815" y="3855"/>
                    <a:pt x="6103" y="3524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2654765" y="2736356"/>
              <a:ext cx="234432" cy="248921"/>
            </a:xfrm>
            <a:custGeom>
              <a:rect b="b" l="l" r="r" t="t"/>
              <a:pathLst>
                <a:path extrusionOk="0" h="12610" w="11876">
                  <a:moveTo>
                    <a:pt x="8106" y="0"/>
                  </a:moveTo>
                  <a:lnTo>
                    <a:pt x="6272" y="7272"/>
                  </a:lnTo>
                  <a:cubicBezTo>
                    <a:pt x="5238" y="9941"/>
                    <a:pt x="2836" y="11842"/>
                    <a:pt x="34" y="12309"/>
                  </a:cubicBezTo>
                  <a:lnTo>
                    <a:pt x="1" y="12309"/>
                  </a:lnTo>
                  <a:cubicBezTo>
                    <a:pt x="301" y="12509"/>
                    <a:pt x="668" y="12609"/>
                    <a:pt x="1035" y="12609"/>
                  </a:cubicBezTo>
                  <a:cubicBezTo>
                    <a:pt x="3503" y="12609"/>
                    <a:pt x="7306" y="8806"/>
                    <a:pt x="7306" y="8806"/>
                  </a:cubicBezTo>
                  <a:cubicBezTo>
                    <a:pt x="7306" y="8806"/>
                    <a:pt x="7343" y="8807"/>
                    <a:pt x="7410" y="8807"/>
                  </a:cubicBezTo>
                  <a:cubicBezTo>
                    <a:pt x="8000" y="8807"/>
                    <a:pt x="10897" y="8753"/>
                    <a:pt x="11375" y="7706"/>
                  </a:cubicBezTo>
                  <a:cubicBezTo>
                    <a:pt x="11876" y="6505"/>
                    <a:pt x="11275" y="5571"/>
                    <a:pt x="10341" y="5571"/>
                  </a:cubicBezTo>
                  <a:lnTo>
                    <a:pt x="8473" y="5571"/>
                  </a:lnTo>
                  <a:cubicBezTo>
                    <a:pt x="8473" y="5571"/>
                    <a:pt x="8456" y="5580"/>
                    <a:pt x="8431" y="5580"/>
                  </a:cubicBezTo>
                  <a:cubicBezTo>
                    <a:pt x="8315" y="5580"/>
                    <a:pt x="8022" y="5402"/>
                    <a:pt x="8240" y="3469"/>
                  </a:cubicBezTo>
                  <a:cubicBezTo>
                    <a:pt x="8473" y="1101"/>
                    <a:pt x="9241" y="0"/>
                    <a:pt x="9241" y="0"/>
                  </a:cubicBezTo>
                  <a:lnTo>
                    <a:pt x="9241" y="0"/>
                  </a:lnTo>
                  <a:cubicBezTo>
                    <a:pt x="9241" y="0"/>
                    <a:pt x="9063" y="15"/>
                    <a:pt x="8737" y="15"/>
                  </a:cubicBezTo>
                  <a:cubicBezTo>
                    <a:pt x="8573" y="15"/>
                    <a:pt x="8373" y="11"/>
                    <a:pt x="81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2578391" y="2660614"/>
              <a:ext cx="310806" cy="324664"/>
            </a:xfrm>
            <a:custGeom>
              <a:rect b="b" l="l" r="r" t="t"/>
              <a:pathLst>
                <a:path extrusionOk="0" fill="none" h="16447" w="15745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4711" y="1271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1842" y="9675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cubicBezTo>
                    <a:pt x="13110" y="3837"/>
                    <a:pt x="6672" y="4337"/>
                    <a:pt x="36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2645546" y="2750134"/>
              <a:ext cx="15160" cy="32374"/>
            </a:xfrm>
            <a:custGeom>
              <a:rect b="b" l="l" r="r" t="t"/>
              <a:pathLst>
                <a:path extrusionOk="0" h="1640" w="768">
                  <a:moveTo>
                    <a:pt x="549" y="0"/>
                  </a:moveTo>
                  <a:cubicBezTo>
                    <a:pt x="413" y="0"/>
                    <a:pt x="196" y="324"/>
                    <a:pt x="101" y="770"/>
                  </a:cubicBezTo>
                  <a:cubicBezTo>
                    <a:pt x="1" y="1203"/>
                    <a:pt x="67" y="1604"/>
                    <a:pt x="201" y="1637"/>
                  </a:cubicBezTo>
                  <a:cubicBezTo>
                    <a:pt x="209" y="1639"/>
                    <a:pt x="216" y="1639"/>
                    <a:pt x="224" y="1639"/>
                  </a:cubicBezTo>
                  <a:cubicBezTo>
                    <a:pt x="386" y="1639"/>
                    <a:pt x="572" y="1315"/>
                    <a:pt x="668" y="870"/>
                  </a:cubicBezTo>
                  <a:cubicBezTo>
                    <a:pt x="768" y="436"/>
                    <a:pt x="735" y="36"/>
                    <a:pt x="568" y="3"/>
                  </a:cubicBezTo>
                  <a:cubicBezTo>
                    <a:pt x="562" y="1"/>
                    <a:pt x="555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2724566" y="2785686"/>
              <a:ext cx="15160" cy="31722"/>
            </a:xfrm>
            <a:custGeom>
              <a:rect b="b" l="l" r="r" t="t"/>
              <a:pathLst>
                <a:path extrusionOk="0" h="1607" w="768">
                  <a:moveTo>
                    <a:pt x="544" y="1"/>
                  </a:moveTo>
                  <a:cubicBezTo>
                    <a:pt x="383" y="1"/>
                    <a:pt x="196" y="323"/>
                    <a:pt x="101" y="737"/>
                  </a:cubicBezTo>
                  <a:cubicBezTo>
                    <a:pt x="1" y="1170"/>
                    <a:pt x="34" y="1571"/>
                    <a:pt x="201" y="1604"/>
                  </a:cubicBezTo>
                  <a:cubicBezTo>
                    <a:pt x="207" y="1606"/>
                    <a:pt x="213" y="1606"/>
                    <a:pt x="220" y="1606"/>
                  </a:cubicBezTo>
                  <a:cubicBezTo>
                    <a:pt x="355" y="1606"/>
                    <a:pt x="572" y="1284"/>
                    <a:pt x="668" y="870"/>
                  </a:cubicBezTo>
                  <a:cubicBezTo>
                    <a:pt x="768" y="403"/>
                    <a:pt x="701" y="36"/>
                    <a:pt x="568" y="3"/>
                  </a:cubicBezTo>
                  <a:cubicBezTo>
                    <a:pt x="560" y="1"/>
                    <a:pt x="552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2635005" y="2789693"/>
              <a:ext cx="68518" cy="55331"/>
            </a:xfrm>
            <a:custGeom>
              <a:rect b="b" l="l" r="r" t="t"/>
              <a:pathLst>
                <a:path extrusionOk="0" fill="none" h="2803" w="3471">
                  <a:moveTo>
                    <a:pt x="1869" y="0"/>
                  </a:moveTo>
                  <a:cubicBezTo>
                    <a:pt x="1869" y="0"/>
                    <a:pt x="1" y="1368"/>
                    <a:pt x="234" y="1701"/>
                  </a:cubicBezTo>
                  <a:cubicBezTo>
                    <a:pt x="935" y="2302"/>
                    <a:pt x="1802" y="2669"/>
                    <a:pt x="2703" y="2802"/>
                  </a:cubicBezTo>
                  <a:cubicBezTo>
                    <a:pt x="3470" y="2802"/>
                    <a:pt x="3303" y="1868"/>
                    <a:pt x="3303" y="18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2644895" y="2851578"/>
              <a:ext cx="102076" cy="28998"/>
            </a:xfrm>
            <a:custGeom>
              <a:rect b="b" l="l" r="r" t="t"/>
              <a:pathLst>
                <a:path extrusionOk="0" fill="none" h="1469" w="5171">
                  <a:moveTo>
                    <a:pt x="0" y="768"/>
                  </a:moveTo>
                  <a:cubicBezTo>
                    <a:pt x="934" y="1268"/>
                    <a:pt x="2002" y="1468"/>
                    <a:pt x="3069" y="1368"/>
                  </a:cubicBezTo>
                  <a:cubicBezTo>
                    <a:pt x="3936" y="1268"/>
                    <a:pt x="4737" y="768"/>
                    <a:pt x="517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2648192" y="2706055"/>
              <a:ext cx="30301" cy="25050"/>
            </a:xfrm>
            <a:custGeom>
              <a:rect b="b" l="l" r="r" t="t"/>
              <a:pathLst>
                <a:path extrusionOk="0" fill="none" h="1269" w="1535">
                  <a:moveTo>
                    <a:pt x="0" y="1101"/>
                  </a:moveTo>
                  <a:cubicBezTo>
                    <a:pt x="0" y="1101"/>
                    <a:pt x="534" y="1"/>
                    <a:pt x="1535" y="12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2733784" y="2748200"/>
              <a:ext cx="33597" cy="32946"/>
            </a:xfrm>
            <a:custGeom>
              <a:rect b="b" l="l" r="r" t="t"/>
              <a:pathLst>
                <a:path extrusionOk="0" fill="none" h="1669" w="1702">
                  <a:moveTo>
                    <a:pt x="1" y="501"/>
                  </a:moveTo>
                  <a:cubicBezTo>
                    <a:pt x="1" y="501"/>
                    <a:pt x="1702" y="1"/>
                    <a:pt x="1702" y="1668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171896" y="2519670"/>
              <a:ext cx="742777" cy="690170"/>
            </a:xfrm>
            <a:custGeom>
              <a:rect b="b" l="l" r="r" t="t"/>
              <a:pathLst>
                <a:path extrusionOk="0" h="34963" w="37628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171896" y="2519670"/>
              <a:ext cx="742777" cy="690170"/>
            </a:xfrm>
            <a:custGeom>
              <a:rect b="b" l="l" r="r" t="t"/>
              <a:pathLst>
                <a:path extrusionOk="0" h="34963" w="37628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230504" y="2490869"/>
              <a:ext cx="598556" cy="719306"/>
            </a:xfrm>
            <a:custGeom>
              <a:rect b="b" l="l" r="r" t="t"/>
              <a:pathLst>
                <a:path extrusionOk="0" h="36439" w="30322">
                  <a:moveTo>
                    <a:pt x="18961" y="1"/>
                  </a:moveTo>
                  <a:cubicBezTo>
                    <a:pt x="15584" y="1"/>
                    <a:pt x="11702" y="1751"/>
                    <a:pt x="9474" y="4997"/>
                  </a:cubicBezTo>
                  <a:cubicBezTo>
                    <a:pt x="6438" y="9467"/>
                    <a:pt x="10141" y="13403"/>
                    <a:pt x="8173" y="15472"/>
                  </a:cubicBezTo>
                  <a:cubicBezTo>
                    <a:pt x="6205" y="17540"/>
                    <a:pt x="1101" y="17673"/>
                    <a:pt x="534" y="21809"/>
                  </a:cubicBezTo>
                  <a:cubicBezTo>
                    <a:pt x="0" y="25946"/>
                    <a:pt x="4136" y="26513"/>
                    <a:pt x="3803" y="27814"/>
                  </a:cubicBezTo>
                  <a:cubicBezTo>
                    <a:pt x="3503" y="29015"/>
                    <a:pt x="2135" y="28848"/>
                    <a:pt x="2569" y="30316"/>
                  </a:cubicBezTo>
                  <a:cubicBezTo>
                    <a:pt x="5994" y="34335"/>
                    <a:pt x="10899" y="36438"/>
                    <a:pt x="15856" y="36438"/>
                  </a:cubicBezTo>
                  <a:cubicBezTo>
                    <a:pt x="19251" y="36438"/>
                    <a:pt x="22669" y="35452"/>
                    <a:pt x="25652" y="33418"/>
                  </a:cubicBezTo>
                  <a:cubicBezTo>
                    <a:pt x="26919" y="31950"/>
                    <a:pt x="27653" y="30382"/>
                    <a:pt x="27687" y="29115"/>
                  </a:cubicBezTo>
                  <a:cubicBezTo>
                    <a:pt x="27820" y="25312"/>
                    <a:pt x="23784" y="22443"/>
                    <a:pt x="23550" y="20609"/>
                  </a:cubicBezTo>
                  <a:cubicBezTo>
                    <a:pt x="23350" y="18774"/>
                    <a:pt x="25085" y="14638"/>
                    <a:pt x="25085" y="14638"/>
                  </a:cubicBezTo>
                  <a:cubicBezTo>
                    <a:pt x="25085" y="14638"/>
                    <a:pt x="28120" y="14171"/>
                    <a:pt x="29221" y="11469"/>
                  </a:cubicBezTo>
                  <a:cubicBezTo>
                    <a:pt x="30322" y="8733"/>
                    <a:pt x="26186" y="2629"/>
                    <a:pt x="22450" y="761"/>
                  </a:cubicBezTo>
                  <a:cubicBezTo>
                    <a:pt x="21436" y="250"/>
                    <a:pt x="20234" y="1"/>
                    <a:pt x="189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356268" y="3004820"/>
              <a:ext cx="422100" cy="204901"/>
            </a:xfrm>
            <a:custGeom>
              <a:rect b="b" l="l" r="r" t="t"/>
              <a:pathLst>
                <a:path extrusionOk="0" h="10380" w="21383">
                  <a:moveTo>
                    <a:pt x="11145" y="0"/>
                  </a:moveTo>
                  <a:cubicBezTo>
                    <a:pt x="11041" y="0"/>
                    <a:pt x="10940" y="3"/>
                    <a:pt x="10841" y="10"/>
                  </a:cubicBezTo>
                  <a:cubicBezTo>
                    <a:pt x="10841" y="10"/>
                    <a:pt x="9641" y="577"/>
                    <a:pt x="7372" y="2745"/>
                  </a:cubicBezTo>
                  <a:cubicBezTo>
                    <a:pt x="5871" y="4179"/>
                    <a:pt x="2302" y="6281"/>
                    <a:pt x="0" y="7582"/>
                  </a:cubicBezTo>
                  <a:cubicBezTo>
                    <a:pt x="2902" y="9459"/>
                    <a:pt x="6198" y="10380"/>
                    <a:pt x="9478" y="10380"/>
                  </a:cubicBezTo>
                  <a:cubicBezTo>
                    <a:pt x="13778" y="10380"/>
                    <a:pt x="18052" y="8798"/>
                    <a:pt x="21382" y="5714"/>
                  </a:cubicBezTo>
                  <a:cubicBezTo>
                    <a:pt x="20081" y="4513"/>
                    <a:pt x="18714" y="3412"/>
                    <a:pt x="17279" y="2412"/>
                  </a:cubicBezTo>
                  <a:cubicBezTo>
                    <a:pt x="14751" y="695"/>
                    <a:pt x="12660" y="0"/>
                    <a:pt x="1114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1540639" y="2895697"/>
              <a:ext cx="89916" cy="236564"/>
            </a:xfrm>
            <a:custGeom>
              <a:rect b="b" l="l" r="r" t="t"/>
              <a:pathLst>
                <a:path extrusionOk="0" h="11984" w="4555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2550" y="11981"/>
                    <a:pt x="2597" y="11984"/>
                    <a:pt x="2642" y="11984"/>
                  </a:cubicBezTo>
                  <a:cubicBezTo>
                    <a:pt x="4555" y="11984"/>
                    <a:pt x="4231" y="7260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1545910" y="2895697"/>
              <a:ext cx="72446" cy="129080"/>
            </a:xfrm>
            <a:custGeom>
              <a:rect b="b" l="l" r="r" t="t"/>
              <a:pathLst>
                <a:path extrusionOk="0" h="6539" w="3670">
                  <a:moveTo>
                    <a:pt x="367" y="1"/>
                  </a:moveTo>
                  <a:cubicBezTo>
                    <a:pt x="367" y="1"/>
                    <a:pt x="367" y="3069"/>
                    <a:pt x="34" y="5905"/>
                  </a:cubicBezTo>
                  <a:cubicBezTo>
                    <a:pt x="34" y="6105"/>
                    <a:pt x="0" y="6305"/>
                    <a:pt x="0" y="6539"/>
                  </a:cubicBezTo>
                  <a:lnTo>
                    <a:pt x="3670" y="2969"/>
                  </a:lnTo>
                  <a:lnTo>
                    <a:pt x="3670" y="2636"/>
                  </a:lnTo>
                  <a:lnTo>
                    <a:pt x="2902" y="1235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1540639" y="2895697"/>
              <a:ext cx="90232" cy="241025"/>
            </a:xfrm>
            <a:custGeom>
              <a:rect b="b" l="l" r="r" t="t"/>
              <a:pathLst>
                <a:path extrusionOk="0" fill="none" h="12210" w="4571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4570" y="12209"/>
                    <a:pt x="4237" y="7306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1434616" y="2626384"/>
              <a:ext cx="307529" cy="340456"/>
            </a:xfrm>
            <a:custGeom>
              <a:rect b="b" l="l" r="r" t="t"/>
              <a:pathLst>
                <a:path extrusionOk="0" h="17247" w="15579">
                  <a:moveTo>
                    <a:pt x="13444" y="0"/>
                  </a:moveTo>
                  <a:cubicBezTo>
                    <a:pt x="13444" y="1"/>
                    <a:pt x="13643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3108" y="9272"/>
                    <a:pt x="2186" y="9272"/>
                  </a:cubicBezTo>
                  <a:cubicBezTo>
                    <a:pt x="1961" y="9272"/>
                    <a:pt x="1710" y="933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2771" y="13320"/>
                    <a:pt x="2895" y="13325"/>
                    <a:pt x="3009" y="13325"/>
                  </a:cubicBezTo>
                  <a:cubicBezTo>
                    <a:pt x="4002" y="13325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1"/>
                    <a:pt x="1344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1434616" y="2723841"/>
              <a:ext cx="217989" cy="242328"/>
            </a:xfrm>
            <a:custGeom>
              <a:rect b="b" l="l" r="r" t="t"/>
              <a:pathLst>
                <a:path extrusionOk="0" h="12276" w="11043">
                  <a:moveTo>
                    <a:pt x="6672" y="0"/>
                  </a:moveTo>
                  <a:lnTo>
                    <a:pt x="6672" y="0"/>
                  </a:lnTo>
                  <a:cubicBezTo>
                    <a:pt x="5105" y="1001"/>
                    <a:pt x="4271" y="1968"/>
                    <a:pt x="4037" y="3036"/>
                  </a:cubicBezTo>
                  <a:cubicBezTo>
                    <a:pt x="3737" y="4670"/>
                    <a:pt x="3603" y="5304"/>
                    <a:pt x="3603" y="5304"/>
                  </a:cubicBezTo>
                  <a:cubicBezTo>
                    <a:pt x="3603" y="5304"/>
                    <a:pt x="3108" y="4335"/>
                    <a:pt x="2186" y="4335"/>
                  </a:cubicBezTo>
                  <a:cubicBezTo>
                    <a:pt x="1961" y="4335"/>
                    <a:pt x="1710" y="4393"/>
                    <a:pt x="1435" y="4537"/>
                  </a:cubicBezTo>
                  <a:cubicBezTo>
                    <a:pt x="1" y="5304"/>
                    <a:pt x="1335" y="8273"/>
                    <a:pt x="2636" y="8373"/>
                  </a:cubicBezTo>
                  <a:cubicBezTo>
                    <a:pt x="2771" y="8383"/>
                    <a:pt x="2895" y="8388"/>
                    <a:pt x="3009" y="8388"/>
                  </a:cubicBezTo>
                  <a:cubicBezTo>
                    <a:pt x="4002" y="8388"/>
                    <a:pt x="4271" y="8039"/>
                    <a:pt x="4271" y="8039"/>
                  </a:cubicBezTo>
                  <a:cubicBezTo>
                    <a:pt x="4271" y="8039"/>
                    <a:pt x="8507" y="12276"/>
                    <a:pt x="11042" y="12276"/>
                  </a:cubicBezTo>
                  <a:cubicBezTo>
                    <a:pt x="10275" y="11909"/>
                    <a:pt x="9574" y="11475"/>
                    <a:pt x="8941" y="10941"/>
                  </a:cubicBezTo>
                  <a:cubicBezTo>
                    <a:pt x="7473" y="9874"/>
                    <a:pt x="5138" y="6538"/>
                    <a:pt x="5238" y="3803"/>
                  </a:cubicBezTo>
                  <a:cubicBezTo>
                    <a:pt x="5371" y="2435"/>
                    <a:pt x="5872" y="1134"/>
                    <a:pt x="66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1434616" y="2626384"/>
              <a:ext cx="307529" cy="340456"/>
            </a:xfrm>
            <a:custGeom>
              <a:rect b="b" l="l" r="r" t="t"/>
              <a:pathLst>
                <a:path extrusionOk="0" fill="none" h="17247" w="15579">
                  <a:moveTo>
                    <a:pt x="13444" y="0"/>
                  </a:moveTo>
                  <a:cubicBezTo>
                    <a:pt x="13444" y="0"/>
                    <a:pt x="13644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2836" y="874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3937" y="13410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0"/>
                    <a:pt x="134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8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1676273" y="2756767"/>
              <a:ext cx="28347" cy="86264"/>
            </a:xfrm>
            <a:custGeom>
              <a:rect b="b" l="l" r="r" t="t"/>
              <a:pathLst>
                <a:path extrusionOk="0" fill="none" h="4370" w="1436">
                  <a:moveTo>
                    <a:pt x="435" y="0"/>
                  </a:moveTo>
                  <a:cubicBezTo>
                    <a:pt x="168" y="701"/>
                    <a:pt x="234" y="1468"/>
                    <a:pt x="568" y="2102"/>
                  </a:cubicBezTo>
                  <a:cubicBezTo>
                    <a:pt x="1135" y="3169"/>
                    <a:pt x="1435" y="3536"/>
                    <a:pt x="1235" y="3803"/>
                  </a:cubicBezTo>
                  <a:cubicBezTo>
                    <a:pt x="968" y="4237"/>
                    <a:pt x="401" y="4370"/>
                    <a:pt x="1" y="4103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1620962" y="2873963"/>
              <a:ext cx="55331" cy="29649"/>
            </a:xfrm>
            <a:custGeom>
              <a:rect b="b" l="l" r="r" t="t"/>
              <a:pathLst>
                <a:path extrusionOk="0" fill="none" h="1502" w="2803">
                  <a:moveTo>
                    <a:pt x="2803" y="735"/>
                  </a:moveTo>
                  <a:cubicBezTo>
                    <a:pt x="2803" y="735"/>
                    <a:pt x="735" y="1502"/>
                    <a:pt x="1" y="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1624258" y="2772559"/>
              <a:ext cx="11212" cy="32946"/>
            </a:xfrm>
            <a:custGeom>
              <a:rect b="b" l="l" r="r" t="t"/>
              <a:pathLst>
                <a:path extrusionOk="0" h="1669" w="568">
                  <a:moveTo>
                    <a:pt x="268" y="1"/>
                  </a:moveTo>
                  <a:cubicBezTo>
                    <a:pt x="134" y="1"/>
                    <a:pt x="1" y="368"/>
                    <a:pt x="1" y="835"/>
                  </a:cubicBezTo>
                  <a:cubicBezTo>
                    <a:pt x="1" y="1302"/>
                    <a:pt x="134" y="1669"/>
                    <a:pt x="268" y="1669"/>
                  </a:cubicBezTo>
                  <a:cubicBezTo>
                    <a:pt x="434" y="1669"/>
                    <a:pt x="568" y="1268"/>
                    <a:pt x="568" y="835"/>
                  </a:cubicBezTo>
                  <a:cubicBezTo>
                    <a:pt x="568" y="368"/>
                    <a:pt x="434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1698678" y="2754122"/>
              <a:ext cx="11864" cy="32295"/>
            </a:xfrm>
            <a:custGeom>
              <a:rect b="b" l="l" r="r" t="t"/>
              <a:pathLst>
                <a:path extrusionOk="0" h="1636" w="601">
                  <a:moveTo>
                    <a:pt x="300" y="1"/>
                  </a:moveTo>
                  <a:cubicBezTo>
                    <a:pt x="134" y="1"/>
                    <a:pt x="0" y="368"/>
                    <a:pt x="0" y="835"/>
                  </a:cubicBezTo>
                  <a:cubicBezTo>
                    <a:pt x="0" y="1268"/>
                    <a:pt x="134" y="1635"/>
                    <a:pt x="300" y="1635"/>
                  </a:cubicBezTo>
                  <a:cubicBezTo>
                    <a:pt x="467" y="1635"/>
                    <a:pt x="601" y="1268"/>
                    <a:pt x="601" y="835"/>
                  </a:cubicBezTo>
                  <a:cubicBezTo>
                    <a:pt x="601" y="368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1594628" y="2719222"/>
              <a:ext cx="42165" cy="22405"/>
            </a:xfrm>
            <a:custGeom>
              <a:rect b="b" l="l" r="r" t="t"/>
              <a:pathLst>
                <a:path extrusionOk="0" fill="none" h="1135" w="2136">
                  <a:moveTo>
                    <a:pt x="1" y="1135"/>
                  </a:moveTo>
                  <a:cubicBezTo>
                    <a:pt x="1" y="1135"/>
                    <a:pt x="401" y="1"/>
                    <a:pt x="2136" y="2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1686163" y="2694862"/>
              <a:ext cx="30972" cy="24379"/>
            </a:xfrm>
            <a:custGeom>
              <a:rect b="b" l="l" r="r" t="t"/>
              <a:pathLst>
                <a:path extrusionOk="0" fill="none" h="1235" w="1569">
                  <a:moveTo>
                    <a:pt x="0" y="1235"/>
                  </a:moveTo>
                  <a:cubicBezTo>
                    <a:pt x="0" y="1235"/>
                    <a:pt x="501" y="1"/>
                    <a:pt x="1568" y="1001"/>
                  </a:cubicBezTo>
                </a:path>
              </a:pathLst>
            </a:custGeom>
            <a:solidFill>
              <a:schemeClr val="dk1"/>
            </a:solidFill>
            <a:ln cap="rnd" cmpd="sng" w="1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