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1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6356"/>
  </p:normalViewPr>
  <p:slideViewPr>
    <p:cSldViewPr snapToGrid="0">
      <p:cViewPr varScale="1">
        <p:scale>
          <a:sx n="81" d="100"/>
          <a:sy n="81" d="100"/>
        </p:scale>
        <p:origin x="-11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3/30/15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3/30/15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3/30/15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3/30/15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and learning algorithms by experimenting with a simple image segmentation problem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Unify different learning algorithms into free energy framework by imposing different constraints on Q distribution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3096358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56" y="4165709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56" y="4740971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10" y="4740971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928" y="5960826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4" y="2060020"/>
            <a:ext cx="2082112" cy="1556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24" y="4394437"/>
            <a:ext cx="2095481" cy="156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8" y="4387117"/>
            <a:ext cx="2105273" cy="157370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5" idx="2"/>
            <a:endCxn id="16" idx="0"/>
          </p:cNvCxnSpPr>
          <p:nvPr/>
        </p:nvCxnSpPr>
        <p:spPr>
          <a:xfrm rot="16200000" flipH="1">
            <a:off x="2641762" y="3116633"/>
            <a:ext cx="778021" cy="17775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377001" y="3164225"/>
            <a:ext cx="792440" cy="1707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126660" y="1409322"/>
            <a:ext cx="778021" cy="519220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4967305" y="5173972"/>
            <a:ext cx="1851383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6802" y="46427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Gaussian noise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83081" y="59608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combined image</a:t>
            </a:r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713"/>
            <a:ext cx="10515600" cy="4938250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Unobserved variables split into : </a:t>
            </a: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Iterated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7780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7800" indent="0">
              <a:buNone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/>
              <a:t>Exact EM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Mean Field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 descr="Screen Shot 2015-03-30 at 23.2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9" y="2314634"/>
            <a:ext cx="6302760" cy="1260552"/>
          </a:xfrm>
          <a:prstGeom prst="rect">
            <a:avLst/>
          </a:prstGeom>
        </p:spPr>
      </p:pic>
      <p:pic>
        <p:nvPicPr>
          <p:cNvPr id="8" name="Picture 7" descr="Screen Shot 2015-03-30 at 23.2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0" y="3989509"/>
            <a:ext cx="5064099" cy="945777"/>
          </a:xfrm>
          <a:prstGeom prst="rect">
            <a:avLst/>
          </a:prstGeom>
        </p:spPr>
      </p:pic>
      <p:pic>
        <p:nvPicPr>
          <p:cNvPr id="9" name="Picture 8" descr="Screen Shot 2015-03-30 at 23.21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1" y="5594206"/>
            <a:ext cx="5377728" cy="1282957"/>
          </a:xfrm>
          <a:prstGeom prst="rect">
            <a:avLst/>
          </a:prstGeom>
        </p:spPr>
      </p:pic>
      <p:pic>
        <p:nvPicPr>
          <p:cNvPr id="10" name="Picture 9" descr="Screen Shot 2015-03-30 at 23.42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21" y="1134381"/>
            <a:ext cx="914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8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ICM and Exact EM done</a:t>
            </a: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- Gibbs Sampling EM</a:t>
            </a:r>
          </a:p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CA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4" descr="EMRes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91" y="262384"/>
            <a:ext cx="1998930" cy="6021468"/>
          </a:xfrm>
          <a:prstGeom prst="rect">
            <a:avLst/>
          </a:prstGeom>
        </p:spPr>
      </p:pic>
      <p:pic>
        <p:nvPicPr>
          <p:cNvPr id="6" name="Picture 5" descr="ICMRes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4" y="262384"/>
            <a:ext cx="1713368" cy="60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236" y="6342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7847" y="634272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Exact 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168</Words>
  <Application>Microsoft Macintosh PowerPoint</Application>
  <PresentationFormat>Custom</PresentationFormat>
  <Paragraphs>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CSC 2506/412 Course Project Comparing Several Inference  Algorithms and Learning in Probabilistic Graphical Models</vt:lpstr>
      <vt:lpstr>Introduction</vt:lpstr>
      <vt:lpstr>Basic Idea</vt:lpstr>
      <vt:lpstr>Data Generation</vt:lpstr>
      <vt:lpstr>Learning</vt:lpstr>
      <vt:lpstr>Learning (cont’d)</vt:lpstr>
      <vt:lpstr>Current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Keith Zhou</cp:lastModifiedBy>
  <cp:revision>41</cp:revision>
  <dcterms:created xsi:type="dcterms:W3CDTF">2015-03-29T20:47:19Z</dcterms:created>
  <dcterms:modified xsi:type="dcterms:W3CDTF">2015-03-31T03:49:34Z</dcterms:modified>
</cp:coreProperties>
</file>