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1" r:id="rId5"/>
    <p:sldId id="259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6356"/>
  </p:normalViewPr>
  <p:slideViewPr>
    <p:cSldViewPr snapToGrid="0">
      <p:cViewPr varScale="1">
        <p:scale>
          <a:sx n="81" d="100"/>
          <a:sy n="81" d="100"/>
        </p:scale>
        <p:origin x="-114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4B502-9484-4C7D-A565-A04756873F56}" type="datetimeFigureOut">
              <a:rPr lang="en-CA" smtClean="0"/>
              <a:t>3/30/15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A51C-40A1-4320-90DB-D511D06DE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95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A51C-40A1-4320-90DB-D511D06DED2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1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31B-BAAF-4B2B-8A4F-B06BB10C15CF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31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EC2D-9798-42B4-BDFF-FCFD5553714C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6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B58-CD87-43B8-AC09-F2C9C0B73632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1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D5-4B4D-4FE4-8AE8-8F2A90CAC34F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7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FABC-611A-4129-82C2-B2D177651516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5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B27C-5629-435F-A99A-B22473F53FD9}" type="datetime1">
              <a:rPr lang="en-CA" smtClean="0"/>
              <a:t>3/30/15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2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7674-DDD5-4324-8DAC-56615358B5F1}" type="datetime1">
              <a:rPr lang="en-CA" smtClean="0"/>
              <a:t>3/30/15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4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4FAD-6EDB-4BBC-91BB-BA784DD34295}" type="datetime1">
              <a:rPr lang="en-CA" smtClean="0"/>
              <a:t>3/30/15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2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87F-519A-4845-A69D-DD6C20BA95C1}" type="datetime1">
              <a:rPr lang="en-CA" smtClean="0"/>
              <a:t>3/30/15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19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886D-3106-41C5-9579-6B4105F0AC77}" type="datetime1">
              <a:rPr lang="en-CA" smtClean="0"/>
              <a:t>3/30/15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2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5CCA-719A-4210-80D2-54ACDCD8B493}" type="datetime1">
              <a:rPr lang="en-CA" smtClean="0"/>
              <a:t>3/30/15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14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F350-9586-49F5-B1CB-9F278DE0D2B2}" type="datetime1">
              <a:rPr lang="en-CA" smtClean="0"/>
              <a:t>3/30/15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36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CSC 2506/412 Course Project</a:t>
            </a:r>
            <a:b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Several Inference  Algorithms and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Learning in Probabilistic Graphical Models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Weijian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Zhou</a:t>
            </a:r>
          </a:p>
          <a:p>
            <a:r>
              <a:rPr lang="en-CA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ChenXing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Zhao </a:t>
            </a:r>
          </a:p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Wenzhangzhi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Guo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March 31, 2015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different inference and learning algorithms by experimenting with a simple image segmentation problem</a:t>
            </a:r>
          </a:p>
          <a:p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the approaches in paper “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A Comparison of Algorithms for Inference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Learning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in Probabilistic Graphical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Models”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49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Unify different learning algorithms into free energy framework by imposing different constraints on Q distribution</a:t>
            </a: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7" y="3096358"/>
            <a:ext cx="4521416" cy="106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56" y="4165709"/>
            <a:ext cx="2054904" cy="657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056" y="4740971"/>
            <a:ext cx="3644007" cy="673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410" y="4740971"/>
            <a:ext cx="3693111" cy="71526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Generation</a:t>
            </a:r>
            <a:endParaRPr lang="en-CA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18" y="2060020"/>
            <a:ext cx="2082112" cy="1556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5" y="2047326"/>
            <a:ext cx="2079804" cy="1554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690688"/>
            <a:ext cx="26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oreground: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{1,…,5}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7305" y="167389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binary mask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4830" y="1690688"/>
            <a:ext cx="27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ackground: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{1,…,7}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4928" y="5960826"/>
            <a:ext cx="20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inal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esult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4</a:t>
            </a:fld>
            <a:endParaRPr lang="en-CA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24" y="2060020"/>
            <a:ext cx="2082112" cy="15563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24" y="4394437"/>
            <a:ext cx="2095481" cy="15663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88" y="4387117"/>
            <a:ext cx="2105273" cy="1573709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15" idx="2"/>
            <a:endCxn id="16" idx="0"/>
          </p:cNvCxnSpPr>
          <p:nvPr/>
        </p:nvCxnSpPr>
        <p:spPr>
          <a:xfrm rot="16200000" flipH="1">
            <a:off x="2641762" y="3116633"/>
            <a:ext cx="778021" cy="17775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4377001" y="3164225"/>
            <a:ext cx="792440" cy="170731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6126660" y="1409322"/>
            <a:ext cx="778021" cy="519220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4967305" y="5173972"/>
            <a:ext cx="1851383" cy="3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96802" y="464278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Gaussian noise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83081" y="596082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combined image</a:t>
            </a:r>
          </a:p>
        </p:txBody>
      </p:sp>
    </p:spTree>
    <p:extLst>
      <p:ext uri="{BB962C8B-B14F-4D97-AF65-F5344CB8AC3E}">
        <p14:creationId xmlns:p14="http://schemas.microsoft.com/office/powerpoint/2010/main" val="385765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Iterated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Modes (ICM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7780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7800" indent="0">
              <a:buNone/>
            </a:pP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/>
              <a:t>Exact EM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Mean Field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5</a:t>
            </a:fld>
            <a:endParaRPr lang="en-CA"/>
          </a:p>
        </p:txBody>
      </p:sp>
      <p:pic>
        <p:nvPicPr>
          <p:cNvPr id="7" name="Picture 6" descr="Screen Shot 2015-03-30 at 23.21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79" y="2314634"/>
            <a:ext cx="6302760" cy="1260552"/>
          </a:xfrm>
          <a:prstGeom prst="rect">
            <a:avLst/>
          </a:prstGeom>
        </p:spPr>
      </p:pic>
      <p:pic>
        <p:nvPicPr>
          <p:cNvPr id="8" name="Picture 7" descr="Screen Shot 2015-03-30 at 23.21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80" y="3989509"/>
            <a:ext cx="5064099" cy="945777"/>
          </a:xfrm>
          <a:prstGeom prst="rect">
            <a:avLst/>
          </a:prstGeom>
        </p:spPr>
      </p:pic>
      <p:pic>
        <p:nvPicPr>
          <p:cNvPr id="9" name="Picture 8" descr="Screen Shot 2015-03-30 at 23.21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91" y="5484446"/>
            <a:ext cx="5377728" cy="12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(cont’d)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Gibbs Sampling EM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Similar to ICM but uses sampling to update the pixel labels in the E-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38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Progress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ICM and Exact EM done</a:t>
            </a: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- Gibbs Sampling EM</a:t>
            </a:r>
          </a:p>
          <a:p>
            <a:pPr marL="0" indent="0">
              <a:buNone/>
            </a:pP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CA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</a:p>
          <a:p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7</a:t>
            </a:fld>
            <a:endParaRPr lang="en-CA"/>
          </a:p>
        </p:txBody>
      </p:sp>
      <p:pic>
        <p:nvPicPr>
          <p:cNvPr id="5" name="Picture 4" descr="EMRes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91" y="262384"/>
            <a:ext cx="1998930" cy="6021468"/>
          </a:xfrm>
          <a:prstGeom prst="rect">
            <a:avLst/>
          </a:prstGeom>
        </p:spPr>
      </p:pic>
      <p:pic>
        <p:nvPicPr>
          <p:cNvPr id="6" name="Picture 5" descr="ICMResul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44" y="262384"/>
            <a:ext cx="1713368" cy="6021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7236" y="634272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87847" y="634272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Exact 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2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163</Words>
  <Application>Microsoft Macintosh PowerPoint</Application>
  <PresentationFormat>Custom</PresentationFormat>
  <Paragraphs>46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CSC 2506/412 Course Project Comparing Several Inference  Algorithms and Learning in Probabilistic Graphical Models</vt:lpstr>
      <vt:lpstr>Introduction</vt:lpstr>
      <vt:lpstr>Basic Idea</vt:lpstr>
      <vt:lpstr>Data Generation</vt:lpstr>
      <vt:lpstr>Learning</vt:lpstr>
      <vt:lpstr>Learning (cont’d)</vt:lpstr>
      <vt:lpstr>Current 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Wenzhi</dc:creator>
  <cp:lastModifiedBy>Keith Zhou</cp:lastModifiedBy>
  <cp:revision>39</cp:revision>
  <dcterms:created xsi:type="dcterms:W3CDTF">2015-03-29T20:47:19Z</dcterms:created>
  <dcterms:modified xsi:type="dcterms:W3CDTF">2015-03-31T03:37:00Z</dcterms:modified>
</cp:coreProperties>
</file>