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61" r:id="rId5"/>
    <p:sldId id="259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96356"/>
  </p:normalViewPr>
  <p:slideViewPr>
    <p:cSldViewPr snapToGrid="0">
      <p:cViewPr varScale="1">
        <p:scale>
          <a:sx n="81" d="100"/>
          <a:sy n="81" d="100"/>
        </p:scale>
        <p:origin x="-114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4B502-9484-4C7D-A565-A04756873F56}" type="datetimeFigureOut">
              <a:rPr lang="en-CA" smtClean="0"/>
              <a:t>3/30/15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FA51C-40A1-4320-90DB-D511D06DED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95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A51C-40A1-4320-90DB-D511D06DED2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1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131B-BAAF-4B2B-8A4F-B06BB10C15CF}" type="datetime1">
              <a:rPr lang="en-CA" smtClean="0"/>
              <a:t>3/30/15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31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EC2D-9798-42B4-BDFF-FCFD5553714C}" type="datetime1">
              <a:rPr lang="en-CA" smtClean="0"/>
              <a:t>3/30/15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67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AB58-CD87-43B8-AC09-F2C9C0B73632}" type="datetime1">
              <a:rPr lang="en-CA" smtClean="0"/>
              <a:t>3/30/15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917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8AD5-4B4D-4FE4-8AE8-8F2A90CAC34F}" type="datetime1">
              <a:rPr lang="en-CA" smtClean="0"/>
              <a:t>3/30/15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337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FABC-611A-4129-82C2-B2D177651516}" type="datetime1">
              <a:rPr lang="en-CA" smtClean="0"/>
              <a:t>3/30/15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15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B27C-5629-435F-A99A-B22473F53FD9}" type="datetime1">
              <a:rPr lang="en-CA" smtClean="0"/>
              <a:t>3/30/15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420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7674-DDD5-4324-8DAC-56615358B5F1}" type="datetime1">
              <a:rPr lang="en-CA" smtClean="0"/>
              <a:t>3/30/15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647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4FAD-6EDB-4BBC-91BB-BA784DD34295}" type="datetime1">
              <a:rPr lang="en-CA" smtClean="0"/>
              <a:t>3/30/15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062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87F-519A-4845-A69D-DD6C20BA95C1}" type="datetime1">
              <a:rPr lang="en-CA" smtClean="0"/>
              <a:t>3/30/15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19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886D-3106-41C5-9579-6B4105F0AC77}" type="datetime1">
              <a:rPr lang="en-CA" smtClean="0"/>
              <a:t>3/30/15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25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5CCA-719A-4210-80D2-54ACDCD8B493}" type="datetime1">
              <a:rPr lang="en-CA" smtClean="0"/>
              <a:t>3/30/15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814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5F350-9586-49F5-B1CB-9F278DE0D2B2}" type="datetime1">
              <a:rPr lang="en-CA" smtClean="0"/>
              <a:t>3/30/15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436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CSC 2506/412 Course Project</a:t>
            </a:r>
            <a:b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Comparing Several Inference  Algorithms and</a:t>
            </a:r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Learning in Probabilistic Graphical Models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Weijian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 Zhou</a:t>
            </a:r>
          </a:p>
          <a:p>
            <a:r>
              <a:rPr lang="en-CA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ChenXing</a:t>
            </a:r>
            <a:r>
              <a:rPr lang="en-CA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Zhao </a:t>
            </a:r>
          </a:p>
          <a:p>
            <a:r>
              <a:rPr lang="en-C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Wenzhangzhi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Guo</a:t>
            </a:r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March 31, 2015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3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C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Compare different inference and learning algorithms by experimenting with a simple image segmentation problem</a:t>
            </a:r>
          </a:p>
          <a:p>
            <a:endParaRPr lang="en-CA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Following the approaches in paper “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A Comparison of Algorithms for Inference 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and Learning 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in Probabilistic Graphical 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Models”</a:t>
            </a:r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49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Basic Idea</a:t>
            </a:r>
            <a:endParaRPr lang="en-C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Unify different learning algorithms into free energy framework by imposing different constraints on Q distribution</a:t>
            </a:r>
          </a:p>
          <a:p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547" y="3096358"/>
            <a:ext cx="4521416" cy="10693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056" y="4165709"/>
            <a:ext cx="2054904" cy="6578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056" y="4740971"/>
            <a:ext cx="3644007" cy="6739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410" y="4740971"/>
            <a:ext cx="3693111" cy="715266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7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Data Generation</a:t>
            </a:r>
            <a:endParaRPr lang="en-CA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718" y="2060020"/>
            <a:ext cx="2082112" cy="1556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75" y="2047326"/>
            <a:ext cx="2079804" cy="15546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1690688"/>
            <a:ext cx="265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oreground: </a:t>
            </a:r>
            <a:r>
              <a:rPr lang="en-CA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∈ {1,…,5}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67305" y="167389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binary mask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64830" y="1690688"/>
            <a:ext cx="279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ackground: </a:t>
            </a:r>
            <a:r>
              <a:rPr lang="en-CA" i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∈ {1,…,7}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24928" y="5960826"/>
            <a:ext cx="207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inal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esult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4</a:t>
            </a:fld>
            <a:endParaRPr lang="en-CA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24" y="2060020"/>
            <a:ext cx="2082112" cy="15563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824" y="4394437"/>
            <a:ext cx="2095481" cy="15663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688" y="4387117"/>
            <a:ext cx="2105273" cy="1573709"/>
          </a:xfrm>
          <a:prstGeom prst="rect">
            <a:avLst/>
          </a:prstGeom>
        </p:spPr>
      </p:pic>
      <p:cxnSp>
        <p:nvCxnSpPr>
          <p:cNvPr id="4" name="Elbow Connector 3"/>
          <p:cNvCxnSpPr>
            <a:stCxn id="15" idx="2"/>
            <a:endCxn id="16" idx="0"/>
          </p:cNvCxnSpPr>
          <p:nvPr/>
        </p:nvCxnSpPr>
        <p:spPr>
          <a:xfrm rot="16200000" flipH="1">
            <a:off x="2641762" y="3116633"/>
            <a:ext cx="778021" cy="177758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>
            <a:off x="4377001" y="3164225"/>
            <a:ext cx="792440" cy="170731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>
            <a:off x="6126660" y="1409322"/>
            <a:ext cx="778021" cy="519220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17" idx="1"/>
          </p:cNvCxnSpPr>
          <p:nvPr/>
        </p:nvCxnSpPr>
        <p:spPr>
          <a:xfrm flipV="1">
            <a:off x="4967305" y="5173972"/>
            <a:ext cx="1851383" cy="3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996802" y="4642784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Gaussian noise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983081" y="5960826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combined image</a:t>
            </a:r>
          </a:p>
        </p:txBody>
      </p:sp>
    </p:spTree>
    <p:extLst>
      <p:ext uri="{BB962C8B-B14F-4D97-AF65-F5344CB8AC3E}">
        <p14:creationId xmlns:p14="http://schemas.microsoft.com/office/powerpoint/2010/main" val="385765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n-C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Iterated 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Conditional 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Modes (ICM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17780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7800" indent="0">
              <a:buNone/>
            </a:pP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0">
              <a:buNone/>
            </a:pPr>
            <a:endParaRPr lang="en-CA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 smtClean="0"/>
              <a:t>Exact EM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Mean Field</a:t>
            </a:r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5</a:t>
            </a:fld>
            <a:endParaRPr lang="en-CA"/>
          </a:p>
        </p:txBody>
      </p:sp>
      <p:pic>
        <p:nvPicPr>
          <p:cNvPr id="7" name="Picture 6" descr="Screen Shot 2015-03-30 at 23.21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79" y="2314634"/>
            <a:ext cx="6302760" cy="1260552"/>
          </a:xfrm>
          <a:prstGeom prst="rect">
            <a:avLst/>
          </a:prstGeom>
        </p:spPr>
      </p:pic>
      <p:pic>
        <p:nvPicPr>
          <p:cNvPr id="8" name="Picture 7" descr="Screen Shot 2015-03-30 at 23.21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480" y="3989509"/>
            <a:ext cx="5064099" cy="945777"/>
          </a:xfrm>
          <a:prstGeom prst="rect">
            <a:avLst/>
          </a:prstGeom>
        </p:spPr>
      </p:pic>
      <p:pic>
        <p:nvPicPr>
          <p:cNvPr id="9" name="Picture 8" descr="Screen Shot 2015-03-30 at 23.21.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91" y="5484446"/>
            <a:ext cx="5377728" cy="128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10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(cont’d)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Gibbs Sampling EM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Similar to ICM but uses sampling to update the pixel labels in the E-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5387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 Progress</a:t>
            </a:r>
            <a:endParaRPr lang="en-C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ICM and Exact EM done</a:t>
            </a:r>
          </a:p>
          <a:p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Working on </a:t>
            </a:r>
            <a:r>
              <a:rPr lang="en-CA" sz="2600" dirty="0" err="1">
                <a:latin typeface="Arial" panose="020B0604020202020204" pitchFamily="34" charset="0"/>
                <a:cs typeface="Arial" panose="020B0604020202020204" pitchFamily="34" charset="0"/>
              </a:rPr>
              <a:t>Variational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 EM</a:t>
            </a:r>
          </a:p>
          <a:p>
            <a:endParaRPr lang="en-CA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7</a:t>
            </a:fld>
            <a:endParaRPr lang="en-CA"/>
          </a:p>
        </p:txBody>
      </p:sp>
      <p:pic>
        <p:nvPicPr>
          <p:cNvPr id="5" name="Picture 4" descr="EMResul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191" y="262384"/>
            <a:ext cx="1998930" cy="6021468"/>
          </a:xfrm>
          <a:prstGeom prst="rect">
            <a:avLst/>
          </a:prstGeom>
        </p:spPr>
      </p:pic>
      <p:pic>
        <p:nvPicPr>
          <p:cNvPr id="6" name="Picture 5" descr="ICMResul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44" y="262384"/>
            <a:ext cx="1713368" cy="60214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7236" y="634272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87847" y="6342722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Exact 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21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156</Words>
  <Application>Microsoft Macintosh PowerPoint</Application>
  <PresentationFormat>Custom</PresentationFormat>
  <Paragraphs>44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CSC 2506/412 Course Project Comparing Several Inference  Algorithms and Learning in Probabilistic Graphical Models</vt:lpstr>
      <vt:lpstr>Introduction</vt:lpstr>
      <vt:lpstr>Basic Idea</vt:lpstr>
      <vt:lpstr>Data Generation</vt:lpstr>
      <vt:lpstr>Learning</vt:lpstr>
      <vt:lpstr>Learning (cont’d)</vt:lpstr>
      <vt:lpstr>Current Progress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Wenzhi</dc:creator>
  <cp:lastModifiedBy>Keith Zhou</cp:lastModifiedBy>
  <cp:revision>38</cp:revision>
  <dcterms:created xsi:type="dcterms:W3CDTF">2015-03-29T20:47:19Z</dcterms:created>
  <dcterms:modified xsi:type="dcterms:W3CDTF">2015-03-31T03:32:38Z</dcterms:modified>
</cp:coreProperties>
</file>