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4B502-9484-4C7D-A565-A04756873F56}" type="datetimeFigureOut">
              <a:rPr lang="en-CA" smtClean="0"/>
              <a:t>30/03/2015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A51C-40A1-4320-90DB-D511D06DED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95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A51C-40A1-4320-90DB-D511D06DED2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1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131B-BAAF-4B2B-8A4F-B06BB10C15CF}" type="datetime1">
              <a:rPr lang="en-CA" smtClean="0"/>
              <a:t>30/03/2015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31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EC2D-9798-42B4-BDFF-FCFD5553714C}" type="datetime1">
              <a:rPr lang="en-CA" smtClean="0"/>
              <a:t>30/03/2015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67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AB58-CD87-43B8-AC09-F2C9C0B73632}" type="datetime1">
              <a:rPr lang="en-CA" smtClean="0"/>
              <a:t>30/03/2015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917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AD5-4B4D-4FE4-8AE8-8F2A90CAC34F}" type="datetime1">
              <a:rPr lang="en-CA" smtClean="0"/>
              <a:t>30/03/2015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37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FABC-611A-4129-82C2-B2D177651516}" type="datetime1">
              <a:rPr lang="en-CA" smtClean="0"/>
              <a:t>30/03/2015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15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B27C-5629-435F-A99A-B22473F53FD9}" type="datetime1">
              <a:rPr lang="en-CA" smtClean="0"/>
              <a:t>30/03/2015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20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7674-DDD5-4324-8DAC-56615358B5F1}" type="datetime1">
              <a:rPr lang="en-CA" smtClean="0"/>
              <a:t>30/03/2015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47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4FAD-6EDB-4BBC-91BB-BA784DD34295}" type="datetime1">
              <a:rPr lang="en-CA" smtClean="0"/>
              <a:t>30/03/2015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62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87F-519A-4845-A69D-DD6C20BA95C1}" type="datetime1">
              <a:rPr lang="en-CA" smtClean="0"/>
              <a:t>30/03/2015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19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886D-3106-41C5-9579-6B4105F0AC77}" type="datetime1">
              <a:rPr lang="en-CA" smtClean="0"/>
              <a:t>30/03/2015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25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5CCA-719A-4210-80D2-54ACDCD8B493}" type="datetime1">
              <a:rPr lang="en-CA" smtClean="0"/>
              <a:t>30/03/2015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814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5F350-9586-49F5-B1CB-9F278DE0D2B2}" type="datetime1">
              <a:rPr lang="en-CA" smtClean="0"/>
              <a:t>30/03/2015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436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CSC 2506/412 Course Project</a:t>
            </a:r>
            <a:b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Comparing Several Inference  Algorithms and</a:t>
            </a:r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Learning in Probabilistic Graphical Models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Weijian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Zhou</a:t>
            </a:r>
          </a:p>
          <a:p>
            <a:r>
              <a:rPr lang="en-CA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ChenXing</a:t>
            </a:r>
            <a:r>
              <a:rPr lang="en-CA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Zhao </a:t>
            </a:r>
          </a:p>
          <a:p>
            <a:r>
              <a:rPr lang="en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Wenzhangzhi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Guo</a:t>
            </a:r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March 31, 2015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 different inference algorithms by experimenting with a simple image segmentation problem</a:t>
            </a:r>
          </a:p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 the approaches in paper “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A Comparison of Algorithms for Inference 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and Learning 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in Probabilistic Graphical 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Models”</a:t>
            </a:r>
          </a:p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Basic idea: Minimize the free energy</a:t>
            </a:r>
          </a:p>
          <a:p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71" y="3869494"/>
            <a:ext cx="4521416" cy="10693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680" y="4938845"/>
            <a:ext cx="2054904" cy="6578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680" y="5514107"/>
            <a:ext cx="3644007" cy="6739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034" y="5514107"/>
            <a:ext cx="3693111" cy="715266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4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Data Generation</a:t>
            </a:r>
            <a:endParaRPr lang="en-CA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718" y="2060020"/>
            <a:ext cx="2082112" cy="1556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75" y="2047326"/>
            <a:ext cx="2079804" cy="15546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75" y="4439019"/>
            <a:ext cx="2079804" cy="15546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690688"/>
            <a:ext cx="265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oreground: </a:t>
            </a:r>
            <a:r>
              <a:rPr lang="en-CA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∈ {1,…,5}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7305" y="167389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binary mask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64830" y="1690688"/>
            <a:ext cx="27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ackground: </a:t>
            </a:r>
            <a:r>
              <a:rPr lang="en-CA" i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∈ {1,…,7}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92785" y="3830714"/>
            <a:ext cx="2171898" cy="5459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889072" y="3790765"/>
            <a:ext cx="2222702" cy="5859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86975" y="6004331"/>
            <a:ext cx="20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Final Result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8" y="2060020"/>
            <a:ext cx="2102710" cy="1571793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5626877" y="3790765"/>
            <a:ext cx="0" cy="4635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65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Approaches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Iterated Conditional Modes (ICM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 with hard-assignment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E-step: Fixing model parameters, update pixel label assignments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M-step: Based on the current pixel labels, update the model parameters 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Easy to implement, but can get stuck at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poor local minima</a:t>
            </a: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0">
              <a:buNone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Exact 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Expectation-Maximization 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(EM) 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Using a Q distribution to approximate the distribution of the label assignment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Step: Minimize free energy with regard to Q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using exact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inference (variable update)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Step: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Minimize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free energy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regard to the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 parameters (parameter update)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35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Gibbs Sampling EM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Similar to ICM but uses sampling to update the pixel labels in the E-step</a:t>
            </a:r>
          </a:p>
          <a:p>
            <a:pPr marL="177800" indent="0">
              <a:buNone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Variational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EM (Mean-field)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Assume the Q distribution in the EM algorithm can be fully factorized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2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 Progress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65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219</Words>
  <Application>Microsoft Office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CSC 2506/412 Course Project Comparing Several Inference  Algorithms and Learning in Probabilistic Graphical Models</vt:lpstr>
      <vt:lpstr>Introduction</vt:lpstr>
      <vt:lpstr>Data Generation</vt:lpstr>
      <vt:lpstr>Approaches</vt:lpstr>
      <vt:lpstr>Approaches (cont’d)</vt:lpstr>
      <vt:lpstr>Current Progress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Wenzhi</dc:creator>
  <cp:lastModifiedBy>Wenzhi</cp:lastModifiedBy>
  <cp:revision>24</cp:revision>
  <dcterms:created xsi:type="dcterms:W3CDTF">2015-03-29T20:47:19Z</dcterms:created>
  <dcterms:modified xsi:type="dcterms:W3CDTF">2015-03-30T17:26:47Z</dcterms:modified>
</cp:coreProperties>
</file>